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463" r:id="rId3"/>
    <p:sldId id="432" r:id="rId4"/>
    <p:sldId id="458" r:id="rId5"/>
    <p:sldId id="457" r:id="rId6"/>
    <p:sldId id="462" r:id="rId7"/>
    <p:sldId id="459" r:id="rId8"/>
    <p:sldId id="460" r:id="rId9"/>
    <p:sldId id="461" r:id="rId10"/>
    <p:sldId id="464" r:id="rId11"/>
    <p:sldId id="465" r:id="rId12"/>
    <p:sldId id="39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7" autoAdjust="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401F4-B595-40F1-A114-49915183589A}" type="datetime1">
              <a:rPr lang="en-US" smtClean="0"/>
              <a:t>5/6/2021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82C80-5C56-413D-AB3C-68B2A6D752D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533A-AFFD-4247-A8B4-63714D65F35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A6C78-B76F-4CB2-BA66-A018E23E4023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C2B0E-D74F-4D8E-B857-6D002AAE12F0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D029B-CEE4-4E26-81C9-1B5E1F629D32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EC96C-2F74-4C59-96FA-3A83F379349F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2C691-57CC-4BDB-9C89-B9F5F4809C77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C8B14-A14B-436F-9578-6AF7CF039B26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8C5D-FC6A-4B50-A6CD-8238321EC599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7A59A8-8C6C-4FA4-88F7-592A29175C4A}" type="datetime1">
              <a:rPr lang="en-US" smtClean="0"/>
              <a:t>5/6/2021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#navigating-the-t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Product/Goods/910653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title/tt0371746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ngregate.com/games?sort=rating" TargetMode="External"/><Relationship Id="rId2" Type="http://schemas.openxmlformats.org/officeDocument/2006/relationships/hyperlink" Target="https://www.kongregate.com/games/Ninjakiwi/bloons-td-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– Basics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scraping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Selenium </a:t>
            </a:r>
          </a:p>
          <a:p>
            <a:pPr lvl="1"/>
            <a:r>
              <a:rPr lang="en-US" altLang="ko-KR" dirty="0" smtClean="0"/>
              <a:t>Web scraping </a:t>
            </a:r>
            <a:r>
              <a:rPr lang="ko-KR" altLang="en-US" dirty="0" smtClean="0"/>
              <a:t>관련 추가 설명자료 참고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Assignment2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LearnUs </a:t>
            </a:r>
            <a:r>
              <a:rPr lang="ko-KR" altLang="en-US" dirty="0" smtClean="0"/>
              <a:t>공지사항 참고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C636-774E-4FB6-BC85-CD6C385A1E19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BeautifulSoup</a:t>
            </a:r>
            <a:r>
              <a:rPr lang="ko-KR" altLang="en-US" sz="2800" dirty="0" smtClean="0"/>
              <a:t>을 이용해서 특정 태그 찾는 방법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태그 이름 사용하기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find() </a:t>
            </a:r>
            <a:r>
              <a:rPr lang="ko-KR" altLang="en-US" sz="2400" dirty="0" smtClean="0"/>
              <a:t>또는 </a:t>
            </a:r>
            <a:r>
              <a:rPr lang="en-US" altLang="ko-KR" sz="2400" dirty="0" err="1" smtClean="0"/>
              <a:t>find_all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함수 사용하기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찾고자 하는 태그의 속정 정보 이용 가능</a:t>
            </a:r>
            <a:endParaRPr lang="en-US" altLang="ko-KR" sz="2000" dirty="0" smtClean="0"/>
          </a:p>
          <a:p>
            <a:r>
              <a:rPr lang="ko-KR" altLang="en-US" sz="2800" dirty="0" smtClean="0"/>
              <a:t>태그 정보 추출하기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시작 태그와 종료 태그 사이의 텍스트의 경우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tag.text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갖는 속성의 값인 경우 ⇒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tag.get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속성이름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‘html_test.html’ file using the read() function</a:t>
            </a:r>
          </a:p>
          <a:p>
            <a:r>
              <a:rPr lang="en-US" dirty="0" smtClean="0"/>
              <a:t>Refer to the ‘</a:t>
            </a:r>
            <a:r>
              <a:rPr lang="en-US" dirty="0" err="1" smtClean="0"/>
              <a:t>BS_basics.ipynb</a:t>
            </a:r>
            <a:r>
              <a:rPr lang="en-US" dirty="0" smtClean="0"/>
              <a:t>’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06D5-7061-4D2F-B6A6-5BC63D12419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More about </a:t>
            </a:r>
            <a:r>
              <a:rPr lang="en-US" sz="2800" dirty="0" err="1" smtClean="0"/>
              <a:t>find_all</a:t>
            </a:r>
            <a:r>
              <a:rPr lang="en-US" sz="2800" dirty="0" smtClean="0"/>
              <a:t>()</a:t>
            </a:r>
          </a:p>
          <a:p>
            <a:pPr lvl="1"/>
            <a:r>
              <a:rPr lang="en-US" sz="2400" dirty="0" smtClean="0"/>
              <a:t>.</a:t>
            </a:r>
            <a:r>
              <a:rPr lang="en-US" sz="2400" dirty="0" err="1" smtClean="0"/>
              <a:t>find_all</a:t>
            </a:r>
            <a:r>
              <a:rPr lang="en-US" sz="2400" dirty="0" smtClean="0"/>
              <a:t>([' </a:t>
            </a:r>
            <a:r>
              <a:rPr lang="en-US" sz="2400" dirty="0" err="1" smtClean="0"/>
              <a:t>h1</a:t>
            </a:r>
            <a:r>
              <a:rPr lang="en-US" sz="2400" dirty="0" smtClean="0"/>
              <a:t>',' </a:t>
            </a:r>
            <a:r>
              <a:rPr lang="en-US" sz="2400" dirty="0" err="1" smtClean="0"/>
              <a:t>h2</a:t>
            </a:r>
            <a:r>
              <a:rPr lang="en-US" sz="2400" dirty="0" smtClean="0"/>
              <a:t>',' </a:t>
            </a:r>
            <a:r>
              <a:rPr lang="en-US" sz="2400" dirty="0" err="1" smtClean="0"/>
              <a:t>h3</a:t>
            </a:r>
            <a:r>
              <a:rPr lang="en-US" sz="2400" dirty="0" smtClean="0"/>
              <a:t>',' </a:t>
            </a:r>
            <a:r>
              <a:rPr lang="en-US" sz="2400" dirty="0" err="1" smtClean="0"/>
              <a:t>h4</a:t>
            </a:r>
            <a:r>
              <a:rPr lang="en-US" sz="2400" dirty="0" smtClean="0"/>
              <a:t>',' </a:t>
            </a:r>
            <a:r>
              <a:rPr lang="en-US" sz="2400" dirty="0" err="1" smtClean="0"/>
              <a:t>h5</a:t>
            </a:r>
            <a:r>
              <a:rPr lang="en-US" sz="2400" dirty="0" smtClean="0"/>
              <a:t>',' </a:t>
            </a:r>
            <a:r>
              <a:rPr lang="en-US" sz="2400" dirty="0" err="1" smtClean="0"/>
              <a:t>h6</a:t>
            </a:r>
            <a:r>
              <a:rPr lang="en-US" sz="2400" dirty="0" smtClean="0"/>
              <a:t>'])</a:t>
            </a:r>
          </a:p>
          <a:p>
            <a:pPr lvl="2"/>
            <a:r>
              <a:rPr lang="en-US" sz="2000" dirty="0" smtClean="0"/>
              <a:t>Can provide a list of tags that you want to find</a:t>
            </a:r>
          </a:p>
          <a:p>
            <a:pPr lvl="1"/>
            <a:r>
              <a:rPr lang="en-US" sz="2400" dirty="0"/>
              <a:t>.</a:t>
            </a:r>
            <a:r>
              <a:rPr lang="en-US" sz="2400" dirty="0" err="1"/>
              <a:t>find_all</a:t>
            </a:r>
            <a:r>
              <a:rPr lang="en-US" sz="2400" dirty="0"/>
              <a:t>(</a:t>
            </a:r>
            <a:r>
              <a:rPr lang="en-US" sz="2400" dirty="0" smtClean="0"/>
              <a:t>'span</a:t>
            </a:r>
            <a:r>
              <a:rPr lang="en-US" sz="2400" dirty="0"/>
              <a:t>', </a:t>
            </a:r>
            <a:r>
              <a:rPr lang="en-US" sz="2400" dirty="0" err="1" smtClean="0"/>
              <a:t>attrs</a:t>
            </a:r>
            <a:r>
              <a:rPr lang="en-US" sz="2400" dirty="0" smtClean="0"/>
              <a:t>={'class</a:t>
            </a:r>
            <a:r>
              <a:rPr lang="en-US" sz="2400" dirty="0"/>
              <a:t>':{</a:t>
            </a:r>
            <a:r>
              <a:rPr lang="en-US" sz="2400" dirty="0" smtClean="0"/>
              <a:t>'green</a:t>
            </a:r>
            <a:r>
              <a:rPr lang="en-US" sz="2400" dirty="0"/>
              <a:t>', 'red'}})</a:t>
            </a:r>
          </a:p>
          <a:p>
            <a:pPr lvl="2"/>
            <a:r>
              <a:rPr lang="en-US" sz="2000" dirty="0" smtClean="0"/>
              <a:t>Can find different values of an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CE41-471D-42BB-AEA2-F8AA9A53C184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Data Analysis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BS: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access a tag by navigating tags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://www.crummy.com/software/BeautifulSoup/bs4/doc/#</a:t>
            </a:r>
            <a:r>
              <a:rPr lang="en-US" sz="2000" dirty="0" smtClean="0">
                <a:hlinkClick r:id="rId2"/>
              </a:rPr>
              <a:t>navigating-the-tree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Basic idea</a:t>
            </a:r>
          </a:p>
          <a:p>
            <a:pPr lvl="2"/>
            <a:r>
              <a:rPr lang="en-US" sz="1800" dirty="0" smtClean="0"/>
              <a:t>Tags are a parent, child, and sibling of other tags</a:t>
            </a:r>
          </a:p>
          <a:p>
            <a:pPr lvl="2"/>
            <a:r>
              <a:rPr lang="en-US" sz="1800" b="1" dirty="0" smtClean="0"/>
              <a:t>.contents</a:t>
            </a:r>
          </a:p>
          <a:p>
            <a:pPr lvl="3"/>
            <a:r>
              <a:rPr lang="ko-KR" altLang="en-US" sz="1400" b="1" dirty="0" smtClean="0"/>
              <a:t>자식 원소들 보기</a:t>
            </a:r>
            <a:endParaRPr lang="en-US" sz="1400" b="1" dirty="0" smtClean="0"/>
          </a:p>
          <a:p>
            <a:pPr lvl="2"/>
            <a:r>
              <a:rPr lang="en-US" sz="1800" b="1" dirty="0" smtClean="0"/>
              <a:t>.parent</a:t>
            </a:r>
          </a:p>
          <a:p>
            <a:pPr lvl="3"/>
            <a:r>
              <a:rPr lang="ko-KR" altLang="en-US" sz="1400" b="1" dirty="0" smtClean="0"/>
              <a:t>부모 태그 보기</a:t>
            </a:r>
            <a:endParaRPr lang="en-US" sz="1400" b="1" dirty="0"/>
          </a:p>
          <a:p>
            <a:pPr lvl="2"/>
            <a:r>
              <a:rPr lang="en-US" sz="1800" b="1" dirty="0" smtClean="0"/>
              <a:t>.</a:t>
            </a:r>
            <a:r>
              <a:rPr lang="en-US" sz="1800" b="1" dirty="0" err="1" smtClean="0"/>
              <a:t>next_sibling</a:t>
            </a:r>
            <a:r>
              <a:rPr lang="en-US" sz="1800" b="1" dirty="0" smtClean="0"/>
              <a:t> </a:t>
            </a:r>
            <a:r>
              <a:rPr lang="en-US" sz="1800" dirty="0"/>
              <a:t>(or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previous_sibling</a:t>
            </a:r>
            <a:r>
              <a:rPr lang="en-US" sz="1800" dirty="0"/>
              <a:t>)</a:t>
            </a:r>
          </a:p>
          <a:p>
            <a:pPr lvl="3"/>
            <a:r>
              <a:rPr lang="en-US" sz="1400" dirty="0" smtClean="0"/>
              <a:t>Note: content between tags (e.g., newline) is considered as a sibling</a:t>
            </a:r>
          </a:p>
          <a:p>
            <a:pPr lvl="2"/>
            <a:r>
              <a:rPr lang="en-US" altLang="ko-KR" sz="1800" b="1" dirty="0" err="1" smtClean="0"/>
              <a:t>find_next_sibling</a:t>
            </a:r>
            <a:r>
              <a:rPr lang="en-US" altLang="ko-KR" sz="1800" b="1" dirty="0" smtClean="0"/>
              <a:t>() and </a:t>
            </a:r>
            <a:r>
              <a:rPr lang="en-US" altLang="ko-KR" sz="1800" b="1" dirty="0" err="1" smtClean="0"/>
              <a:t>find_next_siblings</a:t>
            </a:r>
            <a:r>
              <a:rPr lang="en-US" altLang="ko-KR" sz="1800" b="1" dirty="0"/>
              <a:t>()</a:t>
            </a:r>
          </a:p>
          <a:p>
            <a:pPr lvl="2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BS: Navigation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부모 태그의 자식 태그에 접근하기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원하는 정보를 저장하고 있는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태그에 접근하는 것이 어려운 경우</a:t>
            </a:r>
            <a:r>
              <a:rPr lang="en-US" altLang="ko-KR" sz="2000" dirty="0" smtClean="0"/>
              <a:t>, </a:t>
            </a:r>
          </a:p>
          <a:p>
            <a:pPr lvl="2"/>
            <a:r>
              <a:rPr lang="ko-KR" altLang="en-US" sz="1800" dirty="0" smtClean="0"/>
              <a:t>일단 먼저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상대적으로 접근하기 쉬운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부모 태그에 먼저 접근한다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찾는다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해당 부모 태그의 자식 태그들 중에서 원하는 태그에 접근한다</a:t>
            </a:r>
            <a:r>
              <a:rPr lang="en-US" altLang="ko-KR" sz="1800" dirty="0" smtClean="0"/>
              <a:t>. </a:t>
            </a:r>
          </a:p>
          <a:p>
            <a:pPr lvl="3"/>
            <a:r>
              <a:rPr lang="ko-KR" altLang="en-US" sz="1600" dirty="0" smtClean="0"/>
              <a:t>태그 이름 사용하기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find() or </a:t>
            </a: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사용하기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html_test.html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에서 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&lt;div&gt; </a:t>
            </a:r>
            <a:r>
              <a:rPr lang="ko-KR" altLang="en-US" sz="1600" dirty="0" smtClean="0"/>
              <a:t>태그의 자식 태그 중에서 첫번째 자식 태그인 </a:t>
            </a:r>
            <a:r>
              <a:rPr lang="en-US" altLang="ko-KR" sz="1600" dirty="0" smtClean="0"/>
              <a:t>&lt;span&gt;</a:t>
            </a:r>
            <a:r>
              <a:rPr lang="ko-KR" altLang="en-US" sz="1600" dirty="0" smtClean="0"/>
              <a:t>에 다음과 같이 접근할 수 있다</a:t>
            </a:r>
            <a:r>
              <a:rPr lang="en-US" altLang="ko-KR" sz="1600" dirty="0" smtClean="0"/>
              <a:t>. </a:t>
            </a:r>
          </a:p>
          <a:p>
            <a:pPr lvl="2"/>
            <a:r>
              <a:rPr lang="en-US" altLang="ko-KR" sz="1600" dirty="0" err="1" smtClean="0"/>
              <a:t>soup.div.span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url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err="1" smtClean="0">
                <a:hlinkClick r:id="rId2"/>
              </a:rPr>
              <a:t>www.yes24.com</a:t>
            </a:r>
            <a:r>
              <a:rPr lang="en-US" altLang="ko-KR" sz="2400" dirty="0" smtClean="0">
                <a:hlinkClick r:id="rId2"/>
              </a:rPr>
              <a:t>/Product/Goods/91065309</a:t>
            </a:r>
            <a:r>
              <a:rPr lang="en-US" altLang="ko-KR" sz="2400" dirty="0" smtClean="0"/>
              <a:t>  </a:t>
            </a:r>
          </a:p>
          <a:p>
            <a:pPr lvl="1"/>
            <a:r>
              <a:rPr lang="en-US" altLang="ko-KR" sz="2400" dirty="0" smtClean="0"/>
              <a:t>Title</a:t>
            </a:r>
          </a:p>
          <a:p>
            <a:pPr lvl="1"/>
            <a:r>
              <a:rPr lang="en-US" altLang="ko-KR" sz="2400" dirty="0" smtClean="0"/>
              <a:t>Author</a:t>
            </a:r>
          </a:p>
          <a:p>
            <a:pPr lvl="1"/>
            <a:r>
              <a:rPr lang="en-US" altLang="ko-KR" sz="2400" dirty="0" smtClean="0"/>
              <a:t>Publisher</a:t>
            </a:r>
          </a:p>
          <a:p>
            <a:pPr lvl="1"/>
            <a:r>
              <a:rPr lang="en-US" altLang="ko-KR" sz="2400" dirty="0" smtClean="0"/>
              <a:t>Publication date</a:t>
            </a:r>
          </a:p>
          <a:p>
            <a:pPr lvl="1"/>
            <a:r>
              <a:rPr lang="en-US" altLang="ko-KR" sz="2400" dirty="0" smtClean="0"/>
              <a:t>Rating</a:t>
            </a:r>
          </a:p>
          <a:p>
            <a:pPr lvl="1"/>
            <a:r>
              <a:rPr lang="ko-KR" altLang="en-US" sz="2400" dirty="0" smtClean="0"/>
              <a:t>판매가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할인율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url</a:t>
            </a:r>
            <a:r>
              <a:rPr lang="en-US" altLang="ko-KR" sz="2800" dirty="0"/>
              <a:t>: </a:t>
            </a:r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www.imdb.com/title/tt0371746/</a:t>
            </a:r>
            <a:r>
              <a:rPr lang="en-US" altLang="ko-KR" sz="2800" dirty="0" smtClean="0"/>
              <a:t> </a:t>
            </a:r>
          </a:p>
          <a:p>
            <a:pPr lvl="1"/>
            <a:r>
              <a:rPr lang="en-US" altLang="ko-KR" sz="2400" dirty="0" smtClean="0"/>
              <a:t>Title</a:t>
            </a:r>
          </a:p>
          <a:p>
            <a:pPr lvl="1"/>
            <a:r>
              <a:rPr lang="en-US" altLang="ko-KR" sz="2400" dirty="0" smtClean="0"/>
              <a:t>Rating</a:t>
            </a:r>
          </a:p>
          <a:p>
            <a:pPr lvl="1"/>
            <a:r>
              <a:rPr lang="en-US" altLang="ko-KR" sz="2400" dirty="0" smtClean="0"/>
              <a:t># of raters</a:t>
            </a:r>
          </a:p>
          <a:p>
            <a:pPr lvl="1"/>
            <a:r>
              <a:rPr lang="en-US" altLang="ko-KR" sz="2400" dirty="0" smtClean="0"/>
              <a:t># of reviewers</a:t>
            </a:r>
          </a:p>
          <a:p>
            <a:pPr lvl="1"/>
            <a:r>
              <a:rPr lang="en-US" altLang="ko-KR" sz="2400" dirty="0" smtClean="0"/>
              <a:t>Director</a:t>
            </a:r>
          </a:p>
          <a:p>
            <a:r>
              <a:rPr lang="ko-KR" altLang="en-US" sz="2800" dirty="0" smtClean="0"/>
              <a:t>참고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“</a:t>
            </a:r>
            <a:r>
              <a:rPr lang="en-US" altLang="ko-KR" sz="2800" dirty="0" err="1" smtClean="0"/>
              <a:t>Week10_imdb_example.ipynb</a:t>
            </a:r>
            <a:r>
              <a:rPr lang="en-US" altLang="ko-KR" sz="2800" dirty="0" smtClean="0"/>
              <a:t>” </a:t>
            </a:r>
          </a:p>
          <a:p>
            <a:pPr marL="457200" lvl="1" indent="0">
              <a:buNone/>
            </a:pP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url: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www.kongregate.com/games/Ninjakiwi/bloons-td-5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Title</a:t>
            </a:r>
          </a:p>
          <a:p>
            <a:pPr lvl="1"/>
            <a:r>
              <a:rPr lang="en-US" altLang="ko-KR" sz="2000" dirty="0" smtClean="0"/>
              <a:t>Rating</a:t>
            </a:r>
          </a:p>
          <a:p>
            <a:pPr lvl="1"/>
            <a:r>
              <a:rPr lang="en-US" altLang="ko-KR" sz="2000" dirty="0" smtClean="0"/>
              <a:t># of raters</a:t>
            </a:r>
          </a:p>
          <a:p>
            <a:r>
              <a:rPr lang="en-US" altLang="ko-KR" sz="2400" dirty="0" smtClean="0"/>
              <a:t>About </a:t>
            </a:r>
            <a:r>
              <a:rPr lang="en-US" altLang="ko-KR" sz="2400" dirty="0" smtClean="0"/>
              <a:t>all </a:t>
            </a:r>
            <a:r>
              <a:rPr lang="en-US" altLang="ko-KR" sz="2400" dirty="0"/>
              <a:t>the games on </a:t>
            </a: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err="1" smtClean="0">
                <a:hlinkClick r:id="rId3"/>
              </a:rPr>
              <a:t>www.kongregate.com</a:t>
            </a:r>
            <a:r>
              <a:rPr lang="en-US" altLang="ko-KR" sz="2400" dirty="0" smtClean="0">
                <a:hlinkClick r:id="rId3"/>
              </a:rPr>
              <a:t>/</a:t>
            </a:r>
            <a:r>
              <a:rPr lang="en-US" altLang="ko-KR" sz="2400" dirty="0" err="1" smtClean="0">
                <a:hlinkClick r:id="rId3"/>
              </a:rPr>
              <a:t>games?sort</a:t>
            </a:r>
            <a:r>
              <a:rPr lang="en-US" altLang="ko-KR" sz="2400" dirty="0" smtClean="0">
                <a:hlinkClick r:id="rId3"/>
              </a:rPr>
              <a:t>=rating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참고</a:t>
            </a:r>
            <a:r>
              <a:rPr lang="en-US" altLang="ko-KR" sz="2400" dirty="0"/>
              <a:t>: “</a:t>
            </a:r>
            <a:r>
              <a:rPr lang="en-US" altLang="ko-KR" sz="2400" dirty="0" err="1" smtClean="0"/>
              <a:t>Week10_kongregate_example.ipynb</a:t>
            </a:r>
            <a:r>
              <a:rPr lang="en-US" altLang="ko-KR" sz="2400" dirty="0" smtClean="0"/>
              <a:t>” 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AA1C-6026-4433-ADB6-A0528018758C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25479</TotalTime>
  <Words>396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Tahoma</vt:lpstr>
      <vt:lpstr>Wingdings</vt:lpstr>
      <vt:lpstr>01013022</vt:lpstr>
      <vt:lpstr>Web Scraping – Basics </vt:lpstr>
      <vt:lpstr>Review</vt:lpstr>
      <vt:lpstr>Example</vt:lpstr>
      <vt:lpstr>BS (cont’d)</vt:lpstr>
      <vt:lpstr>BS: Navigation</vt:lpstr>
      <vt:lpstr>BS: Navigation</vt:lpstr>
      <vt:lpstr>Examples</vt:lpstr>
      <vt:lpstr>Examples</vt:lpstr>
      <vt:lpstr>Examples</vt:lpstr>
      <vt:lpstr>Web scraping</vt:lpstr>
      <vt:lpstr>공지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224</cp:revision>
  <dcterms:created xsi:type="dcterms:W3CDTF">2015-01-19T14:33:39Z</dcterms:created>
  <dcterms:modified xsi:type="dcterms:W3CDTF">2021-05-06T06:57:40Z</dcterms:modified>
</cp:coreProperties>
</file>