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397" r:id="rId3"/>
    <p:sldId id="393" r:id="rId4"/>
    <p:sldId id="394" r:id="rId5"/>
    <p:sldId id="395" r:id="rId6"/>
    <p:sldId id="396" r:id="rId7"/>
    <p:sldId id="398" r:id="rId8"/>
    <p:sldId id="391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7F8CF-A034-43E0-AA4B-37D20DDEA230}" type="datetime1">
              <a:rPr lang="en-US" smtClean="0"/>
              <a:t>5/23/2021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Frequency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4AEAC-7A60-4629-9A48-E7EBCB62FEE2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B7397-FABC-4A0A-8F6F-B5D2135D4BEC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860C-4852-495B-B0C1-8C95A54858A7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6A422-EE4B-4B58-BCF8-D4B68225BB7B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479C9-4B64-4E06-9BE8-BADEF60ADCA8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A869C-2863-4D05-B57D-099DE9EB6D90}" type="datetime1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46F4B-1E7A-4AF7-B85B-83EC48A1BBAC}" type="datetime1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71EB5-E1EF-4542-823A-46B58B34266F}" type="datetime1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987-7621-476B-AED2-E9CA83B9C92D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A1085-5520-4D84-A96B-2C93E86E328E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59FF2A5-6E64-488D-AC13-3176A1818C3B}" type="datetime1">
              <a:rPr lang="en-US" smtClean="0"/>
              <a:t>5/23/2021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ueller.github.io/word_cloud/auto_examples/index.html#example-gallery" TargetMode="External"/><Relationship Id="rId2" Type="http://schemas.openxmlformats.org/officeDocument/2006/relationships/hyperlink" Target="https://amueller.github.io/word_clou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Frequency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빈도 분석의 목적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주요한 키워드 찾기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주요한 주제가 무엇인지를 찾고자 할 때 사용</a:t>
            </a:r>
            <a:endParaRPr lang="en-US" altLang="ko-KR" sz="2400" dirty="0" smtClean="0"/>
          </a:p>
          <a:p>
            <a:r>
              <a:rPr lang="ko-KR" altLang="en-US" sz="2800" dirty="0" smtClean="0"/>
              <a:t>순서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텍스트 준비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전처리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불용어가 제거된 명사 단어들 추출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빈도 분석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Counter class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word cloud</a:t>
            </a:r>
            <a:r>
              <a:rPr lang="ko-KR" altLang="en-US" sz="2000" dirty="0" smtClean="0"/>
              <a:t>를 </a:t>
            </a:r>
            <a:r>
              <a:rPr lang="ko-KR" altLang="en-US" sz="2000" smtClean="0"/>
              <a:t>이용한 시각화</a:t>
            </a:r>
            <a:endParaRPr lang="en-US" altLang="ko-KR" sz="20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Frequency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the “Counter” class</a:t>
            </a:r>
          </a:p>
          <a:p>
            <a:pPr lvl="1"/>
            <a:r>
              <a:rPr lang="en-US" altLang="ko-KR" dirty="0"/>
              <a:t>See the “</a:t>
            </a:r>
            <a:r>
              <a:rPr lang="en-US" altLang="ko-KR" dirty="0" err="1"/>
              <a:t>En_news_article_frequency.ipynb</a:t>
            </a:r>
            <a:r>
              <a:rPr lang="en-US" altLang="ko-KR" dirty="0" smtClean="0"/>
              <a:t>” file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  <p:pic>
        <p:nvPicPr>
          <p:cNvPr id="1026" name="Picture 2" descr="Image result for word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3218"/>
            <a:ext cx="6858000" cy="35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Word cloud</a:t>
            </a:r>
          </a:p>
          <a:p>
            <a:pPr lvl="1"/>
            <a:r>
              <a:rPr lang="en-US" altLang="ko-KR" sz="2000" dirty="0" smtClean="0"/>
              <a:t>Installation</a:t>
            </a:r>
          </a:p>
          <a:p>
            <a:pPr lvl="2"/>
            <a:r>
              <a:rPr lang="en-US" sz="1800" dirty="0" smtClean="0"/>
              <a:t>pip </a:t>
            </a:r>
            <a:r>
              <a:rPr lang="en-US" sz="1800" dirty="0"/>
              <a:t>install </a:t>
            </a:r>
            <a:r>
              <a:rPr lang="en-US" sz="1800" dirty="0" err="1" smtClean="0"/>
              <a:t>wordcloud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smtClean="0"/>
              <a:t>* You might need to start the “Windows prompt” program with the administrator mode (</a:t>
            </a:r>
            <a:r>
              <a:rPr lang="ko-KR" altLang="en-US" sz="1800" dirty="0" smtClean="0"/>
              <a:t>관리자모드</a:t>
            </a:r>
            <a:r>
              <a:rPr lang="en-US" altLang="ko-KR" sz="1800" dirty="0" smtClean="0"/>
              <a:t>)</a:t>
            </a:r>
            <a:r>
              <a:rPr lang="en-US" sz="1800" dirty="0" smtClean="0"/>
              <a:t>. </a:t>
            </a:r>
          </a:p>
          <a:p>
            <a:pPr lvl="1"/>
            <a:r>
              <a:rPr lang="en-US" sz="2000" dirty="0" smtClean="0"/>
              <a:t>Documentation</a:t>
            </a:r>
          </a:p>
          <a:p>
            <a:pPr lvl="2"/>
            <a:r>
              <a:rPr lang="en-US" altLang="ko-KR" sz="1600" dirty="0">
                <a:hlinkClick r:id="rId2"/>
              </a:rPr>
              <a:t>https://amueller.github.io/word_cloud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lvl="1"/>
            <a:r>
              <a:rPr lang="en-US" sz="2000" dirty="0" smtClean="0"/>
              <a:t>Galleries </a:t>
            </a:r>
          </a:p>
          <a:p>
            <a:pPr lvl="2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amueller.github.io/word_cloud/auto_examples/index.html#example-gallery</a:t>
            </a:r>
            <a:r>
              <a:rPr lang="en-US" altLang="ko-KR" sz="1600" dirty="0" smtClean="0"/>
              <a:t> 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altLang="ko-KR" sz="2000" dirty="0"/>
              <a:t>See the “</a:t>
            </a:r>
            <a:r>
              <a:rPr lang="en-US" altLang="ko-KR" sz="2000" dirty="0" err="1"/>
              <a:t>En_news_article_frequency.ipynb</a:t>
            </a:r>
            <a:r>
              <a:rPr lang="en-US" altLang="ko-KR" sz="2000" dirty="0"/>
              <a:t>” file</a:t>
            </a:r>
            <a:endParaRPr lang="ko-KR" altLang="en-US" sz="2000" dirty="0"/>
          </a:p>
          <a:p>
            <a:pPr lvl="1"/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cloud -- masking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4612159" cy="45105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Korean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Frequency analysis for Korean text</a:t>
            </a:r>
          </a:p>
          <a:p>
            <a:pPr lvl="1"/>
            <a:r>
              <a:rPr lang="en-US" altLang="ko-KR" dirty="0"/>
              <a:t>See “</a:t>
            </a:r>
            <a:r>
              <a:rPr lang="en-US" altLang="ko-KR" dirty="0" err="1" smtClean="0"/>
              <a:t>Korean_frequency_analysis.ipynb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37964</TotalTime>
  <Words>123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Wingdings</vt:lpstr>
      <vt:lpstr>01013022</vt:lpstr>
      <vt:lpstr>Frequency </vt:lpstr>
      <vt:lpstr>Review</vt:lpstr>
      <vt:lpstr>Frequency analysis</vt:lpstr>
      <vt:lpstr>Word cloud</vt:lpstr>
      <vt:lpstr>Word cloud</vt:lpstr>
      <vt:lpstr>Word cloud -- masking</vt:lpstr>
      <vt:lpstr>For Korean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222</cp:revision>
  <dcterms:created xsi:type="dcterms:W3CDTF">2015-01-19T14:33:39Z</dcterms:created>
  <dcterms:modified xsi:type="dcterms:W3CDTF">2021-05-25T05:08:56Z</dcterms:modified>
</cp:coreProperties>
</file>