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B401-0C4D-BCD1-1CD4-15ADC57E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3B4A-6F41-F699-EF13-3AC011392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8C39-4486-C043-9C9E-392C10A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91CB-82B9-B8B7-51D3-501A7570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D8A9-B415-F549-A324-804497CE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4D59-188C-9A8E-9FCC-69886241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B9F2-F80A-F986-945E-91C5A7D40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92BA-0F16-9F35-CBFF-6A76F059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41AC-68AB-6A83-412D-C2A7D625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3850-6F97-4130-8513-D138C410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27729-AE98-A689-B399-C9445BCA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8DB4-3483-D092-69D2-C10520443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D5A8-F97E-79FB-1F15-77C21757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6FAD-8E45-4A18-86F4-C380270A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F7E1-D91D-996E-D00B-24F8F789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9A6B-EDB1-69FF-0D9C-43AE5E12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4294-E680-F4CF-D436-3B762090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B61F-0C3B-A59A-4A0B-9AB1C92A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0D61-5758-08E5-00FC-1BBE4D6A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7F9C-D597-6E92-7C78-82B1FF36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0472-5D2B-9360-A1AC-950AD3C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76DC-503F-F040-F069-D401B0A2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FFA7-BE26-02C8-3AF7-221BAD8E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1BAF-A1A8-D497-7B21-19B4E1B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CE96-5E45-B6F1-E0BD-D7BBFA3D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6ED7-A193-CBA3-B3D2-9A06EFA7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F736-13BB-8445-6CB6-75CC078D6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03F59-AD3C-0907-F772-ACAB81F37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E9DC-F039-16A4-089F-C6846B1B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EF50-C805-2042-597E-56AC71CF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930FB-149E-ACE6-BE35-27B4C338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3DB2-4433-9967-06F3-E7D1750C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9959-04C0-3C2C-FE8F-406E4BAD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74F0-3B73-1901-70FD-1370EB6C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9307-481F-859B-5883-C94CFF1FA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87B0D-CC4C-C6B6-44F5-48E9809CB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C9B89-789F-40EA-AB62-7AA9BB88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D5B4-2A4F-0270-AC8C-4031CB89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579B1-C424-9157-3C24-9E86433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5E9-7126-2BAB-A555-F24F79C8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9324B-42B4-17EE-34CB-EEC33563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98AC5-EB56-A804-9488-E6048CE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3B55-EDCD-CB91-4876-42AE7538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02AE1-A1C3-2E45-2ADF-2D30637A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B0BFC-4DDA-CB07-2263-7612E50A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BB27-E924-59D1-AE4C-DCB9888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38FC-C5B2-DAD7-A491-FD727874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B1AD-BB8B-A196-7B89-6500E059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443DB-E899-12DD-671B-D7AABBF87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32B0-9ADA-23E0-0BDD-42877CD1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90D8F-1B87-6FBE-656D-2A2CD8F5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4F09D-471B-C03E-E798-299C8865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4AC2-9A0A-8837-9B46-A32F5CF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AEED1-894D-E964-9CFE-54FCF0E70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30367-286D-6CC0-75FA-4604CF41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54D2-6341-9844-9F9C-D63D9E9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88F69-4E6E-54C2-A8DF-D75ED3B5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7F78D-9F99-4141-D5CC-347B00B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69960-F0E8-76E1-914D-F7BC3EC8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1B52-2F3F-E231-4EE2-96676B83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0A328-E123-A813-A284-96F8A0AE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6ACC-764B-4243-97C5-6E9BAB9DE69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2C00-D7CC-7D3F-86C9-A96A4B79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2F54-B7DA-1BAE-DED8-EE52C3B0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52E-761E-44D3-AF32-47BE5461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E98-5212-6059-3DBB-DAF657BDE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B0CC8-868C-7BFD-E936-F9E8F065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5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Jawhaina Tomawis</dc:creator>
  <cp:lastModifiedBy>Jawhaina Tomawis</cp:lastModifiedBy>
  <cp:revision>1</cp:revision>
  <dcterms:created xsi:type="dcterms:W3CDTF">2023-02-17T16:15:05Z</dcterms:created>
  <dcterms:modified xsi:type="dcterms:W3CDTF">2023-02-17T16:15:22Z</dcterms:modified>
</cp:coreProperties>
</file>