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94" r:id="rId25"/>
    <p:sldId id="295" r:id="rId26"/>
    <p:sldId id="296" r:id="rId27"/>
    <p:sldId id="297" r:id="rId28"/>
    <p:sldId id="29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1" r:id="rId37"/>
    <p:sldId id="292" r:id="rId38"/>
    <p:sldId id="299" r:id="rId39"/>
    <p:sldId id="293" r:id="rId40"/>
    <p:sldId id="300" r:id="rId41"/>
    <p:sldId id="288" r:id="rId42"/>
    <p:sldId id="28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9" autoAdjust="0"/>
  </p:normalViewPr>
  <p:slideViewPr>
    <p:cSldViewPr>
      <p:cViewPr>
        <p:scale>
          <a:sx n="100" d="100"/>
          <a:sy n="100" d="100"/>
        </p:scale>
        <p:origin x="-432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22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6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5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0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9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4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B7FE-5CEF-4749-9F31-4E5F98A2BD4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.1.1\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整合設定手冊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55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7"/>
            <a:ext cx="7916863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6310883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351" y="1196752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934561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93741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132856"/>
            <a:ext cx="7704856" cy="100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5661248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在命令列中打上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342900" indent="-342900" algn="ctr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確認有出出現紅框的訊息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932656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708920"/>
            <a:ext cx="1296144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5733256"/>
            <a:ext cx="74888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退出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342900" indent="-342900" algn="ctr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在命令列中打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9297988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012160" y="3068960"/>
            <a:ext cx="273630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C:\&gt;</a:t>
            </a:r>
            <a:r>
              <a:rPr lang="en-US" altLang="zh-TW" dirty="0" smtClean="0">
                <a:solidFill>
                  <a:srgbClr val="FF0000"/>
                </a:solidFill>
              </a:rPr>
              <a:t>O:</a:t>
            </a:r>
          </a:p>
          <a:p>
            <a:r>
              <a:rPr lang="en-US" altLang="zh-TW" dirty="0" smtClean="0"/>
              <a:t>O:\&gt;</a:t>
            </a:r>
            <a:r>
              <a:rPr lang="en-US" altLang="zh-TW" dirty="0" smtClean="0">
                <a:solidFill>
                  <a:srgbClr val="FF0000"/>
                </a:solidFill>
              </a:rPr>
              <a:t>cd python</a:t>
            </a:r>
          </a:p>
          <a:p>
            <a:r>
              <a:rPr lang="en-US" altLang="zh-TW" dirty="0" smtClean="0"/>
              <a:t>O:\python&gt;</a:t>
            </a:r>
            <a:r>
              <a:rPr lang="en-US" altLang="zh-TW" dirty="0" smtClean="0">
                <a:solidFill>
                  <a:srgbClr val="FF0000"/>
                </a:solidFill>
              </a:rPr>
              <a:t>dir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2038"/>
            <a:ext cx="93456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68342" y="3068960"/>
            <a:ext cx="425618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C:\&gt;</a:t>
            </a:r>
            <a:r>
              <a:rPr lang="en-US" altLang="zh-TW" dirty="0" smtClean="0">
                <a:solidFill>
                  <a:srgbClr val="FF0000"/>
                </a:solidFill>
              </a:rPr>
              <a:t>O:</a:t>
            </a:r>
          </a:p>
          <a:p>
            <a:r>
              <a:rPr lang="en-US" altLang="zh-TW" dirty="0" smtClean="0"/>
              <a:t>O:\&gt;</a:t>
            </a:r>
            <a:r>
              <a:rPr lang="en-US" altLang="zh-TW" dirty="0" smtClean="0">
                <a:solidFill>
                  <a:srgbClr val="FF0000"/>
                </a:solidFill>
              </a:rPr>
              <a:t>cd python</a:t>
            </a:r>
          </a:p>
          <a:p>
            <a:r>
              <a:rPr lang="en-US" altLang="zh-TW" dirty="0" smtClean="0"/>
              <a:t>O:\python&gt;</a:t>
            </a:r>
            <a:r>
              <a:rPr lang="en-US" altLang="zh-TW" dirty="0" smtClean="0">
                <a:solidFill>
                  <a:srgbClr val="FF0000"/>
                </a:solidFill>
              </a:rPr>
              <a:t>pip install –r requirement.txt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93075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4797152"/>
            <a:ext cx="9361040" cy="9361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77284" y="3645024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Successfully installed ….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即代表成功安裝必要套件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9" y="1556792"/>
            <a:ext cx="9182483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77284" y="3645024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命令列中打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</a:t>
            </a:r>
            <a:r>
              <a:rPr lang="en-US" altLang="zh-TW" dirty="0" err="1"/>
              <a:t>Autolisp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59832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2276872"/>
            <a:ext cx="4256186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3969060"/>
            <a:ext cx="943818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6165304"/>
            <a:ext cx="2448272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6274532"/>
            <a:ext cx="720080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355976" y="2708920"/>
            <a:ext cx="432048" cy="12601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195736" y="4365104"/>
            <a:ext cx="2312640" cy="16561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87824" y="6097488"/>
            <a:ext cx="364232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call_python.lsp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這支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9737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79912" y="5949280"/>
            <a:ext cx="94381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每次啟動皆載入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的設定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2"/>
            <a:ext cx="3514725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設定網路磁碟機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809" y="4509120"/>
            <a:ext cx="2160240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5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5954713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sp>
        <p:nvSpPr>
          <p:cNvPr id="6" name="矩形 5"/>
          <p:cNvSpPr/>
          <p:nvPr/>
        </p:nvSpPr>
        <p:spPr>
          <a:xfrm>
            <a:off x="4856560" y="569329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O:\autolisp\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資料夾下的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全部都加入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0175"/>
            <a:ext cx="40862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79712" y="6453336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74528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2708920"/>
            <a:ext cx="122413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716713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5157192"/>
            <a:ext cx="1224136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加入到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支援檔搜尋路徑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2776"/>
            <a:ext cx="970756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924944"/>
            <a:ext cx="3954188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717033"/>
            <a:ext cx="1800200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8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328"/>
            <a:ext cx="974566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0861" y="2996952"/>
            <a:ext cx="3954188" cy="4573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645024"/>
            <a:ext cx="1800200" cy="4320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38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7" y="1032843"/>
            <a:ext cx="578326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3677" y="274638"/>
            <a:ext cx="9167677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4293097"/>
            <a:ext cx="1800200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上按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選開啟檔案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222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6735763" cy="687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3717032"/>
            <a:ext cx="1800200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選擇記事本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48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 引號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(‘’)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內的字串換成我私下給大家的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這是進入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0725"/>
            <a:ext cx="5624788" cy="172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87624" y="2637854"/>
            <a:ext cx="3600400" cy="5751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41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84896"/>
            <a:ext cx="7194022" cy="542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547664" y="1628800"/>
            <a:ext cx="612068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7784" y="6453336"/>
            <a:ext cx="61206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4" y="5589240"/>
            <a:ext cx="187220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兩個方法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點選上方紅框的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使用者介面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或在命令列打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CUI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設定網路磁碟機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82136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43607" y="3212976"/>
            <a:ext cx="5184577" cy="8565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磁碟機固定設為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file"/>
              </a:rPr>
              <a:t>\\10.1.1.1\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odoo_autocad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41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7154"/>
            <a:ext cx="5172922" cy="640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36912" y="2420888"/>
            <a:ext cx="41886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993187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1844824"/>
            <a:ext cx="374441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996952"/>
            <a:ext cx="374441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6256" y="6165303"/>
            <a:ext cx="1080120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941168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O:\cuix\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中點選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odoo.cuix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4340" y="274638"/>
            <a:ext cx="3252459" cy="1143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180"/>
            <a:ext cx="5434341" cy="68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48680"/>
            <a:ext cx="3744416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4416" y="6434136"/>
            <a:ext cx="84496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6370637"/>
            <a:ext cx="792088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12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成功載入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後，出現如下工具列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5085184"/>
            <a:ext cx="2880320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5157192"/>
            <a:ext cx="576064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貼過來的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，更改格式與顏色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5157193"/>
            <a:ext cx="504056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的基本資料存成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</a:p>
        </p:txBody>
      </p:sp>
      <p:sp>
        <p:nvSpPr>
          <p:cNvPr id="6" name="矩形 5"/>
          <p:cNvSpPr/>
          <p:nvPr/>
        </p:nvSpPr>
        <p:spPr>
          <a:xfrm>
            <a:off x="4860032" y="5157193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利用彈跳視窗，更新圖框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中的材料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、顏色、加工方式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</a:p>
        </p:txBody>
      </p:sp>
      <p:sp>
        <p:nvSpPr>
          <p:cNvPr id="6" name="矩形 5"/>
          <p:cNvSpPr/>
          <p:nvPr/>
        </p:nvSpPr>
        <p:spPr>
          <a:xfrm>
            <a:off x="5292080" y="5157192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把圖框中的資訊，包含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1582"/>
            <a:ext cx="105362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844824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3703" y="2492896"/>
            <a:ext cx="1392113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081635"/>
            <a:ext cx="9612560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187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85854" y="5157193"/>
            <a:ext cx="47032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BOQ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轉存到請購單中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90746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2" y="4149080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python-3.10.9-amd64.exe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python-3.10.9-amd64-full-win7.exe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351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85854" y="5157193"/>
            <a:ext cx="47032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橋樑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L1: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整合原先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，設定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圖框材料、顏色、加工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L3: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一樣，但有多配置時，速度比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快幾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L4: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，但有多配置時，速度比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好幾倍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4753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0" y="1648208"/>
            <a:ext cx="12403138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80828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3383" y="2348880"/>
            <a:ext cx="1110505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770" y="3284984"/>
            <a:ext cx="2055490" cy="12961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483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" y="1670683"/>
            <a:ext cx="9016899" cy="183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色號與顏色設定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680828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2187985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587706"/>
            <a:ext cx="9036496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4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ython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4196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溝通的工具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83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633571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051720" y="4077072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5841268"/>
            <a:ext cx="640871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注意紅框中的選項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5220" y="5229200"/>
            <a:ext cx="3096344" cy="4149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4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490663"/>
            <a:ext cx="636428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96136" y="4952355"/>
            <a:ext cx="1152128" cy="4149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34523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6093296"/>
            <a:ext cx="74888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安裝的路徑固定在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C:\Python\Python310</a:t>
            </a:r>
          </a:p>
        </p:txBody>
      </p:sp>
      <p:sp>
        <p:nvSpPr>
          <p:cNvPr id="5" name="矩形 4"/>
          <p:cNvSpPr/>
          <p:nvPr/>
        </p:nvSpPr>
        <p:spPr>
          <a:xfrm>
            <a:off x="2051720" y="4293096"/>
            <a:ext cx="3888432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76375"/>
            <a:ext cx="633571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660232" y="4869160"/>
            <a:ext cx="109180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546</Words>
  <Application>Microsoft Office PowerPoint</Application>
  <PresentationFormat>如螢幕大小 (4:3)</PresentationFormat>
  <Paragraphs>92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Odoo  Autocad 整合設定手冊</vt:lpstr>
      <vt:lpstr>設定網路磁碟機</vt:lpstr>
      <vt:lpstr>設定網路磁碟機</vt:lpstr>
      <vt:lpstr>安裝Python</vt:lpstr>
      <vt:lpstr>安裝Python</vt:lpstr>
      <vt:lpstr>安裝Python</vt:lpstr>
      <vt:lpstr>安裝Python</vt:lpstr>
      <vt:lpstr>安裝Python</vt:lpstr>
      <vt:lpstr>安裝Python</vt:lpstr>
      <vt:lpstr>Python安裝後測試</vt:lpstr>
      <vt:lpstr>Python安裝後測試</vt:lpstr>
      <vt:lpstr>Python安裝後測試</vt:lpstr>
      <vt:lpstr>Python安裝後測試</vt:lpstr>
      <vt:lpstr>安裝Python必要套件</vt:lpstr>
      <vt:lpstr>安裝Python必要套件</vt:lpstr>
      <vt:lpstr>安裝Python必要套件</vt:lpstr>
      <vt:lpstr>載入Autolisp</vt:lpstr>
      <vt:lpstr>載入Autolisp</vt:lpstr>
      <vt:lpstr>Autolisp設為自動載入</vt:lpstr>
      <vt:lpstr>Autolisp設為自動載入</vt:lpstr>
      <vt:lpstr>Autolisp設為自動載入</vt:lpstr>
      <vt:lpstr>Autolisp設為自動載入</vt:lpstr>
      <vt:lpstr>Autolisp設為自動載入</vt:lpstr>
      <vt:lpstr>設定token的路徑為 c:\odoo\config</vt:lpstr>
      <vt:lpstr>設定token的路徑為 c:\odoo\config</vt:lpstr>
      <vt:lpstr>設定token的路徑為 c:\odoo\config</vt:lpstr>
      <vt:lpstr>更改token</vt:lpstr>
      <vt:lpstr>更改token</vt:lpstr>
      <vt:lpstr>載入CUIX</vt:lpstr>
      <vt:lpstr>載入CUIX</vt:lpstr>
      <vt:lpstr>載入CUIX</vt:lpstr>
      <vt:lpstr>載入CUIX</vt:lpstr>
      <vt:lpstr>成功載入CUIX後，出現如下工具列</vt:lpstr>
      <vt:lpstr>工具列各功能說明</vt:lpstr>
      <vt:lpstr>工具列各功能說明</vt:lpstr>
      <vt:lpstr>工具列各功能說明</vt:lpstr>
      <vt:lpstr>工具列各功能說明</vt:lpstr>
      <vt:lpstr>Odoo BOQ查詢</vt:lpstr>
      <vt:lpstr>工具列各功能說明</vt:lpstr>
      <vt:lpstr>工具列各功能說明</vt:lpstr>
      <vt:lpstr>Odoo BOQ相關設定</vt:lpstr>
      <vt:lpstr>Odoo色號與顏色設定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27</cp:revision>
  <dcterms:created xsi:type="dcterms:W3CDTF">2023-02-03T07:15:06Z</dcterms:created>
  <dcterms:modified xsi:type="dcterms:W3CDTF">2023-08-08T06:50:26Z</dcterms:modified>
</cp:coreProperties>
</file>