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tatman/chocolate-bar-ratings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216375"/>
            <a:ext cx="5017500" cy="20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 Bar Analysis with Spark SQL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537150" y="3775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Stanley Lai | Milaud Nik-Ahd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Data Set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 of 1700+ ‘expert’ ratings of different chocolate bars.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Each row of data has information 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company that makes the chocolate bar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Where the specific bean of the chocolate bar originated from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Its rating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amount of cocoa in that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chocolate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bar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https://www.kaggle.com/rtatman/chocolate-bar-ratings/data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+ Methodology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(geopy, pandas)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Spark SQL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Carto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Tableau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JMP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Which countries produce/export the most chocolate?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Which company manufactures the best chocolate bars in the United States?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Where do the best cocoa beans come from?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Which countries manufacture the best chocolate bars?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367800"/>
            <a:ext cx="70389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We ran about 15 SQL queries and got lots of results to work with, but we simplified it to 5 visuals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307850"/>
            <a:ext cx="70389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Some Spark SQL queries don't work even if it was a valid SQL statement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Cleaning the data: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Removing duplicates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Adding zip codes for U.S. Companies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○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Couldn’t use ‘Bean Type’ column because most values were null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Finding the right queries to allow us to visualize our data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Finding ways to geocode our data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