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2" r:id="rId2"/>
    <p:sldId id="257" r:id="rId3"/>
    <p:sldId id="258" r:id="rId4"/>
    <p:sldId id="278" r:id="rId5"/>
    <p:sldId id="279" r:id="rId6"/>
    <p:sldId id="280" r:id="rId7"/>
    <p:sldId id="283" r:id="rId8"/>
    <p:sldId id="281" r:id="rId9"/>
    <p:sldId id="273" r:id="rId10"/>
    <p:sldId id="282"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515B0-CB43-47A7-9FEA-B046D68C0BDC}">
          <p14:sldIdLst>
            <p14:sldId id="272"/>
            <p14:sldId id="257"/>
            <p14:sldId id="258"/>
            <p14:sldId id="278"/>
            <p14:sldId id="279"/>
            <p14:sldId id="280"/>
            <p14:sldId id="283"/>
            <p14:sldId id="281"/>
            <p14:sldId id="273"/>
            <p14:sldId id="282"/>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nley" initials="s" lastIdx="2" clrIdx="0">
    <p:extLst>
      <p:ext uri="{19B8F6BF-5375-455C-9EA6-DF929625EA0E}">
        <p15:presenceInfo xmlns:p15="http://schemas.microsoft.com/office/powerpoint/2012/main" userId="49e8f0abf1cfde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727" autoAdjust="0"/>
  </p:normalViewPr>
  <p:slideViewPr>
    <p:cSldViewPr snapToGrid="0">
      <p:cViewPr varScale="1">
        <p:scale>
          <a:sx n="75" d="100"/>
          <a:sy n="75" d="100"/>
        </p:scale>
        <p:origin x="5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9AA81-560F-40DE-8983-D8DB72638146}"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0BF54-281A-40AA-BCA1-2B6B3C927337}" type="slidenum">
              <a:rPr lang="en-US" smtClean="0"/>
              <a:t>‹#›</a:t>
            </a:fld>
            <a:endParaRPr lang="en-US"/>
          </a:p>
        </p:txBody>
      </p:sp>
    </p:spTree>
    <p:extLst>
      <p:ext uri="{BB962C8B-B14F-4D97-AF65-F5344CB8AC3E}">
        <p14:creationId xmlns:p14="http://schemas.microsoft.com/office/powerpoint/2010/main" val="175965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0BF54-281A-40AA-BCA1-2B6B3C927337}" type="slidenum">
              <a:rPr lang="en-US" smtClean="0"/>
              <a:t>1</a:t>
            </a:fld>
            <a:endParaRPr lang="en-US"/>
          </a:p>
        </p:txBody>
      </p:sp>
    </p:spTree>
    <p:extLst>
      <p:ext uri="{BB962C8B-B14F-4D97-AF65-F5344CB8AC3E}">
        <p14:creationId xmlns:p14="http://schemas.microsoft.com/office/powerpoint/2010/main" val="423575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Moral hazards-human</a:t>
            </a:r>
            <a:r>
              <a:rPr lang="en-US" baseline="0" dirty="0" smtClean="0"/>
              <a:t> characteristics which lead to exaggerated losses.</a:t>
            </a:r>
            <a:endParaRPr lang="en-US" dirty="0"/>
          </a:p>
        </p:txBody>
      </p:sp>
      <p:sp>
        <p:nvSpPr>
          <p:cNvPr id="4" name="Slide Number Placeholder 3"/>
          <p:cNvSpPr>
            <a:spLocks noGrp="1"/>
          </p:cNvSpPr>
          <p:nvPr>
            <p:ph type="sldNum" sz="quarter" idx="10"/>
          </p:nvPr>
        </p:nvSpPr>
        <p:spPr/>
        <p:txBody>
          <a:bodyPr/>
          <a:lstStyle/>
          <a:p>
            <a:fld id="{1AD0BF54-281A-40AA-BCA1-2B6B3C927337}" type="slidenum">
              <a:rPr lang="en-US" smtClean="0"/>
              <a:t>2</a:t>
            </a:fld>
            <a:endParaRPr lang="en-US"/>
          </a:p>
        </p:txBody>
      </p:sp>
    </p:spTree>
    <p:extLst>
      <p:ext uri="{BB962C8B-B14F-4D97-AF65-F5344CB8AC3E}">
        <p14:creationId xmlns:p14="http://schemas.microsoft.com/office/powerpoint/2010/main" val="2413440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The Hawthorne </a:t>
            </a:r>
            <a:r>
              <a:rPr lang="en-US" sz="1200" b="1" dirty="0" smtClean="0">
                <a:solidFill>
                  <a:srgbClr val="FF0000"/>
                </a:solidFill>
              </a:rPr>
              <a:t>effect</a:t>
            </a:r>
            <a:r>
              <a:rPr lang="en-US" sz="1200" dirty="0" smtClean="0">
                <a:solidFill>
                  <a:srgbClr val="FF0000"/>
                </a:solidFill>
              </a:rPr>
              <a:t> occurs when </a:t>
            </a:r>
            <a:r>
              <a:rPr lang="en-US" sz="1200" b="1" dirty="0" smtClean="0">
                <a:solidFill>
                  <a:srgbClr val="FF0000"/>
                </a:solidFill>
              </a:rPr>
              <a:t>people</a:t>
            </a:r>
            <a:r>
              <a:rPr lang="en-US" sz="1200" dirty="0" smtClean="0">
                <a:solidFill>
                  <a:srgbClr val="FF0000"/>
                </a:solidFill>
              </a:rPr>
              <a:t> behave differently </a:t>
            </a:r>
            <a:r>
              <a:rPr lang="en-US" sz="1200" b="1" dirty="0" smtClean="0">
                <a:solidFill>
                  <a:srgbClr val="FF0000"/>
                </a:solidFill>
              </a:rPr>
              <a:t>because</a:t>
            </a:r>
            <a:r>
              <a:rPr lang="en-US" sz="1200" dirty="0" smtClean="0">
                <a:solidFill>
                  <a:srgbClr val="FF0000"/>
                </a:solidFill>
              </a:rPr>
              <a:t> they know they </a:t>
            </a:r>
            <a:r>
              <a:rPr lang="en-US" sz="1200" b="1" dirty="0" smtClean="0">
                <a:solidFill>
                  <a:srgbClr val="FF0000"/>
                </a:solidFill>
              </a:rPr>
              <a:t>are being watched</a:t>
            </a:r>
            <a:r>
              <a:rPr lang="en-US" sz="1200" dirty="0" smtClean="0">
                <a:solidFill>
                  <a:srgbClr val="FF0000"/>
                </a:solidFill>
              </a:rPr>
              <a:t>. Reactivity is a phenomenon that occurs when individuals alter their performance or behavior due to the awareness that </a:t>
            </a:r>
            <a:r>
              <a:rPr lang="en-US" sz="1200" b="1" dirty="0" smtClean="0">
                <a:solidFill>
                  <a:srgbClr val="FF0000"/>
                </a:solidFill>
              </a:rPr>
              <a:t>they are being observed</a:t>
            </a:r>
            <a:r>
              <a:rPr lang="en-US" sz="1200" dirty="0" smtClean="0">
                <a:solidFill>
                  <a:srgbClr val="FF0000"/>
                </a:solidFill>
              </a:rPr>
              <a:t>. The change may be positive or negative, and depends on the situation.</a:t>
            </a:r>
          </a:p>
          <a:p>
            <a:endParaRPr lang="en-US" dirty="0"/>
          </a:p>
        </p:txBody>
      </p:sp>
      <p:sp>
        <p:nvSpPr>
          <p:cNvPr id="4" name="Slide Number Placeholder 3"/>
          <p:cNvSpPr>
            <a:spLocks noGrp="1"/>
          </p:cNvSpPr>
          <p:nvPr>
            <p:ph type="sldNum" sz="quarter" idx="10"/>
          </p:nvPr>
        </p:nvSpPr>
        <p:spPr/>
        <p:txBody>
          <a:bodyPr/>
          <a:lstStyle/>
          <a:p>
            <a:fld id="{1AD0BF54-281A-40AA-BCA1-2B6B3C927337}" type="slidenum">
              <a:rPr lang="en-US" smtClean="0"/>
              <a:t>4</a:t>
            </a:fld>
            <a:endParaRPr lang="en-US"/>
          </a:p>
        </p:txBody>
      </p:sp>
    </p:spTree>
    <p:extLst>
      <p:ext uri="{BB962C8B-B14F-4D97-AF65-F5344CB8AC3E}">
        <p14:creationId xmlns:p14="http://schemas.microsoft.com/office/powerpoint/2010/main" val="252596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0BF54-281A-40AA-BCA1-2B6B3C927337}" type="slidenum">
              <a:rPr lang="en-US" smtClean="0"/>
              <a:t>8</a:t>
            </a:fld>
            <a:endParaRPr lang="en-US"/>
          </a:p>
        </p:txBody>
      </p:sp>
    </p:spTree>
    <p:extLst>
      <p:ext uri="{BB962C8B-B14F-4D97-AF65-F5344CB8AC3E}">
        <p14:creationId xmlns:p14="http://schemas.microsoft.com/office/powerpoint/2010/main" val="300691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9DC954-88C3-4633-B666-7831424DA576}"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394639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DC954-88C3-4633-B666-7831424DA576}"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202403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DC954-88C3-4633-B666-7831424DA576}"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368109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90116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DC954-88C3-4633-B666-7831424DA576}"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283006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9DC954-88C3-4633-B666-7831424DA576}"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276681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9DC954-88C3-4633-B666-7831424DA576}"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19705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9DC954-88C3-4633-B666-7831424DA576}"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372797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9DC954-88C3-4633-B666-7831424DA576}"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36630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DC954-88C3-4633-B666-7831424DA576}"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310709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9DC954-88C3-4633-B666-7831424DA576}"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243992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9DC954-88C3-4633-B666-7831424DA576}"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292386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DC954-88C3-4633-B666-7831424DA576}" type="datetimeFigureOut">
              <a:rPr lang="en-US" smtClean="0"/>
              <a:t>4/8/2021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7B073-B6E5-4818-A4FE-5AF0A621CB87}" type="slidenum">
              <a:rPr lang="en-US" smtClean="0"/>
              <a:t>‹#›</a:t>
            </a:fld>
            <a:endParaRPr lang="en-US"/>
          </a:p>
        </p:txBody>
      </p:sp>
    </p:spTree>
    <p:extLst>
      <p:ext uri="{BB962C8B-B14F-4D97-AF65-F5344CB8AC3E}">
        <p14:creationId xmlns:p14="http://schemas.microsoft.com/office/powerpoint/2010/main" val="115147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 y="0"/>
            <a:ext cx="9700752" cy="6858000"/>
          </a:xfrm>
          <a:prstGeom prst="rect">
            <a:avLst/>
          </a:prstGeom>
        </p:spPr>
      </p:pic>
      <p:sp>
        <p:nvSpPr>
          <p:cNvPr id="5" name="Title 1"/>
          <p:cNvSpPr txBox="1">
            <a:spLocks/>
          </p:cNvSpPr>
          <p:nvPr/>
        </p:nvSpPr>
        <p:spPr>
          <a:xfrm>
            <a:off x="5737123" y="0"/>
            <a:ext cx="6454877" cy="6858000"/>
          </a:xfrm>
          <a:prstGeom prst="rect">
            <a:avLst/>
          </a:prstGeom>
          <a:solidFill>
            <a:schemeClr val="accent6">
              <a:lumMod val="60000"/>
              <a:lumOff val="4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dirty="0" smtClean="0"/>
              <a:t>IMPROVING ACCESSIBILITY AND EFFICIENCY OF PSV(</a:t>
            </a:r>
            <a:r>
              <a:rPr lang="en-US" i="1" dirty="0" smtClean="0"/>
              <a:t>public service vehicles)</a:t>
            </a:r>
            <a:r>
              <a:rPr lang="en-US" b="1" dirty="0" smtClean="0"/>
              <a:t> INSURANCE.</a:t>
            </a:r>
          </a:p>
          <a:p>
            <a:endParaRPr lang="en-US" b="1" dirty="0" smtClean="0"/>
          </a:p>
          <a:p>
            <a:endParaRPr lang="en-US" b="1" dirty="0" smtClean="0"/>
          </a:p>
          <a:p>
            <a:endParaRPr lang="en-US" sz="2400" b="1" dirty="0"/>
          </a:p>
          <a:p>
            <a:pPr marL="342900" indent="-342900" algn="r">
              <a:buFontTx/>
              <a:buChar char="-"/>
            </a:pPr>
            <a:r>
              <a:rPr lang="en-US" sz="2400" b="1" dirty="0" smtClean="0"/>
              <a:t>Author: Stanley Sayianka Saitet</a:t>
            </a:r>
            <a:endParaRPr lang="en-US" sz="2400" b="1" dirty="0"/>
          </a:p>
          <a:p>
            <a:endParaRPr lang="en-US" sz="2300" b="1" dirty="0"/>
          </a:p>
        </p:txBody>
      </p:sp>
    </p:spTree>
    <p:extLst>
      <p:ext uri="{BB962C8B-B14F-4D97-AF65-F5344CB8AC3E}">
        <p14:creationId xmlns:p14="http://schemas.microsoft.com/office/powerpoint/2010/main" val="3396944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8" y="1371606"/>
            <a:ext cx="10068232" cy="1548893"/>
          </a:xfrm>
        </p:spPr>
        <p:txBody>
          <a:bodyPr>
            <a:noAutofit/>
          </a:bodyPr>
          <a:lstStyle/>
          <a:p>
            <a:r>
              <a:rPr lang="en-US" sz="1500" dirty="0"/>
              <a:t>An insurance company willing to employ this system, will not require to install its own surveillance cameras, since on major highways(</a:t>
            </a:r>
            <a:r>
              <a:rPr lang="en-US" sz="1500" i="1" dirty="0"/>
              <a:t>where PSVs operate)</a:t>
            </a:r>
            <a:r>
              <a:rPr lang="en-US" sz="1500" dirty="0"/>
              <a:t>, the government transport authority has already installed high quality surveillance cameras on major roads.</a:t>
            </a:r>
            <a:br>
              <a:rPr lang="en-US" sz="1500" dirty="0"/>
            </a:br>
            <a:r>
              <a:rPr lang="en-US" sz="1500" dirty="0"/>
              <a:t/>
            </a:r>
            <a:br>
              <a:rPr lang="en-US" sz="1500" dirty="0"/>
            </a:br>
            <a:r>
              <a:rPr lang="en-US" sz="1500" dirty="0"/>
              <a:t>Along major roads where big buildings are situated e.g. banks, they also could be having surveillance cameras which could be facing major roads of interest, and this could be of great help to the insurance company</a:t>
            </a:r>
            <a:r>
              <a:rPr lang="en-US" sz="1500" dirty="0" smtClean="0"/>
              <a:t>.</a:t>
            </a:r>
            <a:r>
              <a:rPr lang="en-US" sz="1500" dirty="0"/>
              <a:t/>
            </a:r>
            <a:br>
              <a:rPr lang="en-US" sz="1500" dirty="0"/>
            </a:br>
            <a:r>
              <a:rPr lang="en-US" sz="1500" dirty="0"/>
              <a:t> The insurance company could liaise/get some permission from the buildings with CCTV cameras of interest or the National Transport Authority.(in charge of surveillance cameras in major high ways)</a:t>
            </a:r>
            <a:br>
              <a:rPr lang="en-US" sz="1500" dirty="0"/>
            </a:br>
            <a:r>
              <a:rPr lang="en-US" sz="1500" i="1" dirty="0"/>
              <a:t>They do not necessarily need to get copies of video footages, e.g. if the NTSA uploads the video footages to a certain cloud storage such as Google cloud, we would only need to be granted permission to access the videos(with “read-only” permission, and that would be enough).</a:t>
            </a:r>
            <a:r>
              <a:rPr lang="en-US" sz="1500" b="1" dirty="0"/>
              <a:t/>
            </a:r>
            <a:br>
              <a:rPr lang="en-US" sz="1500" b="1" dirty="0"/>
            </a:br>
            <a:endParaRPr lang="en-US" sz="1500" dirty="0"/>
          </a:p>
        </p:txBody>
      </p:sp>
      <p:sp>
        <p:nvSpPr>
          <p:cNvPr id="4" name="Rectangle 3"/>
          <p:cNvSpPr/>
          <p:nvPr/>
        </p:nvSpPr>
        <p:spPr>
          <a:xfrm>
            <a:off x="0" y="0"/>
            <a:ext cx="619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729208" y="338903"/>
            <a:ext cx="3297101" cy="400110"/>
          </a:xfrm>
          <a:prstGeom prst="rect">
            <a:avLst/>
          </a:prstGeom>
        </p:spPr>
        <p:txBody>
          <a:bodyPr wrap="square">
            <a:spAutoFit/>
          </a:bodyPr>
          <a:lstStyle/>
          <a:p>
            <a:r>
              <a:rPr lang="en-US" sz="2000" b="1" dirty="0" smtClean="0"/>
              <a:t>Feasibility of the system</a:t>
            </a:r>
            <a:endParaRPr lang="en-US" sz="2200" dirty="0"/>
          </a:p>
        </p:txBody>
      </p:sp>
      <p:sp>
        <p:nvSpPr>
          <p:cNvPr id="3" name="Oval 2"/>
          <p:cNvSpPr/>
          <p:nvPr/>
        </p:nvSpPr>
        <p:spPr>
          <a:xfrm>
            <a:off x="1135626" y="1696065"/>
            <a:ext cx="589935" cy="5899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Sans" panose="020B0602030504020204" pitchFamily="34" charset="0"/>
              </a:rPr>
              <a:t>1</a:t>
            </a:r>
            <a:endParaRPr lang="en-US" dirty="0">
              <a:solidFill>
                <a:schemeClr val="tx1"/>
              </a:solidFill>
              <a:latin typeface="Lucida Sans" panose="020B0602030504020204" pitchFamily="34" charset="0"/>
            </a:endParaRPr>
          </a:p>
        </p:txBody>
      </p:sp>
      <p:sp>
        <p:nvSpPr>
          <p:cNvPr id="6" name="Oval 5"/>
          <p:cNvSpPr/>
          <p:nvPr/>
        </p:nvSpPr>
        <p:spPr>
          <a:xfrm>
            <a:off x="1135626" y="4886632"/>
            <a:ext cx="589935" cy="5899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ucida Sans" panose="020B0602030504020204" pitchFamily="34" charset="0"/>
              </a:rPr>
              <a:t>2</a:t>
            </a:r>
          </a:p>
        </p:txBody>
      </p:sp>
      <p:sp>
        <p:nvSpPr>
          <p:cNvPr id="7" name="Rectangle 6"/>
          <p:cNvSpPr/>
          <p:nvPr/>
        </p:nvSpPr>
        <p:spPr>
          <a:xfrm>
            <a:off x="2123768" y="3929991"/>
            <a:ext cx="10186219" cy="2862322"/>
          </a:xfrm>
          <a:prstGeom prst="rect">
            <a:avLst/>
          </a:prstGeom>
        </p:spPr>
        <p:txBody>
          <a:bodyPr wrap="square">
            <a:spAutoFit/>
          </a:bodyPr>
          <a:lstStyle/>
          <a:p>
            <a:r>
              <a:rPr lang="en-US" sz="1500" dirty="0">
                <a:latin typeface="+mj-lt"/>
              </a:rPr>
              <a:t>The </a:t>
            </a:r>
            <a:r>
              <a:rPr lang="en-US" sz="1500" dirty="0" smtClean="0">
                <a:latin typeface="+mj-lt"/>
              </a:rPr>
              <a:t>frameworks </a:t>
            </a:r>
            <a:r>
              <a:rPr lang="en-US" sz="1500" dirty="0">
                <a:latin typeface="+mj-lt"/>
              </a:rPr>
              <a:t>that would be involved in the work of extracting information from data footages and updating our records based on the data are freely available such as</a:t>
            </a:r>
            <a:r>
              <a:rPr lang="en-US" sz="1500" dirty="0" smtClean="0">
                <a:latin typeface="+mj-lt"/>
              </a:rPr>
              <a:t>:</a:t>
            </a:r>
            <a:r>
              <a:rPr lang="en-US" sz="1500" dirty="0">
                <a:latin typeface="+mj-lt"/>
              </a:rPr>
              <a:t/>
            </a:r>
            <a:br>
              <a:rPr lang="en-US" sz="1500" dirty="0">
                <a:latin typeface="+mj-lt"/>
              </a:rPr>
            </a:br>
            <a:r>
              <a:rPr lang="en-US" sz="1500" dirty="0">
                <a:latin typeface="+mj-lt"/>
              </a:rPr>
              <a:t>1. </a:t>
            </a:r>
            <a:r>
              <a:rPr lang="en-US" sz="1500" dirty="0" err="1">
                <a:latin typeface="+mj-lt"/>
              </a:rPr>
              <a:t>OpenCV</a:t>
            </a:r>
            <a:r>
              <a:rPr lang="en-US" sz="1500" dirty="0">
                <a:latin typeface="+mj-lt"/>
              </a:rPr>
              <a:t> – an open source computer vision library</a:t>
            </a:r>
            <a:br>
              <a:rPr lang="en-US" sz="1500" dirty="0">
                <a:latin typeface="+mj-lt"/>
              </a:rPr>
            </a:br>
            <a:r>
              <a:rPr lang="en-US" sz="1500" dirty="0">
                <a:latin typeface="+mj-lt"/>
              </a:rPr>
              <a:t>2. </a:t>
            </a:r>
            <a:r>
              <a:rPr lang="en-US" sz="1500" dirty="0" err="1">
                <a:latin typeface="+mj-lt"/>
              </a:rPr>
              <a:t>Tensorflow</a:t>
            </a:r>
            <a:r>
              <a:rPr lang="en-US" sz="1500" dirty="0">
                <a:latin typeface="+mj-lt"/>
              </a:rPr>
              <a:t> – </a:t>
            </a:r>
            <a:r>
              <a:rPr lang="en-US" sz="1500" dirty="0" err="1">
                <a:latin typeface="+mj-lt"/>
              </a:rPr>
              <a:t>Google’sopen</a:t>
            </a:r>
            <a:r>
              <a:rPr lang="en-US" sz="1500" dirty="0">
                <a:latin typeface="+mj-lt"/>
              </a:rPr>
              <a:t> source Machine learning framework</a:t>
            </a:r>
            <a:br>
              <a:rPr lang="en-US" sz="1500" dirty="0">
                <a:latin typeface="+mj-lt"/>
              </a:rPr>
            </a:br>
            <a:r>
              <a:rPr lang="en-US" sz="1500" dirty="0">
                <a:latin typeface="+mj-lt"/>
              </a:rPr>
              <a:t>3. Tesseract – an open source text recognition engine</a:t>
            </a:r>
            <a:br>
              <a:rPr lang="en-US" sz="1500" dirty="0">
                <a:latin typeface="+mj-lt"/>
              </a:rPr>
            </a:br>
            <a:r>
              <a:rPr lang="en-US" sz="1500" dirty="0">
                <a:latin typeface="+mj-lt"/>
              </a:rPr>
              <a:t>4. Azure and AWS – These are cloud infrastructure from Microsoft and Amazon respectively, they allow deployment of models to the cloud infrastructure and also allows companies/individuals to use their GPUs(processing units), and progress can be monitored real time. They are not free but have manageable monthly subscription fees.</a:t>
            </a:r>
            <a:br>
              <a:rPr lang="en-US" sz="1500" dirty="0">
                <a:latin typeface="+mj-lt"/>
              </a:rPr>
            </a:br>
            <a:r>
              <a:rPr lang="en-US" sz="1500" dirty="0">
                <a:latin typeface="+mj-lt"/>
              </a:rPr>
              <a:t/>
            </a:r>
            <a:br>
              <a:rPr lang="en-US" sz="1500" dirty="0">
                <a:latin typeface="+mj-lt"/>
              </a:rPr>
            </a:br>
            <a:r>
              <a:rPr lang="en-US" sz="1500" dirty="0">
                <a:latin typeface="+mj-lt"/>
              </a:rPr>
              <a:t>All these libraries/services are available in open source programming languages such as python and R, and come with ready made templates, to assist in model </a:t>
            </a:r>
            <a:r>
              <a:rPr lang="en-US" sz="1500" dirty="0" smtClean="0">
                <a:latin typeface="+mj-lt"/>
              </a:rPr>
              <a:t>development, I am in the process of making a sample model, and share its working.</a:t>
            </a:r>
            <a:r>
              <a:rPr lang="en-US" sz="1500" dirty="0">
                <a:latin typeface="+mj-lt"/>
              </a:rPr>
              <a:t/>
            </a:r>
            <a:br>
              <a:rPr lang="en-US" sz="1500" dirty="0">
                <a:latin typeface="+mj-lt"/>
              </a:rPr>
            </a:br>
            <a:r>
              <a:rPr lang="en-US" sz="1500" dirty="0">
                <a:latin typeface="+mj-lt"/>
              </a:rPr>
              <a:t>The model can then be deployed to the cloud, where it would go on with its work.</a:t>
            </a:r>
          </a:p>
        </p:txBody>
      </p:sp>
    </p:spTree>
    <p:extLst>
      <p:ext uri="{BB962C8B-B14F-4D97-AF65-F5344CB8AC3E}">
        <p14:creationId xmlns:p14="http://schemas.microsoft.com/office/powerpoint/2010/main" val="3429908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0355"/>
          </a:xfrm>
          <a:prstGeom prst="rect">
            <a:avLst/>
          </a:prstGeom>
        </p:spPr>
      </p:pic>
      <p:cxnSp>
        <p:nvCxnSpPr>
          <p:cNvPr id="10" name="Straight Connector 9"/>
          <p:cNvCxnSpPr/>
          <p:nvPr/>
        </p:nvCxnSpPr>
        <p:spPr>
          <a:xfrm flipV="1">
            <a:off x="5397500" y="168924"/>
            <a:ext cx="1397000" cy="50126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10300" y="2667715"/>
            <a:ext cx="1193800" cy="646331"/>
          </a:xfrm>
          <a:prstGeom prst="rect">
            <a:avLst/>
          </a:prstGeom>
          <a:noFill/>
        </p:spPr>
        <p:txBody>
          <a:bodyPr wrap="square" rtlCol="0">
            <a:spAutoFit/>
          </a:bodyPr>
          <a:lstStyle/>
          <a:p>
            <a:r>
              <a:rPr lang="en-US" dirty="0" smtClean="0">
                <a:solidFill>
                  <a:srgbClr val="FFFF00"/>
                </a:solidFill>
              </a:rPr>
              <a:t>10 </a:t>
            </a:r>
            <a:r>
              <a:rPr lang="en-US" dirty="0" err="1" smtClean="0">
                <a:solidFill>
                  <a:srgbClr val="FFFF00"/>
                </a:solidFill>
              </a:rPr>
              <a:t>metres</a:t>
            </a:r>
            <a:endParaRPr lang="en-US" dirty="0" smtClean="0">
              <a:solidFill>
                <a:srgbClr val="FFFF00"/>
              </a:solidFill>
            </a:endParaRPr>
          </a:p>
          <a:p>
            <a:r>
              <a:rPr lang="en-US" dirty="0" smtClean="0">
                <a:solidFill>
                  <a:srgbClr val="FFFF00"/>
                </a:solidFill>
              </a:rPr>
              <a:t>Eye view</a:t>
            </a:r>
            <a:endParaRPr lang="en-US" dirty="0">
              <a:solidFill>
                <a:srgbClr val="FFFF00"/>
              </a:solidFill>
            </a:endParaRPr>
          </a:p>
        </p:txBody>
      </p:sp>
      <p:sp>
        <p:nvSpPr>
          <p:cNvPr id="12" name="TextBox 11"/>
          <p:cNvSpPr txBox="1"/>
          <p:nvPr/>
        </p:nvSpPr>
        <p:spPr>
          <a:xfrm>
            <a:off x="3225800" y="4750359"/>
            <a:ext cx="2959100" cy="1200329"/>
          </a:xfrm>
          <a:prstGeom prst="rect">
            <a:avLst/>
          </a:prstGeom>
          <a:noFill/>
        </p:spPr>
        <p:txBody>
          <a:bodyPr wrap="square" rtlCol="0">
            <a:spAutoFit/>
          </a:bodyPr>
          <a:lstStyle/>
          <a:p>
            <a:r>
              <a:rPr lang="en-US" dirty="0" smtClean="0">
                <a:solidFill>
                  <a:srgbClr val="FFFF00"/>
                </a:solidFill>
              </a:rPr>
              <a:t>Speed=Distance/time</a:t>
            </a:r>
          </a:p>
          <a:p>
            <a:endParaRPr lang="en-US" dirty="0">
              <a:solidFill>
                <a:srgbClr val="FFFF00"/>
              </a:solidFill>
            </a:endParaRPr>
          </a:p>
          <a:p>
            <a:r>
              <a:rPr lang="en-US" dirty="0" smtClean="0">
                <a:solidFill>
                  <a:srgbClr val="FFFF00"/>
                </a:solidFill>
              </a:rPr>
              <a:t>e.g. 10 </a:t>
            </a:r>
            <a:r>
              <a:rPr lang="en-US" dirty="0" err="1" smtClean="0">
                <a:solidFill>
                  <a:srgbClr val="FFFF00"/>
                </a:solidFill>
              </a:rPr>
              <a:t>metres</a:t>
            </a:r>
            <a:r>
              <a:rPr lang="en-US" dirty="0" smtClean="0">
                <a:solidFill>
                  <a:srgbClr val="FFFF00"/>
                </a:solidFill>
              </a:rPr>
              <a:t>/3 seconds=3.33 </a:t>
            </a:r>
            <a:r>
              <a:rPr lang="en-US" dirty="0" err="1" smtClean="0">
                <a:solidFill>
                  <a:srgbClr val="FFFF00"/>
                </a:solidFill>
              </a:rPr>
              <a:t>mps</a:t>
            </a:r>
            <a:endParaRPr lang="en-US" dirty="0">
              <a:solidFill>
                <a:srgbClr val="FFFF00"/>
              </a:solidFill>
            </a:endParaRPr>
          </a:p>
        </p:txBody>
      </p:sp>
      <p:cxnSp>
        <p:nvCxnSpPr>
          <p:cNvPr id="13" name="Straight Connector 12"/>
          <p:cNvCxnSpPr/>
          <p:nvPr/>
        </p:nvCxnSpPr>
        <p:spPr>
          <a:xfrm flipH="1">
            <a:off x="5397500" y="3509640"/>
            <a:ext cx="2095500" cy="167196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794500" y="168924"/>
            <a:ext cx="698500" cy="3340716"/>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6200" y="0"/>
            <a:ext cx="5029200" cy="461665"/>
          </a:xfrm>
          <a:prstGeom prst="rect">
            <a:avLst/>
          </a:prstGeom>
          <a:noFill/>
        </p:spPr>
        <p:txBody>
          <a:bodyPr wrap="square" rtlCol="0">
            <a:spAutoFit/>
          </a:bodyPr>
          <a:lstStyle/>
          <a:p>
            <a:r>
              <a:rPr lang="en-US" sz="2400" b="1" dirty="0" smtClean="0">
                <a:solidFill>
                  <a:srgbClr val="FFFF00"/>
                </a:solidFill>
              </a:rPr>
              <a:t>ESTIMATING APPROXIMATE SPEED</a:t>
            </a:r>
            <a:endParaRPr lang="en-US" sz="2400" b="1" dirty="0">
              <a:solidFill>
                <a:srgbClr val="FFFF00"/>
              </a:solidFill>
            </a:endParaRPr>
          </a:p>
        </p:txBody>
      </p:sp>
    </p:spTree>
    <p:extLst>
      <p:ext uri="{BB962C8B-B14F-4D97-AF65-F5344CB8AC3E}">
        <p14:creationId xmlns:p14="http://schemas.microsoft.com/office/powerpoint/2010/main" val="89014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1696" y="2436558"/>
            <a:ext cx="9547065" cy="1325563"/>
          </a:xfrm>
        </p:spPr>
        <p:txBody>
          <a:bodyPr>
            <a:normAutofit fontScale="90000"/>
          </a:bodyPr>
          <a:lstStyle/>
          <a:p>
            <a:r>
              <a:rPr lang="en-US" sz="3200" dirty="0" smtClean="0"/>
              <a:t/>
            </a:r>
            <a:br>
              <a:rPr lang="en-US" sz="3200" dirty="0" smtClean="0"/>
            </a:br>
            <a:r>
              <a:rPr lang="en-US" sz="1900" dirty="0" smtClean="0"/>
              <a:t>Based on research, studies and analyses that I read focusing on PSV insurance in </a:t>
            </a:r>
            <a:r>
              <a:rPr lang="en-US" sz="1900" dirty="0"/>
              <a:t>K</a:t>
            </a:r>
            <a:r>
              <a:rPr lang="en-US" sz="1900" dirty="0" smtClean="0"/>
              <a:t>enya and the challenges it faces, the major conclusions I obtained are outlined below:</a:t>
            </a:r>
            <a:br>
              <a:rPr lang="en-US" sz="1900" dirty="0" smtClean="0"/>
            </a:br>
            <a:r>
              <a:rPr lang="en-US" sz="1900" dirty="0" smtClean="0"/>
              <a:t/>
            </a:r>
            <a:br>
              <a:rPr lang="en-US" sz="1900" dirty="0" smtClean="0"/>
            </a:br>
            <a:r>
              <a:rPr lang="en-US" sz="1900" dirty="0" smtClean="0"/>
              <a:t>1. </a:t>
            </a:r>
            <a:r>
              <a:rPr lang="en-US" sz="1900" b="1" dirty="0" smtClean="0"/>
              <a:t>Weak enforcement of traffic laws – </a:t>
            </a:r>
            <a:r>
              <a:rPr lang="en-US" sz="1900" dirty="0" smtClean="0"/>
              <a:t>Due to this, there exists</a:t>
            </a:r>
            <a:r>
              <a:rPr lang="en-US" sz="1900" b="1" dirty="0" smtClean="0"/>
              <a:t> </a:t>
            </a:r>
            <a:r>
              <a:rPr lang="en-US" sz="1900" dirty="0"/>
              <a:t>incessant </a:t>
            </a:r>
            <a:r>
              <a:rPr lang="en-US" sz="1900" dirty="0" smtClean="0"/>
              <a:t>violation </a:t>
            </a:r>
            <a:r>
              <a:rPr lang="en-US" sz="1900" dirty="0"/>
              <a:t>of these rules by </a:t>
            </a:r>
            <a:r>
              <a:rPr lang="en-US" sz="1900" dirty="0" smtClean="0"/>
              <a:t>PSV </a:t>
            </a:r>
            <a:r>
              <a:rPr lang="en-US" sz="1900" dirty="0"/>
              <a:t>drivers and conductors. This usually leads to enormous cases of road accidents which has a ripple effect of increasing liabilities to insurance </a:t>
            </a:r>
            <a:r>
              <a:rPr lang="en-US" sz="1900" dirty="0" smtClean="0"/>
              <a:t>firms.</a:t>
            </a:r>
            <a:r>
              <a:rPr lang="en-US" sz="1900" b="1" dirty="0" smtClean="0"/>
              <a:t/>
            </a:r>
            <a:br>
              <a:rPr lang="en-US" sz="1900" b="1" dirty="0" smtClean="0"/>
            </a:br>
            <a:r>
              <a:rPr lang="en-US" sz="1900" dirty="0"/>
              <a:t>2</a:t>
            </a:r>
            <a:r>
              <a:rPr lang="en-US" sz="1900" dirty="0" smtClean="0"/>
              <a:t>. </a:t>
            </a:r>
            <a:r>
              <a:rPr lang="en-US" sz="1900" b="1" dirty="0" smtClean="0"/>
              <a:t>Fraudulent claims.</a:t>
            </a:r>
            <a:r>
              <a:rPr lang="en-US" sz="1900" dirty="0" smtClean="0"/>
              <a:t>(</a:t>
            </a:r>
            <a:r>
              <a:rPr lang="en-US" sz="1900" i="1" dirty="0" smtClean="0"/>
              <a:t>fraud aided by lawyers, claimants and medical personnel), </a:t>
            </a:r>
            <a:r>
              <a:rPr lang="en-US" sz="1900" dirty="0" smtClean="0"/>
              <a:t>This leads to reduced profits by insurance firms.</a:t>
            </a:r>
            <a:r>
              <a:rPr lang="en-US" sz="1900" b="1" dirty="0" smtClean="0"/>
              <a:t/>
            </a:r>
            <a:br>
              <a:rPr lang="en-US" sz="1900" b="1" dirty="0" smtClean="0"/>
            </a:br>
            <a:r>
              <a:rPr lang="en-US" sz="1900" dirty="0"/>
              <a:t>3</a:t>
            </a:r>
            <a:r>
              <a:rPr lang="en-US" sz="1900" dirty="0" smtClean="0"/>
              <a:t>. </a:t>
            </a:r>
            <a:r>
              <a:rPr lang="en-US" sz="1900" b="1" dirty="0" smtClean="0"/>
              <a:t>The lack of integrated data system on PSV insurance. – </a:t>
            </a:r>
            <a:r>
              <a:rPr lang="en-US" sz="1900" dirty="0" smtClean="0"/>
              <a:t>Lowers the confidence/interest/capacity of insurance firms to accept such risks.</a:t>
            </a:r>
            <a:r>
              <a:rPr lang="en-US" sz="1900" b="1" dirty="0" smtClean="0"/>
              <a:t/>
            </a:r>
            <a:br>
              <a:rPr lang="en-US" sz="1900" b="1" dirty="0" smtClean="0"/>
            </a:br>
            <a:r>
              <a:rPr lang="en-US" sz="1900" b="1" dirty="0"/>
              <a:t/>
            </a:r>
            <a:br>
              <a:rPr lang="en-US" sz="1900" b="1" dirty="0"/>
            </a:br>
            <a:r>
              <a:rPr lang="en-US" sz="1900" dirty="0" smtClean="0"/>
              <a:t>Due to the challenges faced by insurance companies in insuring PSV risks, it leads to many insurance </a:t>
            </a:r>
            <a:r>
              <a:rPr lang="en-US" sz="1900" dirty="0"/>
              <a:t>companies </a:t>
            </a:r>
            <a:r>
              <a:rPr lang="en-US" sz="1900" dirty="0" smtClean="0"/>
              <a:t>avoiding PSV risks and thus the insurance market on PSVs is only left with few insurers, which scares off investors, </a:t>
            </a:r>
            <a:r>
              <a:rPr lang="en-US" sz="1900" dirty="0" err="1" smtClean="0"/>
              <a:t>saccos</a:t>
            </a:r>
            <a:r>
              <a:rPr lang="en-US" sz="1900" dirty="0" smtClean="0"/>
              <a:t>, and organizations willing to partner and venture into the PSV business</a:t>
            </a:r>
            <a:r>
              <a:rPr lang="en-US" sz="1700" dirty="0" smtClean="0"/>
              <a:t/>
            </a:r>
            <a:br>
              <a:rPr lang="en-US" sz="1700" dirty="0" smtClean="0"/>
            </a:br>
            <a:r>
              <a:rPr lang="en-US" sz="2900" dirty="0"/>
              <a:t/>
            </a:r>
            <a:br>
              <a:rPr lang="en-US" sz="2900" dirty="0"/>
            </a:br>
            <a:endParaRPr lang="en-US" sz="2900" dirty="0"/>
          </a:p>
        </p:txBody>
      </p:sp>
      <p:sp>
        <p:nvSpPr>
          <p:cNvPr id="3" name="Rectangle 2"/>
          <p:cNvSpPr/>
          <p:nvPr/>
        </p:nvSpPr>
        <p:spPr>
          <a:xfrm>
            <a:off x="762048" y="560124"/>
            <a:ext cx="1287978" cy="430887"/>
          </a:xfrm>
          <a:prstGeom prst="rect">
            <a:avLst/>
          </a:prstGeom>
        </p:spPr>
        <p:txBody>
          <a:bodyPr wrap="square">
            <a:spAutoFit/>
          </a:bodyPr>
          <a:lstStyle/>
          <a:p>
            <a:r>
              <a:rPr lang="en-US" sz="2200" b="1" dirty="0"/>
              <a:t>Problem</a:t>
            </a:r>
            <a:endParaRPr lang="en-US" sz="2200" dirty="0"/>
          </a:p>
        </p:txBody>
      </p:sp>
      <p:sp>
        <p:nvSpPr>
          <p:cNvPr id="4" name="Rectangle 3"/>
          <p:cNvSpPr/>
          <p:nvPr/>
        </p:nvSpPr>
        <p:spPr>
          <a:xfrm>
            <a:off x="0" y="0"/>
            <a:ext cx="619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1020593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0747" y="2117055"/>
            <a:ext cx="9891253" cy="3443088"/>
          </a:xfrm>
        </p:spPr>
        <p:txBody>
          <a:bodyPr>
            <a:noAutofit/>
          </a:bodyPr>
          <a:lstStyle/>
          <a:p>
            <a:r>
              <a:rPr lang="en-US" sz="1500" dirty="0" smtClean="0"/>
              <a:t>In order to combat the mentioned challenges and thus improve the willingness of insurance companies to accept PSV risks, an insurance company can adopt a system of surveillance on roads, especially on roads and streets where the PSV(</a:t>
            </a:r>
            <a:r>
              <a:rPr lang="en-US" sz="1500" dirty="0" err="1" smtClean="0"/>
              <a:t>matatus</a:t>
            </a:r>
            <a:r>
              <a:rPr lang="en-US" sz="1500" dirty="0" smtClean="0"/>
              <a:t>) operate, or on high claim-frequency spots.</a:t>
            </a:r>
            <a:br>
              <a:rPr lang="en-US" sz="1500" dirty="0" smtClean="0"/>
            </a:br>
            <a:r>
              <a:rPr lang="en-US" sz="1500" dirty="0"/>
              <a:t/>
            </a:r>
            <a:br>
              <a:rPr lang="en-US" sz="1500" dirty="0"/>
            </a:br>
            <a:r>
              <a:rPr lang="en-US" sz="1500" dirty="0" smtClean="0"/>
              <a:t>These surveillance systems(using CCTVs), will ensure real time monitoring of PSVs, stepping up in the place of weak enforcement of traffic laws as well as enabling insurance companies to have evidence in proving/disproving liabilities and challenging validity of claims.</a:t>
            </a:r>
            <a:br>
              <a:rPr lang="en-US" sz="1500" dirty="0" smtClean="0"/>
            </a:br>
            <a:r>
              <a:rPr lang="en-US" sz="1500" dirty="0"/>
              <a:t/>
            </a:r>
            <a:br>
              <a:rPr lang="en-US" sz="1500" dirty="0"/>
            </a:br>
            <a:r>
              <a:rPr lang="en-US" sz="1500" dirty="0" smtClean="0"/>
              <a:t>The data obtained from the surveillance cameras can also be used in monitoring the behavior of PSVs or drivers, such as over speeding, careless driving and over-taking, and over-loading passengers, and over-lapping on roads.</a:t>
            </a:r>
            <a:br>
              <a:rPr lang="en-US" sz="1500" dirty="0" smtClean="0"/>
            </a:br>
            <a:r>
              <a:rPr lang="en-US" sz="1500" dirty="0"/>
              <a:t/>
            </a:r>
            <a:br>
              <a:rPr lang="en-US" sz="1500" dirty="0"/>
            </a:br>
            <a:r>
              <a:rPr lang="en-US" sz="1500" dirty="0"/>
              <a:t>In this surveillance system, it will be expensive to actually hire individuals to monitor the video footages of cars on streets and high ways, but an alternative exists, we could employ pattern recognition models(</a:t>
            </a:r>
            <a:r>
              <a:rPr lang="en-US" sz="1500" i="1" dirty="0"/>
              <a:t>Deep learning algorithms)</a:t>
            </a:r>
            <a:r>
              <a:rPr lang="en-US" sz="1500" dirty="0"/>
              <a:t> to aid in extracting information from the massive data obtained from video footages.</a:t>
            </a:r>
            <a:br>
              <a:rPr lang="en-US" sz="1500" dirty="0"/>
            </a:br>
            <a:r>
              <a:rPr lang="en-US" sz="1500" dirty="0"/>
              <a:t/>
            </a:r>
            <a:br>
              <a:rPr lang="en-US" sz="1500" dirty="0"/>
            </a:br>
            <a:r>
              <a:rPr lang="en-US" sz="1500" dirty="0"/>
              <a:t>Due to the advances in computing power, and the increase in processing power of computers(</a:t>
            </a:r>
            <a:r>
              <a:rPr lang="en-US" sz="1500" i="1" dirty="0"/>
              <a:t>using GPUs)</a:t>
            </a:r>
            <a:r>
              <a:rPr lang="en-US" sz="1500" dirty="0"/>
              <a:t>, these models can sieve through massive amounts of data from the surveillance cameras in considerable time.</a:t>
            </a:r>
            <a:br>
              <a:rPr lang="en-US" sz="1500" dirty="0"/>
            </a:br>
            <a:r>
              <a:rPr lang="en-US" sz="1500" dirty="0"/>
              <a:t/>
            </a:r>
            <a:br>
              <a:rPr lang="en-US" sz="1500" dirty="0"/>
            </a:br>
            <a:r>
              <a:rPr lang="en-US" sz="1500" dirty="0"/>
              <a:t>The data obtained from the networks of surveillance cameras, can be uploaded in real time, or sequentially in batches to cloud infrastructure, where the model will sieve through the data in order to extract meaningful information.</a:t>
            </a:r>
            <a:br>
              <a:rPr lang="en-US" sz="1500" dirty="0"/>
            </a:br>
            <a:r>
              <a:rPr lang="en-US" sz="1500" dirty="0"/>
              <a:t/>
            </a:r>
            <a:br>
              <a:rPr lang="en-US" sz="1500" dirty="0"/>
            </a:br>
            <a:r>
              <a:rPr lang="en-US" sz="1500" b="1" dirty="0"/>
              <a:t>Information we desire to get from the data includes:</a:t>
            </a:r>
            <a:r>
              <a:rPr lang="en-US" sz="1500" dirty="0"/>
              <a:t/>
            </a:r>
            <a:br>
              <a:rPr lang="en-US" sz="1500" dirty="0"/>
            </a:br>
            <a:r>
              <a:rPr lang="en-US" sz="1500" dirty="0"/>
              <a:t>1. The car number plate to act as the primary key in the central database.</a:t>
            </a:r>
            <a:br>
              <a:rPr lang="en-US" sz="1500" dirty="0"/>
            </a:br>
            <a:r>
              <a:rPr lang="en-US" sz="1500" dirty="0"/>
              <a:t>2. Information regarding the state of the car </a:t>
            </a:r>
            <a:r>
              <a:rPr lang="en-US" sz="1500" dirty="0" err="1"/>
              <a:t>i.e</a:t>
            </a:r>
            <a:r>
              <a:rPr lang="en-US" sz="1500" dirty="0"/>
              <a:t> over-speeding, over-loading, or dangerously driven.</a:t>
            </a:r>
            <a:br>
              <a:rPr lang="en-US" sz="1500" dirty="0"/>
            </a:br>
            <a:endParaRPr lang="en-US" sz="1500" dirty="0"/>
          </a:p>
        </p:txBody>
      </p:sp>
      <p:sp>
        <p:nvSpPr>
          <p:cNvPr id="4" name="Rectangle 3"/>
          <p:cNvSpPr/>
          <p:nvPr/>
        </p:nvSpPr>
        <p:spPr>
          <a:xfrm>
            <a:off x="0" y="0"/>
            <a:ext cx="619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729209" y="427391"/>
            <a:ext cx="1159292" cy="430887"/>
          </a:xfrm>
          <a:prstGeom prst="rect">
            <a:avLst/>
          </a:prstGeom>
        </p:spPr>
        <p:txBody>
          <a:bodyPr wrap="none">
            <a:spAutoFit/>
          </a:bodyPr>
          <a:lstStyle/>
          <a:p>
            <a:r>
              <a:rPr lang="en-US" sz="2200" b="1" dirty="0"/>
              <a:t>Solution</a:t>
            </a:r>
            <a:endParaRPr lang="en-US" sz="2200" dirty="0"/>
          </a:p>
        </p:txBody>
      </p:sp>
    </p:spTree>
    <p:extLst>
      <p:ext uri="{BB962C8B-B14F-4D97-AF65-F5344CB8AC3E}">
        <p14:creationId xmlns:p14="http://schemas.microsoft.com/office/powerpoint/2010/main" val="3210329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8" y="1194307"/>
            <a:ext cx="10068232" cy="3443088"/>
          </a:xfrm>
        </p:spPr>
        <p:txBody>
          <a:bodyPr>
            <a:normAutofit fontScale="90000"/>
          </a:bodyPr>
          <a:lstStyle/>
          <a:p>
            <a:r>
              <a:rPr lang="en-US" sz="1500" b="1" dirty="0"/>
              <a:t>1. Weak enforcement of traffic laws – </a:t>
            </a:r>
            <a:br>
              <a:rPr lang="en-US" sz="1500" b="1" dirty="0"/>
            </a:br>
            <a:r>
              <a:rPr lang="en-US" sz="1500" dirty="0"/>
              <a:t>This system could possibly lead to a positive reactivity or </a:t>
            </a:r>
            <a:r>
              <a:rPr lang="en-US" sz="1500" dirty="0">
                <a:solidFill>
                  <a:srgbClr val="FF0000"/>
                </a:solidFill>
              </a:rPr>
              <a:t>Hawthorne effect </a:t>
            </a:r>
            <a:r>
              <a:rPr lang="en-US" sz="1500" dirty="0"/>
              <a:t>among drivers, since when PSV drivers are made aware that </a:t>
            </a:r>
            <a:r>
              <a:rPr lang="en-US" sz="1500" dirty="0" smtClean="0"/>
              <a:t>their behavior is monitored real-time, </a:t>
            </a:r>
            <a:r>
              <a:rPr lang="en-US" sz="1500" dirty="0"/>
              <a:t>It could possibly create the effect of observing traffic laws, avoiding over-speeding and over-loading, and avoiding fraud during claiming process at all. This is because they will be made aware that  every mistake they make on roads will affect their claiming process</a:t>
            </a:r>
            <a:r>
              <a:rPr lang="en-US" sz="1500" dirty="0" smtClean="0"/>
              <a:t>,  premium loading </a:t>
            </a:r>
            <a:r>
              <a:rPr lang="en-US" sz="1500" dirty="0"/>
              <a:t>and general rating</a:t>
            </a:r>
            <a:r>
              <a:rPr lang="en-US" sz="1500" dirty="0" smtClean="0"/>
              <a:t>.</a:t>
            </a:r>
            <a:br>
              <a:rPr lang="en-US" sz="1500" dirty="0" smtClean="0"/>
            </a:br>
            <a:r>
              <a:rPr lang="en-US" sz="1500" dirty="0"/>
              <a:t/>
            </a:r>
            <a:br>
              <a:rPr lang="en-US" sz="1500" dirty="0"/>
            </a:br>
            <a:r>
              <a:rPr lang="en-US" sz="1500" b="1" dirty="0"/>
              <a:t>2</a:t>
            </a:r>
            <a:r>
              <a:rPr lang="en-US" sz="1500" dirty="0"/>
              <a:t>. </a:t>
            </a:r>
            <a:r>
              <a:rPr lang="en-US" sz="1500" b="1" dirty="0"/>
              <a:t>Fraudulent claims.</a:t>
            </a:r>
            <a:r>
              <a:rPr lang="en-US" sz="1500" dirty="0"/>
              <a:t> – This system, will be able to track and record all cases of accidents that occurred in the spots where the surveillance cameras are placed, thus the insurance companies will have sufficient evidence in proving or disproving liability. This will make drivers, and PSV owners more honest regarding claiming, since frauds could affect their insurance policies and even future policies they will seek to undertake</a:t>
            </a:r>
            <a:r>
              <a:rPr lang="en-US" sz="1500" dirty="0" smtClean="0"/>
              <a:t>.</a:t>
            </a:r>
            <a:br>
              <a:rPr lang="en-US" sz="1500" dirty="0" smtClean="0"/>
            </a:br>
            <a:r>
              <a:rPr lang="en-US" sz="1500" b="1" dirty="0"/>
              <a:t/>
            </a:r>
            <a:br>
              <a:rPr lang="en-US" sz="1500" b="1" dirty="0"/>
            </a:br>
            <a:r>
              <a:rPr lang="en-US" sz="1500" dirty="0"/>
              <a:t>3. </a:t>
            </a:r>
            <a:r>
              <a:rPr lang="en-US" sz="1500" b="1" dirty="0"/>
              <a:t>The lack of integrated data system on PSV insurance – </a:t>
            </a:r>
            <a:r>
              <a:rPr lang="en-US" sz="1500" dirty="0"/>
              <a:t>Due to the adoption of this system, there will be a common central database that could be shared among the insurance sectors issuing PSV insurance. It will make the process of tracking the insured PSVs, monitoring their behavior, and </a:t>
            </a:r>
            <a:r>
              <a:rPr lang="en-US" sz="1500" dirty="0" smtClean="0"/>
              <a:t>assessing PSV risks easier</a:t>
            </a:r>
            <a:r>
              <a:rPr lang="en-US" sz="1500" dirty="0"/>
              <a:t>. A centralized motor insurance data system would aid in the consideration of insurance firms to underwrite PSVs and this will revive the PSV insurance market, and lead to an uptake of this businesses by major investors and organizations</a:t>
            </a:r>
            <a:r>
              <a:rPr lang="en-US" sz="1500" b="1" dirty="0"/>
              <a:t/>
            </a:r>
            <a:br>
              <a:rPr lang="en-US" sz="1500" b="1" dirty="0"/>
            </a:br>
            <a:endParaRPr lang="en-US" sz="1500" dirty="0"/>
          </a:p>
        </p:txBody>
      </p:sp>
      <p:sp>
        <p:nvSpPr>
          <p:cNvPr id="4" name="Rectangle 3"/>
          <p:cNvSpPr/>
          <p:nvPr/>
        </p:nvSpPr>
        <p:spPr>
          <a:xfrm>
            <a:off x="0" y="0"/>
            <a:ext cx="619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729209" y="427391"/>
            <a:ext cx="2983189" cy="400110"/>
          </a:xfrm>
          <a:prstGeom prst="rect">
            <a:avLst/>
          </a:prstGeom>
        </p:spPr>
        <p:txBody>
          <a:bodyPr wrap="none">
            <a:spAutoFit/>
          </a:bodyPr>
          <a:lstStyle/>
          <a:p>
            <a:r>
              <a:rPr lang="en-US" sz="2000" b="1" dirty="0"/>
              <a:t>Impact/ Challenges solved</a:t>
            </a:r>
            <a:endParaRPr lang="en-US" sz="2200" dirty="0"/>
          </a:p>
        </p:txBody>
      </p:sp>
      <p:sp>
        <p:nvSpPr>
          <p:cNvPr id="6" name="Rectangle 5"/>
          <p:cNvSpPr/>
          <p:nvPr/>
        </p:nvSpPr>
        <p:spPr>
          <a:xfrm>
            <a:off x="619432" y="6380961"/>
            <a:ext cx="11572568" cy="461665"/>
          </a:xfrm>
          <a:prstGeom prst="rect">
            <a:avLst/>
          </a:prstGeom>
        </p:spPr>
        <p:txBody>
          <a:bodyPr wrap="square">
            <a:spAutoFit/>
          </a:bodyPr>
          <a:lstStyle/>
          <a:p>
            <a:pPr>
              <a:defRPr/>
            </a:pPr>
            <a:r>
              <a:rPr lang="en-US" sz="1200" dirty="0">
                <a:solidFill>
                  <a:schemeClr val="accent2">
                    <a:lumMod val="75000"/>
                  </a:schemeClr>
                </a:solidFill>
              </a:rPr>
              <a:t>The Hawthorne </a:t>
            </a:r>
            <a:r>
              <a:rPr lang="en-US" sz="1200" b="1" dirty="0">
                <a:solidFill>
                  <a:schemeClr val="accent2">
                    <a:lumMod val="75000"/>
                  </a:schemeClr>
                </a:solidFill>
              </a:rPr>
              <a:t>effect</a:t>
            </a:r>
            <a:r>
              <a:rPr lang="en-US" sz="1200" dirty="0">
                <a:solidFill>
                  <a:schemeClr val="accent2">
                    <a:lumMod val="75000"/>
                  </a:schemeClr>
                </a:solidFill>
              </a:rPr>
              <a:t> occurs when </a:t>
            </a:r>
            <a:r>
              <a:rPr lang="en-US" sz="1200" b="1" dirty="0">
                <a:solidFill>
                  <a:schemeClr val="accent2">
                    <a:lumMod val="75000"/>
                  </a:schemeClr>
                </a:solidFill>
              </a:rPr>
              <a:t>people</a:t>
            </a:r>
            <a:r>
              <a:rPr lang="en-US" sz="1200" dirty="0">
                <a:solidFill>
                  <a:schemeClr val="accent2">
                    <a:lumMod val="75000"/>
                  </a:schemeClr>
                </a:solidFill>
              </a:rPr>
              <a:t> behave differently </a:t>
            </a:r>
            <a:r>
              <a:rPr lang="en-US" sz="1200" b="1" dirty="0">
                <a:solidFill>
                  <a:schemeClr val="accent2">
                    <a:lumMod val="75000"/>
                  </a:schemeClr>
                </a:solidFill>
              </a:rPr>
              <a:t>because</a:t>
            </a:r>
            <a:r>
              <a:rPr lang="en-US" sz="1200" dirty="0">
                <a:solidFill>
                  <a:schemeClr val="accent2">
                    <a:lumMod val="75000"/>
                  </a:schemeClr>
                </a:solidFill>
              </a:rPr>
              <a:t> they know they </a:t>
            </a:r>
            <a:r>
              <a:rPr lang="en-US" sz="1200" b="1" dirty="0">
                <a:solidFill>
                  <a:schemeClr val="accent2">
                    <a:lumMod val="75000"/>
                  </a:schemeClr>
                </a:solidFill>
              </a:rPr>
              <a:t>are being watched</a:t>
            </a:r>
            <a:r>
              <a:rPr lang="en-US" sz="1200" dirty="0">
                <a:solidFill>
                  <a:schemeClr val="accent2">
                    <a:lumMod val="75000"/>
                  </a:schemeClr>
                </a:solidFill>
              </a:rPr>
              <a:t>. Reactivity is a phenomenon that occurs when individuals alter their performance or behavior due to the awareness that </a:t>
            </a:r>
            <a:r>
              <a:rPr lang="en-US" sz="1200" b="1" dirty="0">
                <a:solidFill>
                  <a:schemeClr val="accent2">
                    <a:lumMod val="75000"/>
                  </a:schemeClr>
                </a:solidFill>
              </a:rPr>
              <a:t>they are being observed</a:t>
            </a:r>
            <a:r>
              <a:rPr lang="en-US" sz="1200" dirty="0">
                <a:solidFill>
                  <a:schemeClr val="accent2">
                    <a:lumMod val="75000"/>
                  </a:schemeClr>
                </a:solidFill>
              </a:rPr>
              <a:t>. The change may be positive or negative, and depends on the situation.</a:t>
            </a:r>
          </a:p>
        </p:txBody>
      </p:sp>
    </p:spTree>
    <p:extLst>
      <p:ext uri="{BB962C8B-B14F-4D97-AF65-F5344CB8AC3E}">
        <p14:creationId xmlns:p14="http://schemas.microsoft.com/office/powerpoint/2010/main" val="3593818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8" y="1135315"/>
            <a:ext cx="10068232" cy="1548893"/>
          </a:xfrm>
        </p:spPr>
        <p:txBody>
          <a:bodyPr>
            <a:noAutofit/>
          </a:bodyPr>
          <a:lstStyle/>
          <a:p>
            <a:r>
              <a:rPr lang="en-US" sz="1500" dirty="0"/>
              <a:t>When such data on PSVs becomes available to an insurance company or the insurance market in Kenya, then challenges associated with PSV insurance such as weak enforcement of traffic laws, fraudulent claims, challenges in claims and policy renewal and lack of an integrated data infrastructure on PSVs would be solved.</a:t>
            </a:r>
            <a:br>
              <a:rPr lang="en-US" sz="1500" dirty="0"/>
            </a:br>
            <a:r>
              <a:rPr lang="en-US" sz="1500" dirty="0"/>
              <a:t> </a:t>
            </a:r>
            <a:br>
              <a:rPr lang="en-US" sz="1500" dirty="0"/>
            </a:br>
            <a:r>
              <a:rPr lang="en-US" sz="1500" dirty="0"/>
              <a:t>Insurance companies would then be interested in the PSV market once again, and this would ensure active under-writing of PSV risks in Kenya. This would lead to an increase in the uptake of PSV business in the Kenyan market. This would further improve </a:t>
            </a:r>
            <a:r>
              <a:rPr lang="en-US" sz="1500" dirty="0" smtClean="0"/>
              <a:t>ease  </a:t>
            </a:r>
            <a:r>
              <a:rPr lang="en-US" sz="1500" dirty="0"/>
              <a:t>of access of PSV insurance to major PSV </a:t>
            </a:r>
            <a:r>
              <a:rPr lang="en-US" sz="1500" dirty="0" err="1"/>
              <a:t>saccos</a:t>
            </a:r>
            <a:r>
              <a:rPr lang="en-US" sz="1500" dirty="0"/>
              <a:t> and individual owners due to the booming PSV insurance market.</a:t>
            </a:r>
            <a:r>
              <a:rPr lang="en-US" sz="1500" b="1" dirty="0"/>
              <a:t/>
            </a:r>
            <a:br>
              <a:rPr lang="en-US" sz="1500" b="1" dirty="0"/>
            </a:br>
            <a:endParaRPr lang="en-US" sz="1500" dirty="0"/>
          </a:p>
        </p:txBody>
      </p:sp>
      <p:sp>
        <p:nvSpPr>
          <p:cNvPr id="4" name="Rectangle 3"/>
          <p:cNvSpPr/>
          <p:nvPr/>
        </p:nvSpPr>
        <p:spPr>
          <a:xfrm>
            <a:off x="0" y="0"/>
            <a:ext cx="619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729209" y="427391"/>
            <a:ext cx="959815" cy="400110"/>
          </a:xfrm>
          <a:prstGeom prst="rect">
            <a:avLst/>
          </a:prstGeom>
        </p:spPr>
        <p:txBody>
          <a:bodyPr wrap="none">
            <a:spAutoFit/>
          </a:bodyPr>
          <a:lstStyle/>
          <a:p>
            <a:r>
              <a:rPr lang="en-US" sz="2000" b="1" dirty="0" smtClean="0"/>
              <a:t>Market</a:t>
            </a:r>
            <a:endParaRPr lang="en-US" sz="2200" dirty="0"/>
          </a:p>
        </p:txBody>
      </p:sp>
      <p:sp>
        <p:nvSpPr>
          <p:cNvPr id="3" name="Rectangle 2"/>
          <p:cNvSpPr/>
          <p:nvPr/>
        </p:nvSpPr>
        <p:spPr>
          <a:xfrm>
            <a:off x="2123768" y="3790337"/>
            <a:ext cx="10068232" cy="1708160"/>
          </a:xfrm>
          <a:prstGeom prst="rect">
            <a:avLst/>
          </a:prstGeom>
        </p:spPr>
        <p:txBody>
          <a:bodyPr wrap="square">
            <a:spAutoFit/>
          </a:bodyPr>
          <a:lstStyle/>
          <a:p>
            <a:r>
              <a:rPr lang="en-US" sz="1500" dirty="0">
                <a:latin typeface="+mj-lt"/>
              </a:rPr>
              <a:t>The </a:t>
            </a:r>
            <a:r>
              <a:rPr lang="en-US" sz="1500" dirty="0" smtClean="0">
                <a:latin typeface="+mj-lt"/>
              </a:rPr>
              <a:t>insurance company </a:t>
            </a:r>
            <a:r>
              <a:rPr lang="en-US" sz="1500" dirty="0">
                <a:latin typeface="+mj-lt"/>
              </a:rPr>
              <a:t>willing to adopt this system could get partnership from bodies such as:</a:t>
            </a:r>
          </a:p>
          <a:p>
            <a:r>
              <a:rPr lang="en-US" sz="1500" dirty="0">
                <a:latin typeface="+mj-lt"/>
              </a:rPr>
              <a:t/>
            </a:r>
            <a:br>
              <a:rPr lang="en-US" sz="1500" dirty="0">
                <a:latin typeface="+mj-lt"/>
              </a:rPr>
            </a:br>
            <a:r>
              <a:rPr lang="en-US" sz="1500" dirty="0">
                <a:latin typeface="+mj-lt"/>
              </a:rPr>
              <a:t>1. NTSA(National Transport and Safety Authority)</a:t>
            </a:r>
            <a:br>
              <a:rPr lang="en-US" sz="1500" dirty="0">
                <a:latin typeface="+mj-lt"/>
              </a:rPr>
            </a:br>
            <a:r>
              <a:rPr lang="en-US" sz="1500" dirty="0">
                <a:latin typeface="+mj-lt"/>
              </a:rPr>
              <a:t>2. The Traffic Police Authority</a:t>
            </a:r>
            <a:br>
              <a:rPr lang="en-US" sz="1500" dirty="0">
                <a:latin typeface="+mj-lt"/>
              </a:rPr>
            </a:br>
            <a:r>
              <a:rPr lang="en-US" sz="1500" dirty="0">
                <a:latin typeface="+mj-lt"/>
              </a:rPr>
              <a:t>3. The Insurance Regulatory Authority of Kenya(IRA)</a:t>
            </a:r>
            <a:br>
              <a:rPr lang="en-US" sz="1500" dirty="0">
                <a:latin typeface="+mj-lt"/>
              </a:rPr>
            </a:br>
            <a:r>
              <a:rPr lang="en-US" sz="1500" dirty="0">
                <a:latin typeface="+mj-lt"/>
              </a:rPr>
              <a:t>4. Other insurance companies willing to partner and be part of the system.</a:t>
            </a:r>
            <a:br>
              <a:rPr lang="en-US" sz="1500" dirty="0">
                <a:latin typeface="+mj-lt"/>
              </a:rPr>
            </a:br>
            <a:r>
              <a:rPr lang="en-US" sz="1500" dirty="0">
                <a:latin typeface="+mj-lt"/>
              </a:rPr>
              <a:t>5. The government as well, since this system will also help in monitoring safety in roads, and safety of citizens.</a:t>
            </a:r>
          </a:p>
        </p:txBody>
      </p:sp>
      <p:sp>
        <p:nvSpPr>
          <p:cNvPr id="7" name="Rectangle 6"/>
          <p:cNvSpPr/>
          <p:nvPr/>
        </p:nvSpPr>
        <p:spPr>
          <a:xfrm>
            <a:off x="729209" y="3228945"/>
            <a:ext cx="1520160" cy="400110"/>
          </a:xfrm>
          <a:prstGeom prst="rect">
            <a:avLst/>
          </a:prstGeom>
        </p:spPr>
        <p:txBody>
          <a:bodyPr wrap="none">
            <a:spAutoFit/>
          </a:bodyPr>
          <a:lstStyle/>
          <a:p>
            <a:r>
              <a:rPr lang="en-US" sz="2000" b="1" dirty="0" smtClean="0"/>
              <a:t>Partnerships</a:t>
            </a:r>
            <a:endParaRPr lang="en-US" sz="2200" dirty="0"/>
          </a:p>
        </p:txBody>
      </p:sp>
    </p:spTree>
    <p:extLst>
      <p:ext uri="{BB962C8B-B14F-4D97-AF65-F5344CB8AC3E}">
        <p14:creationId xmlns:p14="http://schemas.microsoft.com/office/powerpoint/2010/main" val="3844451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369" y="2241441"/>
            <a:ext cx="10068232" cy="1548893"/>
          </a:xfrm>
        </p:spPr>
        <p:txBody>
          <a:bodyPr>
            <a:noAutofit/>
          </a:bodyPr>
          <a:lstStyle/>
          <a:p>
            <a:r>
              <a:rPr lang="en-US" sz="1500" dirty="0"/>
              <a:t>The following steps could be used by the </a:t>
            </a:r>
            <a:r>
              <a:rPr lang="en-US" sz="1500" dirty="0" smtClean="0"/>
              <a:t>models:</a:t>
            </a:r>
            <a:br>
              <a:rPr lang="en-US" sz="1500" dirty="0" smtClean="0"/>
            </a:br>
            <a:r>
              <a:rPr lang="en-US" sz="1500" dirty="0"/>
              <a:t/>
            </a:r>
            <a:br>
              <a:rPr lang="en-US" sz="1500" dirty="0"/>
            </a:br>
            <a:r>
              <a:rPr lang="en-US" sz="1500" dirty="0"/>
              <a:t>1. The footages are fed(uploaded) on a sequential basis to the model, or real time depending on choice of interest</a:t>
            </a:r>
            <a:r>
              <a:rPr lang="en-US" sz="1500" dirty="0" smtClean="0"/>
              <a:t>.</a:t>
            </a:r>
            <a:br>
              <a:rPr lang="en-US" sz="1500" dirty="0" smtClean="0"/>
            </a:br>
            <a:r>
              <a:rPr lang="en-US" sz="1500" dirty="0"/>
              <a:t/>
            </a:r>
            <a:br>
              <a:rPr lang="en-US" sz="1500" dirty="0"/>
            </a:br>
            <a:r>
              <a:rPr lang="en-US" sz="1500" dirty="0"/>
              <a:t>2. The model scans the frames in the footage and identifies objects of interest(cars</a:t>
            </a:r>
            <a:r>
              <a:rPr lang="en-US" sz="1500" dirty="0" smtClean="0"/>
              <a:t>).</a:t>
            </a:r>
            <a:br>
              <a:rPr lang="en-US" sz="1500" dirty="0" smtClean="0"/>
            </a:br>
            <a:r>
              <a:rPr lang="en-US" sz="1500" dirty="0"/>
              <a:t/>
            </a:r>
            <a:br>
              <a:rPr lang="en-US" sz="1500" dirty="0"/>
            </a:br>
            <a:r>
              <a:rPr lang="en-US" sz="1500" dirty="0"/>
              <a:t>3. From the objects identified from a particular frame of the footage, the model tries to employ text recognition algorithms to obtain the number plate of the cars and then uses the number plate to lookup whether it is an insured PSV and if yes, it creates a record for the car in a centralized database in the cloud or on a </a:t>
            </a:r>
            <a:r>
              <a:rPr lang="en-US" sz="1500" dirty="0">
                <a:solidFill>
                  <a:srgbClr val="00B0F0"/>
                </a:solidFill>
              </a:rPr>
              <a:t>block chain</a:t>
            </a:r>
            <a:r>
              <a:rPr lang="en-US" sz="1500" dirty="0"/>
              <a:t> facility</a:t>
            </a:r>
            <a:r>
              <a:rPr lang="en-US" sz="1500" dirty="0" smtClean="0"/>
              <a:t>.</a:t>
            </a:r>
            <a:br>
              <a:rPr lang="en-US" sz="1500" dirty="0" smtClean="0"/>
            </a:br>
            <a:r>
              <a:rPr lang="en-US" sz="1500" dirty="0"/>
              <a:t/>
            </a:r>
            <a:br>
              <a:rPr lang="en-US" sz="1500" dirty="0"/>
            </a:br>
            <a:r>
              <a:rPr lang="en-US" sz="1500" dirty="0"/>
              <a:t>4. The model then judges(based on calculated logic, and metrics) whether, the particular object(car) was over-speeding, over-loaded, or being dangerously driven(over-lapping). This will be explained in detail below</a:t>
            </a:r>
            <a:r>
              <a:rPr lang="en-US" sz="1500" dirty="0" smtClean="0"/>
              <a:t>.</a:t>
            </a:r>
            <a:br>
              <a:rPr lang="en-US" sz="1500" dirty="0" smtClean="0"/>
            </a:br>
            <a:r>
              <a:rPr lang="en-US" sz="1500" dirty="0"/>
              <a:t/>
            </a:r>
            <a:br>
              <a:rPr lang="en-US" sz="1500" dirty="0"/>
            </a:br>
            <a:r>
              <a:rPr lang="en-US" sz="1500" dirty="0"/>
              <a:t>5. The central database is then updated each time the car number plate is observed from the footage</a:t>
            </a:r>
            <a:r>
              <a:rPr lang="en-US" sz="1500" dirty="0" smtClean="0"/>
              <a:t>.</a:t>
            </a:r>
            <a:br>
              <a:rPr lang="en-US" sz="1500" dirty="0" smtClean="0"/>
            </a:br>
            <a:r>
              <a:rPr lang="en-US" sz="1500" dirty="0"/>
              <a:t/>
            </a:r>
            <a:br>
              <a:rPr lang="en-US" sz="1500" dirty="0"/>
            </a:br>
            <a:r>
              <a:rPr lang="en-US" sz="1500" dirty="0"/>
              <a:t>6. For accidents, then it would need intervention of individuals, to watch the footages and identify whether the car(of interest) was on the wrong, (</a:t>
            </a:r>
            <a:r>
              <a:rPr lang="en-US" sz="1500" i="1" dirty="0"/>
              <a:t>such a task is hard for models)</a:t>
            </a:r>
            <a:r>
              <a:rPr lang="en-US" sz="1500" b="1" dirty="0"/>
              <a:t/>
            </a:r>
            <a:br>
              <a:rPr lang="en-US" sz="1500" b="1" dirty="0"/>
            </a:br>
            <a:endParaRPr lang="en-US" sz="1500" dirty="0"/>
          </a:p>
        </p:txBody>
      </p:sp>
      <p:sp>
        <p:nvSpPr>
          <p:cNvPr id="4" name="Rectangle 3"/>
          <p:cNvSpPr/>
          <p:nvPr/>
        </p:nvSpPr>
        <p:spPr>
          <a:xfrm>
            <a:off x="0" y="0"/>
            <a:ext cx="619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729209" y="427391"/>
            <a:ext cx="1520160" cy="400110"/>
          </a:xfrm>
          <a:prstGeom prst="rect">
            <a:avLst/>
          </a:prstGeom>
        </p:spPr>
        <p:txBody>
          <a:bodyPr wrap="square">
            <a:spAutoFit/>
          </a:bodyPr>
          <a:lstStyle/>
          <a:p>
            <a:r>
              <a:rPr lang="en-US" sz="2000" b="1" dirty="0" smtClean="0"/>
              <a:t>Model work</a:t>
            </a:r>
            <a:endParaRPr lang="en-US" sz="2200" dirty="0"/>
          </a:p>
        </p:txBody>
      </p:sp>
    </p:spTree>
    <p:extLst>
      <p:ext uri="{BB962C8B-B14F-4D97-AF65-F5344CB8AC3E}">
        <p14:creationId xmlns:p14="http://schemas.microsoft.com/office/powerpoint/2010/main" val="2267858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2020373" y="324476"/>
            <a:ext cx="1236924" cy="1262177"/>
            <a:chOff x="844274" y="901093"/>
            <a:chExt cx="1236924" cy="1262177"/>
          </a:xfrm>
        </p:grpSpPr>
        <p:sp>
          <p:nvSpPr>
            <p:cNvPr id="29" name="Freeform: Shape 28">
              <a:extLst>
                <a:ext uri="{FF2B5EF4-FFF2-40B4-BE49-F238E27FC236}">
                  <a16:creationId xmlns:a16="http://schemas.microsoft.com/office/drawing/2014/main" id="{0D15A3B3-C75B-4D61-B861-D5438CCE1EA6}"/>
                </a:ext>
              </a:extLst>
            </p:cNvPr>
            <p:cNvSpPr/>
            <p:nvPr/>
          </p:nvSpPr>
          <p:spPr>
            <a:xfrm flipH="1">
              <a:off x="1443889" y="901093"/>
              <a:ext cx="637309" cy="431579"/>
            </a:xfrm>
            <a:custGeom>
              <a:avLst/>
              <a:gdLst>
                <a:gd name="connsiteX0" fmla="*/ 113380 w 3584566"/>
                <a:gd name="connsiteY0" fmla="*/ 1853015 h 2106290"/>
                <a:gd name="connsiteX1" fmla="*/ 75670 w 3584566"/>
                <a:gd name="connsiteY1" fmla="*/ 1879468 h 2106290"/>
                <a:gd name="connsiteX2" fmla="*/ 84394 w 3584566"/>
                <a:gd name="connsiteY2" fmla="*/ 1932093 h 2106290"/>
                <a:gd name="connsiteX3" fmla="*/ 142928 w 3584566"/>
                <a:gd name="connsiteY3" fmla="*/ 1929279 h 2106290"/>
                <a:gd name="connsiteX4" fmla="*/ 153059 w 3584566"/>
                <a:gd name="connsiteY4" fmla="*/ 1902544 h 2106290"/>
                <a:gd name="connsiteX5" fmla="*/ 147712 w 3584566"/>
                <a:gd name="connsiteY5" fmla="*/ 1879750 h 2106290"/>
                <a:gd name="connsiteX6" fmla="*/ 113380 w 3584566"/>
                <a:gd name="connsiteY6" fmla="*/ 1853015 h 2106290"/>
                <a:gd name="connsiteX7" fmla="*/ 443198 w 3584566"/>
                <a:gd name="connsiteY7" fmla="*/ 1805738 h 2106290"/>
                <a:gd name="connsiteX8" fmla="*/ 404926 w 3584566"/>
                <a:gd name="connsiteY8" fmla="*/ 1853578 h 2106290"/>
                <a:gd name="connsiteX9" fmla="*/ 445731 w 3584566"/>
                <a:gd name="connsiteY9" fmla="*/ 1900856 h 2106290"/>
                <a:gd name="connsiteX10" fmla="*/ 484848 w 3584566"/>
                <a:gd name="connsiteY10" fmla="*/ 1853860 h 2106290"/>
                <a:gd name="connsiteX11" fmla="*/ 443198 w 3584566"/>
                <a:gd name="connsiteY11" fmla="*/ 1805738 h 2106290"/>
                <a:gd name="connsiteX12" fmla="*/ 295174 w 3584566"/>
                <a:gd name="connsiteY12" fmla="*/ 1473386 h 2106290"/>
                <a:gd name="connsiteX13" fmla="*/ 289827 w 3584566"/>
                <a:gd name="connsiteY13" fmla="*/ 1497025 h 2106290"/>
                <a:gd name="connsiteX14" fmla="*/ 398172 w 3584566"/>
                <a:gd name="connsiteY14" fmla="*/ 1515036 h 2106290"/>
                <a:gd name="connsiteX15" fmla="*/ 1076383 w 3584566"/>
                <a:gd name="connsiteY15" fmla="*/ 1624225 h 2106290"/>
                <a:gd name="connsiteX16" fmla="*/ 1270559 w 3584566"/>
                <a:gd name="connsiteY16" fmla="*/ 1655743 h 2106290"/>
                <a:gd name="connsiteX17" fmla="*/ 1289977 w 3584566"/>
                <a:gd name="connsiteY17" fmla="*/ 1644205 h 2106290"/>
                <a:gd name="connsiteX18" fmla="*/ 1291947 w 3584566"/>
                <a:gd name="connsiteY18" fmla="*/ 1632386 h 2106290"/>
                <a:gd name="connsiteX19" fmla="*/ 295174 w 3584566"/>
                <a:gd name="connsiteY19" fmla="*/ 1473386 h 2106290"/>
                <a:gd name="connsiteX20" fmla="*/ 3290487 w 3584566"/>
                <a:gd name="connsiteY20" fmla="*/ 1327435 h 2106290"/>
                <a:gd name="connsiteX21" fmla="*/ 3356339 w 3584566"/>
                <a:gd name="connsiteY21" fmla="*/ 1455760 h 2106290"/>
                <a:gd name="connsiteX22" fmla="*/ 3316659 w 3584566"/>
                <a:gd name="connsiteY22" fmla="*/ 1753216 h 2106290"/>
                <a:gd name="connsiteX23" fmla="*/ 3119387 w 3584566"/>
                <a:gd name="connsiteY23" fmla="*/ 1987072 h 2106290"/>
                <a:gd name="connsiteX24" fmla="*/ 2970518 w 3584566"/>
                <a:gd name="connsiteY24" fmla="*/ 2031817 h 2106290"/>
                <a:gd name="connsiteX25" fmla="*/ 2956729 w 3584566"/>
                <a:gd name="connsiteY25" fmla="*/ 2030973 h 2106290"/>
                <a:gd name="connsiteX26" fmla="*/ 3287392 w 3584566"/>
                <a:gd name="connsiteY26" fmla="*/ 1756030 h 2106290"/>
                <a:gd name="connsiteX27" fmla="*/ 3290487 w 3584566"/>
                <a:gd name="connsiteY27" fmla="*/ 1327435 h 2106290"/>
                <a:gd name="connsiteX28" fmla="*/ 122104 w 3584566"/>
                <a:gd name="connsiteY28" fmla="*/ 1319452 h 2106290"/>
                <a:gd name="connsiteX29" fmla="*/ 84957 w 3584566"/>
                <a:gd name="connsiteY29" fmla="*/ 1342528 h 2106290"/>
                <a:gd name="connsiteX30" fmla="*/ 79328 w 3584566"/>
                <a:gd name="connsiteY30" fmla="*/ 1361102 h 2106290"/>
                <a:gd name="connsiteX31" fmla="*/ 117882 w 3584566"/>
                <a:gd name="connsiteY31" fmla="*/ 1413445 h 2106290"/>
                <a:gd name="connsiteX32" fmla="*/ 158969 w 3584566"/>
                <a:gd name="connsiteY32" fmla="*/ 1367011 h 2106290"/>
                <a:gd name="connsiteX33" fmla="*/ 154466 w 3584566"/>
                <a:gd name="connsiteY33" fmla="*/ 1346749 h 2106290"/>
                <a:gd name="connsiteX34" fmla="*/ 122104 w 3584566"/>
                <a:gd name="connsiteY34" fmla="*/ 1319452 h 2106290"/>
                <a:gd name="connsiteX35" fmla="*/ 442073 w 3584566"/>
                <a:gd name="connsiteY35" fmla="*/ 1278365 h 2106290"/>
                <a:gd name="connsiteX36" fmla="*/ 404363 w 3584566"/>
                <a:gd name="connsiteY36" fmla="*/ 1310165 h 2106290"/>
                <a:gd name="connsiteX37" fmla="*/ 403800 w 3584566"/>
                <a:gd name="connsiteY37" fmla="*/ 1334930 h 2106290"/>
                <a:gd name="connsiteX38" fmla="*/ 444887 w 3584566"/>
                <a:gd name="connsiteY38" fmla="*/ 1371514 h 2106290"/>
                <a:gd name="connsiteX39" fmla="*/ 480908 w 3584566"/>
                <a:gd name="connsiteY39" fmla="*/ 1322548 h 2106290"/>
                <a:gd name="connsiteX40" fmla="*/ 477531 w 3584566"/>
                <a:gd name="connsiteY40" fmla="*/ 1307351 h 2106290"/>
                <a:gd name="connsiteX41" fmla="*/ 442073 w 3584566"/>
                <a:gd name="connsiteY41" fmla="*/ 1278365 h 2106290"/>
                <a:gd name="connsiteX42" fmla="*/ 3141751 w 3584566"/>
                <a:gd name="connsiteY42" fmla="*/ 1260393 h 2106290"/>
                <a:gd name="connsiteX43" fmla="*/ 3191148 w 3584566"/>
                <a:gd name="connsiteY43" fmla="*/ 1263554 h 2106290"/>
                <a:gd name="connsiteX44" fmla="*/ 3193962 w 3584566"/>
                <a:gd name="connsiteY44" fmla="*/ 1263836 h 2106290"/>
                <a:gd name="connsiteX45" fmla="*/ 3252497 w 3584566"/>
                <a:gd name="connsiteY45" fmla="*/ 1303234 h 2106290"/>
                <a:gd name="connsiteX46" fmla="*/ 3317222 w 3584566"/>
                <a:gd name="connsiteY46" fmla="*/ 1551161 h 2106290"/>
                <a:gd name="connsiteX47" fmla="*/ 3054099 w 3584566"/>
                <a:gd name="connsiteY47" fmla="*/ 1974691 h 2106290"/>
                <a:gd name="connsiteX48" fmla="*/ 2880184 w 3584566"/>
                <a:gd name="connsiteY48" fmla="*/ 2012119 h 2106290"/>
                <a:gd name="connsiteX49" fmla="*/ 2859922 w 3584566"/>
                <a:gd name="connsiteY49" fmla="*/ 2003958 h 2106290"/>
                <a:gd name="connsiteX50" fmla="*/ 2765930 w 3584566"/>
                <a:gd name="connsiteY50" fmla="*/ 1856778 h 2106290"/>
                <a:gd name="connsiteX51" fmla="*/ 2788161 w 3584566"/>
                <a:gd name="connsiteY51" fmla="*/ 1580709 h 2106290"/>
                <a:gd name="connsiteX52" fmla="*/ 3005695 w 3584566"/>
                <a:gd name="connsiteY52" fmla="*/ 1304359 h 2106290"/>
                <a:gd name="connsiteX53" fmla="*/ 3141751 w 3584566"/>
                <a:gd name="connsiteY53" fmla="*/ 1260393 h 2106290"/>
                <a:gd name="connsiteX54" fmla="*/ 3134302 w 3584566"/>
                <a:gd name="connsiteY54" fmla="*/ 1239915 h 2106290"/>
                <a:gd name="connsiteX55" fmla="*/ 2957011 w 3584566"/>
                <a:gd name="connsiteY55" fmla="*/ 1311676 h 2106290"/>
                <a:gd name="connsiteX56" fmla="*/ 2740602 w 3584566"/>
                <a:gd name="connsiteY56" fmla="*/ 1681174 h 2106290"/>
                <a:gd name="connsiteX57" fmla="*/ 2766492 w 3584566"/>
                <a:gd name="connsiteY57" fmla="*/ 1919251 h 2106290"/>
                <a:gd name="connsiteX58" fmla="*/ 2889471 w 3584566"/>
                <a:gd name="connsiteY58" fmla="*/ 2036883 h 2106290"/>
                <a:gd name="connsiteX59" fmla="*/ 3098562 w 3584566"/>
                <a:gd name="connsiteY59" fmla="*/ 2022531 h 2106290"/>
                <a:gd name="connsiteX60" fmla="*/ 3261220 w 3584566"/>
                <a:gd name="connsiteY60" fmla="*/ 1886889 h 2106290"/>
                <a:gd name="connsiteX61" fmla="*/ 3386450 w 3584566"/>
                <a:gd name="connsiteY61" fmla="*/ 1536245 h 2106290"/>
                <a:gd name="connsiteX62" fmla="*/ 3381666 w 3584566"/>
                <a:gd name="connsiteY62" fmla="*/ 1478274 h 2106290"/>
                <a:gd name="connsiteX63" fmla="*/ 3304558 w 3584566"/>
                <a:gd name="connsiteY63" fmla="*/ 1309987 h 2106290"/>
                <a:gd name="connsiteX64" fmla="*/ 3245180 w 3584566"/>
                <a:gd name="connsiteY64" fmla="*/ 1259051 h 2106290"/>
                <a:gd name="connsiteX65" fmla="*/ 3233923 w 3584566"/>
                <a:gd name="connsiteY65" fmla="*/ 1253423 h 2106290"/>
                <a:gd name="connsiteX66" fmla="*/ 3134302 w 3584566"/>
                <a:gd name="connsiteY66" fmla="*/ 1239915 h 2106290"/>
                <a:gd name="connsiteX67" fmla="*/ 485006 w 3584566"/>
                <a:gd name="connsiteY67" fmla="*/ 1232130 h 2106290"/>
                <a:gd name="connsiteX68" fmla="*/ 459520 w 3584566"/>
                <a:gd name="connsiteY68" fmla="*/ 1232776 h 2106290"/>
                <a:gd name="connsiteX69" fmla="*/ 126325 w 3584566"/>
                <a:gd name="connsiteY69" fmla="*/ 1275833 h 2106290"/>
                <a:gd name="connsiteX70" fmla="*/ 47528 w 3584566"/>
                <a:gd name="connsiteY70" fmla="*/ 1351252 h 2106290"/>
                <a:gd name="connsiteX71" fmla="*/ 46403 w 3584566"/>
                <a:gd name="connsiteY71" fmla="*/ 1365323 h 2106290"/>
                <a:gd name="connsiteX72" fmla="*/ 46403 w 3584566"/>
                <a:gd name="connsiteY72" fmla="*/ 1643642 h 2106290"/>
                <a:gd name="connsiteX73" fmla="*/ 44433 w 3584566"/>
                <a:gd name="connsiteY73" fmla="*/ 1643642 h 2106290"/>
                <a:gd name="connsiteX74" fmla="*/ 44714 w 3584566"/>
                <a:gd name="connsiteY74" fmla="*/ 1885660 h 2106290"/>
                <a:gd name="connsiteX75" fmla="*/ 48373 w 3584566"/>
                <a:gd name="connsiteY75" fmla="*/ 1940254 h 2106290"/>
                <a:gd name="connsiteX76" fmla="*/ 103249 w 3584566"/>
                <a:gd name="connsiteY76" fmla="*/ 1985281 h 2106290"/>
                <a:gd name="connsiteX77" fmla="*/ 117319 w 3584566"/>
                <a:gd name="connsiteY77" fmla="*/ 1984155 h 2106290"/>
                <a:gd name="connsiteX78" fmla="*/ 252399 w 3584566"/>
                <a:gd name="connsiteY78" fmla="*/ 1965863 h 2106290"/>
                <a:gd name="connsiteX79" fmla="*/ 464304 w 3584566"/>
                <a:gd name="connsiteY79" fmla="*/ 1937721 h 2106290"/>
                <a:gd name="connsiteX80" fmla="*/ 519743 w 3584566"/>
                <a:gd name="connsiteY80" fmla="*/ 1880875 h 2106290"/>
                <a:gd name="connsiteX81" fmla="*/ 523965 w 3584566"/>
                <a:gd name="connsiteY81" fmla="*/ 1755646 h 2106290"/>
                <a:gd name="connsiteX82" fmla="*/ 518336 w 3584566"/>
                <a:gd name="connsiteY82" fmla="*/ 1741856 h 2106290"/>
                <a:gd name="connsiteX83" fmla="*/ 508768 w 3584566"/>
                <a:gd name="connsiteY83" fmla="*/ 1736791 h 2106290"/>
                <a:gd name="connsiteX84" fmla="*/ 502577 w 3584566"/>
                <a:gd name="connsiteY84" fmla="*/ 1746922 h 2106290"/>
                <a:gd name="connsiteX85" fmla="*/ 502858 w 3584566"/>
                <a:gd name="connsiteY85" fmla="*/ 1796170 h 2106290"/>
                <a:gd name="connsiteX86" fmla="*/ 493009 w 3584566"/>
                <a:gd name="connsiteY86" fmla="*/ 1873840 h 2106290"/>
                <a:gd name="connsiteX87" fmla="*/ 444605 w 3584566"/>
                <a:gd name="connsiteY87" fmla="*/ 1916334 h 2106290"/>
                <a:gd name="connsiteX88" fmla="*/ 103530 w 3584566"/>
                <a:gd name="connsiteY88" fmla="*/ 1963612 h 2106290"/>
                <a:gd name="connsiteX89" fmla="*/ 59629 w 3584566"/>
                <a:gd name="connsiteY89" fmla="*/ 1934344 h 2106290"/>
                <a:gd name="connsiteX90" fmla="*/ 51750 w 3584566"/>
                <a:gd name="connsiteY90" fmla="*/ 1877498 h 2106290"/>
                <a:gd name="connsiteX91" fmla="*/ 51468 w 3584566"/>
                <a:gd name="connsiteY91" fmla="*/ 1390932 h 2106290"/>
                <a:gd name="connsiteX92" fmla="*/ 56534 w 3584566"/>
                <a:gd name="connsiteY92" fmla="*/ 1352096 h 2106290"/>
                <a:gd name="connsiteX93" fmla="*/ 114224 w 3584566"/>
                <a:gd name="connsiteY93" fmla="*/ 1298065 h 2106290"/>
                <a:gd name="connsiteX94" fmla="*/ 448827 w 3584566"/>
                <a:gd name="connsiteY94" fmla="*/ 1254445 h 2106290"/>
                <a:gd name="connsiteX95" fmla="*/ 494697 w 3584566"/>
                <a:gd name="connsiteY95" fmla="*/ 1286526 h 2106290"/>
                <a:gd name="connsiteX96" fmla="*/ 502014 w 3584566"/>
                <a:gd name="connsiteY96" fmla="*/ 1353503 h 2106290"/>
                <a:gd name="connsiteX97" fmla="*/ 510457 w 3584566"/>
                <a:gd name="connsiteY97" fmla="*/ 1394590 h 2106290"/>
                <a:gd name="connsiteX98" fmla="*/ 520025 w 3584566"/>
                <a:gd name="connsiteY98" fmla="*/ 1402470 h 2106290"/>
                <a:gd name="connsiteX99" fmla="*/ 527342 w 3584566"/>
                <a:gd name="connsiteY99" fmla="*/ 1391213 h 2106290"/>
                <a:gd name="connsiteX100" fmla="*/ 520306 w 3584566"/>
                <a:gd name="connsiteY100" fmla="*/ 1277521 h 2106290"/>
                <a:gd name="connsiteX101" fmla="*/ 485006 w 3584566"/>
                <a:gd name="connsiteY101" fmla="*/ 1232130 h 2106290"/>
                <a:gd name="connsiteX102" fmla="*/ 3149780 w 3584566"/>
                <a:gd name="connsiteY102" fmla="*/ 1193763 h 2106290"/>
                <a:gd name="connsiteX103" fmla="*/ 3390671 w 3584566"/>
                <a:gd name="connsiteY103" fmla="*/ 1342069 h 2106290"/>
                <a:gd name="connsiteX104" fmla="*/ 3422471 w 3584566"/>
                <a:gd name="connsiteY104" fmla="*/ 1589714 h 2106290"/>
                <a:gd name="connsiteX105" fmla="*/ 3238989 w 3584566"/>
                <a:gd name="connsiteY105" fmla="*/ 1970750 h 2106290"/>
                <a:gd name="connsiteX106" fmla="*/ 3034400 w 3584566"/>
                <a:gd name="connsiteY106" fmla="*/ 2096543 h 2106290"/>
                <a:gd name="connsiteX107" fmla="*/ 2731597 w 3584566"/>
                <a:gd name="connsiteY107" fmla="*/ 1943453 h 2106290"/>
                <a:gd name="connsiteX108" fmla="*/ 2701204 w 3584566"/>
                <a:gd name="connsiteY108" fmla="*/ 1750683 h 2106290"/>
                <a:gd name="connsiteX109" fmla="*/ 2980931 w 3584566"/>
                <a:gd name="connsiteY109" fmla="*/ 1253986 h 2106290"/>
                <a:gd name="connsiteX110" fmla="*/ 3149780 w 3584566"/>
                <a:gd name="connsiteY110" fmla="*/ 1193763 h 2106290"/>
                <a:gd name="connsiteX111" fmla="*/ 3066480 w 3584566"/>
                <a:gd name="connsiteY111" fmla="*/ 1149300 h 2106290"/>
                <a:gd name="connsiteX112" fmla="*/ 3188614 w 3584566"/>
                <a:gd name="connsiteY112" fmla="*/ 1167873 h 2106290"/>
                <a:gd name="connsiteX113" fmla="*/ 3197338 w 3584566"/>
                <a:gd name="connsiteY113" fmla="*/ 1171250 h 2106290"/>
                <a:gd name="connsiteX114" fmla="*/ 3110944 w 3584566"/>
                <a:gd name="connsiteY114" fmla="*/ 1178004 h 2106290"/>
                <a:gd name="connsiteX115" fmla="*/ 2914797 w 3584566"/>
                <a:gd name="connsiteY115" fmla="*/ 1276218 h 2106290"/>
                <a:gd name="connsiteX116" fmla="*/ 2686288 w 3584566"/>
                <a:gd name="connsiteY116" fmla="*/ 1698341 h 2106290"/>
                <a:gd name="connsiteX117" fmla="*/ 2708520 w 3584566"/>
                <a:gd name="connsiteY117" fmla="*/ 1944579 h 2106290"/>
                <a:gd name="connsiteX118" fmla="*/ 2773245 w 3584566"/>
                <a:gd name="connsiteY118" fmla="*/ 2047577 h 2106290"/>
                <a:gd name="connsiteX119" fmla="*/ 2780281 w 3584566"/>
                <a:gd name="connsiteY119" fmla="*/ 2057426 h 2106290"/>
                <a:gd name="connsiteX120" fmla="*/ 2711334 w 3584566"/>
                <a:gd name="connsiteY120" fmla="*/ 2001706 h 2106290"/>
                <a:gd name="connsiteX121" fmla="*/ 2618749 w 3584566"/>
                <a:gd name="connsiteY121" fmla="*/ 1733799 h 2106290"/>
                <a:gd name="connsiteX122" fmla="*/ 2696138 w 3584566"/>
                <a:gd name="connsiteY122" fmla="*/ 1438876 h 2106290"/>
                <a:gd name="connsiteX123" fmla="*/ 2948567 w 3584566"/>
                <a:gd name="connsiteY123" fmla="*/ 1185602 h 2106290"/>
                <a:gd name="connsiteX124" fmla="*/ 3066480 w 3584566"/>
                <a:gd name="connsiteY124" fmla="*/ 1149300 h 2106290"/>
                <a:gd name="connsiteX125" fmla="*/ 2988282 w 3584566"/>
                <a:gd name="connsiteY125" fmla="*/ 1088056 h 2106290"/>
                <a:gd name="connsiteX126" fmla="*/ 3025394 w 3584566"/>
                <a:gd name="connsiteY126" fmla="*/ 1092453 h 2106290"/>
                <a:gd name="connsiteX127" fmla="*/ 3150624 w 3584566"/>
                <a:gd name="connsiteY127" fmla="*/ 1133821 h 2106290"/>
                <a:gd name="connsiteX128" fmla="*/ 3144995 w 3584566"/>
                <a:gd name="connsiteY128" fmla="*/ 1134103 h 2106290"/>
                <a:gd name="connsiteX129" fmla="*/ 2937311 w 3584566"/>
                <a:gd name="connsiteY129" fmla="*/ 1168435 h 2106290"/>
                <a:gd name="connsiteX130" fmla="*/ 2759175 w 3584566"/>
                <a:gd name="connsiteY130" fmla="*/ 1313083 h 2106290"/>
                <a:gd name="connsiteX131" fmla="*/ 2598768 w 3584566"/>
                <a:gd name="connsiteY131" fmla="*/ 1715507 h 2106290"/>
                <a:gd name="connsiteX132" fmla="*/ 2664901 w 3584566"/>
                <a:gd name="connsiteY132" fmla="*/ 1976097 h 2106290"/>
                <a:gd name="connsiteX133" fmla="*/ 2707958 w 3584566"/>
                <a:gd name="connsiteY133" fmla="*/ 2031255 h 2106290"/>
                <a:gd name="connsiteX134" fmla="*/ 2494926 w 3584566"/>
                <a:gd name="connsiteY134" fmla="*/ 1660068 h 2106290"/>
                <a:gd name="connsiteX135" fmla="*/ 2534887 w 3584566"/>
                <a:gd name="connsiteY135" fmla="*/ 1486998 h 2106290"/>
                <a:gd name="connsiteX136" fmla="*/ 2733848 w 3584566"/>
                <a:gd name="connsiteY136" fmla="*/ 1196577 h 2106290"/>
                <a:gd name="connsiteX137" fmla="*/ 2951382 w 3584566"/>
                <a:gd name="connsiteY137" fmla="*/ 1088513 h 2106290"/>
                <a:gd name="connsiteX138" fmla="*/ 2988282 w 3584566"/>
                <a:gd name="connsiteY138" fmla="*/ 1088056 h 2106290"/>
                <a:gd name="connsiteX139" fmla="*/ 2711053 w 3584566"/>
                <a:gd name="connsiteY139" fmla="*/ 991707 h 2106290"/>
                <a:gd name="connsiteX140" fmla="*/ 2747637 w 3584566"/>
                <a:gd name="connsiteY140" fmla="*/ 999024 h 2106290"/>
                <a:gd name="connsiteX141" fmla="*/ 2898194 w 3584566"/>
                <a:gd name="connsiteY141" fmla="*/ 1064594 h 2106290"/>
                <a:gd name="connsiteX142" fmla="*/ 2912546 w 3584566"/>
                <a:gd name="connsiteY142" fmla="*/ 1071910 h 2106290"/>
                <a:gd name="connsiteX143" fmla="*/ 2902416 w 3584566"/>
                <a:gd name="connsiteY143" fmla="*/ 1075569 h 2106290"/>
                <a:gd name="connsiteX144" fmla="*/ 2702892 w 3584566"/>
                <a:gd name="connsiteY144" fmla="*/ 1196296 h 2106290"/>
                <a:gd name="connsiteX145" fmla="*/ 2508153 w 3584566"/>
                <a:gd name="connsiteY145" fmla="*/ 1497692 h 2106290"/>
                <a:gd name="connsiteX146" fmla="*/ 2484233 w 3584566"/>
                <a:gd name="connsiteY146" fmla="*/ 1786142 h 2106290"/>
                <a:gd name="connsiteX147" fmla="*/ 2507308 w 3584566"/>
                <a:gd name="connsiteY147" fmla="*/ 1860999 h 2106290"/>
                <a:gd name="connsiteX148" fmla="*/ 2343525 w 3584566"/>
                <a:gd name="connsiteY148" fmla="*/ 1767006 h 2106290"/>
                <a:gd name="connsiteX149" fmla="*/ 2288086 w 3584566"/>
                <a:gd name="connsiteY149" fmla="*/ 1697497 h 2106290"/>
                <a:gd name="connsiteX150" fmla="*/ 2251783 w 3584566"/>
                <a:gd name="connsiteY150" fmla="*/ 1486435 h 2106290"/>
                <a:gd name="connsiteX151" fmla="*/ 2424854 w 3584566"/>
                <a:gd name="connsiteY151" fmla="*/ 1115530 h 2106290"/>
                <a:gd name="connsiteX152" fmla="*/ 2711053 w 3584566"/>
                <a:gd name="connsiteY152" fmla="*/ 991707 h 2106290"/>
                <a:gd name="connsiteX153" fmla="*/ 3314689 w 3584566"/>
                <a:gd name="connsiteY153" fmla="*/ 935706 h 2106290"/>
                <a:gd name="connsiteX154" fmla="*/ 3372942 w 3584566"/>
                <a:gd name="connsiteY154" fmla="*/ 999024 h 2106290"/>
                <a:gd name="connsiteX155" fmla="*/ 3335796 w 3584566"/>
                <a:gd name="connsiteY155" fmla="*/ 1226407 h 2106290"/>
                <a:gd name="connsiteX156" fmla="*/ 3333544 w 3584566"/>
                <a:gd name="connsiteY156" fmla="*/ 1230629 h 2106290"/>
                <a:gd name="connsiteX157" fmla="*/ 3323132 w 3584566"/>
                <a:gd name="connsiteY157" fmla="*/ 1223875 h 2106290"/>
                <a:gd name="connsiteX158" fmla="*/ 3304840 w 3584566"/>
                <a:gd name="connsiteY158" fmla="*/ 1210930 h 2106290"/>
                <a:gd name="connsiteX159" fmla="*/ 3223792 w 3584566"/>
                <a:gd name="connsiteY159" fmla="*/ 1159149 h 2106290"/>
                <a:gd name="connsiteX160" fmla="*/ 3219290 w 3584566"/>
                <a:gd name="connsiteY160" fmla="*/ 1155772 h 2106290"/>
                <a:gd name="connsiteX161" fmla="*/ 3179610 w 3584566"/>
                <a:gd name="connsiteY161" fmla="*/ 1122847 h 2106290"/>
                <a:gd name="connsiteX162" fmla="*/ 2991343 w 3584566"/>
                <a:gd name="connsiteY162" fmla="*/ 1064594 h 2106290"/>
                <a:gd name="connsiteX163" fmla="*/ 2985715 w 3584566"/>
                <a:gd name="connsiteY163" fmla="*/ 1064312 h 2106290"/>
                <a:gd name="connsiteX164" fmla="*/ 2910577 w 3584566"/>
                <a:gd name="connsiteY164" fmla="*/ 1047146 h 2106290"/>
                <a:gd name="connsiteX165" fmla="*/ 2782252 w 3584566"/>
                <a:gd name="connsiteY165" fmla="*/ 989737 h 2106290"/>
                <a:gd name="connsiteX166" fmla="*/ 2661806 w 3584566"/>
                <a:gd name="connsiteY166" fmla="*/ 972571 h 2106290"/>
                <a:gd name="connsiteX167" fmla="*/ 2401215 w 3584566"/>
                <a:gd name="connsiteY167" fmla="*/ 1110746 h 2106290"/>
                <a:gd name="connsiteX168" fmla="*/ 2232366 w 3584566"/>
                <a:gd name="connsiteY168" fmla="*/ 1476867 h 2106290"/>
                <a:gd name="connsiteX169" fmla="*/ 2277393 w 3584566"/>
                <a:gd name="connsiteY169" fmla="*/ 1722261 h 2106290"/>
                <a:gd name="connsiteX170" fmla="*/ 2358159 w 3584566"/>
                <a:gd name="connsiteY170" fmla="*/ 1803027 h 2106290"/>
                <a:gd name="connsiteX171" fmla="*/ 2352249 w 3584566"/>
                <a:gd name="connsiteY171" fmla="*/ 1804153 h 2106290"/>
                <a:gd name="connsiteX172" fmla="*/ 2051416 w 3584566"/>
                <a:gd name="connsiteY172" fmla="*/ 1813158 h 2106290"/>
                <a:gd name="connsiteX173" fmla="*/ 2038752 w 3584566"/>
                <a:gd name="connsiteY173" fmla="*/ 1813158 h 2106290"/>
                <a:gd name="connsiteX174" fmla="*/ 1991475 w 3584566"/>
                <a:gd name="connsiteY174" fmla="*/ 1759971 h 2106290"/>
                <a:gd name="connsiteX175" fmla="*/ 2005827 w 3584566"/>
                <a:gd name="connsiteY175" fmla="*/ 1687084 h 2106290"/>
                <a:gd name="connsiteX176" fmla="*/ 2145972 w 3584566"/>
                <a:gd name="connsiteY176" fmla="*/ 1057277 h 2106290"/>
                <a:gd name="connsiteX177" fmla="*/ 2238557 w 3584566"/>
                <a:gd name="connsiteY177" fmla="*/ 980451 h 2106290"/>
                <a:gd name="connsiteX178" fmla="*/ 2658710 w 3584566"/>
                <a:gd name="connsiteY178" fmla="*/ 963003 h 2106290"/>
                <a:gd name="connsiteX179" fmla="*/ 3035244 w 3584566"/>
                <a:gd name="connsiteY179" fmla="*/ 947525 h 2106290"/>
                <a:gd name="connsiteX180" fmla="*/ 3226325 w 3584566"/>
                <a:gd name="connsiteY180" fmla="*/ 940208 h 2106290"/>
                <a:gd name="connsiteX181" fmla="*/ 3314689 w 3584566"/>
                <a:gd name="connsiteY181" fmla="*/ 935706 h 2106290"/>
                <a:gd name="connsiteX182" fmla="*/ 3414028 w 3584566"/>
                <a:gd name="connsiteY182" fmla="*/ 924449 h 2106290"/>
                <a:gd name="connsiteX183" fmla="*/ 3514775 w 3584566"/>
                <a:gd name="connsiteY183" fmla="*/ 928107 h 2106290"/>
                <a:gd name="connsiteX184" fmla="*/ 3584566 w 3584566"/>
                <a:gd name="connsiteY184" fmla="*/ 993396 h 2106290"/>
                <a:gd name="connsiteX185" fmla="*/ 3584566 w 3584566"/>
                <a:gd name="connsiteY185" fmla="*/ 1032794 h 2106290"/>
                <a:gd name="connsiteX186" fmla="*/ 3439074 w 3584566"/>
                <a:gd name="connsiteY186" fmla="*/ 1421428 h 2106290"/>
                <a:gd name="connsiteX187" fmla="*/ 3435416 w 3584566"/>
                <a:gd name="connsiteY187" fmla="*/ 1409327 h 2106290"/>
                <a:gd name="connsiteX188" fmla="*/ 3369565 w 3584566"/>
                <a:gd name="connsiteY188" fmla="*/ 1269464 h 2106290"/>
                <a:gd name="connsiteX189" fmla="*/ 3362811 w 3584566"/>
                <a:gd name="connsiteY189" fmla="*/ 1243574 h 2106290"/>
                <a:gd name="connsiteX190" fmla="*/ 3405304 w 3584566"/>
                <a:gd name="connsiteY190" fmla="*/ 934299 h 2106290"/>
                <a:gd name="connsiteX191" fmla="*/ 3414028 w 3584566"/>
                <a:gd name="connsiteY191" fmla="*/ 924449 h 2106290"/>
                <a:gd name="connsiteX192" fmla="*/ 592277 w 3584566"/>
                <a:gd name="connsiteY192" fmla="*/ 545945 h 2106290"/>
                <a:gd name="connsiteX193" fmla="*/ 604378 w 3584566"/>
                <a:gd name="connsiteY193" fmla="*/ 552980 h 2106290"/>
                <a:gd name="connsiteX194" fmla="*/ 736081 w 3584566"/>
                <a:gd name="connsiteY194" fmla="*/ 660762 h 2106290"/>
                <a:gd name="connsiteX195" fmla="*/ 762534 w 3584566"/>
                <a:gd name="connsiteY195" fmla="*/ 713387 h 2106290"/>
                <a:gd name="connsiteX196" fmla="*/ 773790 w 3584566"/>
                <a:gd name="connsiteY196" fmla="*/ 791339 h 2106290"/>
                <a:gd name="connsiteX197" fmla="*/ 787298 w 3584566"/>
                <a:gd name="connsiteY197" fmla="*/ 814134 h 2106290"/>
                <a:gd name="connsiteX198" fmla="*/ 1849359 w 3584566"/>
                <a:gd name="connsiteY198" fmla="*/ 1592247 h 2106290"/>
                <a:gd name="connsiteX199" fmla="*/ 1935754 w 3584566"/>
                <a:gd name="connsiteY199" fmla="*/ 1654721 h 2106290"/>
                <a:gd name="connsiteX200" fmla="*/ 1974308 w 3584566"/>
                <a:gd name="connsiteY200" fmla="*/ 1546095 h 2106290"/>
                <a:gd name="connsiteX201" fmla="*/ 1978810 w 3584566"/>
                <a:gd name="connsiteY201" fmla="*/ 1546939 h 2106290"/>
                <a:gd name="connsiteX202" fmla="*/ 1968117 w 3584566"/>
                <a:gd name="connsiteY202" fmla="*/ 1629112 h 2106290"/>
                <a:gd name="connsiteX203" fmla="*/ 1957423 w 3584566"/>
                <a:gd name="connsiteY203" fmla="*/ 1730985 h 2106290"/>
                <a:gd name="connsiteX204" fmla="*/ 1963051 w 3584566"/>
                <a:gd name="connsiteY204" fmla="*/ 1793177 h 2106290"/>
                <a:gd name="connsiteX205" fmla="*/ 1842324 w 3584566"/>
                <a:gd name="connsiteY205" fmla="*/ 1711567 h 2106290"/>
                <a:gd name="connsiteX206" fmla="*/ 1822625 w 3584566"/>
                <a:gd name="connsiteY206" fmla="*/ 1697496 h 2106290"/>
                <a:gd name="connsiteX207" fmla="*/ 1823188 w 3584566"/>
                <a:gd name="connsiteY207" fmla="*/ 1698903 h 2106290"/>
                <a:gd name="connsiteX208" fmla="*/ 1814535 w 3584566"/>
                <a:gd name="connsiteY208" fmla="*/ 1693067 h 2106290"/>
                <a:gd name="connsiteX209" fmla="*/ 1814535 w 3584566"/>
                <a:gd name="connsiteY209" fmla="*/ 1700207 h 2106290"/>
                <a:gd name="connsiteX210" fmla="*/ 1814535 w 3584566"/>
                <a:gd name="connsiteY210" fmla="*/ 1930968 h 2106290"/>
                <a:gd name="connsiteX211" fmla="*/ 1812847 w 3584566"/>
                <a:gd name="connsiteY211" fmla="*/ 1971773 h 2106290"/>
                <a:gd name="connsiteX212" fmla="*/ 1736583 w 3584566"/>
                <a:gd name="connsiteY212" fmla="*/ 2077866 h 2106290"/>
                <a:gd name="connsiteX213" fmla="*/ 1479933 w 3584566"/>
                <a:gd name="connsiteY213" fmla="*/ 2079836 h 2106290"/>
                <a:gd name="connsiteX214" fmla="*/ 1416614 w 3584566"/>
                <a:gd name="connsiteY214" fmla="*/ 2010608 h 2106290"/>
                <a:gd name="connsiteX215" fmla="*/ 1407645 w 3584566"/>
                <a:gd name="connsiteY215" fmla="*/ 1990988 h 2106290"/>
                <a:gd name="connsiteX216" fmla="*/ 1370743 w 3584566"/>
                <a:gd name="connsiteY216" fmla="*/ 1960516 h 2106290"/>
                <a:gd name="connsiteX217" fmla="*/ 1197954 w 3584566"/>
                <a:gd name="connsiteY217" fmla="*/ 1882001 h 2106290"/>
                <a:gd name="connsiteX218" fmla="*/ 685778 w 3584566"/>
                <a:gd name="connsiteY218" fmla="*/ 1751706 h 2106290"/>
                <a:gd name="connsiteX219" fmla="*/ 556327 w 3584566"/>
                <a:gd name="connsiteY219" fmla="*/ 1735665 h 2106290"/>
                <a:gd name="connsiteX220" fmla="*/ 556327 w 3584566"/>
                <a:gd name="connsiteY220" fmla="*/ 1761274 h 2106290"/>
                <a:gd name="connsiteX221" fmla="*/ 546196 w 3584566"/>
                <a:gd name="connsiteY221" fmla="*/ 1936596 h 2106290"/>
                <a:gd name="connsiteX222" fmla="*/ 494135 w 3584566"/>
                <a:gd name="connsiteY222" fmla="*/ 1989502 h 2106290"/>
                <a:gd name="connsiteX223" fmla="*/ 258590 w 3584566"/>
                <a:gd name="connsiteY223" fmla="*/ 2021865 h 2106290"/>
                <a:gd name="connsiteX224" fmla="*/ 75951 w 3584566"/>
                <a:gd name="connsiteY224" fmla="*/ 2046066 h 2106290"/>
                <a:gd name="connsiteX225" fmla="*/ 57659 w 3584566"/>
                <a:gd name="connsiteY225" fmla="*/ 2047473 h 2106290"/>
                <a:gd name="connsiteX226" fmla="*/ 14321 w 3584566"/>
                <a:gd name="connsiteY226" fmla="*/ 2015392 h 2106290"/>
                <a:gd name="connsiteX227" fmla="*/ 3065 w 3584566"/>
                <a:gd name="connsiteY227" fmla="*/ 1946164 h 2106290"/>
                <a:gd name="connsiteX228" fmla="*/ 251 w 3584566"/>
                <a:gd name="connsiteY228" fmla="*/ 1875810 h 2106290"/>
                <a:gd name="connsiteX229" fmla="*/ 814 w 3584566"/>
                <a:gd name="connsiteY229" fmla="*/ 1407535 h 2106290"/>
                <a:gd name="connsiteX230" fmla="*/ 5598 w 3584566"/>
                <a:gd name="connsiteY230" fmla="*/ 1295250 h 2106290"/>
                <a:gd name="connsiteX231" fmla="*/ 71730 w 3584566"/>
                <a:gd name="connsiteY231" fmla="*/ 1226304 h 2106290"/>
                <a:gd name="connsiteX232" fmla="*/ 390855 w 3584566"/>
                <a:gd name="connsiteY232" fmla="*/ 1183810 h 2106290"/>
                <a:gd name="connsiteX233" fmla="*/ 487099 w 3584566"/>
                <a:gd name="connsiteY233" fmla="*/ 1171990 h 2106290"/>
                <a:gd name="connsiteX234" fmla="*/ 550980 w 3584566"/>
                <a:gd name="connsiteY234" fmla="*/ 1217580 h 2106290"/>
                <a:gd name="connsiteX235" fmla="*/ 557172 w 3584566"/>
                <a:gd name="connsiteY235" fmla="*/ 1287371 h 2106290"/>
                <a:gd name="connsiteX236" fmla="*/ 556327 w 3584566"/>
                <a:gd name="connsiteY236" fmla="*/ 1373202 h 2106290"/>
                <a:gd name="connsiteX237" fmla="*/ 592348 w 3584566"/>
                <a:gd name="connsiteY237" fmla="*/ 1419917 h 2106290"/>
                <a:gd name="connsiteX238" fmla="*/ 773298 w 3584566"/>
                <a:gd name="connsiteY238" fmla="*/ 1461004 h 2106290"/>
                <a:gd name="connsiteX239" fmla="*/ 1391005 w 3584566"/>
                <a:gd name="connsiteY239" fmla="*/ 1603963 h 2106290"/>
                <a:gd name="connsiteX240" fmla="*/ 1407609 w 3584566"/>
                <a:gd name="connsiteY240" fmla="*/ 1607284 h 2106290"/>
                <a:gd name="connsiteX241" fmla="*/ 1407609 w 3584566"/>
                <a:gd name="connsiteY241" fmla="*/ 1607059 h 2106290"/>
                <a:gd name="connsiteX242" fmla="*/ 1407609 w 3584566"/>
                <a:gd name="connsiteY242" fmla="*/ 1591862 h 2106290"/>
                <a:gd name="connsiteX243" fmla="*/ 1407504 w 3584566"/>
                <a:gd name="connsiteY243" fmla="*/ 1500402 h 2106290"/>
                <a:gd name="connsiteX244" fmla="*/ 1407598 w 3584566"/>
                <a:gd name="connsiteY244" fmla="*/ 1418604 h 2106290"/>
                <a:gd name="connsiteX245" fmla="*/ 1353787 w 3584566"/>
                <a:gd name="connsiteY245" fmla="*/ 1382311 h 2106290"/>
                <a:gd name="connsiteX246" fmla="*/ 796303 w 3584566"/>
                <a:gd name="connsiteY246" fmla="*/ 952309 h 2106290"/>
                <a:gd name="connsiteX247" fmla="*/ 634771 w 3584566"/>
                <a:gd name="connsiteY247" fmla="*/ 830456 h 2106290"/>
                <a:gd name="connsiteX248" fmla="*/ 575392 w 3584566"/>
                <a:gd name="connsiteY248" fmla="*/ 696502 h 2106290"/>
                <a:gd name="connsiteX249" fmla="*/ 589463 w 3584566"/>
                <a:gd name="connsiteY249" fmla="*/ 567895 h 2106290"/>
                <a:gd name="connsiteX250" fmla="*/ 592277 w 3584566"/>
                <a:gd name="connsiteY250" fmla="*/ 545945 h 2106290"/>
                <a:gd name="connsiteX251" fmla="*/ 1575261 w 3584566"/>
                <a:gd name="connsiteY251" fmla="*/ 0 h 2106290"/>
                <a:gd name="connsiteX252" fmla="*/ 1585392 w 3584566"/>
                <a:gd name="connsiteY252" fmla="*/ 2533 h 2106290"/>
                <a:gd name="connsiteX253" fmla="*/ 1887913 w 3584566"/>
                <a:gd name="connsiteY253" fmla="*/ 74294 h 2106290"/>
                <a:gd name="connsiteX254" fmla="*/ 2407124 w 3584566"/>
                <a:gd name="connsiteY254" fmla="*/ 334040 h 2106290"/>
                <a:gd name="connsiteX255" fmla="*/ 2738632 w 3584566"/>
                <a:gd name="connsiteY255" fmla="*/ 497542 h 2106290"/>
                <a:gd name="connsiteX256" fmla="*/ 3507458 w 3584566"/>
                <a:gd name="connsiteY256" fmla="*/ 879986 h 2106290"/>
                <a:gd name="connsiteX257" fmla="*/ 3521247 w 3584566"/>
                <a:gd name="connsiteY257" fmla="*/ 890398 h 2106290"/>
                <a:gd name="connsiteX258" fmla="*/ 3502111 w 3584566"/>
                <a:gd name="connsiteY258" fmla="*/ 891524 h 2106290"/>
                <a:gd name="connsiteX259" fmla="*/ 3254747 w 3584566"/>
                <a:gd name="connsiteY259" fmla="*/ 898559 h 2106290"/>
                <a:gd name="connsiteX260" fmla="*/ 2931682 w 3584566"/>
                <a:gd name="connsiteY260" fmla="*/ 910660 h 2106290"/>
                <a:gd name="connsiteX261" fmla="*/ 2599894 w 3584566"/>
                <a:gd name="connsiteY261" fmla="*/ 920509 h 2106290"/>
                <a:gd name="connsiteX262" fmla="*/ 2375043 w 3584566"/>
                <a:gd name="connsiteY262" fmla="*/ 928389 h 2106290"/>
                <a:gd name="connsiteX263" fmla="*/ 2283583 w 3584566"/>
                <a:gd name="connsiteY263" fmla="*/ 930640 h 2106290"/>
                <a:gd name="connsiteX264" fmla="*/ 2141468 w 3584566"/>
                <a:gd name="connsiteY264" fmla="*/ 1015346 h 2106290"/>
                <a:gd name="connsiteX265" fmla="*/ 2075617 w 3584566"/>
                <a:gd name="connsiteY265" fmla="*/ 1178004 h 2106290"/>
                <a:gd name="connsiteX266" fmla="*/ 1957704 w 3584566"/>
                <a:gd name="connsiteY266" fmla="*/ 1519361 h 2106290"/>
                <a:gd name="connsiteX267" fmla="*/ 1921402 w 3584566"/>
                <a:gd name="connsiteY267" fmla="*/ 1613635 h 2106290"/>
                <a:gd name="connsiteX268" fmla="*/ 1909301 w 3584566"/>
                <a:gd name="connsiteY268" fmla="*/ 1605193 h 2106290"/>
                <a:gd name="connsiteX269" fmla="*/ 1346470 w 3584566"/>
                <a:gd name="connsiteY269" fmla="*/ 1193201 h 2106290"/>
                <a:gd name="connsiteX270" fmla="*/ 808123 w 3584566"/>
                <a:gd name="connsiteY270" fmla="*/ 799782 h 2106290"/>
                <a:gd name="connsiteX271" fmla="*/ 796303 w 3584566"/>
                <a:gd name="connsiteY271" fmla="*/ 780646 h 2106290"/>
                <a:gd name="connsiteX272" fmla="*/ 784765 w 3584566"/>
                <a:gd name="connsiteY272" fmla="*/ 706915 h 2106290"/>
                <a:gd name="connsiteX273" fmla="*/ 745930 w 3584566"/>
                <a:gd name="connsiteY273" fmla="*/ 637687 h 2106290"/>
                <a:gd name="connsiteX274" fmla="*/ 603815 w 3584566"/>
                <a:gd name="connsiteY274" fmla="*/ 522870 h 2106290"/>
                <a:gd name="connsiteX275" fmla="*/ 595091 w 3584566"/>
                <a:gd name="connsiteY275" fmla="*/ 499512 h 2106290"/>
                <a:gd name="connsiteX276" fmla="*/ 652219 w 3584566"/>
                <a:gd name="connsiteY276" fmla="*/ 178699 h 2106290"/>
                <a:gd name="connsiteX277" fmla="*/ 685144 w 3584566"/>
                <a:gd name="connsiteY277" fmla="*/ 89771 h 2106290"/>
                <a:gd name="connsiteX278" fmla="*/ 792926 w 3584566"/>
                <a:gd name="connsiteY278" fmla="*/ 32081 h 2106290"/>
                <a:gd name="connsiteX279" fmla="*/ 950237 w 3584566"/>
                <a:gd name="connsiteY279" fmla="*/ 25046 h 2106290"/>
                <a:gd name="connsiteX280" fmla="*/ 1245442 w 3584566"/>
                <a:gd name="connsiteY280" fmla="*/ 16322 h 2106290"/>
                <a:gd name="connsiteX281" fmla="*/ 1551622 w 3584566"/>
                <a:gd name="connsiteY281" fmla="*/ 2533 h 2106290"/>
                <a:gd name="connsiteX282" fmla="*/ 1563723 w 3584566"/>
                <a:gd name="connsiteY282" fmla="*/ 281 h 2106290"/>
                <a:gd name="connsiteX283" fmla="*/ 1575261 w 3584566"/>
                <a:gd name="connsiteY283" fmla="*/ 0 h 210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Lst>
              <a:rect l="l" t="t" r="r" b="b"/>
              <a:pathLst>
                <a:path w="3584566" h="2106290">
                  <a:moveTo>
                    <a:pt x="113380" y="1853015"/>
                  </a:moveTo>
                  <a:cubicBezTo>
                    <a:pt x="96495" y="1852734"/>
                    <a:pt x="81861" y="1862583"/>
                    <a:pt x="75670" y="1879468"/>
                  </a:cubicBezTo>
                  <a:cubicBezTo>
                    <a:pt x="68635" y="1898323"/>
                    <a:pt x="71449" y="1916334"/>
                    <a:pt x="84394" y="1932093"/>
                  </a:cubicBezTo>
                  <a:cubicBezTo>
                    <a:pt x="100716" y="1951792"/>
                    <a:pt x="129139" y="1950948"/>
                    <a:pt x="142928" y="1929279"/>
                  </a:cubicBezTo>
                  <a:cubicBezTo>
                    <a:pt x="148275" y="1920836"/>
                    <a:pt x="150245" y="1910424"/>
                    <a:pt x="153059" y="1902544"/>
                  </a:cubicBezTo>
                  <a:cubicBezTo>
                    <a:pt x="150808" y="1893258"/>
                    <a:pt x="149964" y="1886222"/>
                    <a:pt x="147712" y="1879750"/>
                  </a:cubicBezTo>
                  <a:cubicBezTo>
                    <a:pt x="141521" y="1862865"/>
                    <a:pt x="128576" y="1853297"/>
                    <a:pt x="113380" y="1853015"/>
                  </a:cubicBezTo>
                  <a:close/>
                  <a:moveTo>
                    <a:pt x="443198" y="1805738"/>
                  </a:moveTo>
                  <a:cubicBezTo>
                    <a:pt x="422655" y="1806019"/>
                    <a:pt x="404926" y="1828251"/>
                    <a:pt x="404926" y="1853578"/>
                  </a:cubicBezTo>
                  <a:cubicBezTo>
                    <a:pt x="404926" y="1878624"/>
                    <a:pt x="423781" y="1900575"/>
                    <a:pt x="445731" y="1900856"/>
                  </a:cubicBezTo>
                  <a:cubicBezTo>
                    <a:pt x="465993" y="1901137"/>
                    <a:pt x="484848" y="1878624"/>
                    <a:pt x="484848" y="1853860"/>
                  </a:cubicBezTo>
                  <a:cubicBezTo>
                    <a:pt x="484848" y="1828532"/>
                    <a:pt x="464867" y="1805456"/>
                    <a:pt x="443198" y="1805738"/>
                  </a:cubicBezTo>
                  <a:close/>
                  <a:moveTo>
                    <a:pt x="295174" y="1473386"/>
                  </a:moveTo>
                  <a:cubicBezTo>
                    <a:pt x="293204" y="1481547"/>
                    <a:pt x="291797" y="1488301"/>
                    <a:pt x="289827" y="1497025"/>
                  </a:cubicBezTo>
                  <a:cubicBezTo>
                    <a:pt x="327255" y="1503216"/>
                    <a:pt x="362714" y="1509407"/>
                    <a:pt x="398172" y="1515036"/>
                  </a:cubicBezTo>
                  <a:cubicBezTo>
                    <a:pt x="624148" y="1551620"/>
                    <a:pt x="850406" y="1587922"/>
                    <a:pt x="1076383" y="1624225"/>
                  </a:cubicBezTo>
                  <a:cubicBezTo>
                    <a:pt x="1141108" y="1634637"/>
                    <a:pt x="1205834" y="1645050"/>
                    <a:pt x="1270559" y="1655743"/>
                  </a:cubicBezTo>
                  <a:cubicBezTo>
                    <a:pt x="1280972" y="1657432"/>
                    <a:pt x="1289414" y="1657995"/>
                    <a:pt x="1289977" y="1644205"/>
                  </a:cubicBezTo>
                  <a:cubicBezTo>
                    <a:pt x="1289977" y="1640828"/>
                    <a:pt x="1290821" y="1637170"/>
                    <a:pt x="1291947" y="1632386"/>
                  </a:cubicBezTo>
                  <a:cubicBezTo>
                    <a:pt x="959314" y="1579198"/>
                    <a:pt x="628088" y="1526574"/>
                    <a:pt x="295174" y="1473386"/>
                  </a:cubicBezTo>
                  <a:close/>
                  <a:moveTo>
                    <a:pt x="3290487" y="1327435"/>
                  </a:moveTo>
                  <a:cubicBezTo>
                    <a:pt x="3325946" y="1363456"/>
                    <a:pt x="3346207" y="1407075"/>
                    <a:pt x="3356339" y="1455760"/>
                  </a:cubicBezTo>
                  <a:cubicBezTo>
                    <a:pt x="3377445" y="1559321"/>
                    <a:pt x="3358590" y="1657816"/>
                    <a:pt x="3316659" y="1753216"/>
                  </a:cubicBezTo>
                  <a:cubicBezTo>
                    <a:pt x="3274165" y="1850586"/>
                    <a:pt x="3210565" y="1930789"/>
                    <a:pt x="3119387" y="1987072"/>
                  </a:cubicBezTo>
                  <a:cubicBezTo>
                    <a:pt x="3074079" y="2014932"/>
                    <a:pt x="3025113" y="2032662"/>
                    <a:pt x="2970518" y="2031817"/>
                  </a:cubicBezTo>
                  <a:cubicBezTo>
                    <a:pt x="2967423" y="2031817"/>
                    <a:pt x="2964046" y="2031536"/>
                    <a:pt x="2956729" y="2030973"/>
                  </a:cubicBezTo>
                  <a:cubicBezTo>
                    <a:pt x="3115166" y="1992982"/>
                    <a:pt x="3221822" y="1897019"/>
                    <a:pt x="3287392" y="1756030"/>
                  </a:cubicBezTo>
                  <a:cubicBezTo>
                    <a:pt x="3353243" y="1615041"/>
                    <a:pt x="3355776" y="1470957"/>
                    <a:pt x="3290487" y="1327435"/>
                  </a:cubicBezTo>
                  <a:close/>
                  <a:moveTo>
                    <a:pt x="122104" y="1319452"/>
                  </a:moveTo>
                  <a:cubicBezTo>
                    <a:pt x="104937" y="1318608"/>
                    <a:pt x="92836" y="1327894"/>
                    <a:pt x="84957" y="1342528"/>
                  </a:cubicBezTo>
                  <a:cubicBezTo>
                    <a:pt x="82143" y="1348156"/>
                    <a:pt x="80173" y="1354629"/>
                    <a:pt x="79328" y="1361102"/>
                  </a:cubicBezTo>
                  <a:cubicBezTo>
                    <a:pt x="76514" y="1385022"/>
                    <a:pt x="96213" y="1411756"/>
                    <a:pt x="117882" y="1413445"/>
                  </a:cubicBezTo>
                  <a:cubicBezTo>
                    <a:pt x="139270" y="1415133"/>
                    <a:pt x="157843" y="1393464"/>
                    <a:pt x="158969" y="1367011"/>
                  </a:cubicBezTo>
                  <a:cubicBezTo>
                    <a:pt x="157562" y="1360257"/>
                    <a:pt x="156999" y="1353222"/>
                    <a:pt x="154466" y="1346749"/>
                  </a:cubicBezTo>
                  <a:cubicBezTo>
                    <a:pt x="148838" y="1331834"/>
                    <a:pt x="138988" y="1320296"/>
                    <a:pt x="122104" y="1319452"/>
                  </a:cubicBezTo>
                  <a:close/>
                  <a:moveTo>
                    <a:pt x="442073" y="1278365"/>
                  </a:moveTo>
                  <a:cubicBezTo>
                    <a:pt x="423499" y="1278647"/>
                    <a:pt x="408866" y="1290466"/>
                    <a:pt x="404363" y="1310165"/>
                  </a:cubicBezTo>
                  <a:cubicBezTo>
                    <a:pt x="402675" y="1318045"/>
                    <a:pt x="402393" y="1327050"/>
                    <a:pt x="403800" y="1334930"/>
                  </a:cubicBezTo>
                  <a:cubicBezTo>
                    <a:pt x="408021" y="1358006"/>
                    <a:pt x="426032" y="1373202"/>
                    <a:pt x="444887" y="1371514"/>
                  </a:cubicBezTo>
                  <a:cubicBezTo>
                    <a:pt x="465430" y="1369544"/>
                    <a:pt x="480627" y="1350689"/>
                    <a:pt x="480908" y="1322548"/>
                  </a:cubicBezTo>
                  <a:cubicBezTo>
                    <a:pt x="480627" y="1320015"/>
                    <a:pt x="479782" y="1313542"/>
                    <a:pt x="477531" y="1307351"/>
                  </a:cubicBezTo>
                  <a:cubicBezTo>
                    <a:pt x="471903" y="1289341"/>
                    <a:pt x="457551" y="1278084"/>
                    <a:pt x="442073" y="1278365"/>
                  </a:cubicBezTo>
                  <a:close/>
                  <a:moveTo>
                    <a:pt x="3141751" y="1260393"/>
                  </a:moveTo>
                  <a:cubicBezTo>
                    <a:pt x="3157871" y="1259808"/>
                    <a:pt x="3174333" y="1260810"/>
                    <a:pt x="3191148" y="1263554"/>
                  </a:cubicBezTo>
                  <a:cubicBezTo>
                    <a:pt x="3191992" y="1263836"/>
                    <a:pt x="3193118" y="1263836"/>
                    <a:pt x="3193962" y="1263836"/>
                  </a:cubicBezTo>
                  <a:cubicBezTo>
                    <a:pt x="3219853" y="1267213"/>
                    <a:pt x="3238426" y="1279032"/>
                    <a:pt x="3252497" y="1303234"/>
                  </a:cubicBezTo>
                  <a:cubicBezTo>
                    <a:pt x="3293583" y="1373306"/>
                    <a:pt x="3314127" y="1448444"/>
                    <a:pt x="3317222" y="1551161"/>
                  </a:cubicBezTo>
                  <a:cubicBezTo>
                    <a:pt x="3311031" y="1726201"/>
                    <a:pt x="3228013" y="1877602"/>
                    <a:pt x="3054099" y="1974691"/>
                  </a:cubicBezTo>
                  <a:cubicBezTo>
                    <a:pt x="3000349" y="2004521"/>
                    <a:pt x="2941251" y="2014089"/>
                    <a:pt x="2880184" y="2012119"/>
                  </a:cubicBezTo>
                  <a:cubicBezTo>
                    <a:pt x="2873430" y="2011837"/>
                    <a:pt x="2865832" y="2008179"/>
                    <a:pt x="2859922" y="2003958"/>
                  </a:cubicBezTo>
                  <a:cubicBezTo>
                    <a:pt x="2808705" y="1967937"/>
                    <a:pt x="2780563" y="1916156"/>
                    <a:pt x="2765930" y="1856778"/>
                  </a:cubicBezTo>
                  <a:cubicBezTo>
                    <a:pt x="2742853" y="1762503"/>
                    <a:pt x="2755236" y="1670481"/>
                    <a:pt x="2788161" y="1580709"/>
                  </a:cubicBezTo>
                  <a:cubicBezTo>
                    <a:pt x="2830374" y="1465047"/>
                    <a:pt x="2899602" y="1369648"/>
                    <a:pt x="3005695" y="1304359"/>
                  </a:cubicBezTo>
                  <a:cubicBezTo>
                    <a:pt x="3048119" y="1278188"/>
                    <a:pt x="3093392" y="1262147"/>
                    <a:pt x="3141751" y="1260393"/>
                  </a:cubicBezTo>
                  <a:close/>
                  <a:moveTo>
                    <a:pt x="3134302" y="1239915"/>
                  </a:moveTo>
                  <a:cubicBezTo>
                    <a:pt x="3067888" y="1245543"/>
                    <a:pt x="3008791" y="1271433"/>
                    <a:pt x="2957011" y="1311676"/>
                  </a:cubicBezTo>
                  <a:cubicBezTo>
                    <a:pt x="2836002" y="1405950"/>
                    <a:pt x="2766492" y="1531461"/>
                    <a:pt x="2740602" y="1681174"/>
                  </a:cubicBezTo>
                  <a:cubicBezTo>
                    <a:pt x="2726531" y="1762784"/>
                    <a:pt x="2730190" y="1843551"/>
                    <a:pt x="2766492" y="1919251"/>
                  </a:cubicBezTo>
                  <a:cubicBezTo>
                    <a:pt x="2792383" y="1972720"/>
                    <a:pt x="2825308" y="2018591"/>
                    <a:pt x="2889471" y="2036883"/>
                  </a:cubicBezTo>
                  <a:cubicBezTo>
                    <a:pt x="2962639" y="2057708"/>
                    <a:pt x="3031023" y="2054331"/>
                    <a:pt x="3098562" y="2022531"/>
                  </a:cubicBezTo>
                  <a:cubicBezTo>
                    <a:pt x="3164413" y="1991575"/>
                    <a:pt x="3216757" y="1943734"/>
                    <a:pt x="3261220" y="1886889"/>
                  </a:cubicBezTo>
                  <a:cubicBezTo>
                    <a:pt x="3340298" y="1784735"/>
                    <a:pt x="3382229" y="1669355"/>
                    <a:pt x="3386450" y="1536245"/>
                  </a:cubicBezTo>
                  <a:cubicBezTo>
                    <a:pt x="3385043" y="1519360"/>
                    <a:pt x="3384480" y="1498535"/>
                    <a:pt x="3381666" y="1478274"/>
                  </a:cubicBezTo>
                  <a:cubicBezTo>
                    <a:pt x="3372661" y="1414674"/>
                    <a:pt x="3350711" y="1356421"/>
                    <a:pt x="3304558" y="1309987"/>
                  </a:cubicBezTo>
                  <a:cubicBezTo>
                    <a:pt x="3286266" y="1291414"/>
                    <a:pt x="3265160" y="1275655"/>
                    <a:pt x="3245180" y="1259051"/>
                  </a:cubicBezTo>
                  <a:cubicBezTo>
                    <a:pt x="3242084" y="1256518"/>
                    <a:pt x="3237863" y="1254830"/>
                    <a:pt x="3233923" y="1253423"/>
                  </a:cubicBezTo>
                  <a:cubicBezTo>
                    <a:pt x="3201842" y="1241885"/>
                    <a:pt x="3168635" y="1237101"/>
                    <a:pt x="3134302" y="1239915"/>
                  </a:cubicBezTo>
                  <a:close/>
                  <a:moveTo>
                    <a:pt x="485006" y="1232130"/>
                  </a:moveTo>
                  <a:cubicBezTo>
                    <a:pt x="477812" y="1231228"/>
                    <a:pt x="469370" y="1231510"/>
                    <a:pt x="459520" y="1232776"/>
                  </a:cubicBezTo>
                  <a:cubicBezTo>
                    <a:pt x="348361" y="1247410"/>
                    <a:pt x="237484" y="1262043"/>
                    <a:pt x="126325" y="1275833"/>
                  </a:cubicBezTo>
                  <a:cubicBezTo>
                    <a:pt x="71730" y="1282587"/>
                    <a:pt x="55690" y="1296939"/>
                    <a:pt x="47528" y="1351252"/>
                  </a:cubicBezTo>
                  <a:cubicBezTo>
                    <a:pt x="46966" y="1356036"/>
                    <a:pt x="46403" y="1360539"/>
                    <a:pt x="46403" y="1365323"/>
                  </a:cubicBezTo>
                  <a:cubicBezTo>
                    <a:pt x="46403" y="1457908"/>
                    <a:pt x="46403" y="1550775"/>
                    <a:pt x="46403" y="1643642"/>
                  </a:cubicBezTo>
                  <a:cubicBezTo>
                    <a:pt x="45840" y="1643642"/>
                    <a:pt x="44996" y="1643642"/>
                    <a:pt x="44433" y="1643642"/>
                  </a:cubicBezTo>
                  <a:cubicBezTo>
                    <a:pt x="44433" y="1724409"/>
                    <a:pt x="44433" y="1804893"/>
                    <a:pt x="44714" y="1885660"/>
                  </a:cubicBezTo>
                  <a:cubicBezTo>
                    <a:pt x="44714" y="1903952"/>
                    <a:pt x="45559" y="1922244"/>
                    <a:pt x="48373" y="1940254"/>
                  </a:cubicBezTo>
                  <a:cubicBezTo>
                    <a:pt x="53720" y="1974024"/>
                    <a:pt x="68916" y="1985843"/>
                    <a:pt x="103249" y="1985281"/>
                  </a:cubicBezTo>
                  <a:cubicBezTo>
                    <a:pt x="108033" y="1984999"/>
                    <a:pt x="112817" y="1984718"/>
                    <a:pt x="117319" y="1984155"/>
                  </a:cubicBezTo>
                  <a:cubicBezTo>
                    <a:pt x="162346" y="1977964"/>
                    <a:pt x="207372" y="1971773"/>
                    <a:pt x="252399" y="1965863"/>
                  </a:cubicBezTo>
                  <a:cubicBezTo>
                    <a:pt x="323034" y="1956295"/>
                    <a:pt x="393951" y="1947852"/>
                    <a:pt x="464304" y="1937721"/>
                  </a:cubicBezTo>
                  <a:cubicBezTo>
                    <a:pt x="500044" y="1932656"/>
                    <a:pt x="516366" y="1916615"/>
                    <a:pt x="519743" y="1880875"/>
                  </a:cubicBezTo>
                  <a:cubicBezTo>
                    <a:pt x="523683" y="1839507"/>
                    <a:pt x="523965" y="1797577"/>
                    <a:pt x="523965" y="1755646"/>
                  </a:cubicBezTo>
                  <a:cubicBezTo>
                    <a:pt x="523965" y="1751143"/>
                    <a:pt x="521150" y="1745796"/>
                    <a:pt x="518336" y="1741856"/>
                  </a:cubicBezTo>
                  <a:cubicBezTo>
                    <a:pt x="516085" y="1739324"/>
                    <a:pt x="510457" y="1735947"/>
                    <a:pt x="508768" y="1736791"/>
                  </a:cubicBezTo>
                  <a:cubicBezTo>
                    <a:pt x="505673" y="1738479"/>
                    <a:pt x="502577" y="1743264"/>
                    <a:pt x="502577" y="1746922"/>
                  </a:cubicBezTo>
                  <a:cubicBezTo>
                    <a:pt x="502014" y="1763244"/>
                    <a:pt x="504265" y="1779848"/>
                    <a:pt x="502858" y="1796170"/>
                  </a:cubicBezTo>
                  <a:cubicBezTo>
                    <a:pt x="500607" y="1822060"/>
                    <a:pt x="498637" y="1848513"/>
                    <a:pt x="493009" y="1873840"/>
                  </a:cubicBezTo>
                  <a:cubicBezTo>
                    <a:pt x="487662" y="1898042"/>
                    <a:pt x="470496" y="1912675"/>
                    <a:pt x="444605" y="1916334"/>
                  </a:cubicBezTo>
                  <a:cubicBezTo>
                    <a:pt x="330914" y="1931812"/>
                    <a:pt x="217222" y="1948134"/>
                    <a:pt x="103530" y="1963612"/>
                  </a:cubicBezTo>
                  <a:cubicBezTo>
                    <a:pt x="79328" y="1966989"/>
                    <a:pt x="65539" y="1957983"/>
                    <a:pt x="59629" y="1934344"/>
                  </a:cubicBezTo>
                  <a:cubicBezTo>
                    <a:pt x="55127" y="1915771"/>
                    <a:pt x="51750" y="1896353"/>
                    <a:pt x="51750" y="1877498"/>
                  </a:cubicBezTo>
                  <a:cubicBezTo>
                    <a:pt x="51187" y="1715403"/>
                    <a:pt x="51187" y="1553027"/>
                    <a:pt x="51468" y="1390932"/>
                  </a:cubicBezTo>
                  <a:cubicBezTo>
                    <a:pt x="51468" y="1377986"/>
                    <a:pt x="54001" y="1364760"/>
                    <a:pt x="56534" y="1352096"/>
                  </a:cubicBezTo>
                  <a:cubicBezTo>
                    <a:pt x="63006" y="1320578"/>
                    <a:pt x="81017" y="1302286"/>
                    <a:pt x="114224" y="1298065"/>
                  </a:cubicBezTo>
                  <a:cubicBezTo>
                    <a:pt x="225946" y="1283994"/>
                    <a:pt x="337386" y="1268797"/>
                    <a:pt x="448827" y="1254445"/>
                  </a:cubicBezTo>
                  <a:cubicBezTo>
                    <a:pt x="475561" y="1251068"/>
                    <a:pt x="489350" y="1260073"/>
                    <a:pt x="494697" y="1286526"/>
                  </a:cubicBezTo>
                  <a:cubicBezTo>
                    <a:pt x="499200" y="1308477"/>
                    <a:pt x="499200" y="1331271"/>
                    <a:pt x="502014" y="1353503"/>
                  </a:cubicBezTo>
                  <a:cubicBezTo>
                    <a:pt x="503984" y="1367574"/>
                    <a:pt x="506798" y="1381082"/>
                    <a:pt x="510457" y="1394590"/>
                  </a:cubicBezTo>
                  <a:cubicBezTo>
                    <a:pt x="511301" y="1397967"/>
                    <a:pt x="516648" y="1399937"/>
                    <a:pt x="520025" y="1402470"/>
                  </a:cubicBezTo>
                  <a:cubicBezTo>
                    <a:pt x="522557" y="1398811"/>
                    <a:pt x="527623" y="1394871"/>
                    <a:pt x="527342" y="1391213"/>
                  </a:cubicBezTo>
                  <a:cubicBezTo>
                    <a:pt x="525653" y="1353222"/>
                    <a:pt x="524809" y="1315231"/>
                    <a:pt x="520306" y="1277521"/>
                  </a:cubicBezTo>
                  <a:cubicBezTo>
                    <a:pt x="516929" y="1248183"/>
                    <a:pt x="506587" y="1234834"/>
                    <a:pt x="485006" y="1232130"/>
                  </a:cubicBezTo>
                  <a:close/>
                  <a:moveTo>
                    <a:pt x="3149780" y="1193763"/>
                  </a:moveTo>
                  <a:cubicBezTo>
                    <a:pt x="3255311" y="1186446"/>
                    <a:pt x="3344801" y="1241040"/>
                    <a:pt x="3390671" y="1342069"/>
                  </a:cubicBezTo>
                  <a:cubicBezTo>
                    <a:pt x="3426693" y="1421146"/>
                    <a:pt x="3434009" y="1504727"/>
                    <a:pt x="3422471" y="1589714"/>
                  </a:cubicBezTo>
                  <a:cubicBezTo>
                    <a:pt x="3402772" y="1736331"/>
                    <a:pt x="3341424" y="1863812"/>
                    <a:pt x="3238989" y="1970750"/>
                  </a:cubicBezTo>
                  <a:cubicBezTo>
                    <a:pt x="3181861" y="2030129"/>
                    <a:pt x="3115166" y="2075437"/>
                    <a:pt x="3034400" y="2096543"/>
                  </a:cubicBezTo>
                  <a:cubicBezTo>
                    <a:pt x="2900164" y="2131157"/>
                    <a:pt x="2783659" y="2072060"/>
                    <a:pt x="2731597" y="1943453"/>
                  </a:cubicBezTo>
                  <a:cubicBezTo>
                    <a:pt x="2710209" y="1889984"/>
                    <a:pt x="2701485" y="1834264"/>
                    <a:pt x="2701204" y="1750683"/>
                  </a:cubicBezTo>
                  <a:cubicBezTo>
                    <a:pt x="2714993" y="1560165"/>
                    <a:pt x="2799418" y="1380904"/>
                    <a:pt x="2980931" y="1253986"/>
                  </a:cubicBezTo>
                  <a:cubicBezTo>
                    <a:pt x="3031304" y="1218809"/>
                    <a:pt x="3087869" y="1197984"/>
                    <a:pt x="3149780" y="1193763"/>
                  </a:cubicBezTo>
                  <a:close/>
                  <a:moveTo>
                    <a:pt x="3066480" y="1149300"/>
                  </a:moveTo>
                  <a:cubicBezTo>
                    <a:pt x="3106511" y="1145923"/>
                    <a:pt x="3147246" y="1151692"/>
                    <a:pt x="3188614" y="1167873"/>
                  </a:cubicBezTo>
                  <a:cubicBezTo>
                    <a:pt x="3191710" y="1168717"/>
                    <a:pt x="3194806" y="1170124"/>
                    <a:pt x="3197338" y="1171250"/>
                  </a:cubicBezTo>
                  <a:cubicBezTo>
                    <a:pt x="3168634" y="1173220"/>
                    <a:pt x="3139367" y="1173220"/>
                    <a:pt x="3110944" y="1178004"/>
                  </a:cubicBezTo>
                  <a:cubicBezTo>
                    <a:pt x="3035806" y="1190667"/>
                    <a:pt x="2971362" y="1226689"/>
                    <a:pt x="2914797" y="1276218"/>
                  </a:cubicBezTo>
                  <a:cubicBezTo>
                    <a:pt x="2786753" y="1388502"/>
                    <a:pt x="2711334" y="1530336"/>
                    <a:pt x="2686288" y="1698341"/>
                  </a:cubicBezTo>
                  <a:cubicBezTo>
                    <a:pt x="2673906" y="1781921"/>
                    <a:pt x="2677283" y="1864657"/>
                    <a:pt x="2708520" y="1944579"/>
                  </a:cubicBezTo>
                  <a:cubicBezTo>
                    <a:pt x="2723435" y="1982851"/>
                    <a:pt x="2744260" y="2017747"/>
                    <a:pt x="2773245" y="2047577"/>
                  </a:cubicBezTo>
                  <a:cubicBezTo>
                    <a:pt x="2776060" y="2050391"/>
                    <a:pt x="2778592" y="2053487"/>
                    <a:pt x="2780281" y="2057426"/>
                  </a:cubicBezTo>
                  <a:cubicBezTo>
                    <a:pt x="2753546" y="2043356"/>
                    <a:pt x="2730470" y="2024501"/>
                    <a:pt x="2711334" y="2001706"/>
                  </a:cubicBezTo>
                  <a:cubicBezTo>
                    <a:pt x="2646609" y="1924317"/>
                    <a:pt x="2613402" y="1835671"/>
                    <a:pt x="2618749" y="1733799"/>
                  </a:cubicBezTo>
                  <a:cubicBezTo>
                    <a:pt x="2624095" y="1629957"/>
                    <a:pt x="2644920" y="1530054"/>
                    <a:pt x="2696138" y="1438876"/>
                  </a:cubicBezTo>
                  <a:cubicBezTo>
                    <a:pt x="2756642" y="1331094"/>
                    <a:pt x="2838815" y="1243855"/>
                    <a:pt x="2948567" y="1185602"/>
                  </a:cubicBezTo>
                  <a:cubicBezTo>
                    <a:pt x="2987121" y="1165200"/>
                    <a:pt x="3026449" y="1152677"/>
                    <a:pt x="3066480" y="1149300"/>
                  </a:cubicBezTo>
                  <a:close/>
                  <a:moveTo>
                    <a:pt x="2988282" y="1088056"/>
                  </a:moveTo>
                  <a:cubicBezTo>
                    <a:pt x="3000700" y="1088865"/>
                    <a:pt x="3013153" y="1090483"/>
                    <a:pt x="3025394" y="1092453"/>
                  </a:cubicBezTo>
                  <a:cubicBezTo>
                    <a:pt x="3069013" y="1099489"/>
                    <a:pt x="3110381" y="1113841"/>
                    <a:pt x="3150624" y="1133821"/>
                  </a:cubicBezTo>
                  <a:cubicBezTo>
                    <a:pt x="3148654" y="1133821"/>
                    <a:pt x="3146684" y="1134384"/>
                    <a:pt x="3144995" y="1134103"/>
                  </a:cubicBezTo>
                  <a:cubicBezTo>
                    <a:pt x="3071265" y="1117499"/>
                    <a:pt x="3002599" y="1134103"/>
                    <a:pt x="2937311" y="1168435"/>
                  </a:cubicBezTo>
                  <a:cubicBezTo>
                    <a:pt x="2868364" y="1204457"/>
                    <a:pt x="2810393" y="1254830"/>
                    <a:pt x="2759175" y="1313083"/>
                  </a:cubicBezTo>
                  <a:cubicBezTo>
                    <a:pt x="2657865" y="1428182"/>
                    <a:pt x="2610869" y="1564105"/>
                    <a:pt x="2598768" y="1715507"/>
                  </a:cubicBezTo>
                  <a:cubicBezTo>
                    <a:pt x="2591170" y="1810906"/>
                    <a:pt x="2614809" y="1896457"/>
                    <a:pt x="2664901" y="1976097"/>
                  </a:cubicBezTo>
                  <a:cubicBezTo>
                    <a:pt x="2677002" y="1994952"/>
                    <a:pt x="2693042" y="2012400"/>
                    <a:pt x="2707958" y="2031255"/>
                  </a:cubicBezTo>
                  <a:cubicBezTo>
                    <a:pt x="2561903" y="1949926"/>
                    <a:pt x="2484514" y="1829761"/>
                    <a:pt x="2494926" y="1660068"/>
                  </a:cubicBezTo>
                  <a:cubicBezTo>
                    <a:pt x="2498584" y="1600126"/>
                    <a:pt x="2510122" y="1541592"/>
                    <a:pt x="2534887" y="1486998"/>
                  </a:cubicBezTo>
                  <a:cubicBezTo>
                    <a:pt x="2583853" y="1378371"/>
                    <a:pt x="2646609" y="1279032"/>
                    <a:pt x="2733848" y="1196577"/>
                  </a:cubicBezTo>
                  <a:cubicBezTo>
                    <a:pt x="2795196" y="1138324"/>
                    <a:pt x="2865831" y="1097237"/>
                    <a:pt x="2951382" y="1088513"/>
                  </a:cubicBezTo>
                  <a:cubicBezTo>
                    <a:pt x="2963483" y="1087247"/>
                    <a:pt x="2975865" y="1087247"/>
                    <a:pt x="2988282" y="1088056"/>
                  </a:cubicBezTo>
                  <a:close/>
                  <a:moveTo>
                    <a:pt x="2711053" y="991707"/>
                  </a:moveTo>
                  <a:cubicBezTo>
                    <a:pt x="2723436" y="991989"/>
                    <a:pt x="2736381" y="994240"/>
                    <a:pt x="2747637" y="999024"/>
                  </a:cubicBezTo>
                  <a:cubicBezTo>
                    <a:pt x="2798011" y="1020130"/>
                    <a:pt x="2848102" y="1042643"/>
                    <a:pt x="2898194" y="1064594"/>
                  </a:cubicBezTo>
                  <a:cubicBezTo>
                    <a:pt x="2902416" y="1066564"/>
                    <a:pt x="2906355" y="1068815"/>
                    <a:pt x="2912546" y="1071910"/>
                  </a:cubicBezTo>
                  <a:cubicBezTo>
                    <a:pt x="2907763" y="1073599"/>
                    <a:pt x="2905230" y="1074725"/>
                    <a:pt x="2902416" y="1075569"/>
                  </a:cubicBezTo>
                  <a:cubicBezTo>
                    <a:pt x="2823619" y="1095549"/>
                    <a:pt x="2758612" y="1138887"/>
                    <a:pt x="2702892" y="1196296"/>
                  </a:cubicBezTo>
                  <a:cubicBezTo>
                    <a:pt x="2617905" y="1283535"/>
                    <a:pt x="2552054" y="1384281"/>
                    <a:pt x="2508153" y="1497692"/>
                  </a:cubicBezTo>
                  <a:cubicBezTo>
                    <a:pt x="2472132" y="1590840"/>
                    <a:pt x="2460875" y="1687366"/>
                    <a:pt x="2484233" y="1786142"/>
                  </a:cubicBezTo>
                  <a:cubicBezTo>
                    <a:pt x="2490142" y="1810626"/>
                    <a:pt x="2499148" y="1834546"/>
                    <a:pt x="2507308" y="1860999"/>
                  </a:cubicBezTo>
                  <a:cubicBezTo>
                    <a:pt x="2451025" y="1829480"/>
                    <a:pt x="2394742" y="1801902"/>
                    <a:pt x="2343525" y="1767006"/>
                  </a:cubicBezTo>
                  <a:cubicBezTo>
                    <a:pt x="2319886" y="1751247"/>
                    <a:pt x="2303001" y="1723105"/>
                    <a:pt x="2288086" y="1697497"/>
                  </a:cubicBezTo>
                  <a:cubicBezTo>
                    <a:pt x="2250376" y="1632208"/>
                    <a:pt x="2243060" y="1560447"/>
                    <a:pt x="2251783" y="1486435"/>
                  </a:cubicBezTo>
                  <a:cubicBezTo>
                    <a:pt x="2268950" y="1344039"/>
                    <a:pt x="2329735" y="1221061"/>
                    <a:pt x="2424854" y="1115530"/>
                  </a:cubicBezTo>
                  <a:cubicBezTo>
                    <a:pt x="2500555" y="1031387"/>
                    <a:pt x="2596799" y="989456"/>
                    <a:pt x="2711053" y="991707"/>
                  </a:cubicBezTo>
                  <a:close/>
                  <a:moveTo>
                    <a:pt x="3314689" y="935706"/>
                  </a:moveTo>
                  <a:cubicBezTo>
                    <a:pt x="3358027" y="934017"/>
                    <a:pt x="3379415" y="956249"/>
                    <a:pt x="3372942" y="999024"/>
                  </a:cubicBezTo>
                  <a:cubicBezTo>
                    <a:pt x="3361404" y="1075006"/>
                    <a:pt x="3348178" y="1150707"/>
                    <a:pt x="3335796" y="1226407"/>
                  </a:cubicBezTo>
                  <a:cubicBezTo>
                    <a:pt x="3335796" y="1227252"/>
                    <a:pt x="3334670" y="1228377"/>
                    <a:pt x="3333544" y="1230629"/>
                  </a:cubicBezTo>
                  <a:cubicBezTo>
                    <a:pt x="3329886" y="1228096"/>
                    <a:pt x="3326509" y="1226126"/>
                    <a:pt x="3323132" y="1223875"/>
                  </a:cubicBezTo>
                  <a:cubicBezTo>
                    <a:pt x="3316941" y="1219654"/>
                    <a:pt x="3311594" y="1213181"/>
                    <a:pt x="3304840" y="1210930"/>
                  </a:cubicBezTo>
                  <a:cubicBezTo>
                    <a:pt x="3273603" y="1199954"/>
                    <a:pt x="3253059" y="1172376"/>
                    <a:pt x="3223792" y="1159149"/>
                  </a:cubicBezTo>
                  <a:cubicBezTo>
                    <a:pt x="3222104" y="1158305"/>
                    <a:pt x="3219853" y="1157179"/>
                    <a:pt x="3219290" y="1155772"/>
                  </a:cubicBezTo>
                  <a:cubicBezTo>
                    <a:pt x="3213380" y="1135792"/>
                    <a:pt x="3194807" y="1131289"/>
                    <a:pt x="3179610" y="1122847"/>
                  </a:cubicBezTo>
                  <a:cubicBezTo>
                    <a:pt x="3120794" y="1091047"/>
                    <a:pt x="3056913" y="1074443"/>
                    <a:pt x="2991343" y="1064594"/>
                  </a:cubicBezTo>
                  <a:cubicBezTo>
                    <a:pt x="2989373" y="1064312"/>
                    <a:pt x="2987403" y="1063749"/>
                    <a:pt x="2985715" y="1064312"/>
                  </a:cubicBezTo>
                  <a:cubicBezTo>
                    <a:pt x="2957573" y="1071629"/>
                    <a:pt x="2934497" y="1058121"/>
                    <a:pt x="2910577" y="1047146"/>
                  </a:cubicBezTo>
                  <a:cubicBezTo>
                    <a:pt x="2868083" y="1027728"/>
                    <a:pt x="2823901" y="1011125"/>
                    <a:pt x="2782252" y="989737"/>
                  </a:cubicBezTo>
                  <a:cubicBezTo>
                    <a:pt x="2743416" y="969475"/>
                    <a:pt x="2703455" y="968350"/>
                    <a:pt x="2661806" y="972571"/>
                  </a:cubicBezTo>
                  <a:cubicBezTo>
                    <a:pt x="2556275" y="983265"/>
                    <a:pt x="2469318" y="1031105"/>
                    <a:pt x="2401215" y="1110746"/>
                  </a:cubicBezTo>
                  <a:cubicBezTo>
                    <a:pt x="2310881" y="1216558"/>
                    <a:pt x="2249814" y="1337004"/>
                    <a:pt x="2232366" y="1476867"/>
                  </a:cubicBezTo>
                  <a:cubicBezTo>
                    <a:pt x="2221672" y="1563262"/>
                    <a:pt x="2230678" y="1646560"/>
                    <a:pt x="2277393" y="1722261"/>
                  </a:cubicBezTo>
                  <a:cubicBezTo>
                    <a:pt x="2297655" y="1755187"/>
                    <a:pt x="2320731" y="1785861"/>
                    <a:pt x="2358159" y="1803027"/>
                  </a:cubicBezTo>
                  <a:cubicBezTo>
                    <a:pt x="2356189" y="1803309"/>
                    <a:pt x="2354219" y="1804153"/>
                    <a:pt x="2352249" y="1804153"/>
                  </a:cubicBezTo>
                  <a:cubicBezTo>
                    <a:pt x="2252065" y="1807249"/>
                    <a:pt x="2151600" y="1810063"/>
                    <a:pt x="2051416" y="1813158"/>
                  </a:cubicBezTo>
                  <a:cubicBezTo>
                    <a:pt x="2047195" y="1813158"/>
                    <a:pt x="2042974" y="1813440"/>
                    <a:pt x="2038752" y="1813158"/>
                  </a:cubicBezTo>
                  <a:cubicBezTo>
                    <a:pt x="2006953" y="1812033"/>
                    <a:pt x="1987816" y="1791771"/>
                    <a:pt x="1991475" y="1759971"/>
                  </a:cubicBezTo>
                  <a:cubicBezTo>
                    <a:pt x="1994289" y="1735488"/>
                    <a:pt x="2000480" y="1711286"/>
                    <a:pt x="2005827" y="1687084"/>
                  </a:cubicBezTo>
                  <a:cubicBezTo>
                    <a:pt x="2052542" y="1477149"/>
                    <a:pt x="2098975" y="1267213"/>
                    <a:pt x="2145972" y="1057277"/>
                  </a:cubicBezTo>
                  <a:cubicBezTo>
                    <a:pt x="2156666" y="1009718"/>
                    <a:pt x="2189873" y="982702"/>
                    <a:pt x="2238557" y="980451"/>
                  </a:cubicBezTo>
                  <a:cubicBezTo>
                    <a:pt x="2378702" y="974541"/>
                    <a:pt x="2518566" y="968631"/>
                    <a:pt x="2658710" y="963003"/>
                  </a:cubicBezTo>
                  <a:cubicBezTo>
                    <a:pt x="2784222" y="957656"/>
                    <a:pt x="2909733" y="952590"/>
                    <a:pt x="3035244" y="947525"/>
                  </a:cubicBezTo>
                  <a:cubicBezTo>
                    <a:pt x="3098844" y="944992"/>
                    <a:pt x="3162725" y="942741"/>
                    <a:pt x="3226325" y="940208"/>
                  </a:cubicBezTo>
                  <a:cubicBezTo>
                    <a:pt x="3255874" y="939083"/>
                    <a:pt x="3285141" y="936831"/>
                    <a:pt x="3314689" y="935706"/>
                  </a:cubicBezTo>
                  <a:close/>
                  <a:moveTo>
                    <a:pt x="3414028" y="924449"/>
                  </a:moveTo>
                  <a:cubicBezTo>
                    <a:pt x="3447798" y="924730"/>
                    <a:pt x="3481568" y="923886"/>
                    <a:pt x="3514775" y="928107"/>
                  </a:cubicBezTo>
                  <a:cubicBezTo>
                    <a:pt x="3552203" y="932610"/>
                    <a:pt x="3576123" y="955686"/>
                    <a:pt x="3584566" y="993396"/>
                  </a:cubicBezTo>
                  <a:cubicBezTo>
                    <a:pt x="3584566" y="1006622"/>
                    <a:pt x="3584566" y="1019567"/>
                    <a:pt x="3584566" y="1032794"/>
                  </a:cubicBezTo>
                  <a:cubicBezTo>
                    <a:pt x="3547701" y="1166185"/>
                    <a:pt x="3486633" y="1290852"/>
                    <a:pt x="3439074" y="1421428"/>
                  </a:cubicBezTo>
                  <a:cubicBezTo>
                    <a:pt x="3437949" y="1417489"/>
                    <a:pt x="3436260" y="1413549"/>
                    <a:pt x="3435416" y="1409327"/>
                  </a:cubicBezTo>
                  <a:cubicBezTo>
                    <a:pt x="3423315" y="1358110"/>
                    <a:pt x="3403897" y="1310269"/>
                    <a:pt x="3369565" y="1269464"/>
                  </a:cubicBezTo>
                  <a:cubicBezTo>
                    <a:pt x="3362811" y="1261584"/>
                    <a:pt x="3361403" y="1253142"/>
                    <a:pt x="3362811" y="1243574"/>
                  </a:cubicBezTo>
                  <a:cubicBezTo>
                    <a:pt x="3376881" y="1140576"/>
                    <a:pt x="3390952" y="1037297"/>
                    <a:pt x="3405304" y="934299"/>
                  </a:cubicBezTo>
                  <a:cubicBezTo>
                    <a:pt x="3405867" y="930640"/>
                    <a:pt x="3410933" y="924449"/>
                    <a:pt x="3414028" y="924449"/>
                  </a:cubicBezTo>
                  <a:close/>
                  <a:moveTo>
                    <a:pt x="592277" y="545945"/>
                  </a:moveTo>
                  <a:cubicBezTo>
                    <a:pt x="597061" y="548478"/>
                    <a:pt x="601001" y="550448"/>
                    <a:pt x="604378" y="552980"/>
                  </a:cubicBezTo>
                  <a:cubicBezTo>
                    <a:pt x="648279" y="588720"/>
                    <a:pt x="692461" y="624460"/>
                    <a:pt x="736081" y="660762"/>
                  </a:cubicBezTo>
                  <a:cubicBezTo>
                    <a:pt x="752121" y="673989"/>
                    <a:pt x="760001" y="692562"/>
                    <a:pt x="762534" y="713387"/>
                  </a:cubicBezTo>
                  <a:cubicBezTo>
                    <a:pt x="765629" y="739559"/>
                    <a:pt x="768725" y="765730"/>
                    <a:pt x="773790" y="791339"/>
                  </a:cubicBezTo>
                  <a:cubicBezTo>
                    <a:pt x="775197" y="799782"/>
                    <a:pt x="780544" y="809350"/>
                    <a:pt x="787298" y="814134"/>
                  </a:cubicBezTo>
                  <a:cubicBezTo>
                    <a:pt x="1141037" y="1073880"/>
                    <a:pt x="1495339" y="1333064"/>
                    <a:pt x="1849359" y="1592247"/>
                  </a:cubicBezTo>
                  <a:cubicBezTo>
                    <a:pt x="1877219" y="1612790"/>
                    <a:pt x="1905361" y="1632771"/>
                    <a:pt x="1935754" y="1654721"/>
                  </a:cubicBezTo>
                  <a:cubicBezTo>
                    <a:pt x="1948980" y="1617574"/>
                    <a:pt x="1961644" y="1581835"/>
                    <a:pt x="1974308" y="1546095"/>
                  </a:cubicBezTo>
                  <a:cubicBezTo>
                    <a:pt x="1975715" y="1546376"/>
                    <a:pt x="1977403" y="1546658"/>
                    <a:pt x="1978810" y="1546939"/>
                  </a:cubicBezTo>
                  <a:cubicBezTo>
                    <a:pt x="1975152" y="1574236"/>
                    <a:pt x="1971494" y="1601534"/>
                    <a:pt x="1968117" y="1629112"/>
                  </a:cubicBezTo>
                  <a:cubicBezTo>
                    <a:pt x="1963895" y="1662882"/>
                    <a:pt x="1958830" y="1696933"/>
                    <a:pt x="1957423" y="1730985"/>
                  </a:cubicBezTo>
                  <a:cubicBezTo>
                    <a:pt x="1956579" y="1750965"/>
                    <a:pt x="1960518" y="1771508"/>
                    <a:pt x="1963051" y="1793177"/>
                  </a:cubicBezTo>
                  <a:lnTo>
                    <a:pt x="1842324" y="1711567"/>
                  </a:lnTo>
                  <a:cubicBezTo>
                    <a:pt x="1835851" y="1707064"/>
                    <a:pt x="1829097" y="1702280"/>
                    <a:pt x="1822625" y="1697496"/>
                  </a:cubicBezTo>
                  <a:cubicBezTo>
                    <a:pt x="1822625" y="1697778"/>
                    <a:pt x="1822625" y="1698059"/>
                    <a:pt x="1823188" y="1698903"/>
                  </a:cubicBezTo>
                  <a:lnTo>
                    <a:pt x="1814535" y="1693067"/>
                  </a:lnTo>
                  <a:lnTo>
                    <a:pt x="1814535" y="1700207"/>
                  </a:lnTo>
                  <a:cubicBezTo>
                    <a:pt x="1814535" y="1777034"/>
                    <a:pt x="1814535" y="1854141"/>
                    <a:pt x="1814535" y="1930968"/>
                  </a:cubicBezTo>
                  <a:cubicBezTo>
                    <a:pt x="1814535" y="1944757"/>
                    <a:pt x="1813973" y="1958265"/>
                    <a:pt x="1812847" y="1971773"/>
                  </a:cubicBezTo>
                  <a:cubicBezTo>
                    <a:pt x="1808907" y="2022428"/>
                    <a:pt x="1782454" y="2057323"/>
                    <a:pt x="1736583" y="2077866"/>
                  </a:cubicBezTo>
                  <a:cubicBezTo>
                    <a:pt x="1651315" y="2115857"/>
                    <a:pt x="1565483" y="2115013"/>
                    <a:pt x="1479933" y="2079836"/>
                  </a:cubicBezTo>
                  <a:cubicBezTo>
                    <a:pt x="1448696" y="2066891"/>
                    <a:pt x="1426182" y="2044378"/>
                    <a:pt x="1416614" y="2010608"/>
                  </a:cubicBezTo>
                  <a:lnTo>
                    <a:pt x="1407645" y="1990988"/>
                  </a:lnTo>
                  <a:lnTo>
                    <a:pt x="1370743" y="1960516"/>
                  </a:lnTo>
                  <a:cubicBezTo>
                    <a:pt x="1313334" y="1933500"/>
                    <a:pt x="1256770" y="1905359"/>
                    <a:pt x="1197954" y="1882001"/>
                  </a:cubicBezTo>
                  <a:cubicBezTo>
                    <a:pt x="1032763" y="1816713"/>
                    <a:pt x="861100" y="1775345"/>
                    <a:pt x="685778" y="1751706"/>
                  </a:cubicBezTo>
                  <a:cubicBezTo>
                    <a:pt x="643566" y="1745796"/>
                    <a:pt x="601072" y="1741294"/>
                    <a:pt x="556327" y="1735665"/>
                  </a:cubicBezTo>
                  <a:cubicBezTo>
                    <a:pt x="556327" y="1745796"/>
                    <a:pt x="556609" y="1753394"/>
                    <a:pt x="556327" y="1761274"/>
                  </a:cubicBezTo>
                  <a:cubicBezTo>
                    <a:pt x="553232" y="1819808"/>
                    <a:pt x="551262" y="1878343"/>
                    <a:pt x="546196" y="1936596"/>
                  </a:cubicBezTo>
                  <a:cubicBezTo>
                    <a:pt x="543382" y="1970084"/>
                    <a:pt x="527904" y="1984436"/>
                    <a:pt x="494135" y="1989502"/>
                  </a:cubicBezTo>
                  <a:cubicBezTo>
                    <a:pt x="415620" y="2001040"/>
                    <a:pt x="337105" y="2011171"/>
                    <a:pt x="258590" y="2021865"/>
                  </a:cubicBezTo>
                  <a:cubicBezTo>
                    <a:pt x="197804" y="2030026"/>
                    <a:pt x="136737" y="2038187"/>
                    <a:pt x="75951" y="2046066"/>
                  </a:cubicBezTo>
                  <a:cubicBezTo>
                    <a:pt x="69760" y="2046910"/>
                    <a:pt x="63851" y="2047473"/>
                    <a:pt x="57659" y="2047473"/>
                  </a:cubicBezTo>
                  <a:cubicBezTo>
                    <a:pt x="33458" y="2047473"/>
                    <a:pt x="19950" y="2038750"/>
                    <a:pt x="14321" y="2015392"/>
                  </a:cubicBezTo>
                  <a:cubicBezTo>
                    <a:pt x="8975" y="1992597"/>
                    <a:pt x="5316" y="1969521"/>
                    <a:pt x="3065" y="1946164"/>
                  </a:cubicBezTo>
                  <a:cubicBezTo>
                    <a:pt x="814" y="1922806"/>
                    <a:pt x="251" y="1899167"/>
                    <a:pt x="251" y="1875810"/>
                  </a:cubicBezTo>
                  <a:cubicBezTo>
                    <a:pt x="-31" y="1719625"/>
                    <a:pt x="-312" y="1563439"/>
                    <a:pt x="814" y="1407535"/>
                  </a:cubicBezTo>
                  <a:cubicBezTo>
                    <a:pt x="1095" y="1370107"/>
                    <a:pt x="2221" y="1332679"/>
                    <a:pt x="5598" y="1295250"/>
                  </a:cubicBezTo>
                  <a:cubicBezTo>
                    <a:pt x="9256" y="1252194"/>
                    <a:pt x="28955" y="1232213"/>
                    <a:pt x="71730" y="1226304"/>
                  </a:cubicBezTo>
                  <a:cubicBezTo>
                    <a:pt x="177824" y="1211389"/>
                    <a:pt x="284480" y="1197881"/>
                    <a:pt x="390855" y="1183810"/>
                  </a:cubicBezTo>
                  <a:cubicBezTo>
                    <a:pt x="422936" y="1179589"/>
                    <a:pt x="455018" y="1175649"/>
                    <a:pt x="487099" y="1171990"/>
                  </a:cubicBezTo>
                  <a:cubicBezTo>
                    <a:pt x="518618" y="1168332"/>
                    <a:pt x="545352" y="1186343"/>
                    <a:pt x="550980" y="1217580"/>
                  </a:cubicBezTo>
                  <a:cubicBezTo>
                    <a:pt x="555202" y="1240374"/>
                    <a:pt x="556609" y="1264013"/>
                    <a:pt x="557172" y="1287371"/>
                  </a:cubicBezTo>
                  <a:cubicBezTo>
                    <a:pt x="557734" y="1316075"/>
                    <a:pt x="556609" y="1344498"/>
                    <a:pt x="556327" y="1373202"/>
                  </a:cubicBezTo>
                  <a:cubicBezTo>
                    <a:pt x="556046" y="1401625"/>
                    <a:pt x="564207" y="1413445"/>
                    <a:pt x="592348" y="1419917"/>
                  </a:cubicBezTo>
                  <a:cubicBezTo>
                    <a:pt x="652571" y="1433988"/>
                    <a:pt x="713076" y="1447215"/>
                    <a:pt x="773298" y="1461004"/>
                  </a:cubicBezTo>
                  <a:cubicBezTo>
                    <a:pt x="979294" y="1508563"/>
                    <a:pt x="1185009" y="1556404"/>
                    <a:pt x="1391005" y="1603963"/>
                  </a:cubicBezTo>
                  <a:lnTo>
                    <a:pt x="1407609" y="1607284"/>
                  </a:lnTo>
                  <a:lnTo>
                    <a:pt x="1407609" y="1607059"/>
                  </a:lnTo>
                  <a:cubicBezTo>
                    <a:pt x="1407609" y="1600868"/>
                    <a:pt x="1407609" y="1596365"/>
                    <a:pt x="1407609" y="1591862"/>
                  </a:cubicBezTo>
                  <a:cubicBezTo>
                    <a:pt x="1407609" y="1564424"/>
                    <a:pt x="1407539" y="1532413"/>
                    <a:pt x="1407504" y="1500402"/>
                  </a:cubicBezTo>
                  <a:lnTo>
                    <a:pt x="1407598" y="1418604"/>
                  </a:lnTo>
                  <a:lnTo>
                    <a:pt x="1353787" y="1382311"/>
                  </a:lnTo>
                  <a:cubicBezTo>
                    <a:pt x="1167772" y="1239071"/>
                    <a:pt x="982037" y="1095549"/>
                    <a:pt x="796303" y="952309"/>
                  </a:cubicBezTo>
                  <a:cubicBezTo>
                    <a:pt x="742834" y="911222"/>
                    <a:pt x="689928" y="869291"/>
                    <a:pt x="634771" y="830456"/>
                  </a:cubicBezTo>
                  <a:cubicBezTo>
                    <a:pt x="586930" y="796686"/>
                    <a:pt x="570327" y="751660"/>
                    <a:pt x="575392" y="696502"/>
                  </a:cubicBezTo>
                  <a:cubicBezTo>
                    <a:pt x="579332" y="653446"/>
                    <a:pt x="584679" y="610671"/>
                    <a:pt x="589463" y="567895"/>
                  </a:cubicBezTo>
                  <a:cubicBezTo>
                    <a:pt x="590307" y="561423"/>
                    <a:pt x="591152" y="554950"/>
                    <a:pt x="592277" y="545945"/>
                  </a:cubicBezTo>
                  <a:close/>
                  <a:moveTo>
                    <a:pt x="1575261" y="0"/>
                  </a:moveTo>
                  <a:cubicBezTo>
                    <a:pt x="1578638" y="844"/>
                    <a:pt x="1582015" y="2814"/>
                    <a:pt x="1585392" y="2533"/>
                  </a:cubicBezTo>
                  <a:cubicBezTo>
                    <a:pt x="1693455" y="-3940"/>
                    <a:pt x="1792513" y="25890"/>
                    <a:pt x="1887913" y="74294"/>
                  </a:cubicBezTo>
                  <a:cubicBezTo>
                    <a:pt x="2060702" y="161532"/>
                    <a:pt x="2233773" y="247645"/>
                    <a:pt x="2407124" y="334040"/>
                  </a:cubicBezTo>
                  <a:cubicBezTo>
                    <a:pt x="2517439" y="388916"/>
                    <a:pt x="2628317" y="442666"/>
                    <a:pt x="2738632" y="497542"/>
                  </a:cubicBezTo>
                  <a:cubicBezTo>
                    <a:pt x="2995001" y="624742"/>
                    <a:pt x="3251370" y="752504"/>
                    <a:pt x="3507458" y="879986"/>
                  </a:cubicBezTo>
                  <a:cubicBezTo>
                    <a:pt x="3512242" y="882518"/>
                    <a:pt x="3517026" y="885332"/>
                    <a:pt x="3521247" y="890398"/>
                  </a:cubicBezTo>
                  <a:cubicBezTo>
                    <a:pt x="3514775" y="890679"/>
                    <a:pt x="3508584" y="891242"/>
                    <a:pt x="3502111" y="891524"/>
                  </a:cubicBezTo>
                  <a:cubicBezTo>
                    <a:pt x="3419657" y="893775"/>
                    <a:pt x="3337202" y="895745"/>
                    <a:pt x="3254747" y="898559"/>
                  </a:cubicBezTo>
                  <a:cubicBezTo>
                    <a:pt x="3146965" y="902217"/>
                    <a:pt x="3039464" y="907001"/>
                    <a:pt x="2931682" y="910660"/>
                  </a:cubicBezTo>
                  <a:cubicBezTo>
                    <a:pt x="2821086" y="914318"/>
                    <a:pt x="2710490" y="917132"/>
                    <a:pt x="2599894" y="920509"/>
                  </a:cubicBezTo>
                  <a:cubicBezTo>
                    <a:pt x="2525037" y="922761"/>
                    <a:pt x="2450181" y="925856"/>
                    <a:pt x="2375043" y="928389"/>
                  </a:cubicBezTo>
                  <a:cubicBezTo>
                    <a:pt x="2344650" y="929515"/>
                    <a:pt x="2314257" y="930077"/>
                    <a:pt x="2283583" y="930640"/>
                  </a:cubicBezTo>
                  <a:cubicBezTo>
                    <a:pt x="2219983" y="931766"/>
                    <a:pt x="2173268" y="959626"/>
                    <a:pt x="2141468" y="1015346"/>
                  </a:cubicBezTo>
                  <a:cubicBezTo>
                    <a:pt x="2112201" y="1066845"/>
                    <a:pt x="2095035" y="1122565"/>
                    <a:pt x="2075617" y="1178004"/>
                  </a:cubicBezTo>
                  <a:cubicBezTo>
                    <a:pt x="2035938" y="1291696"/>
                    <a:pt x="1997384" y="1405669"/>
                    <a:pt x="1957704" y="1519361"/>
                  </a:cubicBezTo>
                  <a:cubicBezTo>
                    <a:pt x="1946729" y="1550598"/>
                    <a:pt x="1934065" y="1581272"/>
                    <a:pt x="1921402" y="1613635"/>
                  </a:cubicBezTo>
                  <a:cubicBezTo>
                    <a:pt x="1917180" y="1610821"/>
                    <a:pt x="1913241" y="1608288"/>
                    <a:pt x="1909301" y="1605193"/>
                  </a:cubicBezTo>
                  <a:cubicBezTo>
                    <a:pt x="1721878" y="1467862"/>
                    <a:pt x="1534174" y="1330531"/>
                    <a:pt x="1346470" y="1193201"/>
                  </a:cubicBezTo>
                  <a:cubicBezTo>
                    <a:pt x="1166927" y="1062061"/>
                    <a:pt x="987384" y="931203"/>
                    <a:pt x="808123" y="799782"/>
                  </a:cubicBezTo>
                  <a:cubicBezTo>
                    <a:pt x="802494" y="795561"/>
                    <a:pt x="797710" y="787681"/>
                    <a:pt x="796303" y="780646"/>
                  </a:cubicBezTo>
                  <a:cubicBezTo>
                    <a:pt x="791519" y="756163"/>
                    <a:pt x="787861" y="731680"/>
                    <a:pt x="784765" y="706915"/>
                  </a:cubicBezTo>
                  <a:cubicBezTo>
                    <a:pt x="781107" y="678492"/>
                    <a:pt x="768162" y="655416"/>
                    <a:pt x="745930" y="637687"/>
                  </a:cubicBezTo>
                  <a:cubicBezTo>
                    <a:pt x="698652" y="599415"/>
                    <a:pt x="651374" y="560861"/>
                    <a:pt x="603815" y="522870"/>
                  </a:cubicBezTo>
                  <a:cubicBezTo>
                    <a:pt x="595654" y="516397"/>
                    <a:pt x="592840" y="510487"/>
                    <a:pt x="595091" y="499512"/>
                  </a:cubicBezTo>
                  <a:cubicBezTo>
                    <a:pt x="614509" y="392574"/>
                    <a:pt x="633082" y="285636"/>
                    <a:pt x="652219" y="178699"/>
                  </a:cubicBezTo>
                  <a:cubicBezTo>
                    <a:pt x="657847" y="147180"/>
                    <a:pt x="666289" y="116506"/>
                    <a:pt x="685144" y="89771"/>
                  </a:cubicBezTo>
                  <a:cubicBezTo>
                    <a:pt x="711316" y="52625"/>
                    <a:pt x="749307" y="35177"/>
                    <a:pt x="792926" y="32081"/>
                  </a:cubicBezTo>
                  <a:cubicBezTo>
                    <a:pt x="845270" y="28142"/>
                    <a:pt x="897894" y="26734"/>
                    <a:pt x="950237" y="25046"/>
                  </a:cubicBezTo>
                  <a:cubicBezTo>
                    <a:pt x="1048733" y="21950"/>
                    <a:pt x="1146947" y="19980"/>
                    <a:pt x="1245442" y="16322"/>
                  </a:cubicBezTo>
                  <a:cubicBezTo>
                    <a:pt x="1347596" y="12382"/>
                    <a:pt x="1449468" y="7317"/>
                    <a:pt x="1551622" y="2533"/>
                  </a:cubicBezTo>
                  <a:cubicBezTo>
                    <a:pt x="1555562" y="2251"/>
                    <a:pt x="1559783" y="1126"/>
                    <a:pt x="1563723" y="281"/>
                  </a:cubicBezTo>
                  <a:cubicBezTo>
                    <a:pt x="1567663" y="0"/>
                    <a:pt x="1571321" y="0"/>
                    <a:pt x="1575261" y="0"/>
                  </a:cubicBezTo>
                  <a:close/>
                </a:path>
              </a:pathLst>
            </a:custGeom>
            <a:solidFill>
              <a:schemeClr val="accent6"/>
            </a:solidFill>
            <a:ln w="2810" cap="flat">
              <a:noFill/>
              <a:prstDash val="solid"/>
              <a:miter/>
            </a:ln>
          </p:spPr>
          <p:txBody>
            <a:bodyPr rtlCol="0" anchor="ctr"/>
            <a:lstStyle/>
            <a:p>
              <a:endParaRPr lang="en-US" dirty="0"/>
            </a:p>
          </p:txBody>
        </p:sp>
        <p:sp>
          <p:nvSpPr>
            <p:cNvPr id="24" name="Freeform: Shape 28">
              <a:extLst>
                <a:ext uri="{FF2B5EF4-FFF2-40B4-BE49-F238E27FC236}">
                  <a16:creationId xmlns:a16="http://schemas.microsoft.com/office/drawing/2014/main" id="{0D15A3B3-C75B-4D61-B861-D5438CCE1EA6}"/>
                </a:ext>
              </a:extLst>
            </p:cNvPr>
            <p:cNvSpPr/>
            <p:nvPr/>
          </p:nvSpPr>
          <p:spPr>
            <a:xfrm flipH="1">
              <a:off x="1443889" y="1731691"/>
              <a:ext cx="637309" cy="431579"/>
            </a:xfrm>
            <a:custGeom>
              <a:avLst/>
              <a:gdLst>
                <a:gd name="connsiteX0" fmla="*/ 113380 w 3584566"/>
                <a:gd name="connsiteY0" fmla="*/ 1853015 h 2106290"/>
                <a:gd name="connsiteX1" fmla="*/ 75670 w 3584566"/>
                <a:gd name="connsiteY1" fmla="*/ 1879468 h 2106290"/>
                <a:gd name="connsiteX2" fmla="*/ 84394 w 3584566"/>
                <a:gd name="connsiteY2" fmla="*/ 1932093 h 2106290"/>
                <a:gd name="connsiteX3" fmla="*/ 142928 w 3584566"/>
                <a:gd name="connsiteY3" fmla="*/ 1929279 h 2106290"/>
                <a:gd name="connsiteX4" fmla="*/ 153059 w 3584566"/>
                <a:gd name="connsiteY4" fmla="*/ 1902544 h 2106290"/>
                <a:gd name="connsiteX5" fmla="*/ 147712 w 3584566"/>
                <a:gd name="connsiteY5" fmla="*/ 1879750 h 2106290"/>
                <a:gd name="connsiteX6" fmla="*/ 113380 w 3584566"/>
                <a:gd name="connsiteY6" fmla="*/ 1853015 h 2106290"/>
                <a:gd name="connsiteX7" fmla="*/ 443198 w 3584566"/>
                <a:gd name="connsiteY7" fmla="*/ 1805738 h 2106290"/>
                <a:gd name="connsiteX8" fmla="*/ 404926 w 3584566"/>
                <a:gd name="connsiteY8" fmla="*/ 1853578 h 2106290"/>
                <a:gd name="connsiteX9" fmla="*/ 445731 w 3584566"/>
                <a:gd name="connsiteY9" fmla="*/ 1900856 h 2106290"/>
                <a:gd name="connsiteX10" fmla="*/ 484848 w 3584566"/>
                <a:gd name="connsiteY10" fmla="*/ 1853860 h 2106290"/>
                <a:gd name="connsiteX11" fmla="*/ 443198 w 3584566"/>
                <a:gd name="connsiteY11" fmla="*/ 1805738 h 2106290"/>
                <a:gd name="connsiteX12" fmla="*/ 295174 w 3584566"/>
                <a:gd name="connsiteY12" fmla="*/ 1473386 h 2106290"/>
                <a:gd name="connsiteX13" fmla="*/ 289827 w 3584566"/>
                <a:gd name="connsiteY13" fmla="*/ 1497025 h 2106290"/>
                <a:gd name="connsiteX14" fmla="*/ 398172 w 3584566"/>
                <a:gd name="connsiteY14" fmla="*/ 1515036 h 2106290"/>
                <a:gd name="connsiteX15" fmla="*/ 1076383 w 3584566"/>
                <a:gd name="connsiteY15" fmla="*/ 1624225 h 2106290"/>
                <a:gd name="connsiteX16" fmla="*/ 1270559 w 3584566"/>
                <a:gd name="connsiteY16" fmla="*/ 1655743 h 2106290"/>
                <a:gd name="connsiteX17" fmla="*/ 1289977 w 3584566"/>
                <a:gd name="connsiteY17" fmla="*/ 1644205 h 2106290"/>
                <a:gd name="connsiteX18" fmla="*/ 1291947 w 3584566"/>
                <a:gd name="connsiteY18" fmla="*/ 1632386 h 2106290"/>
                <a:gd name="connsiteX19" fmla="*/ 295174 w 3584566"/>
                <a:gd name="connsiteY19" fmla="*/ 1473386 h 2106290"/>
                <a:gd name="connsiteX20" fmla="*/ 3290487 w 3584566"/>
                <a:gd name="connsiteY20" fmla="*/ 1327435 h 2106290"/>
                <a:gd name="connsiteX21" fmla="*/ 3356339 w 3584566"/>
                <a:gd name="connsiteY21" fmla="*/ 1455760 h 2106290"/>
                <a:gd name="connsiteX22" fmla="*/ 3316659 w 3584566"/>
                <a:gd name="connsiteY22" fmla="*/ 1753216 h 2106290"/>
                <a:gd name="connsiteX23" fmla="*/ 3119387 w 3584566"/>
                <a:gd name="connsiteY23" fmla="*/ 1987072 h 2106290"/>
                <a:gd name="connsiteX24" fmla="*/ 2970518 w 3584566"/>
                <a:gd name="connsiteY24" fmla="*/ 2031817 h 2106290"/>
                <a:gd name="connsiteX25" fmla="*/ 2956729 w 3584566"/>
                <a:gd name="connsiteY25" fmla="*/ 2030973 h 2106290"/>
                <a:gd name="connsiteX26" fmla="*/ 3287392 w 3584566"/>
                <a:gd name="connsiteY26" fmla="*/ 1756030 h 2106290"/>
                <a:gd name="connsiteX27" fmla="*/ 3290487 w 3584566"/>
                <a:gd name="connsiteY27" fmla="*/ 1327435 h 2106290"/>
                <a:gd name="connsiteX28" fmla="*/ 122104 w 3584566"/>
                <a:gd name="connsiteY28" fmla="*/ 1319452 h 2106290"/>
                <a:gd name="connsiteX29" fmla="*/ 84957 w 3584566"/>
                <a:gd name="connsiteY29" fmla="*/ 1342528 h 2106290"/>
                <a:gd name="connsiteX30" fmla="*/ 79328 w 3584566"/>
                <a:gd name="connsiteY30" fmla="*/ 1361102 h 2106290"/>
                <a:gd name="connsiteX31" fmla="*/ 117882 w 3584566"/>
                <a:gd name="connsiteY31" fmla="*/ 1413445 h 2106290"/>
                <a:gd name="connsiteX32" fmla="*/ 158969 w 3584566"/>
                <a:gd name="connsiteY32" fmla="*/ 1367011 h 2106290"/>
                <a:gd name="connsiteX33" fmla="*/ 154466 w 3584566"/>
                <a:gd name="connsiteY33" fmla="*/ 1346749 h 2106290"/>
                <a:gd name="connsiteX34" fmla="*/ 122104 w 3584566"/>
                <a:gd name="connsiteY34" fmla="*/ 1319452 h 2106290"/>
                <a:gd name="connsiteX35" fmla="*/ 442073 w 3584566"/>
                <a:gd name="connsiteY35" fmla="*/ 1278365 h 2106290"/>
                <a:gd name="connsiteX36" fmla="*/ 404363 w 3584566"/>
                <a:gd name="connsiteY36" fmla="*/ 1310165 h 2106290"/>
                <a:gd name="connsiteX37" fmla="*/ 403800 w 3584566"/>
                <a:gd name="connsiteY37" fmla="*/ 1334930 h 2106290"/>
                <a:gd name="connsiteX38" fmla="*/ 444887 w 3584566"/>
                <a:gd name="connsiteY38" fmla="*/ 1371514 h 2106290"/>
                <a:gd name="connsiteX39" fmla="*/ 480908 w 3584566"/>
                <a:gd name="connsiteY39" fmla="*/ 1322548 h 2106290"/>
                <a:gd name="connsiteX40" fmla="*/ 477531 w 3584566"/>
                <a:gd name="connsiteY40" fmla="*/ 1307351 h 2106290"/>
                <a:gd name="connsiteX41" fmla="*/ 442073 w 3584566"/>
                <a:gd name="connsiteY41" fmla="*/ 1278365 h 2106290"/>
                <a:gd name="connsiteX42" fmla="*/ 3141751 w 3584566"/>
                <a:gd name="connsiteY42" fmla="*/ 1260393 h 2106290"/>
                <a:gd name="connsiteX43" fmla="*/ 3191148 w 3584566"/>
                <a:gd name="connsiteY43" fmla="*/ 1263554 h 2106290"/>
                <a:gd name="connsiteX44" fmla="*/ 3193962 w 3584566"/>
                <a:gd name="connsiteY44" fmla="*/ 1263836 h 2106290"/>
                <a:gd name="connsiteX45" fmla="*/ 3252497 w 3584566"/>
                <a:gd name="connsiteY45" fmla="*/ 1303234 h 2106290"/>
                <a:gd name="connsiteX46" fmla="*/ 3317222 w 3584566"/>
                <a:gd name="connsiteY46" fmla="*/ 1551161 h 2106290"/>
                <a:gd name="connsiteX47" fmla="*/ 3054099 w 3584566"/>
                <a:gd name="connsiteY47" fmla="*/ 1974691 h 2106290"/>
                <a:gd name="connsiteX48" fmla="*/ 2880184 w 3584566"/>
                <a:gd name="connsiteY48" fmla="*/ 2012119 h 2106290"/>
                <a:gd name="connsiteX49" fmla="*/ 2859922 w 3584566"/>
                <a:gd name="connsiteY49" fmla="*/ 2003958 h 2106290"/>
                <a:gd name="connsiteX50" fmla="*/ 2765930 w 3584566"/>
                <a:gd name="connsiteY50" fmla="*/ 1856778 h 2106290"/>
                <a:gd name="connsiteX51" fmla="*/ 2788161 w 3584566"/>
                <a:gd name="connsiteY51" fmla="*/ 1580709 h 2106290"/>
                <a:gd name="connsiteX52" fmla="*/ 3005695 w 3584566"/>
                <a:gd name="connsiteY52" fmla="*/ 1304359 h 2106290"/>
                <a:gd name="connsiteX53" fmla="*/ 3141751 w 3584566"/>
                <a:gd name="connsiteY53" fmla="*/ 1260393 h 2106290"/>
                <a:gd name="connsiteX54" fmla="*/ 3134302 w 3584566"/>
                <a:gd name="connsiteY54" fmla="*/ 1239915 h 2106290"/>
                <a:gd name="connsiteX55" fmla="*/ 2957011 w 3584566"/>
                <a:gd name="connsiteY55" fmla="*/ 1311676 h 2106290"/>
                <a:gd name="connsiteX56" fmla="*/ 2740602 w 3584566"/>
                <a:gd name="connsiteY56" fmla="*/ 1681174 h 2106290"/>
                <a:gd name="connsiteX57" fmla="*/ 2766492 w 3584566"/>
                <a:gd name="connsiteY57" fmla="*/ 1919251 h 2106290"/>
                <a:gd name="connsiteX58" fmla="*/ 2889471 w 3584566"/>
                <a:gd name="connsiteY58" fmla="*/ 2036883 h 2106290"/>
                <a:gd name="connsiteX59" fmla="*/ 3098562 w 3584566"/>
                <a:gd name="connsiteY59" fmla="*/ 2022531 h 2106290"/>
                <a:gd name="connsiteX60" fmla="*/ 3261220 w 3584566"/>
                <a:gd name="connsiteY60" fmla="*/ 1886889 h 2106290"/>
                <a:gd name="connsiteX61" fmla="*/ 3386450 w 3584566"/>
                <a:gd name="connsiteY61" fmla="*/ 1536245 h 2106290"/>
                <a:gd name="connsiteX62" fmla="*/ 3381666 w 3584566"/>
                <a:gd name="connsiteY62" fmla="*/ 1478274 h 2106290"/>
                <a:gd name="connsiteX63" fmla="*/ 3304558 w 3584566"/>
                <a:gd name="connsiteY63" fmla="*/ 1309987 h 2106290"/>
                <a:gd name="connsiteX64" fmla="*/ 3245180 w 3584566"/>
                <a:gd name="connsiteY64" fmla="*/ 1259051 h 2106290"/>
                <a:gd name="connsiteX65" fmla="*/ 3233923 w 3584566"/>
                <a:gd name="connsiteY65" fmla="*/ 1253423 h 2106290"/>
                <a:gd name="connsiteX66" fmla="*/ 3134302 w 3584566"/>
                <a:gd name="connsiteY66" fmla="*/ 1239915 h 2106290"/>
                <a:gd name="connsiteX67" fmla="*/ 485006 w 3584566"/>
                <a:gd name="connsiteY67" fmla="*/ 1232130 h 2106290"/>
                <a:gd name="connsiteX68" fmla="*/ 459520 w 3584566"/>
                <a:gd name="connsiteY68" fmla="*/ 1232776 h 2106290"/>
                <a:gd name="connsiteX69" fmla="*/ 126325 w 3584566"/>
                <a:gd name="connsiteY69" fmla="*/ 1275833 h 2106290"/>
                <a:gd name="connsiteX70" fmla="*/ 47528 w 3584566"/>
                <a:gd name="connsiteY70" fmla="*/ 1351252 h 2106290"/>
                <a:gd name="connsiteX71" fmla="*/ 46403 w 3584566"/>
                <a:gd name="connsiteY71" fmla="*/ 1365323 h 2106290"/>
                <a:gd name="connsiteX72" fmla="*/ 46403 w 3584566"/>
                <a:gd name="connsiteY72" fmla="*/ 1643642 h 2106290"/>
                <a:gd name="connsiteX73" fmla="*/ 44433 w 3584566"/>
                <a:gd name="connsiteY73" fmla="*/ 1643642 h 2106290"/>
                <a:gd name="connsiteX74" fmla="*/ 44714 w 3584566"/>
                <a:gd name="connsiteY74" fmla="*/ 1885660 h 2106290"/>
                <a:gd name="connsiteX75" fmla="*/ 48373 w 3584566"/>
                <a:gd name="connsiteY75" fmla="*/ 1940254 h 2106290"/>
                <a:gd name="connsiteX76" fmla="*/ 103249 w 3584566"/>
                <a:gd name="connsiteY76" fmla="*/ 1985281 h 2106290"/>
                <a:gd name="connsiteX77" fmla="*/ 117319 w 3584566"/>
                <a:gd name="connsiteY77" fmla="*/ 1984155 h 2106290"/>
                <a:gd name="connsiteX78" fmla="*/ 252399 w 3584566"/>
                <a:gd name="connsiteY78" fmla="*/ 1965863 h 2106290"/>
                <a:gd name="connsiteX79" fmla="*/ 464304 w 3584566"/>
                <a:gd name="connsiteY79" fmla="*/ 1937721 h 2106290"/>
                <a:gd name="connsiteX80" fmla="*/ 519743 w 3584566"/>
                <a:gd name="connsiteY80" fmla="*/ 1880875 h 2106290"/>
                <a:gd name="connsiteX81" fmla="*/ 523965 w 3584566"/>
                <a:gd name="connsiteY81" fmla="*/ 1755646 h 2106290"/>
                <a:gd name="connsiteX82" fmla="*/ 518336 w 3584566"/>
                <a:gd name="connsiteY82" fmla="*/ 1741856 h 2106290"/>
                <a:gd name="connsiteX83" fmla="*/ 508768 w 3584566"/>
                <a:gd name="connsiteY83" fmla="*/ 1736791 h 2106290"/>
                <a:gd name="connsiteX84" fmla="*/ 502577 w 3584566"/>
                <a:gd name="connsiteY84" fmla="*/ 1746922 h 2106290"/>
                <a:gd name="connsiteX85" fmla="*/ 502858 w 3584566"/>
                <a:gd name="connsiteY85" fmla="*/ 1796170 h 2106290"/>
                <a:gd name="connsiteX86" fmla="*/ 493009 w 3584566"/>
                <a:gd name="connsiteY86" fmla="*/ 1873840 h 2106290"/>
                <a:gd name="connsiteX87" fmla="*/ 444605 w 3584566"/>
                <a:gd name="connsiteY87" fmla="*/ 1916334 h 2106290"/>
                <a:gd name="connsiteX88" fmla="*/ 103530 w 3584566"/>
                <a:gd name="connsiteY88" fmla="*/ 1963612 h 2106290"/>
                <a:gd name="connsiteX89" fmla="*/ 59629 w 3584566"/>
                <a:gd name="connsiteY89" fmla="*/ 1934344 h 2106290"/>
                <a:gd name="connsiteX90" fmla="*/ 51750 w 3584566"/>
                <a:gd name="connsiteY90" fmla="*/ 1877498 h 2106290"/>
                <a:gd name="connsiteX91" fmla="*/ 51468 w 3584566"/>
                <a:gd name="connsiteY91" fmla="*/ 1390932 h 2106290"/>
                <a:gd name="connsiteX92" fmla="*/ 56534 w 3584566"/>
                <a:gd name="connsiteY92" fmla="*/ 1352096 h 2106290"/>
                <a:gd name="connsiteX93" fmla="*/ 114224 w 3584566"/>
                <a:gd name="connsiteY93" fmla="*/ 1298065 h 2106290"/>
                <a:gd name="connsiteX94" fmla="*/ 448827 w 3584566"/>
                <a:gd name="connsiteY94" fmla="*/ 1254445 h 2106290"/>
                <a:gd name="connsiteX95" fmla="*/ 494697 w 3584566"/>
                <a:gd name="connsiteY95" fmla="*/ 1286526 h 2106290"/>
                <a:gd name="connsiteX96" fmla="*/ 502014 w 3584566"/>
                <a:gd name="connsiteY96" fmla="*/ 1353503 h 2106290"/>
                <a:gd name="connsiteX97" fmla="*/ 510457 w 3584566"/>
                <a:gd name="connsiteY97" fmla="*/ 1394590 h 2106290"/>
                <a:gd name="connsiteX98" fmla="*/ 520025 w 3584566"/>
                <a:gd name="connsiteY98" fmla="*/ 1402470 h 2106290"/>
                <a:gd name="connsiteX99" fmla="*/ 527342 w 3584566"/>
                <a:gd name="connsiteY99" fmla="*/ 1391213 h 2106290"/>
                <a:gd name="connsiteX100" fmla="*/ 520306 w 3584566"/>
                <a:gd name="connsiteY100" fmla="*/ 1277521 h 2106290"/>
                <a:gd name="connsiteX101" fmla="*/ 485006 w 3584566"/>
                <a:gd name="connsiteY101" fmla="*/ 1232130 h 2106290"/>
                <a:gd name="connsiteX102" fmla="*/ 3149780 w 3584566"/>
                <a:gd name="connsiteY102" fmla="*/ 1193763 h 2106290"/>
                <a:gd name="connsiteX103" fmla="*/ 3390671 w 3584566"/>
                <a:gd name="connsiteY103" fmla="*/ 1342069 h 2106290"/>
                <a:gd name="connsiteX104" fmla="*/ 3422471 w 3584566"/>
                <a:gd name="connsiteY104" fmla="*/ 1589714 h 2106290"/>
                <a:gd name="connsiteX105" fmla="*/ 3238989 w 3584566"/>
                <a:gd name="connsiteY105" fmla="*/ 1970750 h 2106290"/>
                <a:gd name="connsiteX106" fmla="*/ 3034400 w 3584566"/>
                <a:gd name="connsiteY106" fmla="*/ 2096543 h 2106290"/>
                <a:gd name="connsiteX107" fmla="*/ 2731597 w 3584566"/>
                <a:gd name="connsiteY107" fmla="*/ 1943453 h 2106290"/>
                <a:gd name="connsiteX108" fmla="*/ 2701204 w 3584566"/>
                <a:gd name="connsiteY108" fmla="*/ 1750683 h 2106290"/>
                <a:gd name="connsiteX109" fmla="*/ 2980931 w 3584566"/>
                <a:gd name="connsiteY109" fmla="*/ 1253986 h 2106290"/>
                <a:gd name="connsiteX110" fmla="*/ 3149780 w 3584566"/>
                <a:gd name="connsiteY110" fmla="*/ 1193763 h 2106290"/>
                <a:gd name="connsiteX111" fmla="*/ 3066480 w 3584566"/>
                <a:gd name="connsiteY111" fmla="*/ 1149300 h 2106290"/>
                <a:gd name="connsiteX112" fmla="*/ 3188614 w 3584566"/>
                <a:gd name="connsiteY112" fmla="*/ 1167873 h 2106290"/>
                <a:gd name="connsiteX113" fmla="*/ 3197338 w 3584566"/>
                <a:gd name="connsiteY113" fmla="*/ 1171250 h 2106290"/>
                <a:gd name="connsiteX114" fmla="*/ 3110944 w 3584566"/>
                <a:gd name="connsiteY114" fmla="*/ 1178004 h 2106290"/>
                <a:gd name="connsiteX115" fmla="*/ 2914797 w 3584566"/>
                <a:gd name="connsiteY115" fmla="*/ 1276218 h 2106290"/>
                <a:gd name="connsiteX116" fmla="*/ 2686288 w 3584566"/>
                <a:gd name="connsiteY116" fmla="*/ 1698341 h 2106290"/>
                <a:gd name="connsiteX117" fmla="*/ 2708520 w 3584566"/>
                <a:gd name="connsiteY117" fmla="*/ 1944579 h 2106290"/>
                <a:gd name="connsiteX118" fmla="*/ 2773245 w 3584566"/>
                <a:gd name="connsiteY118" fmla="*/ 2047577 h 2106290"/>
                <a:gd name="connsiteX119" fmla="*/ 2780281 w 3584566"/>
                <a:gd name="connsiteY119" fmla="*/ 2057426 h 2106290"/>
                <a:gd name="connsiteX120" fmla="*/ 2711334 w 3584566"/>
                <a:gd name="connsiteY120" fmla="*/ 2001706 h 2106290"/>
                <a:gd name="connsiteX121" fmla="*/ 2618749 w 3584566"/>
                <a:gd name="connsiteY121" fmla="*/ 1733799 h 2106290"/>
                <a:gd name="connsiteX122" fmla="*/ 2696138 w 3584566"/>
                <a:gd name="connsiteY122" fmla="*/ 1438876 h 2106290"/>
                <a:gd name="connsiteX123" fmla="*/ 2948567 w 3584566"/>
                <a:gd name="connsiteY123" fmla="*/ 1185602 h 2106290"/>
                <a:gd name="connsiteX124" fmla="*/ 3066480 w 3584566"/>
                <a:gd name="connsiteY124" fmla="*/ 1149300 h 2106290"/>
                <a:gd name="connsiteX125" fmla="*/ 2988282 w 3584566"/>
                <a:gd name="connsiteY125" fmla="*/ 1088056 h 2106290"/>
                <a:gd name="connsiteX126" fmla="*/ 3025394 w 3584566"/>
                <a:gd name="connsiteY126" fmla="*/ 1092453 h 2106290"/>
                <a:gd name="connsiteX127" fmla="*/ 3150624 w 3584566"/>
                <a:gd name="connsiteY127" fmla="*/ 1133821 h 2106290"/>
                <a:gd name="connsiteX128" fmla="*/ 3144995 w 3584566"/>
                <a:gd name="connsiteY128" fmla="*/ 1134103 h 2106290"/>
                <a:gd name="connsiteX129" fmla="*/ 2937311 w 3584566"/>
                <a:gd name="connsiteY129" fmla="*/ 1168435 h 2106290"/>
                <a:gd name="connsiteX130" fmla="*/ 2759175 w 3584566"/>
                <a:gd name="connsiteY130" fmla="*/ 1313083 h 2106290"/>
                <a:gd name="connsiteX131" fmla="*/ 2598768 w 3584566"/>
                <a:gd name="connsiteY131" fmla="*/ 1715507 h 2106290"/>
                <a:gd name="connsiteX132" fmla="*/ 2664901 w 3584566"/>
                <a:gd name="connsiteY132" fmla="*/ 1976097 h 2106290"/>
                <a:gd name="connsiteX133" fmla="*/ 2707958 w 3584566"/>
                <a:gd name="connsiteY133" fmla="*/ 2031255 h 2106290"/>
                <a:gd name="connsiteX134" fmla="*/ 2494926 w 3584566"/>
                <a:gd name="connsiteY134" fmla="*/ 1660068 h 2106290"/>
                <a:gd name="connsiteX135" fmla="*/ 2534887 w 3584566"/>
                <a:gd name="connsiteY135" fmla="*/ 1486998 h 2106290"/>
                <a:gd name="connsiteX136" fmla="*/ 2733848 w 3584566"/>
                <a:gd name="connsiteY136" fmla="*/ 1196577 h 2106290"/>
                <a:gd name="connsiteX137" fmla="*/ 2951382 w 3584566"/>
                <a:gd name="connsiteY137" fmla="*/ 1088513 h 2106290"/>
                <a:gd name="connsiteX138" fmla="*/ 2988282 w 3584566"/>
                <a:gd name="connsiteY138" fmla="*/ 1088056 h 2106290"/>
                <a:gd name="connsiteX139" fmla="*/ 2711053 w 3584566"/>
                <a:gd name="connsiteY139" fmla="*/ 991707 h 2106290"/>
                <a:gd name="connsiteX140" fmla="*/ 2747637 w 3584566"/>
                <a:gd name="connsiteY140" fmla="*/ 999024 h 2106290"/>
                <a:gd name="connsiteX141" fmla="*/ 2898194 w 3584566"/>
                <a:gd name="connsiteY141" fmla="*/ 1064594 h 2106290"/>
                <a:gd name="connsiteX142" fmla="*/ 2912546 w 3584566"/>
                <a:gd name="connsiteY142" fmla="*/ 1071910 h 2106290"/>
                <a:gd name="connsiteX143" fmla="*/ 2902416 w 3584566"/>
                <a:gd name="connsiteY143" fmla="*/ 1075569 h 2106290"/>
                <a:gd name="connsiteX144" fmla="*/ 2702892 w 3584566"/>
                <a:gd name="connsiteY144" fmla="*/ 1196296 h 2106290"/>
                <a:gd name="connsiteX145" fmla="*/ 2508153 w 3584566"/>
                <a:gd name="connsiteY145" fmla="*/ 1497692 h 2106290"/>
                <a:gd name="connsiteX146" fmla="*/ 2484233 w 3584566"/>
                <a:gd name="connsiteY146" fmla="*/ 1786142 h 2106290"/>
                <a:gd name="connsiteX147" fmla="*/ 2507308 w 3584566"/>
                <a:gd name="connsiteY147" fmla="*/ 1860999 h 2106290"/>
                <a:gd name="connsiteX148" fmla="*/ 2343525 w 3584566"/>
                <a:gd name="connsiteY148" fmla="*/ 1767006 h 2106290"/>
                <a:gd name="connsiteX149" fmla="*/ 2288086 w 3584566"/>
                <a:gd name="connsiteY149" fmla="*/ 1697497 h 2106290"/>
                <a:gd name="connsiteX150" fmla="*/ 2251783 w 3584566"/>
                <a:gd name="connsiteY150" fmla="*/ 1486435 h 2106290"/>
                <a:gd name="connsiteX151" fmla="*/ 2424854 w 3584566"/>
                <a:gd name="connsiteY151" fmla="*/ 1115530 h 2106290"/>
                <a:gd name="connsiteX152" fmla="*/ 2711053 w 3584566"/>
                <a:gd name="connsiteY152" fmla="*/ 991707 h 2106290"/>
                <a:gd name="connsiteX153" fmla="*/ 3314689 w 3584566"/>
                <a:gd name="connsiteY153" fmla="*/ 935706 h 2106290"/>
                <a:gd name="connsiteX154" fmla="*/ 3372942 w 3584566"/>
                <a:gd name="connsiteY154" fmla="*/ 999024 h 2106290"/>
                <a:gd name="connsiteX155" fmla="*/ 3335796 w 3584566"/>
                <a:gd name="connsiteY155" fmla="*/ 1226407 h 2106290"/>
                <a:gd name="connsiteX156" fmla="*/ 3333544 w 3584566"/>
                <a:gd name="connsiteY156" fmla="*/ 1230629 h 2106290"/>
                <a:gd name="connsiteX157" fmla="*/ 3323132 w 3584566"/>
                <a:gd name="connsiteY157" fmla="*/ 1223875 h 2106290"/>
                <a:gd name="connsiteX158" fmla="*/ 3304840 w 3584566"/>
                <a:gd name="connsiteY158" fmla="*/ 1210930 h 2106290"/>
                <a:gd name="connsiteX159" fmla="*/ 3223792 w 3584566"/>
                <a:gd name="connsiteY159" fmla="*/ 1159149 h 2106290"/>
                <a:gd name="connsiteX160" fmla="*/ 3219290 w 3584566"/>
                <a:gd name="connsiteY160" fmla="*/ 1155772 h 2106290"/>
                <a:gd name="connsiteX161" fmla="*/ 3179610 w 3584566"/>
                <a:gd name="connsiteY161" fmla="*/ 1122847 h 2106290"/>
                <a:gd name="connsiteX162" fmla="*/ 2991343 w 3584566"/>
                <a:gd name="connsiteY162" fmla="*/ 1064594 h 2106290"/>
                <a:gd name="connsiteX163" fmla="*/ 2985715 w 3584566"/>
                <a:gd name="connsiteY163" fmla="*/ 1064312 h 2106290"/>
                <a:gd name="connsiteX164" fmla="*/ 2910577 w 3584566"/>
                <a:gd name="connsiteY164" fmla="*/ 1047146 h 2106290"/>
                <a:gd name="connsiteX165" fmla="*/ 2782252 w 3584566"/>
                <a:gd name="connsiteY165" fmla="*/ 989737 h 2106290"/>
                <a:gd name="connsiteX166" fmla="*/ 2661806 w 3584566"/>
                <a:gd name="connsiteY166" fmla="*/ 972571 h 2106290"/>
                <a:gd name="connsiteX167" fmla="*/ 2401215 w 3584566"/>
                <a:gd name="connsiteY167" fmla="*/ 1110746 h 2106290"/>
                <a:gd name="connsiteX168" fmla="*/ 2232366 w 3584566"/>
                <a:gd name="connsiteY168" fmla="*/ 1476867 h 2106290"/>
                <a:gd name="connsiteX169" fmla="*/ 2277393 w 3584566"/>
                <a:gd name="connsiteY169" fmla="*/ 1722261 h 2106290"/>
                <a:gd name="connsiteX170" fmla="*/ 2358159 w 3584566"/>
                <a:gd name="connsiteY170" fmla="*/ 1803027 h 2106290"/>
                <a:gd name="connsiteX171" fmla="*/ 2352249 w 3584566"/>
                <a:gd name="connsiteY171" fmla="*/ 1804153 h 2106290"/>
                <a:gd name="connsiteX172" fmla="*/ 2051416 w 3584566"/>
                <a:gd name="connsiteY172" fmla="*/ 1813158 h 2106290"/>
                <a:gd name="connsiteX173" fmla="*/ 2038752 w 3584566"/>
                <a:gd name="connsiteY173" fmla="*/ 1813158 h 2106290"/>
                <a:gd name="connsiteX174" fmla="*/ 1991475 w 3584566"/>
                <a:gd name="connsiteY174" fmla="*/ 1759971 h 2106290"/>
                <a:gd name="connsiteX175" fmla="*/ 2005827 w 3584566"/>
                <a:gd name="connsiteY175" fmla="*/ 1687084 h 2106290"/>
                <a:gd name="connsiteX176" fmla="*/ 2145972 w 3584566"/>
                <a:gd name="connsiteY176" fmla="*/ 1057277 h 2106290"/>
                <a:gd name="connsiteX177" fmla="*/ 2238557 w 3584566"/>
                <a:gd name="connsiteY177" fmla="*/ 980451 h 2106290"/>
                <a:gd name="connsiteX178" fmla="*/ 2658710 w 3584566"/>
                <a:gd name="connsiteY178" fmla="*/ 963003 h 2106290"/>
                <a:gd name="connsiteX179" fmla="*/ 3035244 w 3584566"/>
                <a:gd name="connsiteY179" fmla="*/ 947525 h 2106290"/>
                <a:gd name="connsiteX180" fmla="*/ 3226325 w 3584566"/>
                <a:gd name="connsiteY180" fmla="*/ 940208 h 2106290"/>
                <a:gd name="connsiteX181" fmla="*/ 3314689 w 3584566"/>
                <a:gd name="connsiteY181" fmla="*/ 935706 h 2106290"/>
                <a:gd name="connsiteX182" fmla="*/ 3414028 w 3584566"/>
                <a:gd name="connsiteY182" fmla="*/ 924449 h 2106290"/>
                <a:gd name="connsiteX183" fmla="*/ 3514775 w 3584566"/>
                <a:gd name="connsiteY183" fmla="*/ 928107 h 2106290"/>
                <a:gd name="connsiteX184" fmla="*/ 3584566 w 3584566"/>
                <a:gd name="connsiteY184" fmla="*/ 993396 h 2106290"/>
                <a:gd name="connsiteX185" fmla="*/ 3584566 w 3584566"/>
                <a:gd name="connsiteY185" fmla="*/ 1032794 h 2106290"/>
                <a:gd name="connsiteX186" fmla="*/ 3439074 w 3584566"/>
                <a:gd name="connsiteY186" fmla="*/ 1421428 h 2106290"/>
                <a:gd name="connsiteX187" fmla="*/ 3435416 w 3584566"/>
                <a:gd name="connsiteY187" fmla="*/ 1409327 h 2106290"/>
                <a:gd name="connsiteX188" fmla="*/ 3369565 w 3584566"/>
                <a:gd name="connsiteY188" fmla="*/ 1269464 h 2106290"/>
                <a:gd name="connsiteX189" fmla="*/ 3362811 w 3584566"/>
                <a:gd name="connsiteY189" fmla="*/ 1243574 h 2106290"/>
                <a:gd name="connsiteX190" fmla="*/ 3405304 w 3584566"/>
                <a:gd name="connsiteY190" fmla="*/ 934299 h 2106290"/>
                <a:gd name="connsiteX191" fmla="*/ 3414028 w 3584566"/>
                <a:gd name="connsiteY191" fmla="*/ 924449 h 2106290"/>
                <a:gd name="connsiteX192" fmla="*/ 592277 w 3584566"/>
                <a:gd name="connsiteY192" fmla="*/ 545945 h 2106290"/>
                <a:gd name="connsiteX193" fmla="*/ 604378 w 3584566"/>
                <a:gd name="connsiteY193" fmla="*/ 552980 h 2106290"/>
                <a:gd name="connsiteX194" fmla="*/ 736081 w 3584566"/>
                <a:gd name="connsiteY194" fmla="*/ 660762 h 2106290"/>
                <a:gd name="connsiteX195" fmla="*/ 762534 w 3584566"/>
                <a:gd name="connsiteY195" fmla="*/ 713387 h 2106290"/>
                <a:gd name="connsiteX196" fmla="*/ 773790 w 3584566"/>
                <a:gd name="connsiteY196" fmla="*/ 791339 h 2106290"/>
                <a:gd name="connsiteX197" fmla="*/ 787298 w 3584566"/>
                <a:gd name="connsiteY197" fmla="*/ 814134 h 2106290"/>
                <a:gd name="connsiteX198" fmla="*/ 1849359 w 3584566"/>
                <a:gd name="connsiteY198" fmla="*/ 1592247 h 2106290"/>
                <a:gd name="connsiteX199" fmla="*/ 1935754 w 3584566"/>
                <a:gd name="connsiteY199" fmla="*/ 1654721 h 2106290"/>
                <a:gd name="connsiteX200" fmla="*/ 1974308 w 3584566"/>
                <a:gd name="connsiteY200" fmla="*/ 1546095 h 2106290"/>
                <a:gd name="connsiteX201" fmla="*/ 1978810 w 3584566"/>
                <a:gd name="connsiteY201" fmla="*/ 1546939 h 2106290"/>
                <a:gd name="connsiteX202" fmla="*/ 1968117 w 3584566"/>
                <a:gd name="connsiteY202" fmla="*/ 1629112 h 2106290"/>
                <a:gd name="connsiteX203" fmla="*/ 1957423 w 3584566"/>
                <a:gd name="connsiteY203" fmla="*/ 1730985 h 2106290"/>
                <a:gd name="connsiteX204" fmla="*/ 1963051 w 3584566"/>
                <a:gd name="connsiteY204" fmla="*/ 1793177 h 2106290"/>
                <a:gd name="connsiteX205" fmla="*/ 1842324 w 3584566"/>
                <a:gd name="connsiteY205" fmla="*/ 1711567 h 2106290"/>
                <a:gd name="connsiteX206" fmla="*/ 1822625 w 3584566"/>
                <a:gd name="connsiteY206" fmla="*/ 1697496 h 2106290"/>
                <a:gd name="connsiteX207" fmla="*/ 1823188 w 3584566"/>
                <a:gd name="connsiteY207" fmla="*/ 1698903 h 2106290"/>
                <a:gd name="connsiteX208" fmla="*/ 1814535 w 3584566"/>
                <a:gd name="connsiteY208" fmla="*/ 1693067 h 2106290"/>
                <a:gd name="connsiteX209" fmla="*/ 1814535 w 3584566"/>
                <a:gd name="connsiteY209" fmla="*/ 1700207 h 2106290"/>
                <a:gd name="connsiteX210" fmla="*/ 1814535 w 3584566"/>
                <a:gd name="connsiteY210" fmla="*/ 1930968 h 2106290"/>
                <a:gd name="connsiteX211" fmla="*/ 1812847 w 3584566"/>
                <a:gd name="connsiteY211" fmla="*/ 1971773 h 2106290"/>
                <a:gd name="connsiteX212" fmla="*/ 1736583 w 3584566"/>
                <a:gd name="connsiteY212" fmla="*/ 2077866 h 2106290"/>
                <a:gd name="connsiteX213" fmla="*/ 1479933 w 3584566"/>
                <a:gd name="connsiteY213" fmla="*/ 2079836 h 2106290"/>
                <a:gd name="connsiteX214" fmla="*/ 1416614 w 3584566"/>
                <a:gd name="connsiteY214" fmla="*/ 2010608 h 2106290"/>
                <a:gd name="connsiteX215" fmla="*/ 1407645 w 3584566"/>
                <a:gd name="connsiteY215" fmla="*/ 1990988 h 2106290"/>
                <a:gd name="connsiteX216" fmla="*/ 1370743 w 3584566"/>
                <a:gd name="connsiteY216" fmla="*/ 1960516 h 2106290"/>
                <a:gd name="connsiteX217" fmla="*/ 1197954 w 3584566"/>
                <a:gd name="connsiteY217" fmla="*/ 1882001 h 2106290"/>
                <a:gd name="connsiteX218" fmla="*/ 685778 w 3584566"/>
                <a:gd name="connsiteY218" fmla="*/ 1751706 h 2106290"/>
                <a:gd name="connsiteX219" fmla="*/ 556327 w 3584566"/>
                <a:gd name="connsiteY219" fmla="*/ 1735665 h 2106290"/>
                <a:gd name="connsiteX220" fmla="*/ 556327 w 3584566"/>
                <a:gd name="connsiteY220" fmla="*/ 1761274 h 2106290"/>
                <a:gd name="connsiteX221" fmla="*/ 546196 w 3584566"/>
                <a:gd name="connsiteY221" fmla="*/ 1936596 h 2106290"/>
                <a:gd name="connsiteX222" fmla="*/ 494135 w 3584566"/>
                <a:gd name="connsiteY222" fmla="*/ 1989502 h 2106290"/>
                <a:gd name="connsiteX223" fmla="*/ 258590 w 3584566"/>
                <a:gd name="connsiteY223" fmla="*/ 2021865 h 2106290"/>
                <a:gd name="connsiteX224" fmla="*/ 75951 w 3584566"/>
                <a:gd name="connsiteY224" fmla="*/ 2046066 h 2106290"/>
                <a:gd name="connsiteX225" fmla="*/ 57659 w 3584566"/>
                <a:gd name="connsiteY225" fmla="*/ 2047473 h 2106290"/>
                <a:gd name="connsiteX226" fmla="*/ 14321 w 3584566"/>
                <a:gd name="connsiteY226" fmla="*/ 2015392 h 2106290"/>
                <a:gd name="connsiteX227" fmla="*/ 3065 w 3584566"/>
                <a:gd name="connsiteY227" fmla="*/ 1946164 h 2106290"/>
                <a:gd name="connsiteX228" fmla="*/ 251 w 3584566"/>
                <a:gd name="connsiteY228" fmla="*/ 1875810 h 2106290"/>
                <a:gd name="connsiteX229" fmla="*/ 814 w 3584566"/>
                <a:gd name="connsiteY229" fmla="*/ 1407535 h 2106290"/>
                <a:gd name="connsiteX230" fmla="*/ 5598 w 3584566"/>
                <a:gd name="connsiteY230" fmla="*/ 1295250 h 2106290"/>
                <a:gd name="connsiteX231" fmla="*/ 71730 w 3584566"/>
                <a:gd name="connsiteY231" fmla="*/ 1226304 h 2106290"/>
                <a:gd name="connsiteX232" fmla="*/ 390855 w 3584566"/>
                <a:gd name="connsiteY232" fmla="*/ 1183810 h 2106290"/>
                <a:gd name="connsiteX233" fmla="*/ 487099 w 3584566"/>
                <a:gd name="connsiteY233" fmla="*/ 1171990 h 2106290"/>
                <a:gd name="connsiteX234" fmla="*/ 550980 w 3584566"/>
                <a:gd name="connsiteY234" fmla="*/ 1217580 h 2106290"/>
                <a:gd name="connsiteX235" fmla="*/ 557172 w 3584566"/>
                <a:gd name="connsiteY235" fmla="*/ 1287371 h 2106290"/>
                <a:gd name="connsiteX236" fmla="*/ 556327 w 3584566"/>
                <a:gd name="connsiteY236" fmla="*/ 1373202 h 2106290"/>
                <a:gd name="connsiteX237" fmla="*/ 592348 w 3584566"/>
                <a:gd name="connsiteY237" fmla="*/ 1419917 h 2106290"/>
                <a:gd name="connsiteX238" fmla="*/ 773298 w 3584566"/>
                <a:gd name="connsiteY238" fmla="*/ 1461004 h 2106290"/>
                <a:gd name="connsiteX239" fmla="*/ 1391005 w 3584566"/>
                <a:gd name="connsiteY239" fmla="*/ 1603963 h 2106290"/>
                <a:gd name="connsiteX240" fmla="*/ 1407609 w 3584566"/>
                <a:gd name="connsiteY240" fmla="*/ 1607284 h 2106290"/>
                <a:gd name="connsiteX241" fmla="*/ 1407609 w 3584566"/>
                <a:gd name="connsiteY241" fmla="*/ 1607059 h 2106290"/>
                <a:gd name="connsiteX242" fmla="*/ 1407609 w 3584566"/>
                <a:gd name="connsiteY242" fmla="*/ 1591862 h 2106290"/>
                <a:gd name="connsiteX243" fmla="*/ 1407504 w 3584566"/>
                <a:gd name="connsiteY243" fmla="*/ 1500402 h 2106290"/>
                <a:gd name="connsiteX244" fmla="*/ 1407598 w 3584566"/>
                <a:gd name="connsiteY244" fmla="*/ 1418604 h 2106290"/>
                <a:gd name="connsiteX245" fmla="*/ 1353787 w 3584566"/>
                <a:gd name="connsiteY245" fmla="*/ 1382311 h 2106290"/>
                <a:gd name="connsiteX246" fmla="*/ 796303 w 3584566"/>
                <a:gd name="connsiteY246" fmla="*/ 952309 h 2106290"/>
                <a:gd name="connsiteX247" fmla="*/ 634771 w 3584566"/>
                <a:gd name="connsiteY247" fmla="*/ 830456 h 2106290"/>
                <a:gd name="connsiteX248" fmla="*/ 575392 w 3584566"/>
                <a:gd name="connsiteY248" fmla="*/ 696502 h 2106290"/>
                <a:gd name="connsiteX249" fmla="*/ 589463 w 3584566"/>
                <a:gd name="connsiteY249" fmla="*/ 567895 h 2106290"/>
                <a:gd name="connsiteX250" fmla="*/ 592277 w 3584566"/>
                <a:gd name="connsiteY250" fmla="*/ 545945 h 2106290"/>
                <a:gd name="connsiteX251" fmla="*/ 1575261 w 3584566"/>
                <a:gd name="connsiteY251" fmla="*/ 0 h 2106290"/>
                <a:gd name="connsiteX252" fmla="*/ 1585392 w 3584566"/>
                <a:gd name="connsiteY252" fmla="*/ 2533 h 2106290"/>
                <a:gd name="connsiteX253" fmla="*/ 1887913 w 3584566"/>
                <a:gd name="connsiteY253" fmla="*/ 74294 h 2106290"/>
                <a:gd name="connsiteX254" fmla="*/ 2407124 w 3584566"/>
                <a:gd name="connsiteY254" fmla="*/ 334040 h 2106290"/>
                <a:gd name="connsiteX255" fmla="*/ 2738632 w 3584566"/>
                <a:gd name="connsiteY255" fmla="*/ 497542 h 2106290"/>
                <a:gd name="connsiteX256" fmla="*/ 3507458 w 3584566"/>
                <a:gd name="connsiteY256" fmla="*/ 879986 h 2106290"/>
                <a:gd name="connsiteX257" fmla="*/ 3521247 w 3584566"/>
                <a:gd name="connsiteY257" fmla="*/ 890398 h 2106290"/>
                <a:gd name="connsiteX258" fmla="*/ 3502111 w 3584566"/>
                <a:gd name="connsiteY258" fmla="*/ 891524 h 2106290"/>
                <a:gd name="connsiteX259" fmla="*/ 3254747 w 3584566"/>
                <a:gd name="connsiteY259" fmla="*/ 898559 h 2106290"/>
                <a:gd name="connsiteX260" fmla="*/ 2931682 w 3584566"/>
                <a:gd name="connsiteY260" fmla="*/ 910660 h 2106290"/>
                <a:gd name="connsiteX261" fmla="*/ 2599894 w 3584566"/>
                <a:gd name="connsiteY261" fmla="*/ 920509 h 2106290"/>
                <a:gd name="connsiteX262" fmla="*/ 2375043 w 3584566"/>
                <a:gd name="connsiteY262" fmla="*/ 928389 h 2106290"/>
                <a:gd name="connsiteX263" fmla="*/ 2283583 w 3584566"/>
                <a:gd name="connsiteY263" fmla="*/ 930640 h 2106290"/>
                <a:gd name="connsiteX264" fmla="*/ 2141468 w 3584566"/>
                <a:gd name="connsiteY264" fmla="*/ 1015346 h 2106290"/>
                <a:gd name="connsiteX265" fmla="*/ 2075617 w 3584566"/>
                <a:gd name="connsiteY265" fmla="*/ 1178004 h 2106290"/>
                <a:gd name="connsiteX266" fmla="*/ 1957704 w 3584566"/>
                <a:gd name="connsiteY266" fmla="*/ 1519361 h 2106290"/>
                <a:gd name="connsiteX267" fmla="*/ 1921402 w 3584566"/>
                <a:gd name="connsiteY267" fmla="*/ 1613635 h 2106290"/>
                <a:gd name="connsiteX268" fmla="*/ 1909301 w 3584566"/>
                <a:gd name="connsiteY268" fmla="*/ 1605193 h 2106290"/>
                <a:gd name="connsiteX269" fmla="*/ 1346470 w 3584566"/>
                <a:gd name="connsiteY269" fmla="*/ 1193201 h 2106290"/>
                <a:gd name="connsiteX270" fmla="*/ 808123 w 3584566"/>
                <a:gd name="connsiteY270" fmla="*/ 799782 h 2106290"/>
                <a:gd name="connsiteX271" fmla="*/ 796303 w 3584566"/>
                <a:gd name="connsiteY271" fmla="*/ 780646 h 2106290"/>
                <a:gd name="connsiteX272" fmla="*/ 784765 w 3584566"/>
                <a:gd name="connsiteY272" fmla="*/ 706915 h 2106290"/>
                <a:gd name="connsiteX273" fmla="*/ 745930 w 3584566"/>
                <a:gd name="connsiteY273" fmla="*/ 637687 h 2106290"/>
                <a:gd name="connsiteX274" fmla="*/ 603815 w 3584566"/>
                <a:gd name="connsiteY274" fmla="*/ 522870 h 2106290"/>
                <a:gd name="connsiteX275" fmla="*/ 595091 w 3584566"/>
                <a:gd name="connsiteY275" fmla="*/ 499512 h 2106290"/>
                <a:gd name="connsiteX276" fmla="*/ 652219 w 3584566"/>
                <a:gd name="connsiteY276" fmla="*/ 178699 h 2106290"/>
                <a:gd name="connsiteX277" fmla="*/ 685144 w 3584566"/>
                <a:gd name="connsiteY277" fmla="*/ 89771 h 2106290"/>
                <a:gd name="connsiteX278" fmla="*/ 792926 w 3584566"/>
                <a:gd name="connsiteY278" fmla="*/ 32081 h 2106290"/>
                <a:gd name="connsiteX279" fmla="*/ 950237 w 3584566"/>
                <a:gd name="connsiteY279" fmla="*/ 25046 h 2106290"/>
                <a:gd name="connsiteX280" fmla="*/ 1245442 w 3584566"/>
                <a:gd name="connsiteY280" fmla="*/ 16322 h 2106290"/>
                <a:gd name="connsiteX281" fmla="*/ 1551622 w 3584566"/>
                <a:gd name="connsiteY281" fmla="*/ 2533 h 2106290"/>
                <a:gd name="connsiteX282" fmla="*/ 1563723 w 3584566"/>
                <a:gd name="connsiteY282" fmla="*/ 281 h 2106290"/>
                <a:gd name="connsiteX283" fmla="*/ 1575261 w 3584566"/>
                <a:gd name="connsiteY283" fmla="*/ 0 h 210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Lst>
              <a:rect l="l" t="t" r="r" b="b"/>
              <a:pathLst>
                <a:path w="3584566" h="2106290">
                  <a:moveTo>
                    <a:pt x="113380" y="1853015"/>
                  </a:moveTo>
                  <a:cubicBezTo>
                    <a:pt x="96495" y="1852734"/>
                    <a:pt x="81861" y="1862583"/>
                    <a:pt x="75670" y="1879468"/>
                  </a:cubicBezTo>
                  <a:cubicBezTo>
                    <a:pt x="68635" y="1898323"/>
                    <a:pt x="71449" y="1916334"/>
                    <a:pt x="84394" y="1932093"/>
                  </a:cubicBezTo>
                  <a:cubicBezTo>
                    <a:pt x="100716" y="1951792"/>
                    <a:pt x="129139" y="1950948"/>
                    <a:pt x="142928" y="1929279"/>
                  </a:cubicBezTo>
                  <a:cubicBezTo>
                    <a:pt x="148275" y="1920836"/>
                    <a:pt x="150245" y="1910424"/>
                    <a:pt x="153059" y="1902544"/>
                  </a:cubicBezTo>
                  <a:cubicBezTo>
                    <a:pt x="150808" y="1893258"/>
                    <a:pt x="149964" y="1886222"/>
                    <a:pt x="147712" y="1879750"/>
                  </a:cubicBezTo>
                  <a:cubicBezTo>
                    <a:pt x="141521" y="1862865"/>
                    <a:pt x="128576" y="1853297"/>
                    <a:pt x="113380" y="1853015"/>
                  </a:cubicBezTo>
                  <a:close/>
                  <a:moveTo>
                    <a:pt x="443198" y="1805738"/>
                  </a:moveTo>
                  <a:cubicBezTo>
                    <a:pt x="422655" y="1806019"/>
                    <a:pt x="404926" y="1828251"/>
                    <a:pt x="404926" y="1853578"/>
                  </a:cubicBezTo>
                  <a:cubicBezTo>
                    <a:pt x="404926" y="1878624"/>
                    <a:pt x="423781" y="1900575"/>
                    <a:pt x="445731" y="1900856"/>
                  </a:cubicBezTo>
                  <a:cubicBezTo>
                    <a:pt x="465993" y="1901137"/>
                    <a:pt x="484848" y="1878624"/>
                    <a:pt x="484848" y="1853860"/>
                  </a:cubicBezTo>
                  <a:cubicBezTo>
                    <a:pt x="484848" y="1828532"/>
                    <a:pt x="464867" y="1805456"/>
                    <a:pt x="443198" y="1805738"/>
                  </a:cubicBezTo>
                  <a:close/>
                  <a:moveTo>
                    <a:pt x="295174" y="1473386"/>
                  </a:moveTo>
                  <a:cubicBezTo>
                    <a:pt x="293204" y="1481547"/>
                    <a:pt x="291797" y="1488301"/>
                    <a:pt x="289827" y="1497025"/>
                  </a:cubicBezTo>
                  <a:cubicBezTo>
                    <a:pt x="327255" y="1503216"/>
                    <a:pt x="362714" y="1509407"/>
                    <a:pt x="398172" y="1515036"/>
                  </a:cubicBezTo>
                  <a:cubicBezTo>
                    <a:pt x="624148" y="1551620"/>
                    <a:pt x="850406" y="1587922"/>
                    <a:pt x="1076383" y="1624225"/>
                  </a:cubicBezTo>
                  <a:cubicBezTo>
                    <a:pt x="1141108" y="1634637"/>
                    <a:pt x="1205834" y="1645050"/>
                    <a:pt x="1270559" y="1655743"/>
                  </a:cubicBezTo>
                  <a:cubicBezTo>
                    <a:pt x="1280972" y="1657432"/>
                    <a:pt x="1289414" y="1657995"/>
                    <a:pt x="1289977" y="1644205"/>
                  </a:cubicBezTo>
                  <a:cubicBezTo>
                    <a:pt x="1289977" y="1640828"/>
                    <a:pt x="1290821" y="1637170"/>
                    <a:pt x="1291947" y="1632386"/>
                  </a:cubicBezTo>
                  <a:cubicBezTo>
                    <a:pt x="959314" y="1579198"/>
                    <a:pt x="628088" y="1526574"/>
                    <a:pt x="295174" y="1473386"/>
                  </a:cubicBezTo>
                  <a:close/>
                  <a:moveTo>
                    <a:pt x="3290487" y="1327435"/>
                  </a:moveTo>
                  <a:cubicBezTo>
                    <a:pt x="3325946" y="1363456"/>
                    <a:pt x="3346207" y="1407075"/>
                    <a:pt x="3356339" y="1455760"/>
                  </a:cubicBezTo>
                  <a:cubicBezTo>
                    <a:pt x="3377445" y="1559321"/>
                    <a:pt x="3358590" y="1657816"/>
                    <a:pt x="3316659" y="1753216"/>
                  </a:cubicBezTo>
                  <a:cubicBezTo>
                    <a:pt x="3274165" y="1850586"/>
                    <a:pt x="3210565" y="1930789"/>
                    <a:pt x="3119387" y="1987072"/>
                  </a:cubicBezTo>
                  <a:cubicBezTo>
                    <a:pt x="3074079" y="2014932"/>
                    <a:pt x="3025113" y="2032662"/>
                    <a:pt x="2970518" y="2031817"/>
                  </a:cubicBezTo>
                  <a:cubicBezTo>
                    <a:pt x="2967423" y="2031817"/>
                    <a:pt x="2964046" y="2031536"/>
                    <a:pt x="2956729" y="2030973"/>
                  </a:cubicBezTo>
                  <a:cubicBezTo>
                    <a:pt x="3115166" y="1992982"/>
                    <a:pt x="3221822" y="1897019"/>
                    <a:pt x="3287392" y="1756030"/>
                  </a:cubicBezTo>
                  <a:cubicBezTo>
                    <a:pt x="3353243" y="1615041"/>
                    <a:pt x="3355776" y="1470957"/>
                    <a:pt x="3290487" y="1327435"/>
                  </a:cubicBezTo>
                  <a:close/>
                  <a:moveTo>
                    <a:pt x="122104" y="1319452"/>
                  </a:moveTo>
                  <a:cubicBezTo>
                    <a:pt x="104937" y="1318608"/>
                    <a:pt x="92836" y="1327894"/>
                    <a:pt x="84957" y="1342528"/>
                  </a:cubicBezTo>
                  <a:cubicBezTo>
                    <a:pt x="82143" y="1348156"/>
                    <a:pt x="80173" y="1354629"/>
                    <a:pt x="79328" y="1361102"/>
                  </a:cubicBezTo>
                  <a:cubicBezTo>
                    <a:pt x="76514" y="1385022"/>
                    <a:pt x="96213" y="1411756"/>
                    <a:pt x="117882" y="1413445"/>
                  </a:cubicBezTo>
                  <a:cubicBezTo>
                    <a:pt x="139270" y="1415133"/>
                    <a:pt x="157843" y="1393464"/>
                    <a:pt x="158969" y="1367011"/>
                  </a:cubicBezTo>
                  <a:cubicBezTo>
                    <a:pt x="157562" y="1360257"/>
                    <a:pt x="156999" y="1353222"/>
                    <a:pt x="154466" y="1346749"/>
                  </a:cubicBezTo>
                  <a:cubicBezTo>
                    <a:pt x="148838" y="1331834"/>
                    <a:pt x="138988" y="1320296"/>
                    <a:pt x="122104" y="1319452"/>
                  </a:cubicBezTo>
                  <a:close/>
                  <a:moveTo>
                    <a:pt x="442073" y="1278365"/>
                  </a:moveTo>
                  <a:cubicBezTo>
                    <a:pt x="423499" y="1278647"/>
                    <a:pt x="408866" y="1290466"/>
                    <a:pt x="404363" y="1310165"/>
                  </a:cubicBezTo>
                  <a:cubicBezTo>
                    <a:pt x="402675" y="1318045"/>
                    <a:pt x="402393" y="1327050"/>
                    <a:pt x="403800" y="1334930"/>
                  </a:cubicBezTo>
                  <a:cubicBezTo>
                    <a:pt x="408021" y="1358006"/>
                    <a:pt x="426032" y="1373202"/>
                    <a:pt x="444887" y="1371514"/>
                  </a:cubicBezTo>
                  <a:cubicBezTo>
                    <a:pt x="465430" y="1369544"/>
                    <a:pt x="480627" y="1350689"/>
                    <a:pt x="480908" y="1322548"/>
                  </a:cubicBezTo>
                  <a:cubicBezTo>
                    <a:pt x="480627" y="1320015"/>
                    <a:pt x="479782" y="1313542"/>
                    <a:pt x="477531" y="1307351"/>
                  </a:cubicBezTo>
                  <a:cubicBezTo>
                    <a:pt x="471903" y="1289341"/>
                    <a:pt x="457551" y="1278084"/>
                    <a:pt x="442073" y="1278365"/>
                  </a:cubicBezTo>
                  <a:close/>
                  <a:moveTo>
                    <a:pt x="3141751" y="1260393"/>
                  </a:moveTo>
                  <a:cubicBezTo>
                    <a:pt x="3157871" y="1259808"/>
                    <a:pt x="3174333" y="1260810"/>
                    <a:pt x="3191148" y="1263554"/>
                  </a:cubicBezTo>
                  <a:cubicBezTo>
                    <a:pt x="3191992" y="1263836"/>
                    <a:pt x="3193118" y="1263836"/>
                    <a:pt x="3193962" y="1263836"/>
                  </a:cubicBezTo>
                  <a:cubicBezTo>
                    <a:pt x="3219853" y="1267213"/>
                    <a:pt x="3238426" y="1279032"/>
                    <a:pt x="3252497" y="1303234"/>
                  </a:cubicBezTo>
                  <a:cubicBezTo>
                    <a:pt x="3293583" y="1373306"/>
                    <a:pt x="3314127" y="1448444"/>
                    <a:pt x="3317222" y="1551161"/>
                  </a:cubicBezTo>
                  <a:cubicBezTo>
                    <a:pt x="3311031" y="1726201"/>
                    <a:pt x="3228013" y="1877602"/>
                    <a:pt x="3054099" y="1974691"/>
                  </a:cubicBezTo>
                  <a:cubicBezTo>
                    <a:pt x="3000349" y="2004521"/>
                    <a:pt x="2941251" y="2014089"/>
                    <a:pt x="2880184" y="2012119"/>
                  </a:cubicBezTo>
                  <a:cubicBezTo>
                    <a:pt x="2873430" y="2011837"/>
                    <a:pt x="2865832" y="2008179"/>
                    <a:pt x="2859922" y="2003958"/>
                  </a:cubicBezTo>
                  <a:cubicBezTo>
                    <a:pt x="2808705" y="1967937"/>
                    <a:pt x="2780563" y="1916156"/>
                    <a:pt x="2765930" y="1856778"/>
                  </a:cubicBezTo>
                  <a:cubicBezTo>
                    <a:pt x="2742853" y="1762503"/>
                    <a:pt x="2755236" y="1670481"/>
                    <a:pt x="2788161" y="1580709"/>
                  </a:cubicBezTo>
                  <a:cubicBezTo>
                    <a:pt x="2830374" y="1465047"/>
                    <a:pt x="2899602" y="1369648"/>
                    <a:pt x="3005695" y="1304359"/>
                  </a:cubicBezTo>
                  <a:cubicBezTo>
                    <a:pt x="3048119" y="1278188"/>
                    <a:pt x="3093392" y="1262147"/>
                    <a:pt x="3141751" y="1260393"/>
                  </a:cubicBezTo>
                  <a:close/>
                  <a:moveTo>
                    <a:pt x="3134302" y="1239915"/>
                  </a:moveTo>
                  <a:cubicBezTo>
                    <a:pt x="3067888" y="1245543"/>
                    <a:pt x="3008791" y="1271433"/>
                    <a:pt x="2957011" y="1311676"/>
                  </a:cubicBezTo>
                  <a:cubicBezTo>
                    <a:pt x="2836002" y="1405950"/>
                    <a:pt x="2766492" y="1531461"/>
                    <a:pt x="2740602" y="1681174"/>
                  </a:cubicBezTo>
                  <a:cubicBezTo>
                    <a:pt x="2726531" y="1762784"/>
                    <a:pt x="2730190" y="1843551"/>
                    <a:pt x="2766492" y="1919251"/>
                  </a:cubicBezTo>
                  <a:cubicBezTo>
                    <a:pt x="2792383" y="1972720"/>
                    <a:pt x="2825308" y="2018591"/>
                    <a:pt x="2889471" y="2036883"/>
                  </a:cubicBezTo>
                  <a:cubicBezTo>
                    <a:pt x="2962639" y="2057708"/>
                    <a:pt x="3031023" y="2054331"/>
                    <a:pt x="3098562" y="2022531"/>
                  </a:cubicBezTo>
                  <a:cubicBezTo>
                    <a:pt x="3164413" y="1991575"/>
                    <a:pt x="3216757" y="1943734"/>
                    <a:pt x="3261220" y="1886889"/>
                  </a:cubicBezTo>
                  <a:cubicBezTo>
                    <a:pt x="3340298" y="1784735"/>
                    <a:pt x="3382229" y="1669355"/>
                    <a:pt x="3386450" y="1536245"/>
                  </a:cubicBezTo>
                  <a:cubicBezTo>
                    <a:pt x="3385043" y="1519360"/>
                    <a:pt x="3384480" y="1498535"/>
                    <a:pt x="3381666" y="1478274"/>
                  </a:cubicBezTo>
                  <a:cubicBezTo>
                    <a:pt x="3372661" y="1414674"/>
                    <a:pt x="3350711" y="1356421"/>
                    <a:pt x="3304558" y="1309987"/>
                  </a:cubicBezTo>
                  <a:cubicBezTo>
                    <a:pt x="3286266" y="1291414"/>
                    <a:pt x="3265160" y="1275655"/>
                    <a:pt x="3245180" y="1259051"/>
                  </a:cubicBezTo>
                  <a:cubicBezTo>
                    <a:pt x="3242084" y="1256518"/>
                    <a:pt x="3237863" y="1254830"/>
                    <a:pt x="3233923" y="1253423"/>
                  </a:cubicBezTo>
                  <a:cubicBezTo>
                    <a:pt x="3201842" y="1241885"/>
                    <a:pt x="3168635" y="1237101"/>
                    <a:pt x="3134302" y="1239915"/>
                  </a:cubicBezTo>
                  <a:close/>
                  <a:moveTo>
                    <a:pt x="485006" y="1232130"/>
                  </a:moveTo>
                  <a:cubicBezTo>
                    <a:pt x="477812" y="1231228"/>
                    <a:pt x="469370" y="1231510"/>
                    <a:pt x="459520" y="1232776"/>
                  </a:cubicBezTo>
                  <a:cubicBezTo>
                    <a:pt x="348361" y="1247410"/>
                    <a:pt x="237484" y="1262043"/>
                    <a:pt x="126325" y="1275833"/>
                  </a:cubicBezTo>
                  <a:cubicBezTo>
                    <a:pt x="71730" y="1282587"/>
                    <a:pt x="55690" y="1296939"/>
                    <a:pt x="47528" y="1351252"/>
                  </a:cubicBezTo>
                  <a:cubicBezTo>
                    <a:pt x="46966" y="1356036"/>
                    <a:pt x="46403" y="1360539"/>
                    <a:pt x="46403" y="1365323"/>
                  </a:cubicBezTo>
                  <a:cubicBezTo>
                    <a:pt x="46403" y="1457908"/>
                    <a:pt x="46403" y="1550775"/>
                    <a:pt x="46403" y="1643642"/>
                  </a:cubicBezTo>
                  <a:cubicBezTo>
                    <a:pt x="45840" y="1643642"/>
                    <a:pt x="44996" y="1643642"/>
                    <a:pt x="44433" y="1643642"/>
                  </a:cubicBezTo>
                  <a:cubicBezTo>
                    <a:pt x="44433" y="1724409"/>
                    <a:pt x="44433" y="1804893"/>
                    <a:pt x="44714" y="1885660"/>
                  </a:cubicBezTo>
                  <a:cubicBezTo>
                    <a:pt x="44714" y="1903952"/>
                    <a:pt x="45559" y="1922244"/>
                    <a:pt x="48373" y="1940254"/>
                  </a:cubicBezTo>
                  <a:cubicBezTo>
                    <a:pt x="53720" y="1974024"/>
                    <a:pt x="68916" y="1985843"/>
                    <a:pt x="103249" y="1985281"/>
                  </a:cubicBezTo>
                  <a:cubicBezTo>
                    <a:pt x="108033" y="1984999"/>
                    <a:pt x="112817" y="1984718"/>
                    <a:pt x="117319" y="1984155"/>
                  </a:cubicBezTo>
                  <a:cubicBezTo>
                    <a:pt x="162346" y="1977964"/>
                    <a:pt x="207372" y="1971773"/>
                    <a:pt x="252399" y="1965863"/>
                  </a:cubicBezTo>
                  <a:cubicBezTo>
                    <a:pt x="323034" y="1956295"/>
                    <a:pt x="393951" y="1947852"/>
                    <a:pt x="464304" y="1937721"/>
                  </a:cubicBezTo>
                  <a:cubicBezTo>
                    <a:pt x="500044" y="1932656"/>
                    <a:pt x="516366" y="1916615"/>
                    <a:pt x="519743" y="1880875"/>
                  </a:cubicBezTo>
                  <a:cubicBezTo>
                    <a:pt x="523683" y="1839507"/>
                    <a:pt x="523965" y="1797577"/>
                    <a:pt x="523965" y="1755646"/>
                  </a:cubicBezTo>
                  <a:cubicBezTo>
                    <a:pt x="523965" y="1751143"/>
                    <a:pt x="521150" y="1745796"/>
                    <a:pt x="518336" y="1741856"/>
                  </a:cubicBezTo>
                  <a:cubicBezTo>
                    <a:pt x="516085" y="1739324"/>
                    <a:pt x="510457" y="1735947"/>
                    <a:pt x="508768" y="1736791"/>
                  </a:cubicBezTo>
                  <a:cubicBezTo>
                    <a:pt x="505673" y="1738479"/>
                    <a:pt x="502577" y="1743264"/>
                    <a:pt x="502577" y="1746922"/>
                  </a:cubicBezTo>
                  <a:cubicBezTo>
                    <a:pt x="502014" y="1763244"/>
                    <a:pt x="504265" y="1779848"/>
                    <a:pt x="502858" y="1796170"/>
                  </a:cubicBezTo>
                  <a:cubicBezTo>
                    <a:pt x="500607" y="1822060"/>
                    <a:pt x="498637" y="1848513"/>
                    <a:pt x="493009" y="1873840"/>
                  </a:cubicBezTo>
                  <a:cubicBezTo>
                    <a:pt x="487662" y="1898042"/>
                    <a:pt x="470496" y="1912675"/>
                    <a:pt x="444605" y="1916334"/>
                  </a:cubicBezTo>
                  <a:cubicBezTo>
                    <a:pt x="330914" y="1931812"/>
                    <a:pt x="217222" y="1948134"/>
                    <a:pt x="103530" y="1963612"/>
                  </a:cubicBezTo>
                  <a:cubicBezTo>
                    <a:pt x="79328" y="1966989"/>
                    <a:pt x="65539" y="1957983"/>
                    <a:pt x="59629" y="1934344"/>
                  </a:cubicBezTo>
                  <a:cubicBezTo>
                    <a:pt x="55127" y="1915771"/>
                    <a:pt x="51750" y="1896353"/>
                    <a:pt x="51750" y="1877498"/>
                  </a:cubicBezTo>
                  <a:cubicBezTo>
                    <a:pt x="51187" y="1715403"/>
                    <a:pt x="51187" y="1553027"/>
                    <a:pt x="51468" y="1390932"/>
                  </a:cubicBezTo>
                  <a:cubicBezTo>
                    <a:pt x="51468" y="1377986"/>
                    <a:pt x="54001" y="1364760"/>
                    <a:pt x="56534" y="1352096"/>
                  </a:cubicBezTo>
                  <a:cubicBezTo>
                    <a:pt x="63006" y="1320578"/>
                    <a:pt x="81017" y="1302286"/>
                    <a:pt x="114224" y="1298065"/>
                  </a:cubicBezTo>
                  <a:cubicBezTo>
                    <a:pt x="225946" y="1283994"/>
                    <a:pt x="337386" y="1268797"/>
                    <a:pt x="448827" y="1254445"/>
                  </a:cubicBezTo>
                  <a:cubicBezTo>
                    <a:pt x="475561" y="1251068"/>
                    <a:pt x="489350" y="1260073"/>
                    <a:pt x="494697" y="1286526"/>
                  </a:cubicBezTo>
                  <a:cubicBezTo>
                    <a:pt x="499200" y="1308477"/>
                    <a:pt x="499200" y="1331271"/>
                    <a:pt x="502014" y="1353503"/>
                  </a:cubicBezTo>
                  <a:cubicBezTo>
                    <a:pt x="503984" y="1367574"/>
                    <a:pt x="506798" y="1381082"/>
                    <a:pt x="510457" y="1394590"/>
                  </a:cubicBezTo>
                  <a:cubicBezTo>
                    <a:pt x="511301" y="1397967"/>
                    <a:pt x="516648" y="1399937"/>
                    <a:pt x="520025" y="1402470"/>
                  </a:cubicBezTo>
                  <a:cubicBezTo>
                    <a:pt x="522557" y="1398811"/>
                    <a:pt x="527623" y="1394871"/>
                    <a:pt x="527342" y="1391213"/>
                  </a:cubicBezTo>
                  <a:cubicBezTo>
                    <a:pt x="525653" y="1353222"/>
                    <a:pt x="524809" y="1315231"/>
                    <a:pt x="520306" y="1277521"/>
                  </a:cubicBezTo>
                  <a:cubicBezTo>
                    <a:pt x="516929" y="1248183"/>
                    <a:pt x="506587" y="1234834"/>
                    <a:pt x="485006" y="1232130"/>
                  </a:cubicBezTo>
                  <a:close/>
                  <a:moveTo>
                    <a:pt x="3149780" y="1193763"/>
                  </a:moveTo>
                  <a:cubicBezTo>
                    <a:pt x="3255311" y="1186446"/>
                    <a:pt x="3344801" y="1241040"/>
                    <a:pt x="3390671" y="1342069"/>
                  </a:cubicBezTo>
                  <a:cubicBezTo>
                    <a:pt x="3426693" y="1421146"/>
                    <a:pt x="3434009" y="1504727"/>
                    <a:pt x="3422471" y="1589714"/>
                  </a:cubicBezTo>
                  <a:cubicBezTo>
                    <a:pt x="3402772" y="1736331"/>
                    <a:pt x="3341424" y="1863812"/>
                    <a:pt x="3238989" y="1970750"/>
                  </a:cubicBezTo>
                  <a:cubicBezTo>
                    <a:pt x="3181861" y="2030129"/>
                    <a:pt x="3115166" y="2075437"/>
                    <a:pt x="3034400" y="2096543"/>
                  </a:cubicBezTo>
                  <a:cubicBezTo>
                    <a:pt x="2900164" y="2131157"/>
                    <a:pt x="2783659" y="2072060"/>
                    <a:pt x="2731597" y="1943453"/>
                  </a:cubicBezTo>
                  <a:cubicBezTo>
                    <a:pt x="2710209" y="1889984"/>
                    <a:pt x="2701485" y="1834264"/>
                    <a:pt x="2701204" y="1750683"/>
                  </a:cubicBezTo>
                  <a:cubicBezTo>
                    <a:pt x="2714993" y="1560165"/>
                    <a:pt x="2799418" y="1380904"/>
                    <a:pt x="2980931" y="1253986"/>
                  </a:cubicBezTo>
                  <a:cubicBezTo>
                    <a:pt x="3031304" y="1218809"/>
                    <a:pt x="3087869" y="1197984"/>
                    <a:pt x="3149780" y="1193763"/>
                  </a:cubicBezTo>
                  <a:close/>
                  <a:moveTo>
                    <a:pt x="3066480" y="1149300"/>
                  </a:moveTo>
                  <a:cubicBezTo>
                    <a:pt x="3106511" y="1145923"/>
                    <a:pt x="3147246" y="1151692"/>
                    <a:pt x="3188614" y="1167873"/>
                  </a:cubicBezTo>
                  <a:cubicBezTo>
                    <a:pt x="3191710" y="1168717"/>
                    <a:pt x="3194806" y="1170124"/>
                    <a:pt x="3197338" y="1171250"/>
                  </a:cubicBezTo>
                  <a:cubicBezTo>
                    <a:pt x="3168634" y="1173220"/>
                    <a:pt x="3139367" y="1173220"/>
                    <a:pt x="3110944" y="1178004"/>
                  </a:cubicBezTo>
                  <a:cubicBezTo>
                    <a:pt x="3035806" y="1190667"/>
                    <a:pt x="2971362" y="1226689"/>
                    <a:pt x="2914797" y="1276218"/>
                  </a:cubicBezTo>
                  <a:cubicBezTo>
                    <a:pt x="2786753" y="1388502"/>
                    <a:pt x="2711334" y="1530336"/>
                    <a:pt x="2686288" y="1698341"/>
                  </a:cubicBezTo>
                  <a:cubicBezTo>
                    <a:pt x="2673906" y="1781921"/>
                    <a:pt x="2677283" y="1864657"/>
                    <a:pt x="2708520" y="1944579"/>
                  </a:cubicBezTo>
                  <a:cubicBezTo>
                    <a:pt x="2723435" y="1982851"/>
                    <a:pt x="2744260" y="2017747"/>
                    <a:pt x="2773245" y="2047577"/>
                  </a:cubicBezTo>
                  <a:cubicBezTo>
                    <a:pt x="2776060" y="2050391"/>
                    <a:pt x="2778592" y="2053487"/>
                    <a:pt x="2780281" y="2057426"/>
                  </a:cubicBezTo>
                  <a:cubicBezTo>
                    <a:pt x="2753546" y="2043356"/>
                    <a:pt x="2730470" y="2024501"/>
                    <a:pt x="2711334" y="2001706"/>
                  </a:cubicBezTo>
                  <a:cubicBezTo>
                    <a:pt x="2646609" y="1924317"/>
                    <a:pt x="2613402" y="1835671"/>
                    <a:pt x="2618749" y="1733799"/>
                  </a:cubicBezTo>
                  <a:cubicBezTo>
                    <a:pt x="2624095" y="1629957"/>
                    <a:pt x="2644920" y="1530054"/>
                    <a:pt x="2696138" y="1438876"/>
                  </a:cubicBezTo>
                  <a:cubicBezTo>
                    <a:pt x="2756642" y="1331094"/>
                    <a:pt x="2838815" y="1243855"/>
                    <a:pt x="2948567" y="1185602"/>
                  </a:cubicBezTo>
                  <a:cubicBezTo>
                    <a:pt x="2987121" y="1165200"/>
                    <a:pt x="3026449" y="1152677"/>
                    <a:pt x="3066480" y="1149300"/>
                  </a:cubicBezTo>
                  <a:close/>
                  <a:moveTo>
                    <a:pt x="2988282" y="1088056"/>
                  </a:moveTo>
                  <a:cubicBezTo>
                    <a:pt x="3000700" y="1088865"/>
                    <a:pt x="3013153" y="1090483"/>
                    <a:pt x="3025394" y="1092453"/>
                  </a:cubicBezTo>
                  <a:cubicBezTo>
                    <a:pt x="3069013" y="1099489"/>
                    <a:pt x="3110381" y="1113841"/>
                    <a:pt x="3150624" y="1133821"/>
                  </a:cubicBezTo>
                  <a:cubicBezTo>
                    <a:pt x="3148654" y="1133821"/>
                    <a:pt x="3146684" y="1134384"/>
                    <a:pt x="3144995" y="1134103"/>
                  </a:cubicBezTo>
                  <a:cubicBezTo>
                    <a:pt x="3071265" y="1117499"/>
                    <a:pt x="3002599" y="1134103"/>
                    <a:pt x="2937311" y="1168435"/>
                  </a:cubicBezTo>
                  <a:cubicBezTo>
                    <a:pt x="2868364" y="1204457"/>
                    <a:pt x="2810393" y="1254830"/>
                    <a:pt x="2759175" y="1313083"/>
                  </a:cubicBezTo>
                  <a:cubicBezTo>
                    <a:pt x="2657865" y="1428182"/>
                    <a:pt x="2610869" y="1564105"/>
                    <a:pt x="2598768" y="1715507"/>
                  </a:cubicBezTo>
                  <a:cubicBezTo>
                    <a:pt x="2591170" y="1810906"/>
                    <a:pt x="2614809" y="1896457"/>
                    <a:pt x="2664901" y="1976097"/>
                  </a:cubicBezTo>
                  <a:cubicBezTo>
                    <a:pt x="2677002" y="1994952"/>
                    <a:pt x="2693042" y="2012400"/>
                    <a:pt x="2707958" y="2031255"/>
                  </a:cubicBezTo>
                  <a:cubicBezTo>
                    <a:pt x="2561903" y="1949926"/>
                    <a:pt x="2484514" y="1829761"/>
                    <a:pt x="2494926" y="1660068"/>
                  </a:cubicBezTo>
                  <a:cubicBezTo>
                    <a:pt x="2498584" y="1600126"/>
                    <a:pt x="2510122" y="1541592"/>
                    <a:pt x="2534887" y="1486998"/>
                  </a:cubicBezTo>
                  <a:cubicBezTo>
                    <a:pt x="2583853" y="1378371"/>
                    <a:pt x="2646609" y="1279032"/>
                    <a:pt x="2733848" y="1196577"/>
                  </a:cubicBezTo>
                  <a:cubicBezTo>
                    <a:pt x="2795196" y="1138324"/>
                    <a:pt x="2865831" y="1097237"/>
                    <a:pt x="2951382" y="1088513"/>
                  </a:cubicBezTo>
                  <a:cubicBezTo>
                    <a:pt x="2963483" y="1087247"/>
                    <a:pt x="2975865" y="1087247"/>
                    <a:pt x="2988282" y="1088056"/>
                  </a:cubicBezTo>
                  <a:close/>
                  <a:moveTo>
                    <a:pt x="2711053" y="991707"/>
                  </a:moveTo>
                  <a:cubicBezTo>
                    <a:pt x="2723436" y="991989"/>
                    <a:pt x="2736381" y="994240"/>
                    <a:pt x="2747637" y="999024"/>
                  </a:cubicBezTo>
                  <a:cubicBezTo>
                    <a:pt x="2798011" y="1020130"/>
                    <a:pt x="2848102" y="1042643"/>
                    <a:pt x="2898194" y="1064594"/>
                  </a:cubicBezTo>
                  <a:cubicBezTo>
                    <a:pt x="2902416" y="1066564"/>
                    <a:pt x="2906355" y="1068815"/>
                    <a:pt x="2912546" y="1071910"/>
                  </a:cubicBezTo>
                  <a:cubicBezTo>
                    <a:pt x="2907763" y="1073599"/>
                    <a:pt x="2905230" y="1074725"/>
                    <a:pt x="2902416" y="1075569"/>
                  </a:cubicBezTo>
                  <a:cubicBezTo>
                    <a:pt x="2823619" y="1095549"/>
                    <a:pt x="2758612" y="1138887"/>
                    <a:pt x="2702892" y="1196296"/>
                  </a:cubicBezTo>
                  <a:cubicBezTo>
                    <a:pt x="2617905" y="1283535"/>
                    <a:pt x="2552054" y="1384281"/>
                    <a:pt x="2508153" y="1497692"/>
                  </a:cubicBezTo>
                  <a:cubicBezTo>
                    <a:pt x="2472132" y="1590840"/>
                    <a:pt x="2460875" y="1687366"/>
                    <a:pt x="2484233" y="1786142"/>
                  </a:cubicBezTo>
                  <a:cubicBezTo>
                    <a:pt x="2490142" y="1810626"/>
                    <a:pt x="2499148" y="1834546"/>
                    <a:pt x="2507308" y="1860999"/>
                  </a:cubicBezTo>
                  <a:cubicBezTo>
                    <a:pt x="2451025" y="1829480"/>
                    <a:pt x="2394742" y="1801902"/>
                    <a:pt x="2343525" y="1767006"/>
                  </a:cubicBezTo>
                  <a:cubicBezTo>
                    <a:pt x="2319886" y="1751247"/>
                    <a:pt x="2303001" y="1723105"/>
                    <a:pt x="2288086" y="1697497"/>
                  </a:cubicBezTo>
                  <a:cubicBezTo>
                    <a:pt x="2250376" y="1632208"/>
                    <a:pt x="2243060" y="1560447"/>
                    <a:pt x="2251783" y="1486435"/>
                  </a:cubicBezTo>
                  <a:cubicBezTo>
                    <a:pt x="2268950" y="1344039"/>
                    <a:pt x="2329735" y="1221061"/>
                    <a:pt x="2424854" y="1115530"/>
                  </a:cubicBezTo>
                  <a:cubicBezTo>
                    <a:pt x="2500555" y="1031387"/>
                    <a:pt x="2596799" y="989456"/>
                    <a:pt x="2711053" y="991707"/>
                  </a:cubicBezTo>
                  <a:close/>
                  <a:moveTo>
                    <a:pt x="3314689" y="935706"/>
                  </a:moveTo>
                  <a:cubicBezTo>
                    <a:pt x="3358027" y="934017"/>
                    <a:pt x="3379415" y="956249"/>
                    <a:pt x="3372942" y="999024"/>
                  </a:cubicBezTo>
                  <a:cubicBezTo>
                    <a:pt x="3361404" y="1075006"/>
                    <a:pt x="3348178" y="1150707"/>
                    <a:pt x="3335796" y="1226407"/>
                  </a:cubicBezTo>
                  <a:cubicBezTo>
                    <a:pt x="3335796" y="1227252"/>
                    <a:pt x="3334670" y="1228377"/>
                    <a:pt x="3333544" y="1230629"/>
                  </a:cubicBezTo>
                  <a:cubicBezTo>
                    <a:pt x="3329886" y="1228096"/>
                    <a:pt x="3326509" y="1226126"/>
                    <a:pt x="3323132" y="1223875"/>
                  </a:cubicBezTo>
                  <a:cubicBezTo>
                    <a:pt x="3316941" y="1219654"/>
                    <a:pt x="3311594" y="1213181"/>
                    <a:pt x="3304840" y="1210930"/>
                  </a:cubicBezTo>
                  <a:cubicBezTo>
                    <a:pt x="3273603" y="1199954"/>
                    <a:pt x="3253059" y="1172376"/>
                    <a:pt x="3223792" y="1159149"/>
                  </a:cubicBezTo>
                  <a:cubicBezTo>
                    <a:pt x="3222104" y="1158305"/>
                    <a:pt x="3219853" y="1157179"/>
                    <a:pt x="3219290" y="1155772"/>
                  </a:cubicBezTo>
                  <a:cubicBezTo>
                    <a:pt x="3213380" y="1135792"/>
                    <a:pt x="3194807" y="1131289"/>
                    <a:pt x="3179610" y="1122847"/>
                  </a:cubicBezTo>
                  <a:cubicBezTo>
                    <a:pt x="3120794" y="1091047"/>
                    <a:pt x="3056913" y="1074443"/>
                    <a:pt x="2991343" y="1064594"/>
                  </a:cubicBezTo>
                  <a:cubicBezTo>
                    <a:pt x="2989373" y="1064312"/>
                    <a:pt x="2987403" y="1063749"/>
                    <a:pt x="2985715" y="1064312"/>
                  </a:cubicBezTo>
                  <a:cubicBezTo>
                    <a:pt x="2957573" y="1071629"/>
                    <a:pt x="2934497" y="1058121"/>
                    <a:pt x="2910577" y="1047146"/>
                  </a:cubicBezTo>
                  <a:cubicBezTo>
                    <a:pt x="2868083" y="1027728"/>
                    <a:pt x="2823901" y="1011125"/>
                    <a:pt x="2782252" y="989737"/>
                  </a:cubicBezTo>
                  <a:cubicBezTo>
                    <a:pt x="2743416" y="969475"/>
                    <a:pt x="2703455" y="968350"/>
                    <a:pt x="2661806" y="972571"/>
                  </a:cubicBezTo>
                  <a:cubicBezTo>
                    <a:pt x="2556275" y="983265"/>
                    <a:pt x="2469318" y="1031105"/>
                    <a:pt x="2401215" y="1110746"/>
                  </a:cubicBezTo>
                  <a:cubicBezTo>
                    <a:pt x="2310881" y="1216558"/>
                    <a:pt x="2249814" y="1337004"/>
                    <a:pt x="2232366" y="1476867"/>
                  </a:cubicBezTo>
                  <a:cubicBezTo>
                    <a:pt x="2221672" y="1563262"/>
                    <a:pt x="2230678" y="1646560"/>
                    <a:pt x="2277393" y="1722261"/>
                  </a:cubicBezTo>
                  <a:cubicBezTo>
                    <a:pt x="2297655" y="1755187"/>
                    <a:pt x="2320731" y="1785861"/>
                    <a:pt x="2358159" y="1803027"/>
                  </a:cubicBezTo>
                  <a:cubicBezTo>
                    <a:pt x="2356189" y="1803309"/>
                    <a:pt x="2354219" y="1804153"/>
                    <a:pt x="2352249" y="1804153"/>
                  </a:cubicBezTo>
                  <a:cubicBezTo>
                    <a:pt x="2252065" y="1807249"/>
                    <a:pt x="2151600" y="1810063"/>
                    <a:pt x="2051416" y="1813158"/>
                  </a:cubicBezTo>
                  <a:cubicBezTo>
                    <a:pt x="2047195" y="1813158"/>
                    <a:pt x="2042974" y="1813440"/>
                    <a:pt x="2038752" y="1813158"/>
                  </a:cubicBezTo>
                  <a:cubicBezTo>
                    <a:pt x="2006953" y="1812033"/>
                    <a:pt x="1987816" y="1791771"/>
                    <a:pt x="1991475" y="1759971"/>
                  </a:cubicBezTo>
                  <a:cubicBezTo>
                    <a:pt x="1994289" y="1735488"/>
                    <a:pt x="2000480" y="1711286"/>
                    <a:pt x="2005827" y="1687084"/>
                  </a:cubicBezTo>
                  <a:cubicBezTo>
                    <a:pt x="2052542" y="1477149"/>
                    <a:pt x="2098975" y="1267213"/>
                    <a:pt x="2145972" y="1057277"/>
                  </a:cubicBezTo>
                  <a:cubicBezTo>
                    <a:pt x="2156666" y="1009718"/>
                    <a:pt x="2189873" y="982702"/>
                    <a:pt x="2238557" y="980451"/>
                  </a:cubicBezTo>
                  <a:cubicBezTo>
                    <a:pt x="2378702" y="974541"/>
                    <a:pt x="2518566" y="968631"/>
                    <a:pt x="2658710" y="963003"/>
                  </a:cubicBezTo>
                  <a:cubicBezTo>
                    <a:pt x="2784222" y="957656"/>
                    <a:pt x="2909733" y="952590"/>
                    <a:pt x="3035244" y="947525"/>
                  </a:cubicBezTo>
                  <a:cubicBezTo>
                    <a:pt x="3098844" y="944992"/>
                    <a:pt x="3162725" y="942741"/>
                    <a:pt x="3226325" y="940208"/>
                  </a:cubicBezTo>
                  <a:cubicBezTo>
                    <a:pt x="3255874" y="939083"/>
                    <a:pt x="3285141" y="936831"/>
                    <a:pt x="3314689" y="935706"/>
                  </a:cubicBezTo>
                  <a:close/>
                  <a:moveTo>
                    <a:pt x="3414028" y="924449"/>
                  </a:moveTo>
                  <a:cubicBezTo>
                    <a:pt x="3447798" y="924730"/>
                    <a:pt x="3481568" y="923886"/>
                    <a:pt x="3514775" y="928107"/>
                  </a:cubicBezTo>
                  <a:cubicBezTo>
                    <a:pt x="3552203" y="932610"/>
                    <a:pt x="3576123" y="955686"/>
                    <a:pt x="3584566" y="993396"/>
                  </a:cubicBezTo>
                  <a:cubicBezTo>
                    <a:pt x="3584566" y="1006622"/>
                    <a:pt x="3584566" y="1019567"/>
                    <a:pt x="3584566" y="1032794"/>
                  </a:cubicBezTo>
                  <a:cubicBezTo>
                    <a:pt x="3547701" y="1166185"/>
                    <a:pt x="3486633" y="1290852"/>
                    <a:pt x="3439074" y="1421428"/>
                  </a:cubicBezTo>
                  <a:cubicBezTo>
                    <a:pt x="3437949" y="1417489"/>
                    <a:pt x="3436260" y="1413549"/>
                    <a:pt x="3435416" y="1409327"/>
                  </a:cubicBezTo>
                  <a:cubicBezTo>
                    <a:pt x="3423315" y="1358110"/>
                    <a:pt x="3403897" y="1310269"/>
                    <a:pt x="3369565" y="1269464"/>
                  </a:cubicBezTo>
                  <a:cubicBezTo>
                    <a:pt x="3362811" y="1261584"/>
                    <a:pt x="3361403" y="1253142"/>
                    <a:pt x="3362811" y="1243574"/>
                  </a:cubicBezTo>
                  <a:cubicBezTo>
                    <a:pt x="3376881" y="1140576"/>
                    <a:pt x="3390952" y="1037297"/>
                    <a:pt x="3405304" y="934299"/>
                  </a:cubicBezTo>
                  <a:cubicBezTo>
                    <a:pt x="3405867" y="930640"/>
                    <a:pt x="3410933" y="924449"/>
                    <a:pt x="3414028" y="924449"/>
                  </a:cubicBezTo>
                  <a:close/>
                  <a:moveTo>
                    <a:pt x="592277" y="545945"/>
                  </a:moveTo>
                  <a:cubicBezTo>
                    <a:pt x="597061" y="548478"/>
                    <a:pt x="601001" y="550448"/>
                    <a:pt x="604378" y="552980"/>
                  </a:cubicBezTo>
                  <a:cubicBezTo>
                    <a:pt x="648279" y="588720"/>
                    <a:pt x="692461" y="624460"/>
                    <a:pt x="736081" y="660762"/>
                  </a:cubicBezTo>
                  <a:cubicBezTo>
                    <a:pt x="752121" y="673989"/>
                    <a:pt x="760001" y="692562"/>
                    <a:pt x="762534" y="713387"/>
                  </a:cubicBezTo>
                  <a:cubicBezTo>
                    <a:pt x="765629" y="739559"/>
                    <a:pt x="768725" y="765730"/>
                    <a:pt x="773790" y="791339"/>
                  </a:cubicBezTo>
                  <a:cubicBezTo>
                    <a:pt x="775197" y="799782"/>
                    <a:pt x="780544" y="809350"/>
                    <a:pt x="787298" y="814134"/>
                  </a:cubicBezTo>
                  <a:cubicBezTo>
                    <a:pt x="1141037" y="1073880"/>
                    <a:pt x="1495339" y="1333064"/>
                    <a:pt x="1849359" y="1592247"/>
                  </a:cubicBezTo>
                  <a:cubicBezTo>
                    <a:pt x="1877219" y="1612790"/>
                    <a:pt x="1905361" y="1632771"/>
                    <a:pt x="1935754" y="1654721"/>
                  </a:cubicBezTo>
                  <a:cubicBezTo>
                    <a:pt x="1948980" y="1617574"/>
                    <a:pt x="1961644" y="1581835"/>
                    <a:pt x="1974308" y="1546095"/>
                  </a:cubicBezTo>
                  <a:cubicBezTo>
                    <a:pt x="1975715" y="1546376"/>
                    <a:pt x="1977403" y="1546658"/>
                    <a:pt x="1978810" y="1546939"/>
                  </a:cubicBezTo>
                  <a:cubicBezTo>
                    <a:pt x="1975152" y="1574236"/>
                    <a:pt x="1971494" y="1601534"/>
                    <a:pt x="1968117" y="1629112"/>
                  </a:cubicBezTo>
                  <a:cubicBezTo>
                    <a:pt x="1963895" y="1662882"/>
                    <a:pt x="1958830" y="1696933"/>
                    <a:pt x="1957423" y="1730985"/>
                  </a:cubicBezTo>
                  <a:cubicBezTo>
                    <a:pt x="1956579" y="1750965"/>
                    <a:pt x="1960518" y="1771508"/>
                    <a:pt x="1963051" y="1793177"/>
                  </a:cubicBezTo>
                  <a:lnTo>
                    <a:pt x="1842324" y="1711567"/>
                  </a:lnTo>
                  <a:cubicBezTo>
                    <a:pt x="1835851" y="1707064"/>
                    <a:pt x="1829097" y="1702280"/>
                    <a:pt x="1822625" y="1697496"/>
                  </a:cubicBezTo>
                  <a:cubicBezTo>
                    <a:pt x="1822625" y="1697778"/>
                    <a:pt x="1822625" y="1698059"/>
                    <a:pt x="1823188" y="1698903"/>
                  </a:cubicBezTo>
                  <a:lnTo>
                    <a:pt x="1814535" y="1693067"/>
                  </a:lnTo>
                  <a:lnTo>
                    <a:pt x="1814535" y="1700207"/>
                  </a:lnTo>
                  <a:cubicBezTo>
                    <a:pt x="1814535" y="1777034"/>
                    <a:pt x="1814535" y="1854141"/>
                    <a:pt x="1814535" y="1930968"/>
                  </a:cubicBezTo>
                  <a:cubicBezTo>
                    <a:pt x="1814535" y="1944757"/>
                    <a:pt x="1813973" y="1958265"/>
                    <a:pt x="1812847" y="1971773"/>
                  </a:cubicBezTo>
                  <a:cubicBezTo>
                    <a:pt x="1808907" y="2022428"/>
                    <a:pt x="1782454" y="2057323"/>
                    <a:pt x="1736583" y="2077866"/>
                  </a:cubicBezTo>
                  <a:cubicBezTo>
                    <a:pt x="1651315" y="2115857"/>
                    <a:pt x="1565483" y="2115013"/>
                    <a:pt x="1479933" y="2079836"/>
                  </a:cubicBezTo>
                  <a:cubicBezTo>
                    <a:pt x="1448696" y="2066891"/>
                    <a:pt x="1426182" y="2044378"/>
                    <a:pt x="1416614" y="2010608"/>
                  </a:cubicBezTo>
                  <a:lnTo>
                    <a:pt x="1407645" y="1990988"/>
                  </a:lnTo>
                  <a:lnTo>
                    <a:pt x="1370743" y="1960516"/>
                  </a:lnTo>
                  <a:cubicBezTo>
                    <a:pt x="1313334" y="1933500"/>
                    <a:pt x="1256770" y="1905359"/>
                    <a:pt x="1197954" y="1882001"/>
                  </a:cubicBezTo>
                  <a:cubicBezTo>
                    <a:pt x="1032763" y="1816713"/>
                    <a:pt x="861100" y="1775345"/>
                    <a:pt x="685778" y="1751706"/>
                  </a:cubicBezTo>
                  <a:cubicBezTo>
                    <a:pt x="643566" y="1745796"/>
                    <a:pt x="601072" y="1741294"/>
                    <a:pt x="556327" y="1735665"/>
                  </a:cubicBezTo>
                  <a:cubicBezTo>
                    <a:pt x="556327" y="1745796"/>
                    <a:pt x="556609" y="1753394"/>
                    <a:pt x="556327" y="1761274"/>
                  </a:cubicBezTo>
                  <a:cubicBezTo>
                    <a:pt x="553232" y="1819808"/>
                    <a:pt x="551262" y="1878343"/>
                    <a:pt x="546196" y="1936596"/>
                  </a:cubicBezTo>
                  <a:cubicBezTo>
                    <a:pt x="543382" y="1970084"/>
                    <a:pt x="527904" y="1984436"/>
                    <a:pt x="494135" y="1989502"/>
                  </a:cubicBezTo>
                  <a:cubicBezTo>
                    <a:pt x="415620" y="2001040"/>
                    <a:pt x="337105" y="2011171"/>
                    <a:pt x="258590" y="2021865"/>
                  </a:cubicBezTo>
                  <a:cubicBezTo>
                    <a:pt x="197804" y="2030026"/>
                    <a:pt x="136737" y="2038187"/>
                    <a:pt x="75951" y="2046066"/>
                  </a:cubicBezTo>
                  <a:cubicBezTo>
                    <a:pt x="69760" y="2046910"/>
                    <a:pt x="63851" y="2047473"/>
                    <a:pt x="57659" y="2047473"/>
                  </a:cubicBezTo>
                  <a:cubicBezTo>
                    <a:pt x="33458" y="2047473"/>
                    <a:pt x="19950" y="2038750"/>
                    <a:pt x="14321" y="2015392"/>
                  </a:cubicBezTo>
                  <a:cubicBezTo>
                    <a:pt x="8975" y="1992597"/>
                    <a:pt x="5316" y="1969521"/>
                    <a:pt x="3065" y="1946164"/>
                  </a:cubicBezTo>
                  <a:cubicBezTo>
                    <a:pt x="814" y="1922806"/>
                    <a:pt x="251" y="1899167"/>
                    <a:pt x="251" y="1875810"/>
                  </a:cubicBezTo>
                  <a:cubicBezTo>
                    <a:pt x="-31" y="1719625"/>
                    <a:pt x="-312" y="1563439"/>
                    <a:pt x="814" y="1407535"/>
                  </a:cubicBezTo>
                  <a:cubicBezTo>
                    <a:pt x="1095" y="1370107"/>
                    <a:pt x="2221" y="1332679"/>
                    <a:pt x="5598" y="1295250"/>
                  </a:cubicBezTo>
                  <a:cubicBezTo>
                    <a:pt x="9256" y="1252194"/>
                    <a:pt x="28955" y="1232213"/>
                    <a:pt x="71730" y="1226304"/>
                  </a:cubicBezTo>
                  <a:cubicBezTo>
                    <a:pt x="177824" y="1211389"/>
                    <a:pt x="284480" y="1197881"/>
                    <a:pt x="390855" y="1183810"/>
                  </a:cubicBezTo>
                  <a:cubicBezTo>
                    <a:pt x="422936" y="1179589"/>
                    <a:pt x="455018" y="1175649"/>
                    <a:pt x="487099" y="1171990"/>
                  </a:cubicBezTo>
                  <a:cubicBezTo>
                    <a:pt x="518618" y="1168332"/>
                    <a:pt x="545352" y="1186343"/>
                    <a:pt x="550980" y="1217580"/>
                  </a:cubicBezTo>
                  <a:cubicBezTo>
                    <a:pt x="555202" y="1240374"/>
                    <a:pt x="556609" y="1264013"/>
                    <a:pt x="557172" y="1287371"/>
                  </a:cubicBezTo>
                  <a:cubicBezTo>
                    <a:pt x="557734" y="1316075"/>
                    <a:pt x="556609" y="1344498"/>
                    <a:pt x="556327" y="1373202"/>
                  </a:cubicBezTo>
                  <a:cubicBezTo>
                    <a:pt x="556046" y="1401625"/>
                    <a:pt x="564207" y="1413445"/>
                    <a:pt x="592348" y="1419917"/>
                  </a:cubicBezTo>
                  <a:cubicBezTo>
                    <a:pt x="652571" y="1433988"/>
                    <a:pt x="713076" y="1447215"/>
                    <a:pt x="773298" y="1461004"/>
                  </a:cubicBezTo>
                  <a:cubicBezTo>
                    <a:pt x="979294" y="1508563"/>
                    <a:pt x="1185009" y="1556404"/>
                    <a:pt x="1391005" y="1603963"/>
                  </a:cubicBezTo>
                  <a:lnTo>
                    <a:pt x="1407609" y="1607284"/>
                  </a:lnTo>
                  <a:lnTo>
                    <a:pt x="1407609" y="1607059"/>
                  </a:lnTo>
                  <a:cubicBezTo>
                    <a:pt x="1407609" y="1600868"/>
                    <a:pt x="1407609" y="1596365"/>
                    <a:pt x="1407609" y="1591862"/>
                  </a:cubicBezTo>
                  <a:cubicBezTo>
                    <a:pt x="1407609" y="1564424"/>
                    <a:pt x="1407539" y="1532413"/>
                    <a:pt x="1407504" y="1500402"/>
                  </a:cubicBezTo>
                  <a:lnTo>
                    <a:pt x="1407598" y="1418604"/>
                  </a:lnTo>
                  <a:lnTo>
                    <a:pt x="1353787" y="1382311"/>
                  </a:lnTo>
                  <a:cubicBezTo>
                    <a:pt x="1167772" y="1239071"/>
                    <a:pt x="982037" y="1095549"/>
                    <a:pt x="796303" y="952309"/>
                  </a:cubicBezTo>
                  <a:cubicBezTo>
                    <a:pt x="742834" y="911222"/>
                    <a:pt x="689928" y="869291"/>
                    <a:pt x="634771" y="830456"/>
                  </a:cubicBezTo>
                  <a:cubicBezTo>
                    <a:pt x="586930" y="796686"/>
                    <a:pt x="570327" y="751660"/>
                    <a:pt x="575392" y="696502"/>
                  </a:cubicBezTo>
                  <a:cubicBezTo>
                    <a:pt x="579332" y="653446"/>
                    <a:pt x="584679" y="610671"/>
                    <a:pt x="589463" y="567895"/>
                  </a:cubicBezTo>
                  <a:cubicBezTo>
                    <a:pt x="590307" y="561423"/>
                    <a:pt x="591152" y="554950"/>
                    <a:pt x="592277" y="545945"/>
                  </a:cubicBezTo>
                  <a:close/>
                  <a:moveTo>
                    <a:pt x="1575261" y="0"/>
                  </a:moveTo>
                  <a:cubicBezTo>
                    <a:pt x="1578638" y="844"/>
                    <a:pt x="1582015" y="2814"/>
                    <a:pt x="1585392" y="2533"/>
                  </a:cubicBezTo>
                  <a:cubicBezTo>
                    <a:pt x="1693455" y="-3940"/>
                    <a:pt x="1792513" y="25890"/>
                    <a:pt x="1887913" y="74294"/>
                  </a:cubicBezTo>
                  <a:cubicBezTo>
                    <a:pt x="2060702" y="161532"/>
                    <a:pt x="2233773" y="247645"/>
                    <a:pt x="2407124" y="334040"/>
                  </a:cubicBezTo>
                  <a:cubicBezTo>
                    <a:pt x="2517439" y="388916"/>
                    <a:pt x="2628317" y="442666"/>
                    <a:pt x="2738632" y="497542"/>
                  </a:cubicBezTo>
                  <a:cubicBezTo>
                    <a:pt x="2995001" y="624742"/>
                    <a:pt x="3251370" y="752504"/>
                    <a:pt x="3507458" y="879986"/>
                  </a:cubicBezTo>
                  <a:cubicBezTo>
                    <a:pt x="3512242" y="882518"/>
                    <a:pt x="3517026" y="885332"/>
                    <a:pt x="3521247" y="890398"/>
                  </a:cubicBezTo>
                  <a:cubicBezTo>
                    <a:pt x="3514775" y="890679"/>
                    <a:pt x="3508584" y="891242"/>
                    <a:pt x="3502111" y="891524"/>
                  </a:cubicBezTo>
                  <a:cubicBezTo>
                    <a:pt x="3419657" y="893775"/>
                    <a:pt x="3337202" y="895745"/>
                    <a:pt x="3254747" y="898559"/>
                  </a:cubicBezTo>
                  <a:cubicBezTo>
                    <a:pt x="3146965" y="902217"/>
                    <a:pt x="3039464" y="907001"/>
                    <a:pt x="2931682" y="910660"/>
                  </a:cubicBezTo>
                  <a:cubicBezTo>
                    <a:pt x="2821086" y="914318"/>
                    <a:pt x="2710490" y="917132"/>
                    <a:pt x="2599894" y="920509"/>
                  </a:cubicBezTo>
                  <a:cubicBezTo>
                    <a:pt x="2525037" y="922761"/>
                    <a:pt x="2450181" y="925856"/>
                    <a:pt x="2375043" y="928389"/>
                  </a:cubicBezTo>
                  <a:cubicBezTo>
                    <a:pt x="2344650" y="929515"/>
                    <a:pt x="2314257" y="930077"/>
                    <a:pt x="2283583" y="930640"/>
                  </a:cubicBezTo>
                  <a:cubicBezTo>
                    <a:pt x="2219983" y="931766"/>
                    <a:pt x="2173268" y="959626"/>
                    <a:pt x="2141468" y="1015346"/>
                  </a:cubicBezTo>
                  <a:cubicBezTo>
                    <a:pt x="2112201" y="1066845"/>
                    <a:pt x="2095035" y="1122565"/>
                    <a:pt x="2075617" y="1178004"/>
                  </a:cubicBezTo>
                  <a:cubicBezTo>
                    <a:pt x="2035938" y="1291696"/>
                    <a:pt x="1997384" y="1405669"/>
                    <a:pt x="1957704" y="1519361"/>
                  </a:cubicBezTo>
                  <a:cubicBezTo>
                    <a:pt x="1946729" y="1550598"/>
                    <a:pt x="1934065" y="1581272"/>
                    <a:pt x="1921402" y="1613635"/>
                  </a:cubicBezTo>
                  <a:cubicBezTo>
                    <a:pt x="1917180" y="1610821"/>
                    <a:pt x="1913241" y="1608288"/>
                    <a:pt x="1909301" y="1605193"/>
                  </a:cubicBezTo>
                  <a:cubicBezTo>
                    <a:pt x="1721878" y="1467862"/>
                    <a:pt x="1534174" y="1330531"/>
                    <a:pt x="1346470" y="1193201"/>
                  </a:cubicBezTo>
                  <a:cubicBezTo>
                    <a:pt x="1166927" y="1062061"/>
                    <a:pt x="987384" y="931203"/>
                    <a:pt x="808123" y="799782"/>
                  </a:cubicBezTo>
                  <a:cubicBezTo>
                    <a:pt x="802494" y="795561"/>
                    <a:pt x="797710" y="787681"/>
                    <a:pt x="796303" y="780646"/>
                  </a:cubicBezTo>
                  <a:cubicBezTo>
                    <a:pt x="791519" y="756163"/>
                    <a:pt x="787861" y="731680"/>
                    <a:pt x="784765" y="706915"/>
                  </a:cubicBezTo>
                  <a:cubicBezTo>
                    <a:pt x="781107" y="678492"/>
                    <a:pt x="768162" y="655416"/>
                    <a:pt x="745930" y="637687"/>
                  </a:cubicBezTo>
                  <a:cubicBezTo>
                    <a:pt x="698652" y="599415"/>
                    <a:pt x="651374" y="560861"/>
                    <a:pt x="603815" y="522870"/>
                  </a:cubicBezTo>
                  <a:cubicBezTo>
                    <a:pt x="595654" y="516397"/>
                    <a:pt x="592840" y="510487"/>
                    <a:pt x="595091" y="499512"/>
                  </a:cubicBezTo>
                  <a:cubicBezTo>
                    <a:pt x="614509" y="392574"/>
                    <a:pt x="633082" y="285636"/>
                    <a:pt x="652219" y="178699"/>
                  </a:cubicBezTo>
                  <a:cubicBezTo>
                    <a:pt x="657847" y="147180"/>
                    <a:pt x="666289" y="116506"/>
                    <a:pt x="685144" y="89771"/>
                  </a:cubicBezTo>
                  <a:cubicBezTo>
                    <a:pt x="711316" y="52625"/>
                    <a:pt x="749307" y="35177"/>
                    <a:pt x="792926" y="32081"/>
                  </a:cubicBezTo>
                  <a:cubicBezTo>
                    <a:pt x="845270" y="28142"/>
                    <a:pt x="897894" y="26734"/>
                    <a:pt x="950237" y="25046"/>
                  </a:cubicBezTo>
                  <a:cubicBezTo>
                    <a:pt x="1048733" y="21950"/>
                    <a:pt x="1146947" y="19980"/>
                    <a:pt x="1245442" y="16322"/>
                  </a:cubicBezTo>
                  <a:cubicBezTo>
                    <a:pt x="1347596" y="12382"/>
                    <a:pt x="1449468" y="7317"/>
                    <a:pt x="1551622" y="2533"/>
                  </a:cubicBezTo>
                  <a:cubicBezTo>
                    <a:pt x="1555562" y="2251"/>
                    <a:pt x="1559783" y="1126"/>
                    <a:pt x="1563723" y="281"/>
                  </a:cubicBezTo>
                  <a:cubicBezTo>
                    <a:pt x="1567663" y="0"/>
                    <a:pt x="1571321" y="0"/>
                    <a:pt x="1575261" y="0"/>
                  </a:cubicBezTo>
                  <a:close/>
                </a:path>
              </a:pathLst>
            </a:custGeom>
            <a:solidFill>
              <a:schemeClr val="accent6"/>
            </a:solidFill>
            <a:ln w="2810" cap="flat">
              <a:noFill/>
              <a:prstDash val="solid"/>
              <a:miter/>
            </a:ln>
          </p:spPr>
          <p:txBody>
            <a:bodyPr rtlCol="0" anchor="ctr"/>
            <a:lstStyle/>
            <a:p>
              <a:endParaRPr lang="en-US" dirty="0"/>
            </a:p>
          </p:txBody>
        </p:sp>
        <p:sp>
          <p:nvSpPr>
            <p:cNvPr id="26" name="Freeform: Shape 28">
              <a:extLst>
                <a:ext uri="{FF2B5EF4-FFF2-40B4-BE49-F238E27FC236}">
                  <a16:creationId xmlns:a16="http://schemas.microsoft.com/office/drawing/2014/main" id="{0D15A3B3-C75B-4D61-B861-D5438CCE1EA6}"/>
                </a:ext>
              </a:extLst>
            </p:cNvPr>
            <p:cNvSpPr/>
            <p:nvPr/>
          </p:nvSpPr>
          <p:spPr>
            <a:xfrm flipH="1">
              <a:off x="844274" y="1325723"/>
              <a:ext cx="637309" cy="431579"/>
            </a:xfrm>
            <a:custGeom>
              <a:avLst/>
              <a:gdLst>
                <a:gd name="connsiteX0" fmla="*/ 113380 w 3584566"/>
                <a:gd name="connsiteY0" fmla="*/ 1853015 h 2106290"/>
                <a:gd name="connsiteX1" fmla="*/ 75670 w 3584566"/>
                <a:gd name="connsiteY1" fmla="*/ 1879468 h 2106290"/>
                <a:gd name="connsiteX2" fmla="*/ 84394 w 3584566"/>
                <a:gd name="connsiteY2" fmla="*/ 1932093 h 2106290"/>
                <a:gd name="connsiteX3" fmla="*/ 142928 w 3584566"/>
                <a:gd name="connsiteY3" fmla="*/ 1929279 h 2106290"/>
                <a:gd name="connsiteX4" fmla="*/ 153059 w 3584566"/>
                <a:gd name="connsiteY4" fmla="*/ 1902544 h 2106290"/>
                <a:gd name="connsiteX5" fmla="*/ 147712 w 3584566"/>
                <a:gd name="connsiteY5" fmla="*/ 1879750 h 2106290"/>
                <a:gd name="connsiteX6" fmla="*/ 113380 w 3584566"/>
                <a:gd name="connsiteY6" fmla="*/ 1853015 h 2106290"/>
                <a:gd name="connsiteX7" fmla="*/ 443198 w 3584566"/>
                <a:gd name="connsiteY7" fmla="*/ 1805738 h 2106290"/>
                <a:gd name="connsiteX8" fmla="*/ 404926 w 3584566"/>
                <a:gd name="connsiteY8" fmla="*/ 1853578 h 2106290"/>
                <a:gd name="connsiteX9" fmla="*/ 445731 w 3584566"/>
                <a:gd name="connsiteY9" fmla="*/ 1900856 h 2106290"/>
                <a:gd name="connsiteX10" fmla="*/ 484848 w 3584566"/>
                <a:gd name="connsiteY10" fmla="*/ 1853860 h 2106290"/>
                <a:gd name="connsiteX11" fmla="*/ 443198 w 3584566"/>
                <a:gd name="connsiteY11" fmla="*/ 1805738 h 2106290"/>
                <a:gd name="connsiteX12" fmla="*/ 295174 w 3584566"/>
                <a:gd name="connsiteY12" fmla="*/ 1473386 h 2106290"/>
                <a:gd name="connsiteX13" fmla="*/ 289827 w 3584566"/>
                <a:gd name="connsiteY13" fmla="*/ 1497025 h 2106290"/>
                <a:gd name="connsiteX14" fmla="*/ 398172 w 3584566"/>
                <a:gd name="connsiteY14" fmla="*/ 1515036 h 2106290"/>
                <a:gd name="connsiteX15" fmla="*/ 1076383 w 3584566"/>
                <a:gd name="connsiteY15" fmla="*/ 1624225 h 2106290"/>
                <a:gd name="connsiteX16" fmla="*/ 1270559 w 3584566"/>
                <a:gd name="connsiteY16" fmla="*/ 1655743 h 2106290"/>
                <a:gd name="connsiteX17" fmla="*/ 1289977 w 3584566"/>
                <a:gd name="connsiteY17" fmla="*/ 1644205 h 2106290"/>
                <a:gd name="connsiteX18" fmla="*/ 1291947 w 3584566"/>
                <a:gd name="connsiteY18" fmla="*/ 1632386 h 2106290"/>
                <a:gd name="connsiteX19" fmla="*/ 295174 w 3584566"/>
                <a:gd name="connsiteY19" fmla="*/ 1473386 h 2106290"/>
                <a:gd name="connsiteX20" fmla="*/ 3290487 w 3584566"/>
                <a:gd name="connsiteY20" fmla="*/ 1327435 h 2106290"/>
                <a:gd name="connsiteX21" fmla="*/ 3356339 w 3584566"/>
                <a:gd name="connsiteY21" fmla="*/ 1455760 h 2106290"/>
                <a:gd name="connsiteX22" fmla="*/ 3316659 w 3584566"/>
                <a:gd name="connsiteY22" fmla="*/ 1753216 h 2106290"/>
                <a:gd name="connsiteX23" fmla="*/ 3119387 w 3584566"/>
                <a:gd name="connsiteY23" fmla="*/ 1987072 h 2106290"/>
                <a:gd name="connsiteX24" fmla="*/ 2970518 w 3584566"/>
                <a:gd name="connsiteY24" fmla="*/ 2031817 h 2106290"/>
                <a:gd name="connsiteX25" fmla="*/ 2956729 w 3584566"/>
                <a:gd name="connsiteY25" fmla="*/ 2030973 h 2106290"/>
                <a:gd name="connsiteX26" fmla="*/ 3287392 w 3584566"/>
                <a:gd name="connsiteY26" fmla="*/ 1756030 h 2106290"/>
                <a:gd name="connsiteX27" fmla="*/ 3290487 w 3584566"/>
                <a:gd name="connsiteY27" fmla="*/ 1327435 h 2106290"/>
                <a:gd name="connsiteX28" fmla="*/ 122104 w 3584566"/>
                <a:gd name="connsiteY28" fmla="*/ 1319452 h 2106290"/>
                <a:gd name="connsiteX29" fmla="*/ 84957 w 3584566"/>
                <a:gd name="connsiteY29" fmla="*/ 1342528 h 2106290"/>
                <a:gd name="connsiteX30" fmla="*/ 79328 w 3584566"/>
                <a:gd name="connsiteY30" fmla="*/ 1361102 h 2106290"/>
                <a:gd name="connsiteX31" fmla="*/ 117882 w 3584566"/>
                <a:gd name="connsiteY31" fmla="*/ 1413445 h 2106290"/>
                <a:gd name="connsiteX32" fmla="*/ 158969 w 3584566"/>
                <a:gd name="connsiteY32" fmla="*/ 1367011 h 2106290"/>
                <a:gd name="connsiteX33" fmla="*/ 154466 w 3584566"/>
                <a:gd name="connsiteY33" fmla="*/ 1346749 h 2106290"/>
                <a:gd name="connsiteX34" fmla="*/ 122104 w 3584566"/>
                <a:gd name="connsiteY34" fmla="*/ 1319452 h 2106290"/>
                <a:gd name="connsiteX35" fmla="*/ 442073 w 3584566"/>
                <a:gd name="connsiteY35" fmla="*/ 1278365 h 2106290"/>
                <a:gd name="connsiteX36" fmla="*/ 404363 w 3584566"/>
                <a:gd name="connsiteY36" fmla="*/ 1310165 h 2106290"/>
                <a:gd name="connsiteX37" fmla="*/ 403800 w 3584566"/>
                <a:gd name="connsiteY37" fmla="*/ 1334930 h 2106290"/>
                <a:gd name="connsiteX38" fmla="*/ 444887 w 3584566"/>
                <a:gd name="connsiteY38" fmla="*/ 1371514 h 2106290"/>
                <a:gd name="connsiteX39" fmla="*/ 480908 w 3584566"/>
                <a:gd name="connsiteY39" fmla="*/ 1322548 h 2106290"/>
                <a:gd name="connsiteX40" fmla="*/ 477531 w 3584566"/>
                <a:gd name="connsiteY40" fmla="*/ 1307351 h 2106290"/>
                <a:gd name="connsiteX41" fmla="*/ 442073 w 3584566"/>
                <a:gd name="connsiteY41" fmla="*/ 1278365 h 2106290"/>
                <a:gd name="connsiteX42" fmla="*/ 3141751 w 3584566"/>
                <a:gd name="connsiteY42" fmla="*/ 1260393 h 2106290"/>
                <a:gd name="connsiteX43" fmla="*/ 3191148 w 3584566"/>
                <a:gd name="connsiteY43" fmla="*/ 1263554 h 2106290"/>
                <a:gd name="connsiteX44" fmla="*/ 3193962 w 3584566"/>
                <a:gd name="connsiteY44" fmla="*/ 1263836 h 2106290"/>
                <a:gd name="connsiteX45" fmla="*/ 3252497 w 3584566"/>
                <a:gd name="connsiteY45" fmla="*/ 1303234 h 2106290"/>
                <a:gd name="connsiteX46" fmla="*/ 3317222 w 3584566"/>
                <a:gd name="connsiteY46" fmla="*/ 1551161 h 2106290"/>
                <a:gd name="connsiteX47" fmla="*/ 3054099 w 3584566"/>
                <a:gd name="connsiteY47" fmla="*/ 1974691 h 2106290"/>
                <a:gd name="connsiteX48" fmla="*/ 2880184 w 3584566"/>
                <a:gd name="connsiteY48" fmla="*/ 2012119 h 2106290"/>
                <a:gd name="connsiteX49" fmla="*/ 2859922 w 3584566"/>
                <a:gd name="connsiteY49" fmla="*/ 2003958 h 2106290"/>
                <a:gd name="connsiteX50" fmla="*/ 2765930 w 3584566"/>
                <a:gd name="connsiteY50" fmla="*/ 1856778 h 2106290"/>
                <a:gd name="connsiteX51" fmla="*/ 2788161 w 3584566"/>
                <a:gd name="connsiteY51" fmla="*/ 1580709 h 2106290"/>
                <a:gd name="connsiteX52" fmla="*/ 3005695 w 3584566"/>
                <a:gd name="connsiteY52" fmla="*/ 1304359 h 2106290"/>
                <a:gd name="connsiteX53" fmla="*/ 3141751 w 3584566"/>
                <a:gd name="connsiteY53" fmla="*/ 1260393 h 2106290"/>
                <a:gd name="connsiteX54" fmla="*/ 3134302 w 3584566"/>
                <a:gd name="connsiteY54" fmla="*/ 1239915 h 2106290"/>
                <a:gd name="connsiteX55" fmla="*/ 2957011 w 3584566"/>
                <a:gd name="connsiteY55" fmla="*/ 1311676 h 2106290"/>
                <a:gd name="connsiteX56" fmla="*/ 2740602 w 3584566"/>
                <a:gd name="connsiteY56" fmla="*/ 1681174 h 2106290"/>
                <a:gd name="connsiteX57" fmla="*/ 2766492 w 3584566"/>
                <a:gd name="connsiteY57" fmla="*/ 1919251 h 2106290"/>
                <a:gd name="connsiteX58" fmla="*/ 2889471 w 3584566"/>
                <a:gd name="connsiteY58" fmla="*/ 2036883 h 2106290"/>
                <a:gd name="connsiteX59" fmla="*/ 3098562 w 3584566"/>
                <a:gd name="connsiteY59" fmla="*/ 2022531 h 2106290"/>
                <a:gd name="connsiteX60" fmla="*/ 3261220 w 3584566"/>
                <a:gd name="connsiteY60" fmla="*/ 1886889 h 2106290"/>
                <a:gd name="connsiteX61" fmla="*/ 3386450 w 3584566"/>
                <a:gd name="connsiteY61" fmla="*/ 1536245 h 2106290"/>
                <a:gd name="connsiteX62" fmla="*/ 3381666 w 3584566"/>
                <a:gd name="connsiteY62" fmla="*/ 1478274 h 2106290"/>
                <a:gd name="connsiteX63" fmla="*/ 3304558 w 3584566"/>
                <a:gd name="connsiteY63" fmla="*/ 1309987 h 2106290"/>
                <a:gd name="connsiteX64" fmla="*/ 3245180 w 3584566"/>
                <a:gd name="connsiteY64" fmla="*/ 1259051 h 2106290"/>
                <a:gd name="connsiteX65" fmla="*/ 3233923 w 3584566"/>
                <a:gd name="connsiteY65" fmla="*/ 1253423 h 2106290"/>
                <a:gd name="connsiteX66" fmla="*/ 3134302 w 3584566"/>
                <a:gd name="connsiteY66" fmla="*/ 1239915 h 2106290"/>
                <a:gd name="connsiteX67" fmla="*/ 485006 w 3584566"/>
                <a:gd name="connsiteY67" fmla="*/ 1232130 h 2106290"/>
                <a:gd name="connsiteX68" fmla="*/ 459520 w 3584566"/>
                <a:gd name="connsiteY68" fmla="*/ 1232776 h 2106290"/>
                <a:gd name="connsiteX69" fmla="*/ 126325 w 3584566"/>
                <a:gd name="connsiteY69" fmla="*/ 1275833 h 2106290"/>
                <a:gd name="connsiteX70" fmla="*/ 47528 w 3584566"/>
                <a:gd name="connsiteY70" fmla="*/ 1351252 h 2106290"/>
                <a:gd name="connsiteX71" fmla="*/ 46403 w 3584566"/>
                <a:gd name="connsiteY71" fmla="*/ 1365323 h 2106290"/>
                <a:gd name="connsiteX72" fmla="*/ 46403 w 3584566"/>
                <a:gd name="connsiteY72" fmla="*/ 1643642 h 2106290"/>
                <a:gd name="connsiteX73" fmla="*/ 44433 w 3584566"/>
                <a:gd name="connsiteY73" fmla="*/ 1643642 h 2106290"/>
                <a:gd name="connsiteX74" fmla="*/ 44714 w 3584566"/>
                <a:gd name="connsiteY74" fmla="*/ 1885660 h 2106290"/>
                <a:gd name="connsiteX75" fmla="*/ 48373 w 3584566"/>
                <a:gd name="connsiteY75" fmla="*/ 1940254 h 2106290"/>
                <a:gd name="connsiteX76" fmla="*/ 103249 w 3584566"/>
                <a:gd name="connsiteY76" fmla="*/ 1985281 h 2106290"/>
                <a:gd name="connsiteX77" fmla="*/ 117319 w 3584566"/>
                <a:gd name="connsiteY77" fmla="*/ 1984155 h 2106290"/>
                <a:gd name="connsiteX78" fmla="*/ 252399 w 3584566"/>
                <a:gd name="connsiteY78" fmla="*/ 1965863 h 2106290"/>
                <a:gd name="connsiteX79" fmla="*/ 464304 w 3584566"/>
                <a:gd name="connsiteY79" fmla="*/ 1937721 h 2106290"/>
                <a:gd name="connsiteX80" fmla="*/ 519743 w 3584566"/>
                <a:gd name="connsiteY80" fmla="*/ 1880875 h 2106290"/>
                <a:gd name="connsiteX81" fmla="*/ 523965 w 3584566"/>
                <a:gd name="connsiteY81" fmla="*/ 1755646 h 2106290"/>
                <a:gd name="connsiteX82" fmla="*/ 518336 w 3584566"/>
                <a:gd name="connsiteY82" fmla="*/ 1741856 h 2106290"/>
                <a:gd name="connsiteX83" fmla="*/ 508768 w 3584566"/>
                <a:gd name="connsiteY83" fmla="*/ 1736791 h 2106290"/>
                <a:gd name="connsiteX84" fmla="*/ 502577 w 3584566"/>
                <a:gd name="connsiteY84" fmla="*/ 1746922 h 2106290"/>
                <a:gd name="connsiteX85" fmla="*/ 502858 w 3584566"/>
                <a:gd name="connsiteY85" fmla="*/ 1796170 h 2106290"/>
                <a:gd name="connsiteX86" fmla="*/ 493009 w 3584566"/>
                <a:gd name="connsiteY86" fmla="*/ 1873840 h 2106290"/>
                <a:gd name="connsiteX87" fmla="*/ 444605 w 3584566"/>
                <a:gd name="connsiteY87" fmla="*/ 1916334 h 2106290"/>
                <a:gd name="connsiteX88" fmla="*/ 103530 w 3584566"/>
                <a:gd name="connsiteY88" fmla="*/ 1963612 h 2106290"/>
                <a:gd name="connsiteX89" fmla="*/ 59629 w 3584566"/>
                <a:gd name="connsiteY89" fmla="*/ 1934344 h 2106290"/>
                <a:gd name="connsiteX90" fmla="*/ 51750 w 3584566"/>
                <a:gd name="connsiteY90" fmla="*/ 1877498 h 2106290"/>
                <a:gd name="connsiteX91" fmla="*/ 51468 w 3584566"/>
                <a:gd name="connsiteY91" fmla="*/ 1390932 h 2106290"/>
                <a:gd name="connsiteX92" fmla="*/ 56534 w 3584566"/>
                <a:gd name="connsiteY92" fmla="*/ 1352096 h 2106290"/>
                <a:gd name="connsiteX93" fmla="*/ 114224 w 3584566"/>
                <a:gd name="connsiteY93" fmla="*/ 1298065 h 2106290"/>
                <a:gd name="connsiteX94" fmla="*/ 448827 w 3584566"/>
                <a:gd name="connsiteY94" fmla="*/ 1254445 h 2106290"/>
                <a:gd name="connsiteX95" fmla="*/ 494697 w 3584566"/>
                <a:gd name="connsiteY95" fmla="*/ 1286526 h 2106290"/>
                <a:gd name="connsiteX96" fmla="*/ 502014 w 3584566"/>
                <a:gd name="connsiteY96" fmla="*/ 1353503 h 2106290"/>
                <a:gd name="connsiteX97" fmla="*/ 510457 w 3584566"/>
                <a:gd name="connsiteY97" fmla="*/ 1394590 h 2106290"/>
                <a:gd name="connsiteX98" fmla="*/ 520025 w 3584566"/>
                <a:gd name="connsiteY98" fmla="*/ 1402470 h 2106290"/>
                <a:gd name="connsiteX99" fmla="*/ 527342 w 3584566"/>
                <a:gd name="connsiteY99" fmla="*/ 1391213 h 2106290"/>
                <a:gd name="connsiteX100" fmla="*/ 520306 w 3584566"/>
                <a:gd name="connsiteY100" fmla="*/ 1277521 h 2106290"/>
                <a:gd name="connsiteX101" fmla="*/ 485006 w 3584566"/>
                <a:gd name="connsiteY101" fmla="*/ 1232130 h 2106290"/>
                <a:gd name="connsiteX102" fmla="*/ 3149780 w 3584566"/>
                <a:gd name="connsiteY102" fmla="*/ 1193763 h 2106290"/>
                <a:gd name="connsiteX103" fmla="*/ 3390671 w 3584566"/>
                <a:gd name="connsiteY103" fmla="*/ 1342069 h 2106290"/>
                <a:gd name="connsiteX104" fmla="*/ 3422471 w 3584566"/>
                <a:gd name="connsiteY104" fmla="*/ 1589714 h 2106290"/>
                <a:gd name="connsiteX105" fmla="*/ 3238989 w 3584566"/>
                <a:gd name="connsiteY105" fmla="*/ 1970750 h 2106290"/>
                <a:gd name="connsiteX106" fmla="*/ 3034400 w 3584566"/>
                <a:gd name="connsiteY106" fmla="*/ 2096543 h 2106290"/>
                <a:gd name="connsiteX107" fmla="*/ 2731597 w 3584566"/>
                <a:gd name="connsiteY107" fmla="*/ 1943453 h 2106290"/>
                <a:gd name="connsiteX108" fmla="*/ 2701204 w 3584566"/>
                <a:gd name="connsiteY108" fmla="*/ 1750683 h 2106290"/>
                <a:gd name="connsiteX109" fmla="*/ 2980931 w 3584566"/>
                <a:gd name="connsiteY109" fmla="*/ 1253986 h 2106290"/>
                <a:gd name="connsiteX110" fmla="*/ 3149780 w 3584566"/>
                <a:gd name="connsiteY110" fmla="*/ 1193763 h 2106290"/>
                <a:gd name="connsiteX111" fmla="*/ 3066480 w 3584566"/>
                <a:gd name="connsiteY111" fmla="*/ 1149300 h 2106290"/>
                <a:gd name="connsiteX112" fmla="*/ 3188614 w 3584566"/>
                <a:gd name="connsiteY112" fmla="*/ 1167873 h 2106290"/>
                <a:gd name="connsiteX113" fmla="*/ 3197338 w 3584566"/>
                <a:gd name="connsiteY113" fmla="*/ 1171250 h 2106290"/>
                <a:gd name="connsiteX114" fmla="*/ 3110944 w 3584566"/>
                <a:gd name="connsiteY114" fmla="*/ 1178004 h 2106290"/>
                <a:gd name="connsiteX115" fmla="*/ 2914797 w 3584566"/>
                <a:gd name="connsiteY115" fmla="*/ 1276218 h 2106290"/>
                <a:gd name="connsiteX116" fmla="*/ 2686288 w 3584566"/>
                <a:gd name="connsiteY116" fmla="*/ 1698341 h 2106290"/>
                <a:gd name="connsiteX117" fmla="*/ 2708520 w 3584566"/>
                <a:gd name="connsiteY117" fmla="*/ 1944579 h 2106290"/>
                <a:gd name="connsiteX118" fmla="*/ 2773245 w 3584566"/>
                <a:gd name="connsiteY118" fmla="*/ 2047577 h 2106290"/>
                <a:gd name="connsiteX119" fmla="*/ 2780281 w 3584566"/>
                <a:gd name="connsiteY119" fmla="*/ 2057426 h 2106290"/>
                <a:gd name="connsiteX120" fmla="*/ 2711334 w 3584566"/>
                <a:gd name="connsiteY120" fmla="*/ 2001706 h 2106290"/>
                <a:gd name="connsiteX121" fmla="*/ 2618749 w 3584566"/>
                <a:gd name="connsiteY121" fmla="*/ 1733799 h 2106290"/>
                <a:gd name="connsiteX122" fmla="*/ 2696138 w 3584566"/>
                <a:gd name="connsiteY122" fmla="*/ 1438876 h 2106290"/>
                <a:gd name="connsiteX123" fmla="*/ 2948567 w 3584566"/>
                <a:gd name="connsiteY123" fmla="*/ 1185602 h 2106290"/>
                <a:gd name="connsiteX124" fmla="*/ 3066480 w 3584566"/>
                <a:gd name="connsiteY124" fmla="*/ 1149300 h 2106290"/>
                <a:gd name="connsiteX125" fmla="*/ 2988282 w 3584566"/>
                <a:gd name="connsiteY125" fmla="*/ 1088056 h 2106290"/>
                <a:gd name="connsiteX126" fmla="*/ 3025394 w 3584566"/>
                <a:gd name="connsiteY126" fmla="*/ 1092453 h 2106290"/>
                <a:gd name="connsiteX127" fmla="*/ 3150624 w 3584566"/>
                <a:gd name="connsiteY127" fmla="*/ 1133821 h 2106290"/>
                <a:gd name="connsiteX128" fmla="*/ 3144995 w 3584566"/>
                <a:gd name="connsiteY128" fmla="*/ 1134103 h 2106290"/>
                <a:gd name="connsiteX129" fmla="*/ 2937311 w 3584566"/>
                <a:gd name="connsiteY129" fmla="*/ 1168435 h 2106290"/>
                <a:gd name="connsiteX130" fmla="*/ 2759175 w 3584566"/>
                <a:gd name="connsiteY130" fmla="*/ 1313083 h 2106290"/>
                <a:gd name="connsiteX131" fmla="*/ 2598768 w 3584566"/>
                <a:gd name="connsiteY131" fmla="*/ 1715507 h 2106290"/>
                <a:gd name="connsiteX132" fmla="*/ 2664901 w 3584566"/>
                <a:gd name="connsiteY132" fmla="*/ 1976097 h 2106290"/>
                <a:gd name="connsiteX133" fmla="*/ 2707958 w 3584566"/>
                <a:gd name="connsiteY133" fmla="*/ 2031255 h 2106290"/>
                <a:gd name="connsiteX134" fmla="*/ 2494926 w 3584566"/>
                <a:gd name="connsiteY134" fmla="*/ 1660068 h 2106290"/>
                <a:gd name="connsiteX135" fmla="*/ 2534887 w 3584566"/>
                <a:gd name="connsiteY135" fmla="*/ 1486998 h 2106290"/>
                <a:gd name="connsiteX136" fmla="*/ 2733848 w 3584566"/>
                <a:gd name="connsiteY136" fmla="*/ 1196577 h 2106290"/>
                <a:gd name="connsiteX137" fmla="*/ 2951382 w 3584566"/>
                <a:gd name="connsiteY137" fmla="*/ 1088513 h 2106290"/>
                <a:gd name="connsiteX138" fmla="*/ 2988282 w 3584566"/>
                <a:gd name="connsiteY138" fmla="*/ 1088056 h 2106290"/>
                <a:gd name="connsiteX139" fmla="*/ 2711053 w 3584566"/>
                <a:gd name="connsiteY139" fmla="*/ 991707 h 2106290"/>
                <a:gd name="connsiteX140" fmla="*/ 2747637 w 3584566"/>
                <a:gd name="connsiteY140" fmla="*/ 999024 h 2106290"/>
                <a:gd name="connsiteX141" fmla="*/ 2898194 w 3584566"/>
                <a:gd name="connsiteY141" fmla="*/ 1064594 h 2106290"/>
                <a:gd name="connsiteX142" fmla="*/ 2912546 w 3584566"/>
                <a:gd name="connsiteY142" fmla="*/ 1071910 h 2106290"/>
                <a:gd name="connsiteX143" fmla="*/ 2902416 w 3584566"/>
                <a:gd name="connsiteY143" fmla="*/ 1075569 h 2106290"/>
                <a:gd name="connsiteX144" fmla="*/ 2702892 w 3584566"/>
                <a:gd name="connsiteY144" fmla="*/ 1196296 h 2106290"/>
                <a:gd name="connsiteX145" fmla="*/ 2508153 w 3584566"/>
                <a:gd name="connsiteY145" fmla="*/ 1497692 h 2106290"/>
                <a:gd name="connsiteX146" fmla="*/ 2484233 w 3584566"/>
                <a:gd name="connsiteY146" fmla="*/ 1786142 h 2106290"/>
                <a:gd name="connsiteX147" fmla="*/ 2507308 w 3584566"/>
                <a:gd name="connsiteY147" fmla="*/ 1860999 h 2106290"/>
                <a:gd name="connsiteX148" fmla="*/ 2343525 w 3584566"/>
                <a:gd name="connsiteY148" fmla="*/ 1767006 h 2106290"/>
                <a:gd name="connsiteX149" fmla="*/ 2288086 w 3584566"/>
                <a:gd name="connsiteY149" fmla="*/ 1697497 h 2106290"/>
                <a:gd name="connsiteX150" fmla="*/ 2251783 w 3584566"/>
                <a:gd name="connsiteY150" fmla="*/ 1486435 h 2106290"/>
                <a:gd name="connsiteX151" fmla="*/ 2424854 w 3584566"/>
                <a:gd name="connsiteY151" fmla="*/ 1115530 h 2106290"/>
                <a:gd name="connsiteX152" fmla="*/ 2711053 w 3584566"/>
                <a:gd name="connsiteY152" fmla="*/ 991707 h 2106290"/>
                <a:gd name="connsiteX153" fmla="*/ 3314689 w 3584566"/>
                <a:gd name="connsiteY153" fmla="*/ 935706 h 2106290"/>
                <a:gd name="connsiteX154" fmla="*/ 3372942 w 3584566"/>
                <a:gd name="connsiteY154" fmla="*/ 999024 h 2106290"/>
                <a:gd name="connsiteX155" fmla="*/ 3335796 w 3584566"/>
                <a:gd name="connsiteY155" fmla="*/ 1226407 h 2106290"/>
                <a:gd name="connsiteX156" fmla="*/ 3333544 w 3584566"/>
                <a:gd name="connsiteY156" fmla="*/ 1230629 h 2106290"/>
                <a:gd name="connsiteX157" fmla="*/ 3323132 w 3584566"/>
                <a:gd name="connsiteY157" fmla="*/ 1223875 h 2106290"/>
                <a:gd name="connsiteX158" fmla="*/ 3304840 w 3584566"/>
                <a:gd name="connsiteY158" fmla="*/ 1210930 h 2106290"/>
                <a:gd name="connsiteX159" fmla="*/ 3223792 w 3584566"/>
                <a:gd name="connsiteY159" fmla="*/ 1159149 h 2106290"/>
                <a:gd name="connsiteX160" fmla="*/ 3219290 w 3584566"/>
                <a:gd name="connsiteY160" fmla="*/ 1155772 h 2106290"/>
                <a:gd name="connsiteX161" fmla="*/ 3179610 w 3584566"/>
                <a:gd name="connsiteY161" fmla="*/ 1122847 h 2106290"/>
                <a:gd name="connsiteX162" fmla="*/ 2991343 w 3584566"/>
                <a:gd name="connsiteY162" fmla="*/ 1064594 h 2106290"/>
                <a:gd name="connsiteX163" fmla="*/ 2985715 w 3584566"/>
                <a:gd name="connsiteY163" fmla="*/ 1064312 h 2106290"/>
                <a:gd name="connsiteX164" fmla="*/ 2910577 w 3584566"/>
                <a:gd name="connsiteY164" fmla="*/ 1047146 h 2106290"/>
                <a:gd name="connsiteX165" fmla="*/ 2782252 w 3584566"/>
                <a:gd name="connsiteY165" fmla="*/ 989737 h 2106290"/>
                <a:gd name="connsiteX166" fmla="*/ 2661806 w 3584566"/>
                <a:gd name="connsiteY166" fmla="*/ 972571 h 2106290"/>
                <a:gd name="connsiteX167" fmla="*/ 2401215 w 3584566"/>
                <a:gd name="connsiteY167" fmla="*/ 1110746 h 2106290"/>
                <a:gd name="connsiteX168" fmla="*/ 2232366 w 3584566"/>
                <a:gd name="connsiteY168" fmla="*/ 1476867 h 2106290"/>
                <a:gd name="connsiteX169" fmla="*/ 2277393 w 3584566"/>
                <a:gd name="connsiteY169" fmla="*/ 1722261 h 2106290"/>
                <a:gd name="connsiteX170" fmla="*/ 2358159 w 3584566"/>
                <a:gd name="connsiteY170" fmla="*/ 1803027 h 2106290"/>
                <a:gd name="connsiteX171" fmla="*/ 2352249 w 3584566"/>
                <a:gd name="connsiteY171" fmla="*/ 1804153 h 2106290"/>
                <a:gd name="connsiteX172" fmla="*/ 2051416 w 3584566"/>
                <a:gd name="connsiteY172" fmla="*/ 1813158 h 2106290"/>
                <a:gd name="connsiteX173" fmla="*/ 2038752 w 3584566"/>
                <a:gd name="connsiteY173" fmla="*/ 1813158 h 2106290"/>
                <a:gd name="connsiteX174" fmla="*/ 1991475 w 3584566"/>
                <a:gd name="connsiteY174" fmla="*/ 1759971 h 2106290"/>
                <a:gd name="connsiteX175" fmla="*/ 2005827 w 3584566"/>
                <a:gd name="connsiteY175" fmla="*/ 1687084 h 2106290"/>
                <a:gd name="connsiteX176" fmla="*/ 2145972 w 3584566"/>
                <a:gd name="connsiteY176" fmla="*/ 1057277 h 2106290"/>
                <a:gd name="connsiteX177" fmla="*/ 2238557 w 3584566"/>
                <a:gd name="connsiteY177" fmla="*/ 980451 h 2106290"/>
                <a:gd name="connsiteX178" fmla="*/ 2658710 w 3584566"/>
                <a:gd name="connsiteY178" fmla="*/ 963003 h 2106290"/>
                <a:gd name="connsiteX179" fmla="*/ 3035244 w 3584566"/>
                <a:gd name="connsiteY179" fmla="*/ 947525 h 2106290"/>
                <a:gd name="connsiteX180" fmla="*/ 3226325 w 3584566"/>
                <a:gd name="connsiteY180" fmla="*/ 940208 h 2106290"/>
                <a:gd name="connsiteX181" fmla="*/ 3314689 w 3584566"/>
                <a:gd name="connsiteY181" fmla="*/ 935706 h 2106290"/>
                <a:gd name="connsiteX182" fmla="*/ 3414028 w 3584566"/>
                <a:gd name="connsiteY182" fmla="*/ 924449 h 2106290"/>
                <a:gd name="connsiteX183" fmla="*/ 3514775 w 3584566"/>
                <a:gd name="connsiteY183" fmla="*/ 928107 h 2106290"/>
                <a:gd name="connsiteX184" fmla="*/ 3584566 w 3584566"/>
                <a:gd name="connsiteY184" fmla="*/ 993396 h 2106290"/>
                <a:gd name="connsiteX185" fmla="*/ 3584566 w 3584566"/>
                <a:gd name="connsiteY185" fmla="*/ 1032794 h 2106290"/>
                <a:gd name="connsiteX186" fmla="*/ 3439074 w 3584566"/>
                <a:gd name="connsiteY186" fmla="*/ 1421428 h 2106290"/>
                <a:gd name="connsiteX187" fmla="*/ 3435416 w 3584566"/>
                <a:gd name="connsiteY187" fmla="*/ 1409327 h 2106290"/>
                <a:gd name="connsiteX188" fmla="*/ 3369565 w 3584566"/>
                <a:gd name="connsiteY188" fmla="*/ 1269464 h 2106290"/>
                <a:gd name="connsiteX189" fmla="*/ 3362811 w 3584566"/>
                <a:gd name="connsiteY189" fmla="*/ 1243574 h 2106290"/>
                <a:gd name="connsiteX190" fmla="*/ 3405304 w 3584566"/>
                <a:gd name="connsiteY190" fmla="*/ 934299 h 2106290"/>
                <a:gd name="connsiteX191" fmla="*/ 3414028 w 3584566"/>
                <a:gd name="connsiteY191" fmla="*/ 924449 h 2106290"/>
                <a:gd name="connsiteX192" fmla="*/ 592277 w 3584566"/>
                <a:gd name="connsiteY192" fmla="*/ 545945 h 2106290"/>
                <a:gd name="connsiteX193" fmla="*/ 604378 w 3584566"/>
                <a:gd name="connsiteY193" fmla="*/ 552980 h 2106290"/>
                <a:gd name="connsiteX194" fmla="*/ 736081 w 3584566"/>
                <a:gd name="connsiteY194" fmla="*/ 660762 h 2106290"/>
                <a:gd name="connsiteX195" fmla="*/ 762534 w 3584566"/>
                <a:gd name="connsiteY195" fmla="*/ 713387 h 2106290"/>
                <a:gd name="connsiteX196" fmla="*/ 773790 w 3584566"/>
                <a:gd name="connsiteY196" fmla="*/ 791339 h 2106290"/>
                <a:gd name="connsiteX197" fmla="*/ 787298 w 3584566"/>
                <a:gd name="connsiteY197" fmla="*/ 814134 h 2106290"/>
                <a:gd name="connsiteX198" fmla="*/ 1849359 w 3584566"/>
                <a:gd name="connsiteY198" fmla="*/ 1592247 h 2106290"/>
                <a:gd name="connsiteX199" fmla="*/ 1935754 w 3584566"/>
                <a:gd name="connsiteY199" fmla="*/ 1654721 h 2106290"/>
                <a:gd name="connsiteX200" fmla="*/ 1974308 w 3584566"/>
                <a:gd name="connsiteY200" fmla="*/ 1546095 h 2106290"/>
                <a:gd name="connsiteX201" fmla="*/ 1978810 w 3584566"/>
                <a:gd name="connsiteY201" fmla="*/ 1546939 h 2106290"/>
                <a:gd name="connsiteX202" fmla="*/ 1968117 w 3584566"/>
                <a:gd name="connsiteY202" fmla="*/ 1629112 h 2106290"/>
                <a:gd name="connsiteX203" fmla="*/ 1957423 w 3584566"/>
                <a:gd name="connsiteY203" fmla="*/ 1730985 h 2106290"/>
                <a:gd name="connsiteX204" fmla="*/ 1963051 w 3584566"/>
                <a:gd name="connsiteY204" fmla="*/ 1793177 h 2106290"/>
                <a:gd name="connsiteX205" fmla="*/ 1842324 w 3584566"/>
                <a:gd name="connsiteY205" fmla="*/ 1711567 h 2106290"/>
                <a:gd name="connsiteX206" fmla="*/ 1822625 w 3584566"/>
                <a:gd name="connsiteY206" fmla="*/ 1697496 h 2106290"/>
                <a:gd name="connsiteX207" fmla="*/ 1823188 w 3584566"/>
                <a:gd name="connsiteY207" fmla="*/ 1698903 h 2106290"/>
                <a:gd name="connsiteX208" fmla="*/ 1814535 w 3584566"/>
                <a:gd name="connsiteY208" fmla="*/ 1693067 h 2106290"/>
                <a:gd name="connsiteX209" fmla="*/ 1814535 w 3584566"/>
                <a:gd name="connsiteY209" fmla="*/ 1700207 h 2106290"/>
                <a:gd name="connsiteX210" fmla="*/ 1814535 w 3584566"/>
                <a:gd name="connsiteY210" fmla="*/ 1930968 h 2106290"/>
                <a:gd name="connsiteX211" fmla="*/ 1812847 w 3584566"/>
                <a:gd name="connsiteY211" fmla="*/ 1971773 h 2106290"/>
                <a:gd name="connsiteX212" fmla="*/ 1736583 w 3584566"/>
                <a:gd name="connsiteY212" fmla="*/ 2077866 h 2106290"/>
                <a:gd name="connsiteX213" fmla="*/ 1479933 w 3584566"/>
                <a:gd name="connsiteY213" fmla="*/ 2079836 h 2106290"/>
                <a:gd name="connsiteX214" fmla="*/ 1416614 w 3584566"/>
                <a:gd name="connsiteY214" fmla="*/ 2010608 h 2106290"/>
                <a:gd name="connsiteX215" fmla="*/ 1407645 w 3584566"/>
                <a:gd name="connsiteY215" fmla="*/ 1990988 h 2106290"/>
                <a:gd name="connsiteX216" fmla="*/ 1370743 w 3584566"/>
                <a:gd name="connsiteY216" fmla="*/ 1960516 h 2106290"/>
                <a:gd name="connsiteX217" fmla="*/ 1197954 w 3584566"/>
                <a:gd name="connsiteY217" fmla="*/ 1882001 h 2106290"/>
                <a:gd name="connsiteX218" fmla="*/ 685778 w 3584566"/>
                <a:gd name="connsiteY218" fmla="*/ 1751706 h 2106290"/>
                <a:gd name="connsiteX219" fmla="*/ 556327 w 3584566"/>
                <a:gd name="connsiteY219" fmla="*/ 1735665 h 2106290"/>
                <a:gd name="connsiteX220" fmla="*/ 556327 w 3584566"/>
                <a:gd name="connsiteY220" fmla="*/ 1761274 h 2106290"/>
                <a:gd name="connsiteX221" fmla="*/ 546196 w 3584566"/>
                <a:gd name="connsiteY221" fmla="*/ 1936596 h 2106290"/>
                <a:gd name="connsiteX222" fmla="*/ 494135 w 3584566"/>
                <a:gd name="connsiteY222" fmla="*/ 1989502 h 2106290"/>
                <a:gd name="connsiteX223" fmla="*/ 258590 w 3584566"/>
                <a:gd name="connsiteY223" fmla="*/ 2021865 h 2106290"/>
                <a:gd name="connsiteX224" fmla="*/ 75951 w 3584566"/>
                <a:gd name="connsiteY224" fmla="*/ 2046066 h 2106290"/>
                <a:gd name="connsiteX225" fmla="*/ 57659 w 3584566"/>
                <a:gd name="connsiteY225" fmla="*/ 2047473 h 2106290"/>
                <a:gd name="connsiteX226" fmla="*/ 14321 w 3584566"/>
                <a:gd name="connsiteY226" fmla="*/ 2015392 h 2106290"/>
                <a:gd name="connsiteX227" fmla="*/ 3065 w 3584566"/>
                <a:gd name="connsiteY227" fmla="*/ 1946164 h 2106290"/>
                <a:gd name="connsiteX228" fmla="*/ 251 w 3584566"/>
                <a:gd name="connsiteY228" fmla="*/ 1875810 h 2106290"/>
                <a:gd name="connsiteX229" fmla="*/ 814 w 3584566"/>
                <a:gd name="connsiteY229" fmla="*/ 1407535 h 2106290"/>
                <a:gd name="connsiteX230" fmla="*/ 5598 w 3584566"/>
                <a:gd name="connsiteY230" fmla="*/ 1295250 h 2106290"/>
                <a:gd name="connsiteX231" fmla="*/ 71730 w 3584566"/>
                <a:gd name="connsiteY231" fmla="*/ 1226304 h 2106290"/>
                <a:gd name="connsiteX232" fmla="*/ 390855 w 3584566"/>
                <a:gd name="connsiteY232" fmla="*/ 1183810 h 2106290"/>
                <a:gd name="connsiteX233" fmla="*/ 487099 w 3584566"/>
                <a:gd name="connsiteY233" fmla="*/ 1171990 h 2106290"/>
                <a:gd name="connsiteX234" fmla="*/ 550980 w 3584566"/>
                <a:gd name="connsiteY234" fmla="*/ 1217580 h 2106290"/>
                <a:gd name="connsiteX235" fmla="*/ 557172 w 3584566"/>
                <a:gd name="connsiteY235" fmla="*/ 1287371 h 2106290"/>
                <a:gd name="connsiteX236" fmla="*/ 556327 w 3584566"/>
                <a:gd name="connsiteY236" fmla="*/ 1373202 h 2106290"/>
                <a:gd name="connsiteX237" fmla="*/ 592348 w 3584566"/>
                <a:gd name="connsiteY237" fmla="*/ 1419917 h 2106290"/>
                <a:gd name="connsiteX238" fmla="*/ 773298 w 3584566"/>
                <a:gd name="connsiteY238" fmla="*/ 1461004 h 2106290"/>
                <a:gd name="connsiteX239" fmla="*/ 1391005 w 3584566"/>
                <a:gd name="connsiteY239" fmla="*/ 1603963 h 2106290"/>
                <a:gd name="connsiteX240" fmla="*/ 1407609 w 3584566"/>
                <a:gd name="connsiteY240" fmla="*/ 1607284 h 2106290"/>
                <a:gd name="connsiteX241" fmla="*/ 1407609 w 3584566"/>
                <a:gd name="connsiteY241" fmla="*/ 1607059 h 2106290"/>
                <a:gd name="connsiteX242" fmla="*/ 1407609 w 3584566"/>
                <a:gd name="connsiteY242" fmla="*/ 1591862 h 2106290"/>
                <a:gd name="connsiteX243" fmla="*/ 1407504 w 3584566"/>
                <a:gd name="connsiteY243" fmla="*/ 1500402 h 2106290"/>
                <a:gd name="connsiteX244" fmla="*/ 1407598 w 3584566"/>
                <a:gd name="connsiteY244" fmla="*/ 1418604 h 2106290"/>
                <a:gd name="connsiteX245" fmla="*/ 1353787 w 3584566"/>
                <a:gd name="connsiteY245" fmla="*/ 1382311 h 2106290"/>
                <a:gd name="connsiteX246" fmla="*/ 796303 w 3584566"/>
                <a:gd name="connsiteY246" fmla="*/ 952309 h 2106290"/>
                <a:gd name="connsiteX247" fmla="*/ 634771 w 3584566"/>
                <a:gd name="connsiteY247" fmla="*/ 830456 h 2106290"/>
                <a:gd name="connsiteX248" fmla="*/ 575392 w 3584566"/>
                <a:gd name="connsiteY248" fmla="*/ 696502 h 2106290"/>
                <a:gd name="connsiteX249" fmla="*/ 589463 w 3584566"/>
                <a:gd name="connsiteY249" fmla="*/ 567895 h 2106290"/>
                <a:gd name="connsiteX250" fmla="*/ 592277 w 3584566"/>
                <a:gd name="connsiteY250" fmla="*/ 545945 h 2106290"/>
                <a:gd name="connsiteX251" fmla="*/ 1575261 w 3584566"/>
                <a:gd name="connsiteY251" fmla="*/ 0 h 2106290"/>
                <a:gd name="connsiteX252" fmla="*/ 1585392 w 3584566"/>
                <a:gd name="connsiteY252" fmla="*/ 2533 h 2106290"/>
                <a:gd name="connsiteX253" fmla="*/ 1887913 w 3584566"/>
                <a:gd name="connsiteY253" fmla="*/ 74294 h 2106290"/>
                <a:gd name="connsiteX254" fmla="*/ 2407124 w 3584566"/>
                <a:gd name="connsiteY254" fmla="*/ 334040 h 2106290"/>
                <a:gd name="connsiteX255" fmla="*/ 2738632 w 3584566"/>
                <a:gd name="connsiteY255" fmla="*/ 497542 h 2106290"/>
                <a:gd name="connsiteX256" fmla="*/ 3507458 w 3584566"/>
                <a:gd name="connsiteY256" fmla="*/ 879986 h 2106290"/>
                <a:gd name="connsiteX257" fmla="*/ 3521247 w 3584566"/>
                <a:gd name="connsiteY257" fmla="*/ 890398 h 2106290"/>
                <a:gd name="connsiteX258" fmla="*/ 3502111 w 3584566"/>
                <a:gd name="connsiteY258" fmla="*/ 891524 h 2106290"/>
                <a:gd name="connsiteX259" fmla="*/ 3254747 w 3584566"/>
                <a:gd name="connsiteY259" fmla="*/ 898559 h 2106290"/>
                <a:gd name="connsiteX260" fmla="*/ 2931682 w 3584566"/>
                <a:gd name="connsiteY260" fmla="*/ 910660 h 2106290"/>
                <a:gd name="connsiteX261" fmla="*/ 2599894 w 3584566"/>
                <a:gd name="connsiteY261" fmla="*/ 920509 h 2106290"/>
                <a:gd name="connsiteX262" fmla="*/ 2375043 w 3584566"/>
                <a:gd name="connsiteY262" fmla="*/ 928389 h 2106290"/>
                <a:gd name="connsiteX263" fmla="*/ 2283583 w 3584566"/>
                <a:gd name="connsiteY263" fmla="*/ 930640 h 2106290"/>
                <a:gd name="connsiteX264" fmla="*/ 2141468 w 3584566"/>
                <a:gd name="connsiteY264" fmla="*/ 1015346 h 2106290"/>
                <a:gd name="connsiteX265" fmla="*/ 2075617 w 3584566"/>
                <a:gd name="connsiteY265" fmla="*/ 1178004 h 2106290"/>
                <a:gd name="connsiteX266" fmla="*/ 1957704 w 3584566"/>
                <a:gd name="connsiteY266" fmla="*/ 1519361 h 2106290"/>
                <a:gd name="connsiteX267" fmla="*/ 1921402 w 3584566"/>
                <a:gd name="connsiteY267" fmla="*/ 1613635 h 2106290"/>
                <a:gd name="connsiteX268" fmla="*/ 1909301 w 3584566"/>
                <a:gd name="connsiteY268" fmla="*/ 1605193 h 2106290"/>
                <a:gd name="connsiteX269" fmla="*/ 1346470 w 3584566"/>
                <a:gd name="connsiteY269" fmla="*/ 1193201 h 2106290"/>
                <a:gd name="connsiteX270" fmla="*/ 808123 w 3584566"/>
                <a:gd name="connsiteY270" fmla="*/ 799782 h 2106290"/>
                <a:gd name="connsiteX271" fmla="*/ 796303 w 3584566"/>
                <a:gd name="connsiteY271" fmla="*/ 780646 h 2106290"/>
                <a:gd name="connsiteX272" fmla="*/ 784765 w 3584566"/>
                <a:gd name="connsiteY272" fmla="*/ 706915 h 2106290"/>
                <a:gd name="connsiteX273" fmla="*/ 745930 w 3584566"/>
                <a:gd name="connsiteY273" fmla="*/ 637687 h 2106290"/>
                <a:gd name="connsiteX274" fmla="*/ 603815 w 3584566"/>
                <a:gd name="connsiteY274" fmla="*/ 522870 h 2106290"/>
                <a:gd name="connsiteX275" fmla="*/ 595091 w 3584566"/>
                <a:gd name="connsiteY275" fmla="*/ 499512 h 2106290"/>
                <a:gd name="connsiteX276" fmla="*/ 652219 w 3584566"/>
                <a:gd name="connsiteY276" fmla="*/ 178699 h 2106290"/>
                <a:gd name="connsiteX277" fmla="*/ 685144 w 3584566"/>
                <a:gd name="connsiteY277" fmla="*/ 89771 h 2106290"/>
                <a:gd name="connsiteX278" fmla="*/ 792926 w 3584566"/>
                <a:gd name="connsiteY278" fmla="*/ 32081 h 2106290"/>
                <a:gd name="connsiteX279" fmla="*/ 950237 w 3584566"/>
                <a:gd name="connsiteY279" fmla="*/ 25046 h 2106290"/>
                <a:gd name="connsiteX280" fmla="*/ 1245442 w 3584566"/>
                <a:gd name="connsiteY280" fmla="*/ 16322 h 2106290"/>
                <a:gd name="connsiteX281" fmla="*/ 1551622 w 3584566"/>
                <a:gd name="connsiteY281" fmla="*/ 2533 h 2106290"/>
                <a:gd name="connsiteX282" fmla="*/ 1563723 w 3584566"/>
                <a:gd name="connsiteY282" fmla="*/ 281 h 2106290"/>
                <a:gd name="connsiteX283" fmla="*/ 1575261 w 3584566"/>
                <a:gd name="connsiteY283" fmla="*/ 0 h 210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Lst>
              <a:rect l="l" t="t" r="r" b="b"/>
              <a:pathLst>
                <a:path w="3584566" h="2106290">
                  <a:moveTo>
                    <a:pt x="113380" y="1853015"/>
                  </a:moveTo>
                  <a:cubicBezTo>
                    <a:pt x="96495" y="1852734"/>
                    <a:pt x="81861" y="1862583"/>
                    <a:pt x="75670" y="1879468"/>
                  </a:cubicBezTo>
                  <a:cubicBezTo>
                    <a:pt x="68635" y="1898323"/>
                    <a:pt x="71449" y="1916334"/>
                    <a:pt x="84394" y="1932093"/>
                  </a:cubicBezTo>
                  <a:cubicBezTo>
                    <a:pt x="100716" y="1951792"/>
                    <a:pt x="129139" y="1950948"/>
                    <a:pt x="142928" y="1929279"/>
                  </a:cubicBezTo>
                  <a:cubicBezTo>
                    <a:pt x="148275" y="1920836"/>
                    <a:pt x="150245" y="1910424"/>
                    <a:pt x="153059" y="1902544"/>
                  </a:cubicBezTo>
                  <a:cubicBezTo>
                    <a:pt x="150808" y="1893258"/>
                    <a:pt x="149964" y="1886222"/>
                    <a:pt x="147712" y="1879750"/>
                  </a:cubicBezTo>
                  <a:cubicBezTo>
                    <a:pt x="141521" y="1862865"/>
                    <a:pt x="128576" y="1853297"/>
                    <a:pt x="113380" y="1853015"/>
                  </a:cubicBezTo>
                  <a:close/>
                  <a:moveTo>
                    <a:pt x="443198" y="1805738"/>
                  </a:moveTo>
                  <a:cubicBezTo>
                    <a:pt x="422655" y="1806019"/>
                    <a:pt x="404926" y="1828251"/>
                    <a:pt x="404926" y="1853578"/>
                  </a:cubicBezTo>
                  <a:cubicBezTo>
                    <a:pt x="404926" y="1878624"/>
                    <a:pt x="423781" y="1900575"/>
                    <a:pt x="445731" y="1900856"/>
                  </a:cubicBezTo>
                  <a:cubicBezTo>
                    <a:pt x="465993" y="1901137"/>
                    <a:pt x="484848" y="1878624"/>
                    <a:pt x="484848" y="1853860"/>
                  </a:cubicBezTo>
                  <a:cubicBezTo>
                    <a:pt x="484848" y="1828532"/>
                    <a:pt x="464867" y="1805456"/>
                    <a:pt x="443198" y="1805738"/>
                  </a:cubicBezTo>
                  <a:close/>
                  <a:moveTo>
                    <a:pt x="295174" y="1473386"/>
                  </a:moveTo>
                  <a:cubicBezTo>
                    <a:pt x="293204" y="1481547"/>
                    <a:pt x="291797" y="1488301"/>
                    <a:pt x="289827" y="1497025"/>
                  </a:cubicBezTo>
                  <a:cubicBezTo>
                    <a:pt x="327255" y="1503216"/>
                    <a:pt x="362714" y="1509407"/>
                    <a:pt x="398172" y="1515036"/>
                  </a:cubicBezTo>
                  <a:cubicBezTo>
                    <a:pt x="624148" y="1551620"/>
                    <a:pt x="850406" y="1587922"/>
                    <a:pt x="1076383" y="1624225"/>
                  </a:cubicBezTo>
                  <a:cubicBezTo>
                    <a:pt x="1141108" y="1634637"/>
                    <a:pt x="1205834" y="1645050"/>
                    <a:pt x="1270559" y="1655743"/>
                  </a:cubicBezTo>
                  <a:cubicBezTo>
                    <a:pt x="1280972" y="1657432"/>
                    <a:pt x="1289414" y="1657995"/>
                    <a:pt x="1289977" y="1644205"/>
                  </a:cubicBezTo>
                  <a:cubicBezTo>
                    <a:pt x="1289977" y="1640828"/>
                    <a:pt x="1290821" y="1637170"/>
                    <a:pt x="1291947" y="1632386"/>
                  </a:cubicBezTo>
                  <a:cubicBezTo>
                    <a:pt x="959314" y="1579198"/>
                    <a:pt x="628088" y="1526574"/>
                    <a:pt x="295174" y="1473386"/>
                  </a:cubicBezTo>
                  <a:close/>
                  <a:moveTo>
                    <a:pt x="3290487" y="1327435"/>
                  </a:moveTo>
                  <a:cubicBezTo>
                    <a:pt x="3325946" y="1363456"/>
                    <a:pt x="3346207" y="1407075"/>
                    <a:pt x="3356339" y="1455760"/>
                  </a:cubicBezTo>
                  <a:cubicBezTo>
                    <a:pt x="3377445" y="1559321"/>
                    <a:pt x="3358590" y="1657816"/>
                    <a:pt x="3316659" y="1753216"/>
                  </a:cubicBezTo>
                  <a:cubicBezTo>
                    <a:pt x="3274165" y="1850586"/>
                    <a:pt x="3210565" y="1930789"/>
                    <a:pt x="3119387" y="1987072"/>
                  </a:cubicBezTo>
                  <a:cubicBezTo>
                    <a:pt x="3074079" y="2014932"/>
                    <a:pt x="3025113" y="2032662"/>
                    <a:pt x="2970518" y="2031817"/>
                  </a:cubicBezTo>
                  <a:cubicBezTo>
                    <a:pt x="2967423" y="2031817"/>
                    <a:pt x="2964046" y="2031536"/>
                    <a:pt x="2956729" y="2030973"/>
                  </a:cubicBezTo>
                  <a:cubicBezTo>
                    <a:pt x="3115166" y="1992982"/>
                    <a:pt x="3221822" y="1897019"/>
                    <a:pt x="3287392" y="1756030"/>
                  </a:cubicBezTo>
                  <a:cubicBezTo>
                    <a:pt x="3353243" y="1615041"/>
                    <a:pt x="3355776" y="1470957"/>
                    <a:pt x="3290487" y="1327435"/>
                  </a:cubicBezTo>
                  <a:close/>
                  <a:moveTo>
                    <a:pt x="122104" y="1319452"/>
                  </a:moveTo>
                  <a:cubicBezTo>
                    <a:pt x="104937" y="1318608"/>
                    <a:pt x="92836" y="1327894"/>
                    <a:pt x="84957" y="1342528"/>
                  </a:cubicBezTo>
                  <a:cubicBezTo>
                    <a:pt x="82143" y="1348156"/>
                    <a:pt x="80173" y="1354629"/>
                    <a:pt x="79328" y="1361102"/>
                  </a:cubicBezTo>
                  <a:cubicBezTo>
                    <a:pt x="76514" y="1385022"/>
                    <a:pt x="96213" y="1411756"/>
                    <a:pt x="117882" y="1413445"/>
                  </a:cubicBezTo>
                  <a:cubicBezTo>
                    <a:pt x="139270" y="1415133"/>
                    <a:pt x="157843" y="1393464"/>
                    <a:pt x="158969" y="1367011"/>
                  </a:cubicBezTo>
                  <a:cubicBezTo>
                    <a:pt x="157562" y="1360257"/>
                    <a:pt x="156999" y="1353222"/>
                    <a:pt x="154466" y="1346749"/>
                  </a:cubicBezTo>
                  <a:cubicBezTo>
                    <a:pt x="148838" y="1331834"/>
                    <a:pt x="138988" y="1320296"/>
                    <a:pt x="122104" y="1319452"/>
                  </a:cubicBezTo>
                  <a:close/>
                  <a:moveTo>
                    <a:pt x="442073" y="1278365"/>
                  </a:moveTo>
                  <a:cubicBezTo>
                    <a:pt x="423499" y="1278647"/>
                    <a:pt x="408866" y="1290466"/>
                    <a:pt x="404363" y="1310165"/>
                  </a:cubicBezTo>
                  <a:cubicBezTo>
                    <a:pt x="402675" y="1318045"/>
                    <a:pt x="402393" y="1327050"/>
                    <a:pt x="403800" y="1334930"/>
                  </a:cubicBezTo>
                  <a:cubicBezTo>
                    <a:pt x="408021" y="1358006"/>
                    <a:pt x="426032" y="1373202"/>
                    <a:pt x="444887" y="1371514"/>
                  </a:cubicBezTo>
                  <a:cubicBezTo>
                    <a:pt x="465430" y="1369544"/>
                    <a:pt x="480627" y="1350689"/>
                    <a:pt x="480908" y="1322548"/>
                  </a:cubicBezTo>
                  <a:cubicBezTo>
                    <a:pt x="480627" y="1320015"/>
                    <a:pt x="479782" y="1313542"/>
                    <a:pt x="477531" y="1307351"/>
                  </a:cubicBezTo>
                  <a:cubicBezTo>
                    <a:pt x="471903" y="1289341"/>
                    <a:pt x="457551" y="1278084"/>
                    <a:pt x="442073" y="1278365"/>
                  </a:cubicBezTo>
                  <a:close/>
                  <a:moveTo>
                    <a:pt x="3141751" y="1260393"/>
                  </a:moveTo>
                  <a:cubicBezTo>
                    <a:pt x="3157871" y="1259808"/>
                    <a:pt x="3174333" y="1260810"/>
                    <a:pt x="3191148" y="1263554"/>
                  </a:cubicBezTo>
                  <a:cubicBezTo>
                    <a:pt x="3191992" y="1263836"/>
                    <a:pt x="3193118" y="1263836"/>
                    <a:pt x="3193962" y="1263836"/>
                  </a:cubicBezTo>
                  <a:cubicBezTo>
                    <a:pt x="3219853" y="1267213"/>
                    <a:pt x="3238426" y="1279032"/>
                    <a:pt x="3252497" y="1303234"/>
                  </a:cubicBezTo>
                  <a:cubicBezTo>
                    <a:pt x="3293583" y="1373306"/>
                    <a:pt x="3314127" y="1448444"/>
                    <a:pt x="3317222" y="1551161"/>
                  </a:cubicBezTo>
                  <a:cubicBezTo>
                    <a:pt x="3311031" y="1726201"/>
                    <a:pt x="3228013" y="1877602"/>
                    <a:pt x="3054099" y="1974691"/>
                  </a:cubicBezTo>
                  <a:cubicBezTo>
                    <a:pt x="3000349" y="2004521"/>
                    <a:pt x="2941251" y="2014089"/>
                    <a:pt x="2880184" y="2012119"/>
                  </a:cubicBezTo>
                  <a:cubicBezTo>
                    <a:pt x="2873430" y="2011837"/>
                    <a:pt x="2865832" y="2008179"/>
                    <a:pt x="2859922" y="2003958"/>
                  </a:cubicBezTo>
                  <a:cubicBezTo>
                    <a:pt x="2808705" y="1967937"/>
                    <a:pt x="2780563" y="1916156"/>
                    <a:pt x="2765930" y="1856778"/>
                  </a:cubicBezTo>
                  <a:cubicBezTo>
                    <a:pt x="2742853" y="1762503"/>
                    <a:pt x="2755236" y="1670481"/>
                    <a:pt x="2788161" y="1580709"/>
                  </a:cubicBezTo>
                  <a:cubicBezTo>
                    <a:pt x="2830374" y="1465047"/>
                    <a:pt x="2899602" y="1369648"/>
                    <a:pt x="3005695" y="1304359"/>
                  </a:cubicBezTo>
                  <a:cubicBezTo>
                    <a:pt x="3048119" y="1278188"/>
                    <a:pt x="3093392" y="1262147"/>
                    <a:pt x="3141751" y="1260393"/>
                  </a:cubicBezTo>
                  <a:close/>
                  <a:moveTo>
                    <a:pt x="3134302" y="1239915"/>
                  </a:moveTo>
                  <a:cubicBezTo>
                    <a:pt x="3067888" y="1245543"/>
                    <a:pt x="3008791" y="1271433"/>
                    <a:pt x="2957011" y="1311676"/>
                  </a:cubicBezTo>
                  <a:cubicBezTo>
                    <a:pt x="2836002" y="1405950"/>
                    <a:pt x="2766492" y="1531461"/>
                    <a:pt x="2740602" y="1681174"/>
                  </a:cubicBezTo>
                  <a:cubicBezTo>
                    <a:pt x="2726531" y="1762784"/>
                    <a:pt x="2730190" y="1843551"/>
                    <a:pt x="2766492" y="1919251"/>
                  </a:cubicBezTo>
                  <a:cubicBezTo>
                    <a:pt x="2792383" y="1972720"/>
                    <a:pt x="2825308" y="2018591"/>
                    <a:pt x="2889471" y="2036883"/>
                  </a:cubicBezTo>
                  <a:cubicBezTo>
                    <a:pt x="2962639" y="2057708"/>
                    <a:pt x="3031023" y="2054331"/>
                    <a:pt x="3098562" y="2022531"/>
                  </a:cubicBezTo>
                  <a:cubicBezTo>
                    <a:pt x="3164413" y="1991575"/>
                    <a:pt x="3216757" y="1943734"/>
                    <a:pt x="3261220" y="1886889"/>
                  </a:cubicBezTo>
                  <a:cubicBezTo>
                    <a:pt x="3340298" y="1784735"/>
                    <a:pt x="3382229" y="1669355"/>
                    <a:pt x="3386450" y="1536245"/>
                  </a:cubicBezTo>
                  <a:cubicBezTo>
                    <a:pt x="3385043" y="1519360"/>
                    <a:pt x="3384480" y="1498535"/>
                    <a:pt x="3381666" y="1478274"/>
                  </a:cubicBezTo>
                  <a:cubicBezTo>
                    <a:pt x="3372661" y="1414674"/>
                    <a:pt x="3350711" y="1356421"/>
                    <a:pt x="3304558" y="1309987"/>
                  </a:cubicBezTo>
                  <a:cubicBezTo>
                    <a:pt x="3286266" y="1291414"/>
                    <a:pt x="3265160" y="1275655"/>
                    <a:pt x="3245180" y="1259051"/>
                  </a:cubicBezTo>
                  <a:cubicBezTo>
                    <a:pt x="3242084" y="1256518"/>
                    <a:pt x="3237863" y="1254830"/>
                    <a:pt x="3233923" y="1253423"/>
                  </a:cubicBezTo>
                  <a:cubicBezTo>
                    <a:pt x="3201842" y="1241885"/>
                    <a:pt x="3168635" y="1237101"/>
                    <a:pt x="3134302" y="1239915"/>
                  </a:cubicBezTo>
                  <a:close/>
                  <a:moveTo>
                    <a:pt x="485006" y="1232130"/>
                  </a:moveTo>
                  <a:cubicBezTo>
                    <a:pt x="477812" y="1231228"/>
                    <a:pt x="469370" y="1231510"/>
                    <a:pt x="459520" y="1232776"/>
                  </a:cubicBezTo>
                  <a:cubicBezTo>
                    <a:pt x="348361" y="1247410"/>
                    <a:pt x="237484" y="1262043"/>
                    <a:pt x="126325" y="1275833"/>
                  </a:cubicBezTo>
                  <a:cubicBezTo>
                    <a:pt x="71730" y="1282587"/>
                    <a:pt x="55690" y="1296939"/>
                    <a:pt x="47528" y="1351252"/>
                  </a:cubicBezTo>
                  <a:cubicBezTo>
                    <a:pt x="46966" y="1356036"/>
                    <a:pt x="46403" y="1360539"/>
                    <a:pt x="46403" y="1365323"/>
                  </a:cubicBezTo>
                  <a:cubicBezTo>
                    <a:pt x="46403" y="1457908"/>
                    <a:pt x="46403" y="1550775"/>
                    <a:pt x="46403" y="1643642"/>
                  </a:cubicBezTo>
                  <a:cubicBezTo>
                    <a:pt x="45840" y="1643642"/>
                    <a:pt x="44996" y="1643642"/>
                    <a:pt x="44433" y="1643642"/>
                  </a:cubicBezTo>
                  <a:cubicBezTo>
                    <a:pt x="44433" y="1724409"/>
                    <a:pt x="44433" y="1804893"/>
                    <a:pt x="44714" y="1885660"/>
                  </a:cubicBezTo>
                  <a:cubicBezTo>
                    <a:pt x="44714" y="1903952"/>
                    <a:pt x="45559" y="1922244"/>
                    <a:pt x="48373" y="1940254"/>
                  </a:cubicBezTo>
                  <a:cubicBezTo>
                    <a:pt x="53720" y="1974024"/>
                    <a:pt x="68916" y="1985843"/>
                    <a:pt x="103249" y="1985281"/>
                  </a:cubicBezTo>
                  <a:cubicBezTo>
                    <a:pt x="108033" y="1984999"/>
                    <a:pt x="112817" y="1984718"/>
                    <a:pt x="117319" y="1984155"/>
                  </a:cubicBezTo>
                  <a:cubicBezTo>
                    <a:pt x="162346" y="1977964"/>
                    <a:pt x="207372" y="1971773"/>
                    <a:pt x="252399" y="1965863"/>
                  </a:cubicBezTo>
                  <a:cubicBezTo>
                    <a:pt x="323034" y="1956295"/>
                    <a:pt x="393951" y="1947852"/>
                    <a:pt x="464304" y="1937721"/>
                  </a:cubicBezTo>
                  <a:cubicBezTo>
                    <a:pt x="500044" y="1932656"/>
                    <a:pt x="516366" y="1916615"/>
                    <a:pt x="519743" y="1880875"/>
                  </a:cubicBezTo>
                  <a:cubicBezTo>
                    <a:pt x="523683" y="1839507"/>
                    <a:pt x="523965" y="1797577"/>
                    <a:pt x="523965" y="1755646"/>
                  </a:cubicBezTo>
                  <a:cubicBezTo>
                    <a:pt x="523965" y="1751143"/>
                    <a:pt x="521150" y="1745796"/>
                    <a:pt x="518336" y="1741856"/>
                  </a:cubicBezTo>
                  <a:cubicBezTo>
                    <a:pt x="516085" y="1739324"/>
                    <a:pt x="510457" y="1735947"/>
                    <a:pt x="508768" y="1736791"/>
                  </a:cubicBezTo>
                  <a:cubicBezTo>
                    <a:pt x="505673" y="1738479"/>
                    <a:pt x="502577" y="1743264"/>
                    <a:pt x="502577" y="1746922"/>
                  </a:cubicBezTo>
                  <a:cubicBezTo>
                    <a:pt x="502014" y="1763244"/>
                    <a:pt x="504265" y="1779848"/>
                    <a:pt x="502858" y="1796170"/>
                  </a:cubicBezTo>
                  <a:cubicBezTo>
                    <a:pt x="500607" y="1822060"/>
                    <a:pt x="498637" y="1848513"/>
                    <a:pt x="493009" y="1873840"/>
                  </a:cubicBezTo>
                  <a:cubicBezTo>
                    <a:pt x="487662" y="1898042"/>
                    <a:pt x="470496" y="1912675"/>
                    <a:pt x="444605" y="1916334"/>
                  </a:cubicBezTo>
                  <a:cubicBezTo>
                    <a:pt x="330914" y="1931812"/>
                    <a:pt x="217222" y="1948134"/>
                    <a:pt x="103530" y="1963612"/>
                  </a:cubicBezTo>
                  <a:cubicBezTo>
                    <a:pt x="79328" y="1966989"/>
                    <a:pt x="65539" y="1957983"/>
                    <a:pt x="59629" y="1934344"/>
                  </a:cubicBezTo>
                  <a:cubicBezTo>
                    <a:pt x="55127" y="1915771"/>
                    <a:pt x="51750" y="1896353"/>
                    <a:pt x="51750" y="1877498"/>
                  </a:cubicBezTo>
                  <a:cubicBezTo>
                    <a:pt x="51187" y="1715403"/>
                    <a:pt x="51187" y="1553027"/>
                    <a:pt x="51468" y="1390932"/>
                  </a:cubicBezTo>
                  <a:cubicBezTo>
                    <a:pt x="51468" y="1377986"/>
                    <a:pt x="54001" y="1364760"/>
                    <a:pt x="56534" y="1352096"/>
                  </a:cubicBezTo>
                  <a:cubicBezTo>
                    <a:pt x="63006" y="1320578"/>
                    <a:pt x="81017" y="1302286"/>
                    <a:pt x="114224" y="1298065"/>
                  </a:cubicBezTo>
                  <a:cubicBezTo>
                    <a:pt x="225946" y="1283994"/>
                    <a:pt x="337386" y="1268797"/>
                    <a:pt x="448827" y="1254445"/>
                  </a:cubicBezTo>
                  <a:cubicBezTo>
                    <a:pt x="475561" y="1251068"/>
                    <a:pt x="489350" y="1260073"/>
                    <a:pt x="494697" y="1286526"/>
                  </a:cubicBezTo>
                  <a:cubicBezTo>
                    <a:pt x="499200" y="1308477"/>
                    <a:pt x="499200" y="1331271"/>
                    <a:pt x="502014" y="1353503"/>
                  </a:cubicBezTo>
                  <a:cubicBezTo>
                    <a:pt x="503984" y="1367574"/>
                    <a:pt x="506798" y="1381082"/>
                    <a:pt x="510457" y="1394590"/>
                  </a:cubicBezTo>
                  <a:cubicBezTo>
                    <a:pt x="511301" y="1397967"/>
                    <a:pt x="516648" y="1399937"/>
                    <a:pt x="520025" y="1402470"/>
                  </a:cubicBezTo>
                  <a:cubicBezTo>
                    <a:pt x="522557" y="1398811"/>
                    <a:pt x="527623" y="1394871"/>
                    <a:pt x="527342" y="1391213"/>
                  </a:cubicBezTo>
                  <a:cubicBezTo>
                    <a:pt x="525653" y="1353222"/>
                    <a:pt x="524809" y="1315231"/>
                    <a:pt x="520306" y="1277521"/>
                  </a:cubicBezTo>
                  <a:cubicBezTo>
                    <a:pt x="516929" y="1248183"/>
                    <a:pt x="506587" y="1234834"/>
                    <a:pt x="485006" y="1232130"/>
                  </a:cubicBezTo>
                  <a:close/>
                  <a:moveTo>
                    <a:pt x="3149780" y="1193763"/>
                  </a:moveTo>
                  <a:cubicBezTo>
                    <a:pt x="3255311" y="1186446"/>
                    <a:pt x="3344801" y="1241040"/>
                    <a:pt x="3390671" y="1342069"/>
                  </a:cubicBezTo>
                  <a:cubicBezTo>
                    <a:pt x="3426693" y="1421146"/>
                    <a:pt x="3434009" y="1504727"/>
                    <a:pt x="3422471" y="1589714"/>
                  </a:cubicBezTo>
                  <a:cubicBezTo>
                    <a:pt x="3402772" y="1736331"/>
                    <a:pt x="3341424" y="1863812"/>
                    <a:pt x="3238989" y="1970750"/>
                  </a:cubicBezTo>
                  <a:cubicBezTo>
                    <a:pt x="3181861" y="2030129"/>
                    <a:pt x="3115166" y="2075437"/>
                    <a:pt x="3034400" y="2096543"/>
                  </a:cubicBezTo>
                  <a:cubicBezTo>
                    <a:pt x="2900164" y="2131157"/>
                    <a:pt x="2783659" y="2072060"/>
                    <a:pt x="2731597" y="1943453"/>
                  </a:cubicBezTo>
                  <a:cubicBezTo>
                    <a:pt x="2710209" y="1889984"/>
                    <a:pt x="2701485" y="1834264"/>
                    <a:pt x="2701204" y="1750683"/>
                  </a:cubicBezTo>
                  <a:cubicBezTo>
                    <a:pt x="2714993" y="1560165"/>
                    <a:pt x="2799418" y="1380904"/>
                    <a:pt x="2980931" y="1253986"/>
                  </a:cubicBezTo>
                  <a:cubicBezTo>
                    <a:pt x="3031304" y="1218809"/>
                    <a:pt x="3087869" y="1197984"/>
                    <a:pt x="3149780" y="1193763"/>
                  </a:cubicBezTo>
                  <a:close/>
                  <a:moveTo>
                    <a:pt x="3066480" y="1149300"/>
                  </a:moveTo>
                  <a:cubicBezTo>
                    <a:pt x="3106511" y="1145923"/>
                    <a:pt x="3147246" y="1151692"/>
                    <a:pt x="3188614" y="1167873"/>
                  </a:cubicBezTo>
                  <a:cubicBezTo>
                    <a:pt x="3191710" y="1168717"/>
                    <a:pt x="3194806" y="1170124"/>
                    <a:pt x="3197338" y="1171250"/>
                  </a:cubicBezTo>
                  <a:cubicBezTo>
                    <a:pt x="3168634" y="1173220"/>
                    <a:pt x="3139367" y="1173220"/>
                    <a:pt x="3110944" y="1178004"/>
                  </a:cubicBezTo>
                  <a:cubicBezTo>
                    <a:pt x="3035806" y="1190667"/>
                    <a:pt x="2971362" y="1226689"/>
                    <a:pt x="2914797" y="1276218"/>
                  </a:cubicBezTo>
                  <a:cubicBezTo>
                    <a:pt x="2786753" y="1388502"/>
                    <a:pt x="2711334" y="1530336"/>
                    <a:pt x="2686288" y="1698341"/>
                  </a:cubicBezTo>
                  <a:cubicBezTo>
                    <a:pt x="2673906" y="1781921"/>
                    <a:pt x="2677283" y="1864657"/>
                    <a:pt x="2708520" y="1944579"/>
                  </a:cubicBezTo>
                  <a:cubicBezTo>
                    <a:pt x="2723435" y="1982851"/>
                    <a:pt x="2744260" y="2017747"/>
                    <a:pt x="2773245" y="2047577"/>
                  </a:cubicBezTo>
                  <a:cubicBezTo>
                    <a:pt x="2776060" y="2050391"/>
                    <a:pt x="2778592" y="2053487"/>
                    <a:pt x="2780281" y="2057426"/>
                  </a:cubicBezTo>
                  <a:cubicBezTo>
                    <a:pt x="2753546" y="2043356"/>
                    <a:pt x="2730470" y="2024501"/>
                    <a:pt x="2711334" y="2001706"/>
                  </a:cubicBezTo>
                  <a:cubicBezTo>
                    <a:pt x="2646609" y="1924317"/>
                    <a:pt x="2613402" y="1835671"/>
                    <a:pt x="2618749" y="1733799"/>
                  </a:cubicBezTo>
                  <a:cubicBezTo>
                    <a:pt x="2624095" y="1629957"/>
                    <a:pt x="2644920" y="1530054"/>
                    <a:pt x="2696138" y="1438876"/>
                  </a:cubicBezTo>
                  <a:cubicBezTo>
                    <a:pt x="2756642" y="1331094"/>
                    <a:pt x="2838815" y="1243855"/>
                    <a:pt x="2948567" y="1185602"/>
                  </a:cubicBezTo>
                  <a:cubicBezTo>
                    <a:pt x="2987121" y="1165200"/>
                    <a:pt x="3026449" y="1152677"/>
                    <a:pt x="3066480" y="1149300"/>
                  </a:cubicBezTo>
                  <a:close/>
                  <a:moveTo>
                    <a:pt x="2988282" y="1088056"/>
                  </a:moveTo>
                  <a:cubicBezTo>
                    <a:pt x="3000700" y="1088865"/>
                    <a:pt x="3013153" y="1090483"/>
                    <a:pt x="3025394" y="1092453"/>
                  </a:cubicBezTo>
                  <a:cubicBezTo>
                    <a:pt x="3069013" y="1099489"/>
                    <a:pt x="3110381" y="1113841"/>
                    <a:pt x="3150624" y="1133821"/>
                  </a:cubicBezTo>
                  <a:cubicBezTo>
                    <a:pt x="3148654" y="1133821"/>
                    <a:pt x="3146684" y="1134384"/>
                    <a:pt x="3144995" y="1134103"/>
                  </a:cubicBezTo>
                  <a:cubicBezTo>
                    <a:pt x="3071265" y="1117499"/>
                    <a:pt x="3002599" y="1134103"/>
                    <a:pt x="2937311" y="1168435"/>
                  </a:cubicBezTo>
                  <a:cubicBezTo>
                    <a:pt x="2868364" y="1204457"/>
                    <a:pt x="2810393" y="1254830"/>
                    <a:pt x="2759175" y="1313083"/>
                  </a:cubicBezTo>
                  <a:cubicBezTo>
                    <a:pt x="2657865" y="1428182"/>
                    <a:pt x="2610869" y="1564105"/>
                    <a:pt x="2598768" y="1715507"/>
                  </a:cubicBezTo>
                  <a:cubicBezTo>
                    <a:pt x="2591170" y="1810906"/>
                    <a:pt x="2614809" y="1896457"/>
                    <a:pt x="2664901" y="1976097"/>
                  </a:cubicBezTo>
                  <a:cubicBezTo>
                    <a:pt x="2677002" y="1994952"/>
                    <a:pt x="2693042" y="2012400"/>
                    <a:pt x="2707958" y="2031255"/>
                  </a:cubicBezTo>
                  <a:cubicBezTo>
                    <a:pt x="2561903" y="1949926"/>
                    <a:pt x="2484514" y="1829761"/>
                    <a:pt x="2494926" y="1660068"/>
                  </a:cubicBezTo>
                  <a:cubicBezTo>
                    <a:pt x="2498584" y="1600126"/>
                    <a:pt x="2510122" y="1541592"/>
                    <a:pt x="2534887" y="1486998"/>
                  </a:cubicBezTo>
                  <a:cubicBezTo>
                    <a:pt x="2583853" y="1378371"/>
                    <a:pt x="2646609" y="1279032"/>
                    <a:pt x="2733848" y="1196577"/>
                  </a:cubicBezTo>
                  <a:cubicBezTo>
                    <a:pt x="2795196" y="1138324"/>
                    <a:pt x="2865831" y="1097237"/>
                    <a:pt x="2951382" y="1088513"/>
                  </a:cubicBezTo>
                  <a:cubicBezTo>
                    <a:pt x="2963483" y="1087247"/>
                    <a:pt x="2975865" y="1087247"/>
                    <a:pt x="2988282" y="1088056"/>
                  </a:cubicBezTo>
                  <a:close/>
                  <a:moveTo>
                    <a:pt x="2711053" y="991707"/>
                  </a:moveTo>
                  <a:cubicBezTo>
                    <a:pt x="2723436" y="991989"/>
                    <a:pt x="2736381" y="994240"/>
                    <a:pt x="2747637" y="999024"/>
                  </a:cubicBezTo>
                  <a:cubicBezTo>
                    <a:pt x="2798011" y="1020130"/>
                    <a:pt x="2848102" y="1042643"/>
                    <a:pt x="2898194" y="1064594"/>
                  </a:cubicBezTo>
                  <a:cubicBezTo>
                    <a:pt x="2902416" y="1066564"/>
                    <a:pt x="2906355" y="1068815"/>
                    <a:pt x="2912546" y="1071910"/>
                  </a:cubicBezTo>
                  <a:cubicBezTo>
                    <a:pt x="2907763" y="1073599"/>
                    <a:pt x="2905230" y="1074725"/>
                    <a:pt x="2902416" y="1075569"/>
                  </a:cubicBezTo>
                  <a:cubicBezTo>
                    <a:pt x="2823619" y="1095549"/>
                    <a:pt x="2758612" y="1138887"/>
                    <a:pt x="2702892" y="1196296"/>
                  </a:cubicBezTo>
                  <a:cubicBezTo>
                    <a:pt x="2617905" y="1283535"/>
                    <a:pt x="2552054" y="1384281"/>
                    <a:pt x="2508153" y="1497692"/>
                  </a:cubicBezTo>
                  <a:cubicBezTo>
                    <a:pt x="2472132" y="1590840"/>
                    <a:pt x="2460875" y="1687366"/>
                    <a:pt x="2484233" y="1786142"/>
                  </a:cubicBezTo>
                  <a:cubicBezTo>
                    <a:pt x="2490142" y="1810626"/>
                    <a:pt x="2499148" y="1834546"/>
                    <a:pt x="2507308" y="1860999"/>
                  </a:cubicBezTo>
                  <a:cubicBezTo>
                    <a:pt x="2451025" y="1829480"/>
                    <a:pt x="2394742" y="1801902"/>
                    <a:pt x="2343525" y="1767006"/>
                  </a:cubicBezTo>
                  <a:cubicBezTo>
                    <a:pt x="2319886" y="1751247"/>
                    <a:pt x="2303001" y="1723105"/>
                    <a:pt x="2288086" y="1697497"/>
                  </a:cubicBezTo>
                  <a:cubicBezTo>
                    <a:pt x="2250376" y="1632208"/>
                    <a:pt x="2243060" y="1560447"/>
                    <a:pt x="2251783" y="1486435"/>
                  </a:cubicBezTo>
                  <a:cubicBezTo>
                    <a:pt x="2268950" y="1344039"/>
                    <a:pt x="2329735" y="1221061"/>
                    <a:pt x="2424854" y="1115530"/>
                  </a:cubicBezTo>
                  <a:cubicBezTo>
                    <a:pt x="2500555" y="1031387"/>
                    <a:pt x="2596799" y="989456"/>
                    <a:pt x="2711053" y="991707"/>
                  </a:cubicBezTo>
                  <a:close/>
                  <a:moveTo>
                    <a:pt x="3314689" y="935706"/>
                  </a:moveTo>
                  <a:cubicBezTo>
                    <a:pt x="3358027" y="934017"/>
                    <a:pt x="3379415" y="956249"/>
                    <a:pt x="3372942" y="999024"/>
                  </a:cubicBezTo>
                  <a:cubicBezTo>
                    <a:pt x="3361404" y="1075006"/>
                    <a:pt x="3348178" y="1150707"/>
                    <a:pt x="3335796" y="1226407"/>
                  </a:cubicBezTo>
                  <a:cubicBezTo>
                    <a:pt x="3335796" y="1227252"/>
                    <a:pt x="3334670" y="1228377"/>
                    <a:pt x="3333544" y="1230629"/>
                  </a:cubicBezTo>
                  <a:cubicBezTo>
                    <a:pt x="3329886" y="1228096"/>
                    <a:pt x="3326509" y="1226126"/>
                    <a:pt x="3323132" y="1223875"/>
                  </a:cubicBezTo>
                  <a:cubicBezTo>
                    <a:pt x="3316941" y="1219654"/>
                    <a:pt x="3311594" y="1213181"/>
                    <a:pt x="3304840" y="1210930"/>
                  </a:cubicBezTo>
                  <a:cubicBezTo>
                    <a:pt x="3273603" y="1199954"/>
                    <a:pt x="3253059" y="1172376"/>
                    <a:pt x="3223792" y="1159149"/>
                  </a:cubicBezTo>
                  <a:cubicBezTo>
                    <a:pt x="3222104" y="1158305"/>
                    <a:pt x="3219853" y="1157179"/>
                    <a:pt x="3219290" y="1155772"/>
                  </a:cubicBezTo>
                  <a:cubicBezTo>
                    <a:pt x="3213380" y="1135792"/>
                    <a:pt x="3194807" y="1131289"/>
                    <a:pt x="3179610" y="1122847"/>
                  </a:cubicBezTo>
                  <a:cubicBezTo>
                    <a:pt x="3120794" y="1091047"/>
                    <a:pt x="3056913" y="1074443"/>
                    <a:pt x="2991343" y="1064594"/>
                  </a:cubicBezTo>
                  <a:cubicBezTo>
                    <a:pt x="2989373" y="1064312"/>
                    <a:pt x="2987403" y="1063749"/>
                    <a:pt x="2985715" y="1064312"/>
                  </a:cubicBezTo>
                  <a:cubicBezTo>
                    <a:pt x="2957573" y="1071629"/>
                    <a:pt x="2934497" y="1058121"/>
                    <a:pt x="2910577" y="1047146"/>
                  </a:cubicBezTo>
                  <a:cubicBezTo>
                    <a:pt x="2868083" y="1027728"/>
                    <a:pt x="2823901" y="1011125"/>
                    <a:pt x="2782252" y="989737"/>
                  </a:cubicBezTo>
                  <a:cubicBezTo>
                    <a:pt x="2743416" y="969475"/>
                    <a:pt x="2703455" y="968350"/>
                    <a:pt x="2661806" y="972571"/>
                  </a:cubicBezTo>
                  <a:cubicBezTo>
                    <a:pt x="2556275" y="983265"/>
                    <a:pt x="2469318" y="1031105"/>
                    <a:pt x="2401215" y="1110746"/>
                  </a:cubicBezTo>
                  <a:cubicBezTo>
                    <a:pt x="2310881" y="1216558"/>
                    <a:pt x="2249814" y="1337004"/>
                    <a:pt x="2232366" y="1476867"/>
                  </a:cubicBezTo>
                  <a:cubicBezTo>
                    <a:pt x="2221672" y="1563262"/>
                    <a:pt x="2230678" y="1646560"/>
                    <a:pt x="2277393" y="1722261"/>
                  </a:cubicBezTo>
                  <a:cubicBezTo>
                    <a:pt x="2297655" y="1755187"/>
                    <a:pt x="2320731" y="1785861"/>
                    <a:pt x="2358159" y="1803027"/>
                  </a:cubicBezTo>
                  <a:cubicBezTo>
                    <a:pt x="2356189" y="1803309"/>
                    <a:pt x="2354219" y="1804153"/>
                    <a:pt x="2352249" y="1804153"/>
                  </a:cubicBezTo>
                  <a:cubicBezTo>
                    <a:pt x="2252065" y="1807249"/>
                    <a:pt x="2151600" y="1810063"/>
                    <a:pt x="2051416" y="1813158"/>
                  </a:cubicBezTo>
                  <a:cubicBezTo>
                    <a:pt x="2047195" y="1813158"/>
                    <a:pt x="2042974" y="1813440"/>
                    <a:pt x="2038752" y="1813158"/>
                  </a:cubicBezTo>
                  <a:cubicBezTo>
                    <a:pt x="2006953" y="1812033"/>
                    <a:pt x="1987816" y="1791771"/>
                    <a:pt x="1991475" y="1759971"/>
                  </a:cubicBezTo>
                  <a:cubicBezTo>
                    <a:pt x="1994289" y="1735488"/>
                    <a:pt x="2000480" y="1711286"/>
                    <a:pt x="2005827" y="1687084"/>
                  </a:cubicBezTo>
                  <a:cubicBezTo>
                    <a:pt x="2052542" y="1477149"/>
                    <a:pt x="2098975" y="1267213"/>
                    <a:pt x="2145972" y="1057277"/>
                  </a:cubicBezTo>
                  <a:cubicBezTo>
                    <a:pt x="2156666" y="1009718"/>
                    <a:pt x="2189873" y="982702"/>
                    <a:pt x="2238557" y="980451"/>
                  </a:cubicBezTo>
                  <a:cubicBezTo>
                    <a:pt x="2378702" y="974541"/>
                    <a:pt x="2518566" y="968631"/>
                    <a:pt x="2658710" y="963003"/>
                  </a:cubicBezTo>
                  <a:cubicBezTo>
                    <a:pt x="2784222" y="957656"/>
                    <a:pt x="2909733" y="952590"/>
                    <a:pt x="3035244" y="947525"/>
                  </a:cubicBezTo>
                  <a:cubicBezTo>
                    <a:pt x="3098844" y="944992"/>
                    <a:pt x="3162725" y="942741"/>
                    <a:pt x="3226325" y="940208"/>
                  </a:cubicBezTo>
                  <a:cubicBezTo>
                    <a:pt x="3255874" y="939083"/>
                    <a:pt x="3285141" y="936831"/>
                    <a:pt x="3314689" y="935706"/>
                  </a:cubicBezTo>
                  <a:close/>
                  <a:moveTo>
                    <a:pt x="3414028" y="924449"/>
                  </a:moveTo>
                  <a:cubicBezTo>
                    <a:pt x="3447798" y="924730"/>
                    <a:pt x="3481568" y="923886"/>
                    <a:pt x="3514775" y="928107"/>
                  </a:cubicBezTo>
                  <a:cubicBezTo>
                    <a:pt x="3552203" y="932610"/>
                    <a:pt x="3576123" y="955686"/>
                    <a:pt x="3584566" y="993396"/>
                  </a:cubicBezTo>
                  <a:cubicBezTo>
                    <a:pt x="3584566" y="1006622"/>
                    <a:pt x="3584566" y="1019567"/>
                    <a:pt x="3584566" y="1032794"/>
                  </a:cubicBezTo>
                  <a:cubicBezTo>
                    <a:pt x="3547701" y="1166185"/>
                    <a:pt x="3486633" y="1290852"/>
                    <a:pt x="3439074" y="1421428"/>
                  </a:cubicBezTo>
                  <a:cubicBezTo>
                    <a:pt x="3437949" y="1417489"/>
                    <a:pt x="3436260" y="1413549"/>
                    <a:pt x="3435416" y="1409327"/>
                  </a:cubicBezTo>
                  <a:cubicBezTo>
                    <a:pt x="3423315" y="1358110"/>
                    <a:pt x="3403897" y="1310269"/>
                    <a:pt x="3369565" y="1269464"/>
                  </a:cubicBezTo>
                  <a:cubicBezTo>
                    <a:pt x="3362811" y="1261584"/>
                    <a:pt x="3361403" y="1253142"/>
                    <a:pt x="3362811" y="1243574"/>
                  </a:cubicBezTo>
                  <a:cubicBezTo>
                    <a:pt x="3376881" y="1140576"/>
                    <a:pt x="3390952" y="1037297"/>
                    <a:pt x="3405304" y="934299"/>
                  </a:cubicBezTo>
                  <a:cubicBezTo>
                    <a:pt x="3405867" y="930640"/>
                    <a:pt x="3410933" y="924449"/>
                    <a:pt x="3414028" y="924449"/>
                  </a:cubicBezTo>
                  <a:close/>
                  <a:moveTo>
                    <a:pt x="592277" y="545945"/>
                  </a:moveTo>
                  <a:cubicBezTo>
                    <a:pt x="597061" y="548478"/>
                    <a:pt x="601001" y="550448"/>
                    <a:pt x="604378" y="552980"/>
                  </a:cubicBezTo>
                  <a:cubicBezTo>
                    <a:pt x="648279" y="588720"/>
                    <a:pt x="692461" y="624460"/>
                    <a:pt x="736081" y="660762"/>
                  </a:cubicBezTo>
                  <a:cubicBezTo>
                    <a:pt x="752121" y="673989"/>
                    <a:pt x="760001" y="692562"/>
                    <a:pt x="762534" y="713387"/>
                  </a:cubicBezTo>
                  <a:cubicBezTo>
                    <a:pt x="765629" y="739559"/>
                    <a:pt x="768725" y="765730"/>
                    <a:pt x="773790" y="791339"/>
                  </a:cubicBezTo>
                  <a:cubicBezTo>
                    <a:pt x="775197" y="799782"/>
                    <a:pt x="780544" y="809350"/>
                    <a:pt x="787298" y="814134"/>
                  </a:cubicBezTo>
                  <a:cubicBezTo>
                    <a:pt x="1141037" y="1073880"/>
                    <a:pt x="1495339" y="1333064"/>
                    <a:pt x="1849359" y="1592247"/>
                  </a:cubicBezTo>
                  <a:cubicBezTo>
                    <a:pt x="1877219" y="1612790"/>
                    <a:pt x="1905361" y="1632771"/>
                    <a:pt x="1935754" y="1654721"/>
                  </a:cubicBezTo>
                  <a:cubicBezTo>
                    <a:pt x="1948980" y="1617574"/>
                    <a:pt x="1961644" y="1581835"/>
                    <a:pt x="1974308" y="1546095"/>
                  </a:cubicBezTo>
                  <a:cubicBezTo>
                    <a:pt x="1975715" y="1546376"/>
                    <a:pt x="1977403" y="1546658"/>
                    <a:pt x="1978810" y="1546939"/>
                  </a:cubicBezTo>
                  <a:cubicBezTo>
                    <a:pt x="1975152" y="1574236"/>
                    <a:pt x="1971494" y="1601534"/>
                    <a:pt x="1968117" y="1629112"/>
                  </a:cubicBezTo>
                  <a:cubicBezTo>
                    <a:pt x="1963895" y="1662882"/>
                    <a:pt x="1958830" y="1696933"/>
                    <a:pt x="1957423" y="1730985"/>
                  </a:cubicBezTo>
                  <a:cubicBezTo>
                    <a:pt x="1956579" y="1750965"/>
                    <a:pt x="1960518" y="1771508"/>
                    <a:pt x="1963051" y="1793177"/>
                  </a:cubicBezTo>
                  <a:lnTo>
                    <a:pt x="1842324" y="1711567"/>
                  </a:lnTo>
                  <a:cubicBezTo>
                    <a:pt x="1835851" y="1707064"/>
                    <a:pt x="1829097" y="1702280"/>
                    <a:pt x="1822625" y="1697496"/>
                  </a:cubicBezTo>
                  <a:cubicBezTo>
                    <a:pt x="1822625" y="1697778"/>
                    <a:pt x="1822625" y="1698059"/>
                    <a:pt x="1823188" y="1698903"/>
                  </a:cubicBezTo>
                  <a:lnTo>
                    <a:pt x="1814535" y="1693067"/>
                  </a:lnTo>
                  <a:lnTo>
                    <a:pt x="1814535" y="1700207"/>
                  </a:lnTo>
                  <a:cubicBezTo>
                    <a:pt x="1814535" y="1777034"/>
                    <a:pt x="1814535" y="1854141"/>
                    <a:pt x="1814535" y="1930968"/>
                  </a:cubicBezTo>
                  <a:cubicBezTo>
                    <a:pt x="1814535" y="1944757"/>
                    <a:pt x="1813973" y="1958265"/>
                    <a:pt x="1812847" y="1971773"/>
                  </a:cubicBezTo>
                  <a:cubicBezTo>
                    <a:pt x="1808907" y="2022428"/>
                    <a:pt x="1782454" y="2057323"/>
                    <a:pt x="1736583" y="2077866"/>
                  </a:cubicBezTo>
                  <a:cubicBezTo>
                    <a:pt x="1651315" y="2115857"/>
                    <a:pt x="1565483" y="2115013"/>
                    <a:pt x="1479933" y="2079836"/>
                  </a:cubicBezTo>
                  <a:cubicBezTo>
                    <a:pt x="1448696" y="2066891"/>
                    <a:pt x="1426182" y="2044378"/>
                    <a:pt x="1416614" y="2010608"/>
                  </a:cubicBezTo>
                  <a:lnTo>
                    <a:pt x="1407645" y="1990988"/>
                  </a:lnTo>
                  <a:lnTo>
                    <a:pt x="1370743" y="1960516"/>
                  </a:lnTo>
                  <a:cubicBezTo>
                    <a:pt x="1313334" y="1933500"/>
                    <a:pt x="1256770" y="1905359"/>
                    <a:pt x="1197954" y="1882001"/>
                  </a:cubicBezTo>
                  <a:cubicBezTo>
                    <a:pt x="1032763" y="1816713"/>
                    <a:pt x="861100" y="1775345"/>
                    <a:pt x="685778" y="1751706"/>
                  </a:cubicBezTo>
                  <a:cubicBezTo>
                    <a:pt x="643566" y="1745796"/>
                    <a:pt x="601072" y="1741294"/>
                    <a:pt x="556327" y="1735665"/>
                  </a:cubicBezTo>
                  <a:cubicBezTo>
                    <a:pt x="556327" y="1745796"/>
                    <a:pt x="556609" y="1753394"/>
                    <a:pt x="556327" y="1761274"/>
                  </a:cubicBezTo>
                  <a:cubicBezTo>
                    <a:pt x="553232" y="1819808"/>
                    <a:pt x="551262" y="1878343"/>
                    <a:pt x="546196" y="1936596"/>
                  </a:cubicBezTo>
                  <a:cubicBezTo>
                    <a:pt x="543382" y="1970084"/>
                    <a:pt x="527904" y="1984436"/>
                    <a:pt x="494135" y="1989502"/>
                  </a:cubicBezTo>
                  <a:cubicBezTo>
                    <a:pt x="415620" y="2001040"/>
                    <a:pt x="337105" y="2011171"/>
                    <a:pt x="258590" y="2021865"/>
                  </a:cubicBezTo>
                  <a:cubicBezTo>
                    <a:pt x="197804" y="2030026"/>
                    <a:pt x="136737" y="2038187"/>
                    <a:pt x="75951" y="2046066"/>
                  </a:cubicBezTo>
                  <a:cubicBezTo>
                    <a:pt x="69760" y="2046910"/>
                    <a:pt x="63851" y="2047473"/>
                    <a:pt x="57659" y="2047473"/>
                  </a:cubicBezTo>
                  <a:cubicBezTo>
                    <a:pt x="33458" y="2047473"/>
                    <a:pt x="19950" y="2038750"/>
                    <a:pt x="14321" y="2015392"/>
                  </a:cubicBezTo>
                  <a:cubicBezTo>
                    <a:pt x="8975" y="1992597"/>
                    <a:pt x="5316" y="1969521"/>
                    <a:pt x="3065" y="1946164"/>
                  </a:cubicBezTo>
                  <a:cubicBezTo>
                    <a:pt x="814" y="1922806"/>
                    <a:pt x="251" y="1899167"/>
                    <a:pt x="251" y="1875810"/>
                  </a:cubicBezTo>
                  <a:cubicBezTo>
                    <a:pt x="-31" y="1719625"/>
                    <a:pt x="-312" y="1563439"/>
                    <a:pt x="814" y="1407535"/>
                  </a:cubicBezTo>
                  <a:cubicBezTo>
                    <a:pt x="1095" y="1370107"/>
                    <a:pt x="2221" y="1332679"/>
                    <a:pt x="5598" y="1295250"/>
                  </a:cubicBezTo>
                  <a:cubicBezTo>
                    <a:pt x="9256" y="1252194"/>
                    <a:pt x="28955" y="1232213"/>
                    <a:pt x="71730" y="1226304"/>
                  </a:cubicBezTo>
                  <a:cubicBezTo>
                    <a:pt x="177824" y="1211389"/>
                    <a:pt x="284480" y="1197881"/>
                    <a:pt x="390855" y="1183810"/>
                  </a:cubicBezTo>
                  <a:cubicBezTo>
                    <a:pt x="422936" y="1179589"/>
                    <a:pt x="455018" y="1175649"/>
                    <a:pt x="487099" y="1171990"/>
                  </a:cubicBezTo>
                  <a:cubicBezTo>
                    <a:pt x="518618" y="1168332"/>
                    <a:pt x="545352" y="1186343"/>
                    <a:pt x="550980" y="1217580"/>
                  </a:cubicBezTo>
                  <a:cubicBezTo>
                    <a:pt x="555202" y="1240374"/>
                    <a:pt x="556609" y="1264013"/>
                    <a:pt x="557172" y="1287371"/>
                  </a:cubicBezTo>
                  <a:cubicBezTo>
                    <a:pt x="557734" y="1316075"/>
                    <a:pt x="556609" y="1344498"/>
                    <a:pt x="556327" y="1373202"/>
                  </a:cubicBezTo>
                  <a:cubicBezTo>
                    <a:pt x="556046" y="1401625"/>
                    <a:pt x="564207" y="1413445"/>
                    <a:pt x="592348" y="1419917"/>
                  </a:cubicBezTo>
                  <a:cubicBezTo>
                    <a:pt x="652571" y="1433988"/>
                    <a:pt x="713076" y="1447215"/>
                    <a:pt x="773298" y="1461004"/>
                  </a:cubicBezTo>
                  <a:cubicBezTo>
                    <a:pt x="979294" y="1508563"/>
                    <a:pt x="1185009" y="1556404"/>
                    <a:pt x="1391005" y="1603963"/>
                  </a:cubicBezTo>
                  <a:lnTo>
                    <a:pt x="1407609" y="1607284"/>
                  </a:lnTo>
                  <a:lnTo>
                    <a:pt x="1407609" y="1607059"/>
                  </a:lnTo>
                  <a:cubicBezTo>
                    <a:pt x="1407609" y="1600868"/>
                    <a:pt x="1407609" y="1596365"/>
                    <a:pt x="1407609" y="1591862"/>
                  </a:cubicBezTo>
                  <a:cubicBezTo>
                    <a:pt x="1407609" y="1564424"/>
                    <a:pt x="1407539" y="1532413"/>
                    <a:pt x="1407504" y="1500402"/>
                  </a:cubicBezTo>
                  <a:lnTo>
                    <a:pt x="1407598" y="1418604"/>
                  </a:lnTo>
                  <a:lnTo>
                    <a:pt x="1353787" y="1382311"/>
                  </a:lnTo>
                  <a:cubicBezTo>
                    <a:pt x="1167772" y="1239071"/>
                    <a:pt x="982037" y="1095549"/>
                    <a:pt x="796303" y="952309"/>
                  </a:cubicBezTo>
                  <a:cubicBezTo>
                    <a:pt x="742834" y="911222"/>
                    <a:pt x="689928" y="869291"/>
                    <a:pt x="634771" y="830456"/>
                  </a:cubicBezTo>
                  <a:cubicBezTo>
                    <a:pt x="586930" y="796686"/>
                    <a:pt x="570327" y="751660"/>
                    <a:pt x="575392" y="696502"/>
                  </a:cubicBezTo>
                  <a:cubicBezTo>
                    <a:pt x="579332" y="653446"/>
                    <a:pt x="584679" y="610671"/>
                    <a:pt x="589463" y="567895"/>
                  </a:cubicBezTo>
                  <a:cubicBezTo>
                    <a:pt x="590307" y="561423"/>
                    <a:pt x="591152" y="554950"/>
                    <a:pt x="592277" y="545945"/>
                  </a:cubicBezTo>
                  <a:close/>
                  <a:moveTo>
                    <a:pt x="1575261" y="0"/>
                  </a:moveTo>
                  <a:cubicBezTo>
                    <a:pt x="1578638" y="844"/>
                    <a:pt x="1582015" y="2814"/>
                    <a:pt x="1585392" y="2533"/>
                  </a:cubicBezTo>
                  <a:cubicBezTo>
                    <a:pt x="1693455" y="-3940"/>
                    <a:pt x="1792513" y="25890"/>
                    <a:pt x="1887913" y="74294"/>
                  </a:cubicBezTo>
                  <a:cubicBezTo>
                    <a:pt x="2060702" y="161532"/>
                    <a:pt x="2233773" y="247645"/>
                    <a:pt x="2407124" y="334040"/>
                  </a:cubicBezTo>
                  <a:cubicBezTo>
                    <a:pt x="2517439" y="388916"/>
                    <a:pt x="2628317" y="442666"/>
                    <a:pt x="2738632" y="497542"/>
                  </a:cubicBezTo>
                  <a:cubicBezTo>
                    <a:pt x="2995001" y="624742"/>
                    <a:pt x="3251370" y="752504"/>
                    <a:pt x="3507458" y="879986"/>
                  </a:cubicBezTo>
                  <a:cubicBezTo>
                    <a:pt x="3512242" y="882518"/>
                    <a:pt x="3517026" y="885332"/>
                    <a:pt x="3521247" y="890398"/>
                  </a:cubicBezTo>
                  <a:cubicBezTo>
                    <a:pt x="3514775" y="890679"/>
                    <a:pt x="3508584" y="891242"/>
                    <a:pt x="3502111" y="891524"/>
                  </a:cubicBezTo>
                  <a:cubicBezTo>
                    <a:pt x="3419657" y="893775"/>
                    <a:pt x="3337202" y="895745"/>
                    <a:pt x="3254747" y="898559"/>
                  </a:cubicBezTo>
                  <a:cubicBezTo>
                    <a:pt x="3146965" y="902217"/>
                    <a:pt x="3039464" y="907001"/>
                    <a:pt x="2931682" y="910660"/>
                  </a:cubicBezTo>
                  <a:cubicBezTo>
                    <a:pt x="2821086" y="914318"/>
                    <a:pt x="2710490" y="917132"/>
                    <a:pt x="2599894" y="920509"/>
                  </a:cubicBezTo>
                  <a:cubicBezTo>
                    <a:pt x="2525037" y="922761"/>
                    <a:pt x="2450181" y="925856"/>
                    <a:pt x="2375043" y="928389"/>
                  </a:cubicBezTo>
                  <a:cubicBezTo>
                    <a:pt x="2344650" y="929515"/>
                    <a:pt x="2314257" y="930077"/>
                    <a:pt x="2283583" y="930640"/>
                  </a:cubicBezTo>
                  <a:cubicBezTo>
                    <a:pt x="2219983" y="931766"/>
                    <a:pt x="2173268" y="959626"/>
                    <a:pt x="2141468" y="1015346"/>
                  </a:cubicBezTo>
                  <a:cubicBezTo>
                    <a:pt x="2112201" y="1066845"/>
                    <a:pt x="2095035" y="1122565"/>
                    <a:pt x="2075617" y="1178004"/>
                  </a:cubicBezTo>
                  <a:cubicBezTo>
                    <a:pt x="2035938" y="1291696"/>
                    <a:pt x="1997384" y="1405669"/>
                    <a:pt x="1957704" y="1519361"/>
                  </a:cubicBezTo>
                  <a:cubicBezTo>
                    <a:pt x="1946729" y="1550598"/>
                    <a:pt x="1934065" y="1581272"/>
                    <a:pt x="1921402" y="1613635"/>
                  </a:cubicBezTo>
                  <a:cubicBezTo>
                    <a:pt x="1917180" y="1610821"/>
                    <a:pt x="1913241" y="1608288"/>
                    <a:pt x="1909301" y="1605193"/>
                  </a:cubicBezTo>
                  <a:cubicBezTo>
                    <a:pt x="1721878" y="1467862"/>
                    <a:pt x="1534174" y="1330531"/>
                    <a:pt x="1346470" y="1193201"/>
                  </a:cubicBezTo>
                  <a:cubicBezTo>
                    <a:pt x="1166927" y="1062061"/>
                    <a:pt x="987384" y="931203"/>
                    <a:pt x="808123" y="799782"/>
                  </a:cubicBezTo>
                  <a:cubicBezTo>
                    <a:pt x="802494" y="795561"/>
                    <a:pt x="797710" y="787681"/>
                    <a:pt x="796303" y="780646"/>
                  </a:cubicBezTo>
                  <a:cubicBezTo>
                    <a:pt x="791519" y="756163"/>
                    <a:pt x="787861" y="731680"/>
                    <a:pt x="784765" y="706915"/>
                  </a:cubicBezTo>
                  <a:cubicBezTo>
                    <a:pt x="781107" y="678492"/>
                    <a:pt x="768162" y="655416"/>
                    <a:pt x="745930" y="637687"/>
                  </a:cubicBezTo>
                  <a:cubicBezTo>
                    <a:pt x="698652" y="599415"/>
                    <a:pt x="651374" y="560861"/>
                    <a:pt x="603815" y="522870"/>
                  </a:cubicBezTo>
                  <a:cubicBezTo>
                    <a:pt x="595654" y="516397"/>
                    <a:pt x="592840" y="510487"/>
                    <a:pt x="595091" y="499512"/>
                  </a:cubicBezTo>
                  <a:cubicBezTo>
                    <a:pt x="614509" y="392574"/>
                    <a:pt x="633082" y="285636"/>
                    <a:pt x="652219" y="178699"/>
                  </a:cubicBezTo>
                  <a:cubicBezTo>
                    <a:pt x="657847" y="147180"/>
                    <a:pt x="666289" y="116506"/>
                    <a:pt x="685144" y="89771"/>
                  </a:cubicBezTo>
                  <a:cubicBezTo>
                    <a:pt x="711316" y="52625"/>
                    <a:pt x="749307" y="35177"/>
                    <a:pt x="792926" y="32081"/>
                  </a:cubicBezTo>
                  <a:cubicBezTo>
                    <a:pt x="845270" y="28142"/>
                    <a:pt x="897894" y="26734"/>
                    <a:pt x="950237" y="25046"/>
                  </a:cubicBezTo>
                  <a:cubicBezTo>
                    <a:pt x="1048733" y="21950"/>
                    <a:pt x="1146947" y="19980"/>
                    <a:pt x="1245442" y="16322"/>
                  </a:cubicBezTo>
                  <a:cubicBezTo>
                    <a:pt x="1347596" y="12382"/>
                    <a:pt x="1449468" y="7317"/>
                    <a:pt x="1551622" y="2533"/>
                  </a:cubicBezTo>
                  <a:cubicBezTo>
                    <a:pt x="1555562" y="2251"/>
                    <a:pt x="1559783" y="1126"/>
                    <a:pt x="1563723" y="281"/>
                  </a:cubicBezTo>
                  <a:cubicBezTo>
                    <a:pt x="1567663" y="0"/>
                    <a:pt x="1571321" y="0"/>
                    <a:pt x="1575261" y="0"/>
                  </a:cubicBezTo>
                  <a:close/>
                </a:path>
              </a:pathLst>
            </a:custGeom>
            <a:solidFill>
              <a:schemeClr val="accent6"/>
            </a:solidFill>
            <a:ln w="2810" cap="flat">
              <a:noFill/>
              <a:prstDash val="solid"/>
              <a:miter/>
            </a:ln>
          </p:spPr>
          <p:txBody>
            <a:bodyPr rtlCol="0" anchor="ctr"/>
            <a:lstStyle/>
            <a:p>
              <a:endParaRPr lang="en-US" dirty="0"/>
            </a:p>
          </p:txBody>
        </p:sp>
      </p:grpSp>
      <p:grpSp>
        <p:nvGrpSpPr>
          <p:cNvPr id="51" name="Group 50">
            <a:extLst>
              <a:ext uri="{FF2B5EF4-FFF2-40B4-BE49-F238E27FC236}">
                <a16:creationId xmlns:a16="http://schemas.microsoft.com/office/drawing/2014/main" id="{CFB48F4B-6938-4A0B-8C38-BACDC420EDF6}"/>
              </a:ext>
            </a:extLst>
          </p:cNvPr>
          <p:cNvGrpSpPr/>
          <p:nvPr/>
        </p:nvGrpSpPr>
        <p:grpSpPr>
          <a:xfrm flipH="1">
            <a:off x="3270521" y="769161"/>
            <a:ext cx="2964027" cy="173635"/>
            <a:chOff x="9095594" y="2120042"/>
            <a:chExt cx="997595" cy="212224"/>
          </a:xfrm>
        </p:grpSpPr>
        <p:cxnSp>
          <p:nvCxnSpPr>
            <p:cNvPr id="52" name="Straight Connector 51">
              <a:extLst>
                <a:ext uri="{FF2B5EF4-FFF2-40B4-BE49-F238E27FC236}">
                  <a16:creationId xmlns:a16="http://schemas.microsoft.com/office/drawing/2014/main" id="{89B82BC8-0358-45DC-90AE-CB3374893C44}"/>
                </a:ext>
              </a:extLst>
            </p:cNvPr>
            <p:cNvCxnSpPr>
              <a:cxnSpLocks/>
            </p:cNvCxnSpPr>
            <p:nvPr/>
          </p:nvCxnSpPr>
          <p:spPr>
            <a:xfrm flipV="1">
              <a:off x="9095594" y="2120042"/>
              <a:ext cx="99759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64BC461-6591-4CC0-85E5-73DFF5223587}"/>
                </a:ext>
              </a:extLst>
            </p:cNvPr>
            <p:cNvCxnSpPr>
              <a:cxnSpLocks/>
            </p:cNvCxnSpPr>
            <p:nvPr/>
          </p:nvCxnSpPr>
          <p:spPr>
            <a:xfrm flipV="1">
              <a:off x="9095594" y="2222163"/>
              <a:ext cx="997595" cy="798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F0682EA-F778-4139-B9C1-6A46AF55B1CC}"/>
                </a:ext>
              </a:extLst>
            </p:cNvPr>
            <p:cNvCxnSpPr>
              <a:cxnSpLocks/>
            </p:cNvCxnSpPr>
            <p:nvPr/>
          </p:nvCxnSpPr>
          <p:spPr>
            <a:xfrm flipV="1">
              <a:off x="9095594" y="2325864"/>
              <a:ext cx="99759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55" name="Freeform: Shape 35">
            <a:extLst>
              <a:ext uri="{FF2B5EF4-FFF2-40B4-BE49-F238E27FC236}">
                <a16:creationId xmlns:a16="http://schemas.microsoft.com/office/drawing/2014/main" id="{8B1FF6FD-2619-4F0D-810D-2D8887299DC6}"/>
              </a:ext>
            </a:extLst>
          </p:cNvPr>
          <p:cNvSpPr/>
          <p:nvPr/>
        </p:nvSpPr>
        <p:spPr>
          <a:xfrm>
            <a:off x="4391955" y="446092"/>
            <a:ext cx="344032" cy="25325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FEFC8247-15B5-49E9-8258-DD6A7CF96E98}"/>
              </a:ext>
            </a:extLst>
          </p:cNvPr>
          <p:cNvGrpSpPr/>
          <p:nvPr/>
        </p:nvGrpSpPr>
        <p:grpSpPr>
          <a:xfrm rot="16200000" flipH="1">
            <a:off x="6020572" y="1213313"/>
            <a:ext cx="677051" cy="191438"/>
            <a:chOff x="9079204" y="2120042"/>
            <a:chExt cx="1013985" cy="212224"/>
          </a:xfrm>
        </p:grpSpPr>
        <p:cxnSp>
          <p:nvCxnSpPr>
            <p:cNvPr id="57" name="Straight Connector 56">
              <a:extLst>
                <a:ext uri="{FF2B5EF4-FFF2-40B4-BE49-F238E27FC236}">
                  <a16:creationId xmlns:a16="http://schemas.microsoft.com/office/drawing/2014/main" id="{07183E93-8BBA-465C-B6A8-4A1C189BC4F3}"/>
                </a:ext>
              </a:extLst>
            </p:cNvPr>
            <p:cNvCxnSpPr>
              <a:cxnSpLocks/>
            </p:cNvCxnSpPr>
            <p:nvPr/>
          </p:nvCxnSpPr>
          <p:spPr>
            <a:xfrm flipV="1">
              <a:off x="9079204" y="2120042"/>
              <a:ext cx="101398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044BA7B-0BA8-4125-A92A-2083715A1747}"/>
                </a:ext>
              </a:extLst>
            </p:cNvPr>
            <p:cNvCxnSpPr>
              <a:cxnSpLocks/>
            </p:cNvCxnSpPr>
            <p:nvPr/>
          </p:nvCxnSpPr>
          <p:spPr>
            <a:xfrm flipV="1">
              <a:off x="9107853" y="2222163"/>
              <a:ext cx="956686" cy="798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43AB2-EACF-49A0-8C53-C214BD27C94F}"/>
                </a:ext>
              </a:extLst>
            </p:cNvPr>
            <p:cNvCxnSpPr>
              <a:cxnSpLocks/>
            </p:cNvCxnSpPr>
            <p:nvPr/>
          </p:nvCxnSpPr>
          <p:spPr>
            <a:xfrm flipV="1">
              <a:off x="9079204" y="2325864"/>
              <a:ext cx="101398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44EA162-ABE7-4005-B6D1-D0A24A05F6D5}"/>
              </a:ext>
            </a:extLst>
          </p:cNvPr>
          <p:cNvGrpSpPr/>
          <p:nvPr/>
        </p:nvGrpSpPr>
        <p:grpSpPr>
          <a:xfrm flipH="1">
            <a:off x="6214678" y="715427"/>
            <a:ext cx="288839" cy="288839"/>
            <a:chOff x="10060500" y="2077743"/>
            <a:chExt cx="288839" cy="288839"/>
          </a:xfrm>
        </p:grpSpPr>
        <p:sp>
          <p:nvSpPr>
            <p:cNvPr id="61" name="Oval 60">
              <a:extLst>
                <a:ext uri="{FF2B5EF4-FFF2-40B4-BE49-F238E27FC236}">
                  <a16:creationId xmlns:a16="http://schemas.microsoft.com/office/drawing/2014/main" id="{C3C6FD04-1EE5-43C0-B60D-2F4708C1E179}"/>
                </a:ext>
              </a:extLst>
            </p:cNvPr>
            <p:cNvSpPr/>
            <p:nvPr/>
          </p:nvSpPr>
          <p:spPr>
            <a:xfrm>
              <a:off x="10060500" y="2077743"/>
              <a:ext cx="288839" cy="288839"/>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3311701-DC17-42C4-92DD-CBB04CEE6DDC}"/>
                </a:ext>
              </a:extLst>
            </p:cNvPr>
            <p:cNvSpPr/>
            <p:nvPr/>
          </p:nvSpPr>
          <p:spPr>
            <a:xfrm>
              <a:off x="10109200" y="2126443"/>
              <a:ext cx="191438" cy="191438"/>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482440" y="1647557"/>
            <a:ext cx="963094" cy="4213345"/>
            <a:chOff x="138545" y="2090473"/>
            <a:chExt cx="963094" cy="4213345"/>
          </a:xfrm>
          <a:solidFill>
            <a:schemeClr val="accent6"/>
          </a:solidFill>
        </p:grpSpPr>
        <p:grpSp>
          <p:nvGrpSpPr>
            <p:cNvPr id="63" name="Group 62">
              <a:extLst>
                <a:ext uri="{FF2B5EF4-FFF2-40B4-BE49-F238E27FC236}">
                  <a16:creationId xmlns:a16="http://schemas.microsoft.com/office/drawing/2014/main" id="{A83FBA35-1530-41D4-9F0E-E652FDBCB091}"/>
                </a:ext>
              </a:extLst>
            </p:cNvPr>
            <p:cNvGrpSpPr/>
            <p:nvPr/>
          </p:nvGrpSpPr>
          <p:grpSpPr>
            <a:xfrm flipV="1">
              <a:off x="221333" y="3065924"/>
              <a:ext cx="339113" cy="488065"/>
              <a:chOff x="4929203" y="1548735"/>
              <a:chExt cx="2319196" cy="4442491"/>
            </a:xfrm>
            <a:grpFill/>
          </p:grpSpPr>
          <p:sp>
            <p:nvSpPr>
              <p:cNvPr id="64" name="Freeform: Shape 154">
                <a:extLst>
                  <a:ext uri="{FF2B5EF4-FFF2-40B4-BE49-F238E27FC236}">
                    <a16:creationId xmlns:a16="http://schemas.microsoft.com/office/drawing/2014/main" id="{053C8557-61FD-42B8-8DFC-C107BDEFA46B}"/>
                  </a:ext>
                </a:extLst>
              </p:cNvPr>
              <p:cNvSpPr/>
              <p:nvPr/>
            </p:nvSpPr>
            <p:spPr>
              <a:xfrm>
                <a:off x="4929203" y="1552574"/>
                <a:ext cx="1157272" cy="4438652"/>
              </a:xfrm>
              <a:custGeom>
                <a:avLst/>
                <a:gdLst>
                  <a:gd name="connsiteX0" fmla="*/ 501932 w 1157272"/>
                  <a:gd name="connsiteY0" fmla="*/ 4181319 h 4438652"/>
                  <a:gd name="connsiteX1" fmla="*/ 491678 w 1157272"/>
                  <a:gd name="connsiteY1" fmla="*/ 4218918 h 4438652"/>
                  <a:gd name="connsiteX2" fmla="*/ 529765 w 1157272"/>
                  <a:gd name="connsiteY2" fmla="*/ 4279956 h 4438652"/>
                  <a:gd name="connsiteX3" fmla="*/ 915523 w 1157272"/>
                  <a:gd name="connsiteY3" fmla="*/ 4353202 h 4438652"/>
                  <a:gd name="connsiteX4" fmla="*/ 925777 w 1157272"/>
                  <a:gd name="connsiteY4" fmla="*/ 4327321 h 4438652"/>
                  <a:gd name="connsiteX5" fmla="*/ 877924 w 1157272"/>
                  <a:gd name="connsiteY5" fmla="*/ 4301930 h 4438652"/>
                  <a:gd name="connsiteX6" fmla="*/ 558086 w 1157272"/>
                  <a:gd name="connsiteY6" fmla="*/ 4204757 h 4438652"/>
                  <a:gd name="connsiteX7" fmla="*/ 501932 w 1157272"/>
                  <a:gd name="connsiteY7" fmla="*/ 4181319 h 4438652"/>
                  <a:gd name="connsiteX8" fmla="*/ 322725 w 1157272"/>
                  <a:gd name="connsiteY8" fmla="*/ 2274016 h 4438652"/>
                  <a:gd name="connsiteX9" fmla="*/ 318331 w 1157272"/>
                  <a:gd name="connsiteY9" fmla="*/ 2301849 h 4438652"/>
                  <a:gd name="connsiteX10" fmla="*/ 332004 w 1157272"/>
                  <a:gd name="connsiteY10" fmla="*/ 2664168 h 4438652"/>
                  <a:gd name="connsiteX11" fmla="*/ 346164 w 1157272"/>
                  <a:gd name="connsiteY11" fmla="*/ 2860954 h 4438652"/>
                  <a:gd name="connsiteX12" fmla="*/ 387671 w 1157272"/>
                  <a:gd name="connsiteY12" fmla="*/ 3158329 h 4438652"/>
                  <a:gd name="connsiteX13" fmla="*/ 423805 w 1157272"/>
                  <a:gd name="connsiteY13" fmla="*/ 3360485 h 4438652"/>
                  <a:gd name="connsiteX14" fmla="*/ 431618 w 1157272"/>
                  <a:gd name="connsiteY14" fmla="*/ 3398084 h 4438652"/>
                  <a:gd name="connsiteX15" fmla="*/ 472635 w 1157272"/>
                  <a:gd name="connsiteY15" fmla="*/ 2963009 h 4438652"/>
                  <a:gd name="connsiteX16" fmla="*/ 484843 w 1157272"/>
                  <a:gd name="connsiteY16" fmla="*/ 2676864 h 4438652"/>
                  <a:gd name="connsiteX17" fmla="*/ 487285 w 1157272"/>
                  <a:gd name="connsiteY17" fmla="*/ 2385836 h 4438652"/>
                  <a:gd name="connsiteX18" fmla="*/ 465311 w 1157272"/>
                  <a:gd name="connsiteY18" fmla="*/ 2349215 h 4438652"/>
                  <a:gd name="connsiteX19" fmla="*/ 348118 w 1157272"/>
                  <a:gd name="connsiteY19" fmla="*/ 2284759 h 4438652"/>
                  <a:gd name="connsiteX20" fmla="*/ 322725 w 1157272"/>
                  <a:gd name="connsiteY20" fmla="*/ 2274016 h 4438652"/>
                  <a:gd name="connsiteX21" fmla="*/ 366185 w 1157272"/>
                  <a:gd name="connsiteY21" fmla="*/ 1299856 h 4438652"/>
                  <a:gd name="connsiteX22" fmla="*/ 326632 w 1157272"/>
                  <a:gd name="connsiteY22" fmla="*/ 1629947 h 4438652"/>
                  <a:gd name="connsiteX23" fmla="*/ 317843 w 1157272"/>
                  <a:gd name="connsiteY23" fmla="*/ 2087485 h 4438652"/>
                  <a:gd name="connsiteX24" fmla="*/ 327608 w 1157272"/>
                  <a:gd name="connsiteY24" fmla="*/ 2117760 h 4438652"/>
                  <a:gd name="connsiteX25" fmla="*/ 488260 w 1157272"/>
                  <a:gd name="connsiteY25" fmla="*/ 2226162 h 4438652"/>
                  <a:gd name="connsiteX26" fmla="*/ 366185 w 1157272"/>
                  <a:gd name="connsiteY26" fmla="*/ 1299856 h 4438652"/>
                  <a:gd name="connsiteX27" fmla="*/ 883030 w 1157272"/>
                  <a:gd name="connsiteY27" fmla="*/ 0 h 4438652"/>
                  <a:gd name="connsiteX28" fmla="*/ 1157272 w 1157272"/>
                  <a:gd name="connsiteY28" fmla="*/ 0 h 4438652"/>
                  <a:gd name="connsiteX29" fmla="*/ 1157272 w 1157272"/>
                  <a:gd name="connsiteY29" fmla="*/ 1031538 h 4438652"/>
                  <a:gd name="connsiteX30" fmla="*/ 981076 w 1157272"/>
                  <a:gd name="connsiteY30" fmla="*/ 1039593 h 4438652"/>
                  <a:gd name="connsiteX31" fmla="*/ 785145 w 1157272"/>
                  <a:gd name="connsiteY31" fmla="*/ 1058636 h 4438652"/>
                  <a:gd name="connsiteX32" fmla="*/ 478493 w 1157272"/>
                  <a:gd name="connsiteY32" fmla="*/ 1144577 h 4438652"/>
                  <a:gd name="connsiteX33" fmla="*/ 428197 w 1157272"/>
                  <a:gd name="connsiteY33" fmla="*/ 1241749 h 4438652"/>
                  <a:gd name="connsiteX34" fmla="*/ 580547 w 1157272"/>
                  <a:gd name="connsiteY34" fmla="*/ 1632390 h 4438652"/>
                  <a:gd name="connsiteX35" fmla="*/ 664048 w 1157272"/>
                  <a:gd name="connsiteY35" fmla="*/ 1673896 h 4438652"/>
                  <a:gd name="connsiteX36" fmla="*/ 1081544 w 1157272"/>
                  <a:gd name="connsiteY36" fmla="*/ 1648993 h 4438652"/>
                  <a:gd name="connsiteX37" fmla="*/ 1157272 w 1157272"/>
                  <a:gd name="connsiteY37" fmla="*/ 1649199 h 4438652"/>
                  <a:gd name="connsiteX38" fmla="*/ 1157272 w 1157272"/>
                  <a:gd name="connsiteY38" fmla="*/ 3256840 h 4438652"/>
                  <a:gd name="connsiteX39" fmla="*/ 1043946 w 1157272"/>
                  <a:gd name="connsiteY39" fmla="*/ 3251104 h 4438652"/>
                  <a:gd name="connsiteX40" fmla="*/ 615218 w 1157272"/>
                  <a:gd name="connsiteY40" fmla="*/ 3161259 h 4438652"/>
                  <a:gd name="connsiteX41" fmla="*/ 586897 w 1157272"/>
                  <a:gd name="connsiteY41" fmla="*/ 3175418 h 4438652"/>
                  <a:gd name="connsiteX42" fmla="*/ 561016 w 1157272"/>
                  <a:gd name="connsiteY42" fmla="*/ 3274056 h 4438652"/>
                  <a:gd name="connsiteX43" fmla="*/ 521464 w 1157272"/>
                  <a:gd name="connsiteY43" fmla="*/ 3550922 h 4438652"/>
                  <a:gd name="connsiteX44" fmla="*/ 592267 w 1157272"/>
                  <a:gd name="connsiteY44" fmla="*/ 3686669 h 4438652"/>
                  <a:gd name="connsiteX45" fmla="*/ 1037507 w 1157272"/>
                  <a:gd name="connsiteY45" fmla="*/ 3812194 h 4438652"/>
                  <a:gd name="connsiteX46" fmla="*/ 1157272 w 1157272"/>
                  <a:gd name="connsiteY46" fmla="*/ 3818087 h 4438652"/>
                  <a:gd name="connsiteX47" fmla="*/ 1157272 w 1157272"/>
                  <a:gd name="connsiteY47" fmla="*/ 4438652 h 4438652"/>
                  <a:gd name="connsiteX48" fmla="*/ 730193 w 1157272"/>
                  <a:gd name="connsiteY48" fmla="*/ 4438652 h 4438652"/>
                  <a:gd name="connsiteX49" fmla="*/ 269237 w 1157272"/>
                  <a:gd name="connsiteY49" fmla="*/ 3977696 h 4438652"/>
                  <a:gd name="connsiteX50" fmla="*/ 269237 w 1157272"/>
                  <a:gd name="connsiteY50" fmla="*/ 1360894 h 4438652"/>
                  <a:gd name="connsiteX51" fmla="*/ 101261 w 1157272"/>
                  <a:gd name="connsiteY51" fmla="*/ 1458066 h 4438652"/>
                  <a:gd name="connsiteX52" fmla="*/ 9949 w 1157272"/>
                  <a:gd name="connsiteY52" fmla="*/ 1433650 h 4438652"/>
                  <a:gd name="connsiteX53" fmla="*/ 8973 w 1157272"/>
                  <a:gd name="connsiteY53" fmla="*/ 1432186 h 4438652"/>
                  <a:gd name="connsiteX54" fmla="*/ 33388 w 1157272"/>
                  <a:gd name="connsiteY54" fmla="*/ 1340874 h 4438652"/>
                  <a:gd name="connsiteX55" fmla="*/ 269237 w 1157272"/>
                  <a:gd name="connsiteY55" fmla="*/ 1205126 h 4438652"/>
                  <a:gd name="connsiteX56" fmla="*/ 269237 w 1157272"/>
                  <a:gd name="connsiteY56" fmla="*/ 613794 h 4438652"/>
                  <a:gd name="connsiteX57" fmla="*/ 883030 w 1157272"/>
                  <a:gd name="connsiteY57" fmla="*/ 0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57272" h="4438652">
                    <a:moveTo>
                      <a:pt x="501932" y="4181319"/>
                    </a:moveTo>
                    <a:cubicBezTo>
                      <a:pt x="485818" y="4190108"/>
                      <a:pt x="493142" y="4206710"/>
                      <a:pt x="491678" y="4218918"/>
                    </a:cubicBezTo>
                    <a:cubicBezTo>
                      <a:pt x="491678" y="4254565"/>
                      <a:pt x="488260" y="4268725"/>
                      <a:pt x="529765" y="4279956"/>
                    </a:cubicBezTo>
                    <a:cubicBezTo>
                      <a:pt x="666001" y="4316091"/>
                      <a:pt x="775380" y="4339529"/>
                      <a:pt x="915523" y="4353202"/>
                    </a:cubicBezTo>
                    <a:cubicBezTo>
                      <a:pt x="935055" y="4355154"/>
                      <a:pt x="931637" y="4341970"/>
                      <a:pt x="925777" y="4327321"/>
                    </a:cubicBezTo>
                    <a:cubicBezTo>
                      <a:pt x="916011" y="4302417"/>
                      <a:pt x="898920" y="4302906"/>
                      <a:pt x="877924" y="4301930"/>
                    </a:cubicBezTo>
                    <a:cubicBezTo>
                      <a:pt x="744129" y="4283862"/>
                      <a:pt x="688950" y="4267261"/>
                      <a:pt x="558086" y="4204757"/>
                    </a:cubicBezTo>
                    <a:cubicBezTo>
                      <a:pt x="546368" y="4197433"/>
                      <a:pt x="517557" y="4173017"/>
                      <a:pt x="501932" y="4181319"/>
                    </a:cubicBezTo>
                    <a:close/>
                    <a:moveTo>
                      <a:pt x="322725" y="2274016"/>
                    </a:moveTo>
                    <a:cubicBezTo>
                      <a:pt x="313449" y="2279875"/>
                      <a:pt x="317843" y="2292571"/>
                      <a:pt x="318331" y="2301849"/>
                    </a:cubicBezTo>
                    <a:cubicBezTo>
                      <a:pt x="322725" y="2425877"/>
                      <a:pt x="326145" y="2540140"/>
                      <a:pt x="332004" y="2664168"/>
                    </a:cubicBezTo>
                    <a:cubicBezTo>
                      <a:pt x="334933" y="2730088"/>
                      <a:pt x="340305" y="2795521"/>
                      <a:pt x="346164" y="2860954"/>
                    </a:cubicBezTo>
                    <a:cubicBezTo>
                      <a:pt x="355442" y="2960079"/>
                      <a:pt x="376440" y="3059204"/>
                      <a:pt x="387671" y="3158329"/>
                    </a:cubicBezTo>
                    <a:cubicBezTo>
                      <a:pt x="396949" y="3240851"/>
                      <a:pt x="407203" y="3274056"/>
                      <a:pt x="423805" y="3360485"/>
                    </a:cubicBezTo>
                    <a:cubicBezTo>
                      <a:pt x="429176" y="3352672"/>
                      <a:pt x="431618" y="3400038"/>
                      <a:pt x="431618" y="3398084"/>
                    </a:cubicBezTo>
                    <a:cubicBezTo>
                      <a:pt x="452126" y="3253547"/>
                      <a:pt x="462381" y="3108033"/>
                      <a:pt x="472635" y="2963009"/>
                    </a:cubicBezTo>
                    <a:cubicBezTo>
                      <a:pt x="479471" y="2867790"/>
                      <a:pt x="480449" y="2772083"/>
                      <a:pt x="484843" y="2676864"/>
                    </a:cubicBezTo>
                    <a:cubicBezTo>
                      <a:pt x="490215" y="2576762"/>
                      <a:pt x="486307" y="2485939"/>
                      <a:pt x="487285" y="2385836"/>
                    </a:cubicBezTo>
                    <a:cubicBezTo>
                      <a:pt x="487285" y="2367770"/>
                      <a:pt x="480449" y="2357515"/>
                      <a:pt x="465311" y="2349215"/>
                    </a:cubicBezTo>
                    <a:cubicBezTo>
                      <a:pt x="429176" y="2328217"/>
                      <a:pt x="384253" y="2305756"/>
                      <a:pt x="348118" y="2284759"/>
                    </a:cubicBezTo>
                    <a:cubicBezTo>
                      <a:pt x="340305" y="2280364"/>
                      <a:pt x="332493" y="2268156"/>
                      <a:pt x="322725" y="2274016"/>
                    </a:cubicBezTo>
                    <a:close/>
                    <a:moveTo>
                      <a:pt x="366185" y="1299856"/>
                    </a:moveTo>
                    <a:cubicBezTo>
                      <a:pt x="344698" y="1415583"/>
                      <a:pt x="330051" y="1513243"/>
                      <a:pt x="326632" y="1629947"/>
                    </a:cubicBezTo>
                    <a:cubicBezTo>
                      <a:pt x="322237" y="1787179"/>
                      <a:pt x="313937" y="1929764"/>
                      <a:pt x="317843" y="2087485"/>
                    </a:cubicBezTo>
                    <a:cubicBezTo>
                      <a:pt x="318331" y="2098716"/>
                      <a:pt x="317355" y="2109946"/>
                      <a:pt x="327608" y="2117760"/>
                    </a:cubicBezTo>
                    <a:cubicBezTo>
                      <a:pt x="375463" y="2152429"/>
                      <a:pt x="433082" y="2186610"/>
                      <a:pt x="488260" y="2226162"/>
                    </a:cubicBezTo>
                    <a:cubicBezTo>
                      <a:pt x="480934" y="1895094"/>
                      <a:pt x="460427" y="1609927"/>
                      <a:pt x="366185" y="1299856"/>
                    </a:cubicBezTo>
                    <a:close/>
                    <a:moveTo>
                      <a:pt x="883030" y="0"/>
                    </a:moveTo>
                    <a:lnTo>
                      <a:pt x="1157272" y="0"/>
                    </a:lnTo>
                    <a:lnTo>
                      <a:pt x="1157272" y="1031538"/>
                    </a:lnTo>
                    <a:lnTo>
                      <a:pt x="981076" y="1039593"/>
                    </a:lnTo>
                    <a:cubicBezTo>
                      <a:pt x="916010" y="1043255"/>
                      <a:pt x="850333" y="1048626"/>
                      <a:pt x="785145" y="1058636"/>
                    </a:cubicBezTo>
                    <a:cubicBezTo>
                      <a:pt x="679672" y="1074750"/>
                      <a:pt x="575176" y="1096235"/>
                      <a:pt x="478493" y="1144577"/>
                    </a:cubicBezTo>
                    <a:cubicBezTo>
                      <a:pt x="436987" y="1165575"/>
                      <a:pt x="420873" y="1197314"/>
                      <a:pt x="428197" y="1241749"/>
                    </a:cubicBezTo>
                    <a:cubicBezTo>
                      <a:pt x="450171" y="1374567"/>
                      <a:pt x="501931" y="1523987"/>
                      <a:pt x="580547" y="1632390"/>
                    </a:cubicBezTo>
                    <a:cubicBezTo>
                      <a:pt x="601056" y="1660713"/>
                      <a:pt x="629378" y="1678291"/>
                      <a:pt x="664048" y="1673896"/>
                    </a:cubicBezTo>
                    <a:cubicBezTo>
                      <a:pt x="802724" y="1656317"/>
                      <a:pt x="942378" y="1655341"/>
                      <a:pt x="1081544" y="1648993"/>
                    </a:cubicBezTo>
                    <a:lnTo>
                      <a:pt x="1157272" y="1649199"/>
                    </a:lnTo>
                    <a:lnTo>
                      <a:pt x="1157272" y="3256840"/>
                    </a:lnTo>
                    <a:lnTo>
                      <a:pt x="1043946" y="3251104"/>
                    </a:lnTo>
                    <a:cubicBezTo>
                      <a:pt x="895991" y="3237432"/>
                      <a:pt x="751454" y="3224249"/>
                      <a:pt x="615218" y="3161259"/>
                    </a:cubicBezTo>
                    <a:cubicBezTo>
                      <a:pt x="599592" y="3153933"/>
                      <a:pt x="590803" y="3158329"/>
                      <a:pt x="586897" y="3175418"/>
                    </a:cubicBezTo>
                    <a:cubicBezTo>
                      <a:pt x="578595" y="3208623"/>
                      <a:pt x="567853" y="3240851"/>
                      <a:pt x="561016" y="3274056"/>
                    </a:cubicBezTo>
                    <a:cubicBezTo>
                      <a:pt x="541484" y="3365367"/>
                      <a:pt x="532207" y="3458144"/>
                      <a:pt x="521464" y="3550922"/>
                    </a:cubicBezTo>
                    <a:cubicBezTo>
                      <a:pt x="514139" y="3614401"/>
                      <a:pt x="535624" y="3659324"/>
                      <a:pt x="592267" y="3686669"/>
                    </a:cubicBezTo>
                    <a:cubicBezTo>
                      <a:pt x="731068" y="3754055"/>
                      <a:pt x="875635" y="3795622"/>
                      <a:pt x="1037507" y="3812194"/>
                    </a:cubicBezTo>
                    <a:lnTo>
                      <a:pt x="1157272" y="3818087"/>
                    </a:lnTo>
                    <a:lnTo>
                      <a:pt x="1157272" y="4438652"/>
                    </a:lnTo>
                    <a:lnTo>
                      <a:pt x="730193" y="4438652"/>
                    </a:lnTo>
                    <a:cubicBezTo>
                      <a:pt x="476764" y="4438652"/>
                      <a:pt x="269237" y="4231125"/>
                      <a:pt x="269237" y="3977696"/>
                    </a:cubicBezTo>
                    <a:lnTo>
                      <a:pt x="269237" y="1360894"/>
                    </a:lnTo>
                    <a:lnTo>
                      <a:pt x="101261" y="1458066"/>
                    </a:lnTo>
                    <a:cubicBezTo>
                      <a:pt x="69522" y="1476621"/>
                      <a:pt x="28505" y="1465390"/>
                      <a:pt x="9949" y="1433650"/>
                    </a:cubicBezTo>
                    <a:lnTo>
                      <a:pt x="8973" y="1432186"/>
                    </a:lnTo>
                    <a:cubicBezTo>
                      <a:pt x="-9583" y="1400446"/>
                      <a:pt x="1648" y="1359429"/>
                      <a:pt x="33388" y="1340874"/>
                    </a:cubicBezTo>
                    <a:lnTo>
                      <a:pt x="269237" y="1205126"/>
                    </a:lnTo>
                    <a:lnTo>
                      <a:pt x="269237" y="613794"/>
                    </a:lnTo>
                    <a:cubicBezTo>
                      <a:pt x="269237" y="276378"/>
                      <a:pt x="545614" y="0"/>
                      <a:pt x="883030" y="0"/>
                    </a:cubicBezTo>
                    <a:close/>
                  </a:path>
                </a:pathLst>
              </a:custGeom>
              <a:grpFill/>
              <a:ln w="7536" cap="flat">
                <a:solidFill>
                  <a:schemeClr val="accent6"/>
                </a:solidFill>
                <a:prstDash val="solid"/>
                <a:miter/>
              </a:ln>
            </p:spPr>
            <p:txBody>
              <a:bodyPr wrap="square" rtlCol="0" anchor="ctr">
                <a:noAutofit/>
              </a:bodyPr>
              <a:lstStyle/>
              <a:p>
                <a:pPr algn="ctr"/>
                <a:endParaRPr lang="en-US"/>
              </a:p>
            </p:txBody>
          </p:sp>
          <p:sp>
            <p:nvSpPr>
              <p:cNvPr id="65" name="Freeform: Shape 155">
                <a:extLst>
                  <a:ext uri="{FF2B5EF4-FFF2-40B4-BE49-F238E27FC236}">
                    <a16:creationId xmlns:a16="http://schemas.microsoft.com/office/drawing/2014/main" id="{1CFC4227-DDD6-4240-AA89-F32F096F33BE}"/>
                  </a:ext>
                </a:extLst>
              </p:cNvPr>
              <p:cNvSpPr/>
              <p:nvPr/>
            </p:nvSpPr>
            <p:spPr>
              <a:xfrm>
                <a:off x="6090490" y="1548735"/>
                <a:ext cx="1157909" cy="4438652"/>
              </a:xfrm>
              <a:custGeom>
                <a:avLst/>
                <a:gdLst>
                  <a:gd name="connsiteX0" fmla="*/ 698718 w 1157909"/>
                  <a:gd name="connsiteY0" fmla="*/ 4181319 h 4438652"/>
                  <a:gd name="connsiteX1" fmla="*/ 642563 w 1157909"/>
                  <a:gd name="connsiteY1" fmla="*/ 4204757 h 4438652"/>
                  <a:gd name="connsiteX2" fmla="*/ 322727 w 1157909"/>
                  <a:gd name="connsiteY2" fmla="*/ 4301929 h 4438652"/>
                  <a:gd name="connsiteX3" fmla="*/ 274872 w 1157909"/>
                  <a:gd name="connsiteY3" fmla="*/ 4326833 h 4438652"/>
                  <a:gd name="connsiteX4" fmla="*/ 285128 w 1157909"/>
                  <a:gd name="connsiteY4" fmla="*/ 4352713 h 4438652"/>
                  <a:gd name="connsiteX5" fmla="*/ 670885 w 1157909"/>
                  <a:gd name="connsiteY5" fmla="*/ 4279468 h 4438652"/>
                  <a:gd name="connsiteX6" fmla="*/ 708971 w 1157909"/>
                  <a:gd name="connsiteY6" fmla="*/ 4218430 h 4438652"/>
                  <a:gd name="connsiteX7" fmla="*/ 698718 w 1157909"/>
                  <a:gd name="connsiteY7" fmla="*/ 4181319 h 4438652"/>
                  <a:gd name="connsiteX8" fmla="*/ 871821 w 1157909"/>
                  <a:gd name="connsiteY8" fmla="*/ 2275665 h 4438652"/>
                  <a:gd name="connsiteX9" fmla="*/ 854974 w 1157909"/>
                  <a:gd name="connsiteY9" fmla="*/ 2279388 h 4438652"/>
                  <a:gd name="connsiteX10" fmla="*/ 720691 w 1157909"/>
                  <a:gd name="connsiteY10" fmla="*/ 2354097 h 4438652"/>
                  <a:gd name="connsiteX11" fmla="*/ 706042 w 1157909"/>
                  <a:gd name="connsiteY11" fmla="*/ 2381443 h 4438652"/>
                  <a:gd name="connsiteX12" fmla="*/ 708484 w 1157909"/>
                  <a:gd name="connsiteY12" fmla="*/ 2565533 h 4438652"/>
                  <a:gd name="connsiteX13" fmla="*/ 717761 w 1157909"/>
                  <a:gd name="connsiteY13" fmla="*/ 2816030 h 4438652"/>
                  <a:gd name="connsiteX14" fmla="*/ 731433 w 1157909"/>
                  <a:gd name="connsiteY14" fmla="*/ 3056275 h 4438652"/>
                  <a:gd name="connsiteX15" fmla="*/ 768546 w 1157909"/>
                  <a:gd name="connsiteY15" fmla="*/ 3376599 h 4438652"/>
                  <a:gd name="connsiteX16" fmla="*/ 778311 w 1157909"/>
                  <a:gd name="connsiteY16" fmla="*/ 3379041 h 4438652"/>
                  <a:gd name="connsiteX17" fmla="*/ 809563 w 1157909"/>
                  <a:gd name="connsiteY17" fmla="*/ 3153934 h 4438652"/>
                  <a:gd name="connsiteX18" fmla="*/ 847650 w 1157909"/>
                  <a:gd name="connsiteY18" fmla="*/ 2872184 h 4438652"/>
                  <a:gd name="connsiteX19" fmla="*/ 863276 w 1157909"/>
                  <a:gd name="connsiteY19" fmla="*/ 2648543 h 4438652"/>
                  <a:gd name="connsiteX20" fmla="*/ 875483 w 1157909"/>
                  <a:gd name="connsiteY20" fmla="*/ 2292084 h 4438652"/>
                  <a:gd name="connsiteX21" fmla="*/ 871821 w 1157909"/>
                  <a:gd name="connsiteY21" fmla="*/ 2275665 h 4438652"/>
                  <a:gd name="connsiteX22" fmla="*/ 828607 w 1157909"/>
                  <a:gd name="connsiteY22" fmla="*/ 1298880 h 4438652"/>
                  <a:gd name="connsiteX23" fmla="*/ 774404 w 1157909"/>
                  <a:gd name="connsiteY23" fmla="*/ 1494200 h 4438652"/>
                  <a:gd name="connsiteX24" fmla="*/ 732411 w 1157909"/>
                  <a:gd name="connsiteY24" fmla="*/ 1796946 h 4438652"/>
                  <a:gd name="connsiteX25" fmla="*/ 716786 w 1157909"/>
                  <a:gd name="connsiteY25" fmla="*/ 1985430 h 4438652"/>
                  <a:gd name="connsiteX26" fmla="*/ 706530 w 1157909"/>
                  <a:gd name="connsiteY26" fmla="*/ 2202724 h 4438652"/>
                  <a:gd name="connsiteX27" fmla="*/ 728993 w 1157909"/>
                  <a:gd name="connsiteY27" fmla="*/ 2213467 h 4438652"/>
                  <a:gd name="connsiteX28" fmla="*/ 853510 w 1157909"/>
                  <a:gd name="connsiteY28" fmla="*/ 2129967 h 4438652"/>
                  <a:gd name="connsiteX29" fmla="*/ 875484 w 1157909"/>
                  <a:gd name="connsiteY29" fmla="*/ 2078207 h 4438652"/>
                  <a:gd name="connsiteX30" fmla="*/ 867671 w 1157909"/>
                  <a:gd name="connsiteY30" fmla="*/ 1557679 h 4438652"/>
                  <a:gd name="connsiteX31" fmla="*/ 843744 w 1157909"/>
                  <a:gd name="connsiteY31" fmla="*/ 1367242 h 4438652"/>
                  <a:gd name="connsiteX32" fmla="*/ 828607 w 1157909"/>
                  <a:gd name="connsiteY32" fmla="*/ 1298880 h 4438652"/>
                  <a:gd name="connsiteX33" fmla="*/ 0 w 1157909"/>
                  <a:gd name="connsiteY33" fmla="*/ 0 h 4438652"/>
                  <a:gd name="connsiteX34" fmla="*/ 344923 w 1157909"/>
                  <a:gd name="connsiteY34" fmla="*/ 0 h 4438652"/>
                  <a:gd name="connsiteX35" fmla="*/ 958717 w 1157909"/>
                  <a:gd name="connsiteY35" fmla="*/ 613794 h 4438652"/>
                  <a:gd name="connsiteX36" fmla="*/ 958717 w 1157909"/>
                  <a:gd name="connsiteY36" fmla="*/ 1245166 h 4438652"/>
                  <a:gd name="connsiteX37" fmla="*/ 1124739 w 1157909"/>
                  <a:gd name="connsiteY37" fmla="*/ 1340874 h 4438652"/>
                  <a:gd name="connsiteX38" fmla="*/ 1149154 w 1157909"/>
                  <a:gd name="connsiteY38" fmla="*/ 1432186 h 4438652"/>
                  <a:gd name="connsiteX39" fmla="*/ 1148177 w 1157909"/>
                  <a:gd name="connsiteY39" fmla="*/ 1433650 h 4438652"/>
                  <a:gd name="connsiteX40" fmla="*/ 1056865 w 1157909"/>
                  <a:gd name="connsiteY40" fmla="*/ 1458066 h 4438652"/>
                  <a:gd name="connsiteX41" fmla="*/ 958229 w 1157909"/>
                  <a:gd name="connsiteY41" fmla="*/ 1401423 h 4438652"/>
                  <a:gd name="connsiteX42" fmla="*/ 958229 w 1157909"/>
                  <a:gd name="connsiteY42" fmla="*/ 3977696 h 4438652"/>
                  <a:gd name="connsiteX43" fmla="*/ 497273 w 1157909"/>
                  <a:gd name="connsiteY43" fmla="*/ 4438652 h 4438652"/>
                  <a:gd name="connsiteX44" fmla="*/ 0 w 1157909"/>
                  <a:gd name="connsiteY44" fmla="*/ 4438652 h 4438652"/>
                  <a:gd name="connsiteX45" fmla="*/ 0 w 1157909"/>
                  <a:gd name="connsiteY45" fmla="*/ 3818087 h 4438652"/>
                  <a:gd name="connsiteX46" fmla="*/ 48301 w 1157909"/>
                  <a:gd name="connsiteY46" fmla="*/ 3820464 h 4438652"/>
                  <a:gd name="connsiteX47" fmla="*/ 260225 w 1157909"/>
                  <a:gd name="connsiteY47" fmla="*/ 3798978 h 4438652"/>
                  <a:gd name="connsiteX48" fmla="*/ 616197 w 1157909"/>
                  <a:gd name="connsiteY48" fmla="*/ 3681787 h 4438652"/>
                  <a:gd name="connsiteX49" fmla="*/ 673816 w 1157909"/>
                  <a:gd name="connsiteY49" fmla="*/ 3581196 h 4438652"/>
                  <a:gd name="connsiteX50" fmla="*/ 667468 w 1157909"/>
                  <a:gd name="connsiteY50" fmla="*/ 3482559 h 4438652"/>
                  <a:gd name="connsiteX51" fmla="*/ 610337 w 1157909"/>
                  <a:gd name="connsiteY51" fmla="*/ 3175906 h 4438652"/>
                  <a:gd name="connsiteX52" fmla="*/ 598740 w 1157909"/>
                  <a:gd name="connsiteY52" fmla="*/ 3158205 h 4438652"/>
                  <a:gd name="connsiteX53" fmla="*/ 579086 w 1157909"/>
                  <a:gd name="connsiteY53" fmla="*/ 3163211 h 4438652"/>
                  <a:gd name="connsiteX54" fmla="*/ 64423 w 1157909"/>
                  <a:gd name="connsiteY54" fmla="*/ 3260100 h 4438652"/>
                  <a:gd name="connsiteX55" fmla="*/ 0 w 1157909"/>
                  <a:gd name="connsiteY55" fmla="*/ 3256840 h 4438652"/>
                  <a:gd name="connsiteX56" fmla="*/ 0 w 1157909"/>
                  <a:gd name="connsiteY56" fmla="*/ 1649199 h 4438652"/>
                  <a:gd name="connsiteX57" fmla="*/ 148402 w 1157909"/>
                  <a:gd name="connsiteY57" fmla="*/ 1649603 h 4438652"/>
                  <a:gd name="connsiteX58" fmla="*/ 372533 w 1157909"/>
                  <a:gd name="connsiteY58" fmla="*/ 1661200 h 4438652"/>
                  <a:gd name="connsiteX59" fmla="*/ 530254 w 1157909"/>
                  <a:gd name="connsiteY59" fmla="*/ 1673408 h 4438652"/>
                  <a:gd name="connsiteX60" fmla="*/ 618636 w 1157909"/>
                  <a:gd name="connsiteY60" fmla="*/ 1629460 h 4438652"/>
                  <a:gd name="connsiteX61" fmla="*/ 768056 w 1157909"/>
                  <a:gd name="connsiteY61" fmla="*/ 1240773 h 4438652"/>
                  <a:gd name="connsiteX62" fmla="*/ 723133 w 1157909"/>
                  <a:gd name="connsiteY62" fmla="*/ 1145554 h 4438652"/>
                  <a:gd name="connsiteX63" fmla="*/ 593244 w 1157909"/>
                  <a:gd name="connsiteY63" fmla="*/ 1097211 h 4438652"/>
                  <a:gd name="connsiteX64" fmla="*/ 16073 w 1157909"/>
                  <a:gd name="connsiteY64" fmla="*/ 1030803 h 4438652"/>
                  <a:gd name="connsiteX65" fmla="*/ 0 w 1157909"/>
                  <a:gd name="connsiteY65" fmla="*/ 1031538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157909" h="4438652">
                    <a:moveTo>
                      <a:pt x="698718" y="4181319"/>
                    </a:moveTo>
                    <a:cubicBezTo>
                      <a:pt x="683580" y="4173017"/>
                      <a:pt x="654771" y="4197921"/>
                      <a:pt x="642563" y="4204757"/>
                    </a:cubicBezTo>
                    <a:cubicBezTo>
                      <a:pt x="511699" y="4267260"/>
                      <a:pt x="456032" y="4283862"/>
                      <a:pt x="322727" y="4301929"/>
                    </a:cubicBezTo>
                    <a:cubicBezTo>
                      <a:pt x="301729" y="4302906"/>
                      <a:pt x="284638" y="4302417"/>
                      <a:pt x="274872" y="4326833"/>
                    </a:cubicBezTo>
                    <a:cubicBezTo>
                      <a:pt x="269012" y="4341482"/>
                      <a:pt x="265594" y="4354666"/>
                      <a:pt x="285128" y="4352713"/>
                    </a:cubicBezTo>
                    <a:cubicBezTo>
                      <a:pt x="425269" y="4339041"/>
                      <a:pt x="534648" y="4315602"/>
                      <a:pt x="670885" y="4279468"/>
                    </a:cubicBezTo>
                    <a:cubicBezTo>
                      <a:pt x="712389" y="4268725"/>
                      <a:pt x="708971" y="4254565"/>
                      <a:pt x="708971" y="4218430"/>
                    </a:cubicBezTo>
                    <a:cubicBezTo>
                      <a:pt x="707507" y="4206710"/>
                      <a:pt x="715319" y="4189620"/>
                      <a:pt x="698718" y="4181319"/>
                    </a:cubicBezTo>
                    <a:close/>
                    <a:moveTo>
                      <a:pt x="871821" y="2275665"/>
                    </a:moveTo>
                    <a:cubicBezTo>
                      <a:pt x="869013" y="2273040"/>
                      <a:pt x="864008" y="2273772"/>
                      <a:pt x="854974" y="2279388"/>
                    </a:cubicBezTo>
                    <a:cubicBezTo>
                      <a:pt x="813957" y="2304779"/>
                      <a:pt x="762686" y="2329683"/>
                      <a:pt x="720691" y="2354097"/>
                    </a:cubicBezTo>
                    <a:cubicBezTo>
                      <a:pt x="709460" y="2360445"/>
                      <a:pt x="706042" y="2369235"/>
                      <a:pt x="706042" y="2381443"/>
                    </a:cubicBezTo>
                    <a:cubicBezTo>
                      <a:pt x="706530" y="2442968"/>
                      <a:pt x="702624" y="2504495"/>
                      <a:pt x="708484" y="2565533"/>
                    </a:cubicBezTo>
                    <a:cubicBezTo>
                      <a:pt x="717273" y="2652450"/>
                      <a:pt x="709949" y="2729602"/>
                      <a:pt x="717761" y="2816030"/>
                    </a:cubicBezTo>
                    <a:cubicBezTo>
                      <a:pt x="724598" y="2895623"/>
                      <a:pt x="727039" y="2976193"/>
                      <a:pt x="731433" y="3056275"/>
                    </a:cubicBezTo>
                    <a:cubicBezTo>
                      <a:pt x="738759" y="3176885"/>
                      <a:pt x="750966" y="3247687"/>
                      <a:pt x="768546" y="3376599"/>
                    </a:cubicBezTo>
                    <a:cubicBezTo>
                      <a:pt x="772940" y="3355114"/>
                      <a:pt x="776358" y="3391736"/>
                      <a:pt x="778311" y="3379041"/>
                    </a:cubicBezTo>
                    <a:cubicBezTo>
                      <a:pt x="789054" y="3304331"/>
                      <a:pt x="800773" y="3229133"/>
                      <a:pt x="809563" y="3153934"/>
                    </a:cubicBezTo>
                    <a:cubicBezTo>
                      <a:pt x="820305" y="3060180"/>
                      <a:pt x="839838" y="2966427"/>
                      <a:pt x="847650" y="2872184"/>
                    </a:cubicBezTo>
                    <a:cubicBezTo>
                      <a:pt x="853998" y="2797962"/>
                      <a:pt x="858392" y="2723253"/>
                      <a:pt x="863276" y="2648543"/>
                    </a:cubicBezTo>
                    <a:cubicBezTo>
                      <a:pt x="871577" y="2526468"/>
                      <a:pt x="875483" y="2414159"/>
                      <a:pt x="875483" y="2292084"/>
                    </a:cubicBezTo>
                    <a:cubicBezTo>
                      <a:pt x="875239" y="2284271"/>
                      <a:pt x="874629" y="2278289"/>
                      <a:pt x="871821" y="2275665"/>
                    </a:cubicBezTo>
                    <a:close/>
                    <a:moveTo>
                      <a:pt x="828607" y="1298880"/>
                    </a:moveTo>
                    <a:cubicBezTo>
                      <a:pt x="805168" y="1374566"/>
                      <a:pt x="788078" y="1423885"/>
                      <a:pt x="774404" y="1494200"/>
                    </a:cubicBezTo>
                    <a:cubicBezTo>
                      <a:pt x="754873" y="1594302"/>
                      <a:pt x="742177" y="1695380"/>
                      <a:pt x="732411" y="1796946"/>
                    </a:cubicBezTo>
                    <a:cubicBezTo>
                      <a:pt x="726063" y="1864331"/>
                      <a:pt x="722645" y="1917556"/>
                      <a:pt x="716786" y="1985430"/>
                    </a:cubicBezTo>
                    <a:cubicBezTo>
                      <a:pt x="710438" y="2057698"/>
                      <a:pt x="716786" y="2130456"/>
                      <a:pt x="706530" y="2202724"/>
                    </a:cubicBezTo>
                    <a:cubicBezTo>
                      <a:pt x="703600" y="2224209"/>
                      <a:pt x="713856" y="2224699"/>
                      <a:pt x="728993" y="2213467"/>
                    </a:cubicBezTo>
                    <a:cubicBezTo>
                      <a:pt x="767080" y="2185146"/>
                      <a:pt x="814935" y="2157313"/>
                      <a:pt x="853510" y="2129967"/>
                    </a:cubicBezTo>
                    <a:cubicBezTo>
                      <a:pt x="871578" y="2116784"/>
                      <a:pt x="875484" y="2099693"/>
                      <a:pt x="875484" y="2078207"/>
                    </a:cubicBezTo>
                    <a:cubicBezTo>
                      <a:pt x="874996" y="1899489"/>
                      <a:pt x="875972" y="1735909"/>
                      <a:pt x="867671" y="1557679"/>
                    </a:cubicBezTo>
                    <a:cubicBezTo>
                      <a:pt x="864742" y="1494200"/>
                      <a:pt x="851556" y="1430232"/>
                      <a:pt x="843744" y="1367242"/>
                    </a:cubicBezTo>
                    <a:cubicBezTo>
                      <a:pt x="840326" y="1340873"/>
                      <a:pt x="844233" y="1331596"/>
                      <a:pt x="828607" y="1298880"/>
                    </a:cubicBezTo>
                    <a:close/>
                    <a:moveTo>
                      <a:pt x="0" y="0"/>
                    </a:moveTo>
                    <a:lnTo>
                      <a:pt x="344923" y="0"/>
                    </a:lnTo>
                    <a:cubicBezTo>
                      <a:pt x="682339" y="0"/>
                      <a:pt x="958229" y="276378"/>
                      <a:pt x="958717" y="613794"/>
                    </a:cubicBezTo>
                    <a:lnTo>
                      <a:pt x="958717" y="1245166"/>
                    </a:lnTo>
                    <a:lnTo>
                      <a:pt x="1124739" y="1340874"/>
                    </a:lnTo>
                    <a:cubicBezTo>
                      <a:pt x="1156479" y="1359429"/>
                      <a:pt x="1167221" y="1400446"/>
                      <a:pt x="1149154" y="1432186"/>
                    </a:cubicBezTo>
                    <a:lnTo>
                      <a:pt x="1148177" y="1433650"/>
                    </a:lnTo>
                    <a:cubicBezTo>
                      <a:pt x="1129622" y="1465390"/>
                      <a:pt x="1088604" y="1476621"/>
                      <a:pt x="1056865" y="1458066"/>
                    </a:cubicBezTo>
                    <a:lnTo>
                      <a:pt x="958229" y="1401423"/>
                    </a:lnTo>
                    <a:lnTo>
                      <a:pt x="958229" y="3977696"/>
                    </a:lnTo>
                    <a:cubicBezTo>
                      <a:pt x="958229" y="4231125"/>
                      <a:pt x="750701" y="4438652"/>
                      <a:pt x="497273" y="4438652"/>
                    </a:cubicBezTo>
                    <a:lnTo>
                      <a:pt x="0" y="4438652"/>
                    </a:lnTo>
                    <a:lnTo>
                      <a:pt x="0" y="3818087"/>
                    </a:lnTo>
                    <a:lnTo>
                      <a:pt x="48301" y="3820464"/>
                    </a:lnTo>
                    <a:cubicBezTo>
                      <a:pt x="102015" y="3824371"/>
                      <a:pt x="181608" y="3813628"/>
                      <a:pt x="260225" y="3798978"/>
                    </a:cubicBezTo>
                    <a:cubicBezTo>
                      <a:pt x="384254" y="3776029"/>
                      <a:pt x="503887" y="3739894"/>
                      <a:pt x="616197" y="3681787"/>
                    </a:cubicBezTo>
                    <a:cubicBezTo>
                      <a:pt x="652330" y="3662742"/>
                      <a:pt x="675281" y="3626121"/>
                      <a:pt x="673816" y="3581196"/>
                    </a:cubicBezTo>
                    <a:cubicBezTo>
                      <a:pt x="672839" y="3547992"/>
                      <a:pt x="670398" y="3515276"/>
                      <a:pt x="667468" y="3482559"/>
                    </a:cubicBezTo>
                    <a:cubicBezTo>
                      <a:pt x="658190" y="3378552"/>
                      <a:pt x="640611" y="3276009"/>
                      <a:pt x="610337" y="3175906"/>
                    </a:cubicBezTo>
                    <a:cubicBezTo>
                      <a:pt x="606919" y="3164676"/>
                      <a:pt x="603500" y="3159549"/>
                      <a:pt x="598740" y="3158205"/>
                    </a:cubicBezTo>
                    <a:cubicBezTo>
                      <a:pt x="593978" y="3156863"/>
                      <a:pt x="587874" y="3159305"/>
                      <a:pt x="579086" y="3163211"/>
                    </a:cubicBezTo>
                    <a:cubicBezTo>
                      <a:pt x="412819" y="3233892"/>
                      <a:pt x="240784" y="3260627"/>
                      <a:pt x="64423" y="3260100"/>
                    </a:cubicBezTo>
                    <a:lnTo>
                      <a:pt x="0" y="3256840"/>
                    </a:lnTo>
                    <a:lnTo>
                      <a:pt x="0" y="1649199"/>
                    </a:lnTo>
                    <a:lnTo>
                      <a:pt x="148402" y="1649603"/>
                    </a:lnTo>
                    <a:cubicBezTo>
                      <a:pt x="223112" y="1652411"/>
                      <a:pt x="297822" y="1657050"/>
                      <a:pt x="372533" y="1661200"/>
                    </a:cubicBezTo>
                    <a:cubicBezTo>
                      <a:pt x="425269" y="1664130"/>
                      <a:pt x="477518" y="1669501"/>
                      <a:pt x="530254" y="1673408"/>
                    </a:cubicBezTo>
                    <a:cubicBezTo>
                      <a:pt x="566387" y="1675850"/>
                      <a:pt x="596174" y="1662177"/>
                      <a:pt x="618636" y="1629460"/>
                    </a:cubicBezTo>
                    <a:cubicBezTo>
                      <a:pt x="693834" y="1520081"/>
                      <a:pt x="747546" y="1373102"/>
                      <a:pt x="768056" y="1240773"/>
                    </a:cubicBezTo>
                    <a:cubicBezTo>
                      <a:pt x="774892" y="1195360"/>
                      <a:pt x="763173" y="1166063"/>
                      <a:pt x="723133" y="1145554"/>
                    </a:cubicBezTo>
                    <a:cubicBezTo>
                      <a:pt x="681626" y="1124556"/>
                      <a:pt x="638167" y="1109908"/>
                      <a:pt x="593244" y="1097211"/>
                    </a:cubicBezTo>
                    <a:cubicBezTo>
                      <a:pt x="406226" y="1044476"/>
                      <a:pt x="214323" y="1038616"/>
                      <a:pt x="16073" y="1030803"/>
                    </a:cubicBezTo>
                    <a:lnTo>
                      <a:pt x="0" y="1031538"/>
                    </a:lnTo>
                    <a:close/>
                  </a:path>
                </a:pathLst>
              </a:custGeom>
              <a:grpFill/>
              <a:ln w="7536" cap="flat">
                <a:solidFill>
                  <a:schemeClr val="accent6"/>
                </a:solidFill>
                <a:prstDash val="solid"/>
                <a:miter/>
              </a:ln>
            </p:spPr>
            <p:txBody>
              <a:bodyPr wrap="square" rtlCol="0" anchor="ctr">
                <a:noAutofit/>
              </a:bodyPr>
              <a:lstStyle/>
              <a:p>
                <a:pPr algn="ctr"/>
                <a:endParaRPr lang="en-US"/>
              </a:p>
            </p:txBody>
          </p:sp>
        </p:grpSp>
        <p:grpSp>
          <p:nvGrpSpPr>
            <p:cNvPr id="66" name="Group 65">
              <a:extLst>
                <a:ext uri="{FF2B5EF4-FFF2-40B4-BE49-F238E27FC236}">
                  <a16:creationId xmlns:a16="http://schemas.microsoft.com/office/drawing/2014/main" id="{A83FBA35-1530-41D4-9F0E-E652FDBCB091}"/>
                </a:ext>
              </a:extLst>
            </p:cNvPr>
            <p:cNvGrpSpPr/>
            <p:nvPr/>
          </p:nvGrpSpPr>
          <p:grpSpPr>
            <a:xfrm>
              <a:off x="691574" y="2404615"/>
              <a:ext cx="325847" cy="452111"/>
              <a:chOff x="4929203" y="1548735"/>
              <a:chExt cx="2319196" cy="4442491"/>
            </a:xfrm>
            <a:grpFill/>
          </p:grpSpPr>
          <p:sp>
            <p:nvSpPr>
              <p:cNvPr id="67" name="Freeform: Shape 154">
                <a:extLst>
                  <a:ext uri="{FF2B5EF4-FFF2-40B4-BE49-F238E27FC236}">
                    <a16:creationId xmlns:a16="http://schemas.microsoft.com/office/drawing/2014/main" id="{053C8557-61FD-42B8-8DFC-C107BDEFA46B}"/>
                  </a:ext>
                </a:extLst>
              </p:cNvPr>
              <p:cNvSpPr/>
              <p:nvPr/>
            </p:nvSpPr>
            <p:spPr>
              <a:xfrm>
                <a:off x="4929203" y="1552574"/>
                <a:ext cx="1157272" cy="4438652"/>
              </a:xfrm>
              <a:custGeom>
                <a:avLst/>
                <a:gdLst>
                  <a:gd name="connsiteX0" fmla="*/ 501932 w 1157272"/>
                  <a:gd name="connsiteY0" fmla="*/ 4181319 h 4438652"/>
                  <a:gd name="connsiteX1" fmla="*/ 491678 w 1157272"/>
                  <a:gd name="connsiteY1" fmla="*/ 4218918 h 4438652"/>
                  <a:gd name="connsiteX2" fmla="*/ 529765 w 1157272"/>
                  <a:gd name="connsiteY2" fmla="*/ 4279956 h 4438652"/>
                  <a:gd name="connsiteX3" fmla="*/ 915523 w 1157272"/>
                  <a:gd name="connsiteY3" fmla="*/ 4353202 h 4438652"/>
                  <a:gd name="connsiteX4" fmla="*/ 925777 w 1157272"/>
                  <a:gd name="connsiteY4" fmla="*/ 4327321 h 4438652"/>
                  <a:gd name="connsiteX5" fmla="*/ 877924 w 1157272"/>
                  <a:gd name="connsiteY5" fmla="*/ 4301930 h 4438652"/>
                  <a:gd name="connsiteX6" fmla="*/ 558086 w 1157272"/>
                  <a:gd name="connsiteY6" fmla="*/ 4204757 h 4438652"/>
                  <a:gd name="connsiteX7" fmla="*/ 501932 w 1157272"/>
                  <a:gd name="connsiteY7" fmla="*/ 4181319 h 4438652"/>
                  <a:gd name="connsiteX8" fmla="*/ 322725 w 1157272"/>
                  <a:gd name="connsiteY8" fmla="*/ 2274016 h 4438652"/>
                  <a:gd name="connsiteX9" fmla="*/ 318331 w 1157272"/>
                  <a:gd name="connsiteY9" fmla="*/ 2301849 h 4438652"/>
                  <a:gd name="connsiteX10" fmla="*/ 332004 w 1157272"/>
                  <a:gd name="connsiteY10" fmla="*/ 2664168 h 4438652"/>
                  <a:gd name="connsiteX11" fmla="*/ 346164 w 1157272"/>
                  <a:gd name="connsiteY11" fmla="*/ 2860954 h 4438652"/>
                  <a:gd name="connsiteX12" fmla="*/ 387671 w 1157272"/>
                  <a:gd name="connsiteY12" fmla="*/ 3158329 h 4438652"/>
                  <a:gd name="connsiteX13" fmla="*/ 423805 w 1157272"/>
                  <a:gd name="connsiteY13" fmla="*/ 3360485 h 4438652"/>
                  <a:gd name="connsiteX14" fmla="*/ 431618 w 1157272"/>
                  <a:gd name="connsiteY14" fmla="*/ 3398084 h 4438652"/>
                  <a:gd name="connsiteX15" fmla="*/ 472635 w 1157272"/>
                  <a:gd name="connsiteY15" fmla="*/ 2963009 h 4438652"/>
                  <a:gd name="connsiteX16" fmla="*/ 484843 w 1157272"/>
                  <a:gd name="connsiteY16" fmla="*/ 2676864 h 4438652"/>
                  <a:gd name="connsiteX17" fmla="*/ 487285 w 1157272"/>
                  <a:gd name="connsiteY17" fmla="*/ 2385836 h 4438652"/>
                  <a:gd name="connsiteX18" fmla="*/ 465311 w 1157272"/>
                  <a:gd name="connsiteY18" fmla="*/ 2349215 h 4438652"/>
                  <a:gd name="connsiteX19" fmla="*/ 348118 w 1157272"/>
                  <a:gd name="connsiteY19" fmla="*/ 2284759 h 4438652"/>
                  <a:gd name="connsiteX20" fmla="*/ 322725 w 1157272"/>
                  <a:gd name="connsiteY20" fmla="*/ 2274016 h 4438652"/>
                  <a:gd name="connsiteX21" fmla="*/ 366185 w 1157272"/>
                  <a:gd name="connsiteY21" fmla="*/ 1299856 h 4438652"/>
                  <a:gd name="connsiteX22" fmla="*/ 326632 w 1157272"/>
                  <a:gd name="connsiteY22" fmla="*/ 1629947 h 4438652"/>
                  <a:gd name="connsiteX23" fmla="*/ 317843 w 1157272"/>
                  <a:gd name="connsiteY23" fmla="*/ 2087485 h 4438652"/>
                  <a:gd name="connsiteX24" fmla="*/ 327608 w 1157272"/>
                  <a:gd name="connsiteY24" fmla="*/ 2117760 h 4438652"/>
                  <a:gd name="connsiteX25" fmla="*/ 488260 w 1157272"/>
                  <a:gd name="connsiteY25" fmla="*/ 2226162 h 4438652"/>
                  <a:gd name="connsiteX26" fmla="*/ 366185 w 1157272"/>
                  <a:gd name="connsiteY26" fmla="*/ 1299856 h 4438652"/>
                  <a:gd name="connsiteX27" fmla="*/ 883030 w 1157272"/>
                  <a:gd name="connsiteY27" fmla="*/ 0 h 4438652"/>
                  <a:gd name="connsiteX28" fmla="*/ 1157272 w 1157272"/>
                  <a:gd name="connsiteY28" fmla="*/ 0 h 4438652"/>
                  <a:gd name="connsiteX29" fmla="*/ 1157272 w 1157272"/>
                  <a:gd name="connsiteY29" fmla="*/ 1031538 h 4438652"/>
                  <a:gd name="connsiteX30" fmla="*/ 981076 w 1157272"/>
                  <a:gd name="connsiteY30" fmla="*/ 1039593 h 4438652"/>
                  <a:gd name="connsiteX31" fmla="*/ 785145 w 1157272"/>
                  <a:gd name="connsiteY31" fmla="*/ 1058636 h 4438652"/>
                  <a:gd name="connsiteX32" fmla="*/ 478493 w 1157272"/>
                  <a:gd name="connsiteY32" fmla="*/ 1144577 h 4438652"/>
                  <a:gd name="connsiteX33" fmla="*/ 428197 w 1157272"/>
                  <a:gd name="connsiteY33" fmla="*/ 1241749 h 4438652"/>
                  <a:gd name="connsiteX34" fmla="*/ 580547 w 1157272"/>
                  <a:gd name="connsiteY34" fmla="*/ 1632390 h 4438652"/>
                  <a:gd name="connsiteX35" fmla="*/ 664048 w 1157272"/>
                  <a:gd name="connsiteY35" fmla="*/ 1673896 h 4438652"/>
                  <a:gd name="connsiteX36" fmla="*/ 1081544 w 1157272"/>
                  <a:gd name="connsiteY36" fmla="*/ 1648993 h 4438652"/>
                  <a:gd name="connsiteX37" fmla="*/ 1157272 w 1157272"/>
                  <a:gd name="connsiteY37" fmla="*/ 1649199 h 4438652"/>
                  <a:gd name="connsiteX38" fmla="*/ 1157272 w 1157272"/>
                  <a:gd name="connsiteY38" fmla="*/ 3256840 h 4438652"/>
                  <a:gd name="connsiteX39" fmla="*/ 1043946 w 1157272"/>
                  <a:gd name="connsiteY39" fmla="*/ 3251104 h 4438652"/>
                  <a:gd name="connsiteX40" fmla="*/ 615218 w 1157272"/>
                  <a:gd name="connsiteY40" fmla="*/ 3161259 h 4438652"/>
                  <a:gd name="connsiteX41" fmla="*/ 586897 w 1157272"/>
                  <a:gd name="connsiteY41" fmla="*/ 3175418 h 4438652"/>
                  <a:gd name="connsiteX42" fmla="*/ 561016 w 1157272"/>
                  <a:gd name="connsiteY42" fmla="*/ 3274056 h 4438652"/>
                  <a:gd name="connsiteX43" fmla="*/ 521464 w 1157272"/>
                  <a:gd name="connsiteY43" fmla="*/ 3550922 h 4438652"/>
                  <a:gd name="connsiteX44" fmla="*/ 592267 w 1157272"/>
                  <a:gd name="connsiteY44" fmla="*/ 3686669 h 4438652"/>
                  <a:gd name="connsiteX45" fmla="*/ 1037507 w 1157272"/>
                  <a:gd name="connsiteY45" fmla="*/ 3812194 h 4438652"/>
                  <a:gd name="connsiteX46" fmla="*/ 1157272 w 1157272"/>
                  <a:gd name="connsiteY46" fmla="*/ 3818087 h 4438652"/>
                  <a:gd name="connsiteX47" fmla="*/ 1157272 w 1157272"/>
                  <a:gd name="connsiteY47" fmla="*/ 4438652 h 4438652"/>
                  <a:gd name="connsiteX48" fmla="*/ 730193 w 1157272"/>
                  <a:gd name="connsiteY48" fmla="*/ 4438652 h 4438652"/>
                  <a:gd name="connsiteX49" fmla="*/ 269237 w 1157272"/>
                  <a:gd name="connsiteY49" fmla="*/ 3977696 h 4438652"/>
                  <a:gd name="connsiteX50" fmla="*/ 269237 w 1157272"/>
                  <a:gd name="connsiteY50" fmla="*/ 1360894 h 4438652"/>
                  <a:gd name="connsiteX51" fmla="*/ 101261 w 1157272"/>
                  <a:gd name="connsiteY51" fmla="*/ 1458066 h 4438652"/>
                  <a:gd name="connsiteX52" fmla="*/ 9949 w 1157272"/>
                  <a:gd name="connsiteY52" fmla="*/ 1433650 h 4438652"/>
                  <a:gd name="connsiteX53" fmla="*/ 8973 w 1157272"/>
                  <a:gd name="connsiteY53" fmla="*/ 1432186 h 4438652"/>
                  <a:gd name="connsiteX54" fmla="*/ 33388 w 1157272"/>
                  <a:gd name="connsiteY54" fmla="*/ 1340874 h 4438652"/>
                  <a:gd name="connsiteX55" fmla="*/ 269237 w 1157272"/>
                  <a:gd name="connsiteY55" fmla="*/ 1205126 h 4438652"/>
                  <a:gd name="connsiteX56" fmla="*/ 269237 w 1157272"/>
                  <a:gd name="connsiteY56" fmla="*/ 613794 h 4438652"/>
                  <a:gd name="connsiteX57" fmla="*/ 883030 w 1157272"/>
                  <a:gd name="connsiteY57" fmla="*/ 0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57272" h="4438652">
                    <a:moveTo>
                      <a:pt x="501932" y="4181319"/>
                    </a:moveTo>
                    <a:cubicBezTo>
                      <a:pt x="485818" y="4190108"/>
                      <a:pt x="493142" y="4206710"/>
                      <a:pt x="491678" y="4218918"/>
                    </a:cubicBezTo>
                    <a:cubicBezTo>
                      <a:pt x="491678" y="4254565"/>
                      <a:pt x="488260" y="4268725"/>
                      <a:pt x="529765" y="4279956"/>
                    </a:cubicBezTo>
                    <a:cubicBezTo>
                      <a:pt x="666001" y="4316091"/>
                      <a:pt x="775380" y="4339529"/>
                      <a:pt x="915523" y="4353202"/>
                    </a:cubicBezTo>
                    <a:cubicBezTo>
                      <a:pt x="935055" y="4355154"/>
                      <a:pt x="931637" y="4341970"/>
                      <a:pt x="925777" y="4327321"/>
                    </a:cubicBezTo>
                    <a:cubicBezTo>
                      <a:pt x="916011" y="4302417"/>
                      <a:pt x="898920" y="4302906"/>
                      <a:pt x="877924" y="4301930"/>
                    </a:cubicBezTo>
                    <a:cubicBezTo>
                      <a:pt x="744129" y="4283862"/>
                      <a:pt x="688950" y="4267261"/>
                      <a:pt x="558086" y="4204757"/>
                    </a:cubicBezTo>
                    <a:cubicBezTo>
                      <a:pt x="546368" y="4197433"/>
                      <a:pt x="517557" y="4173017"/>
                      <a:pt x="501932" y="4181319"/>
                    </a:cubicBezTo>
                    <a:close/>
                    <a:moveTo>
                      <a:pt x="322725" y="2274016"/>
                    </a:moveTo>
                    <a:cubicBezTo>
                      <a:pt x="313449" y="2279875"/>
                      <a:pt x="317843" y="2292571"/>
                      <a:pt x="318331" y="2301849"/>
                    </a:cubicBezTo>
                    <a:cubicBezTo>
                      <a:pt x="322725" y="2425877"/>
                      <a:pt x="326145" y="2540140"/>
                      <a:pt x="332004" y="2664168"/>
                    </a:cubicBezTo>
                    <a:cubicBezTo>
                      <a:pt x="334933" y="2730088"/>
                      <a:pt x="340305" y="2795521"/>
                      <a:pt x="346164" y="2860954"/>
                    </a:cubicBezTo>
                    <a:cubicBezTo>
                      <a:pt x="355442" y="2960079"/>
                      <a:pt x="376440" y="3059204"/>
                      <a:pt x="387671" y="3158329"/>
                    </a:cubicBezTo>
                    <a:cubicBezTo>
                      <a:pt x="396949" y="3240851"/>
                      <a:pt x="407203" y="3274056"/>
                      <a:pt x="423805" y="3360485"/>
                    </a:cubicBezTo>
                    <a:cubicBezTo>
                      <a:pt x="429176" y="3352672"/>
                      <a:pt x="431618" y="3400038"/>
                      <a:pt x="431618" y="3398084"/>
                    </a:cubicBezTo>
                    <a:cubicBezTo>
                      <a:pt x="452126" y="3253547"/>
                      <a:pt x="462381" y="3108033"/>
                      <a:pt x="472635" y="2963009"/>
                    </a:cubicBezTo>
                    <a:cubicBezTo>
                      <a:pt x="479471" y="2867790"/>
                      <a:pt x="480449" y="2772083"/>
                      <a:pt x="484843" y="2676864"/>
                    </a:cubicBezTo>
                    <a:cubicBezTo>
                      <a:pt x="490215" y="2576762"/>
                      <a:pt x="486307" y="2485939"/>
                      <a:pt x="487285" y="2385836"/>
                    </a:cubicBezTo>
                    <a:cubicBezTo>
                      <a:pt x="487285" y="2367770"/>
                      <a:pt x="480449" y="2357515"/>
                      <a:pt x="465311" y="2349215"/>
                    </a:cubicBezTo>
                    <a:cubicBezTo>
                      <a:pt x="429176" y="2328217"/>
                      <a:pt x="384253" y="2305756"/>
                      <a:pt x="348118" y="2284759"/>
                    </a:cubicBezTo>
                    <a:cubicBezTo>
                      <a:pt x="340305" y="2280364"/>
                      <a:pt x="332493" y="2268156"/>
                      <a:pt x="322725" y="2274016"/>
                    </a:cubicBezTo>
                    <a:close/>
                    <a:moveTo>
                      <a:pt x="366185" y="1299856"/>
                    </a:moveTo>
                    <a:cubicBezTo>
                      <a:pt x="344698" y="1415583"/>
                      <a:pt x="330051" y="1513243"/>
                      <a:pt x="326632" y="1629947"/>
                    </a:cubicBezTo>
                    <a:cubicBezTo>
                      <a:pt x="322237" y="1787179"/>
                      <a:pt x="313937" y="1929764"/>
                      <a:pt x="317843" y="2087485"/>
                    </a:cubicBezTo>
                    <a:cubicBezTo>
                      <a:pt x="318331" y="2098716"/>
                      <a:pt x="317355" y="2109946"/>
                      <a:pt x="327608" y="2117760"/>
                    </a:cubicBezTo>
                    <a:cubicBezTo>
                      <a:pt x="375463" y="2152429"/>
                      <a:pt x="433082" y="2186610"/>
                      <a:pt x="488260" y="2226162"/>
                    </a:cubicBezTo>
                    <a:cubicBezTo>
                      <a:pt x="480934" y="1895094"/>
                      <a:pt x="460427" y="1609927"/>
                      <a:pt x="366185" y="1299856"/>
                    </a:cubicBezTo>
                    <a:close/>
                    <a:moveTo>
                      <a:pt x="883030" y="0"/>
                    </a:moveTo>
                    <a:lnTo>
                      <a:pt x="1157272" y="0"/>
                    </a:lnTo>
                    <a:lnTo>
                      <a:pt x="1157272" y="1031538"/>
                    </a:lnTo>
                    <a:lnTo>
                      <a:pt x="981076" y="1039593"/>
                    </a:lnTo>
                    <a:cubicBezTo>
                      <a:pt x="916010" y="1043255"/>
                      <a:pt x="850333" y="1048626"/>
                      <a:pt x="785145" y="1058636"/>
                    </a:cubicBezTo>
                    <a:cubicBezTo>
                      <a:pt x="679672" y="1074750"/>
                      <a:pt x="575176" y="1096235"/>
                      <a:pt x="478493" y="1144577"/>
                    </a:cubicBezTo>
                    <a:cubicBezTo>
                      <a:pt x="436987" y="1165575"/>
                      <a:pt x="420873" y="1197314"/>
                      <a:pt x="428197" y="1241749"/>
                    </a:cubicBezTo>
                    <a:cubicBezTo>
                      <a:pt x="450171" y="1374567"/>
                      <a:pt x="501931" y="1523987"/>
                      <a:pt x="580547" y="1632390"/>
                    </a:cubicBezTo>
                    <a:cubicBezTo>
                      <a:pt x="601056" y="1660713"/>
                      <a:pt x="629378" y="1678291"/>
                      <a:pt x="664048" y="1673896"/>
                    </a:cubicBezTo>
                    <a:cubicBezTo>
                      <a:pt x="802724" y="1656317"/>
                      <a:pt x="942378" y="1655341"/>
                      <a:pt x="1081544" y="1648993"/>
                    </a:cubicBezTo>
                    <a:lnTo>
                      <a:pt x="1157272" y="1649199"/>
                    </a:lnTo>
                    <a:lnTo>
                      <a:pt x="1157272" y="3256840"/>
                    </a:lnTo>
                    <a:lnTo>
                      <a:pt x="1043946" y="3251104"/>
                    </a:lnTo>
                    <a:cubicBezTo>
                      <a:pt x="895991" y="3237432"/>
                      <a:pt x="751454" y="3224249"/>
                      <a:pt x="615218" y="3161259"/>
                    </a:cubicBezTo>
                    <a:cubicBezTo>
                      <a:pt x="599592" y="3153933"/>
                      <a:pt x="590803" y="3158329"/>
                      <a:pt x="586897" y="3175418"/>
                    </a:cubicBezTo>
                    <a:cubicBezTo>
                      <a:pt x="578595" y="3208623"/>
                      <a:pt x="567853" y="3240851"/>
                      <a:pt x="561016" y="3274056"/>
                    </a:cubicBezTo>
                    <a:cubicBezTo>
                      <a:pt x="541484" y="3365367"/>
                      <a:pt x="532207" y="3458144"/>
                      <a:pt x="521464" y="3550922"/>
                    </a:cubicBezTo>
                    <a:cubicBezTo>
                      <a:pt x="514139" y="3614401"/>
                      <a:pt x="535624" y="3659324"/>
                      <a:pt x="592267" y="3686669"/>
                    </a:cubicBezTo>
                    <a:cubicBezTo>
                      <a:pt x="731068" y="3754055"/>
                      <a:pt x="875635" y="3795622"/>
                      <a:pt x="1037507" y="3812194"/>
                    </a:cubicBezTo>
                    <a:lnTo>
                      <a:pt x="1157272" y="3818087"/>
                    </a:lnTo>
                    <a:lnTo>
                      <a:pt x="1157272" y="4438652"/>
                    </a:lnTo>
                    <a:lnTo>
                      <a:pt x="730193" y="4438652"/>
                    </a:lnTo>
                    <a:cubicBezTo>
                      <a:pt x="476764" y="4438652"/>
                      <a:pt x="269237" y="4231125"/>
                      <a:pt x="269237" y="3977696"/>
                    </a:cubicBezTo>
                    <a:lnTo>
                      <a:pt x="269237" y="1360894"/>
                    </a:lnTo>
                    <a:lnTo>
                      <a:pt x="101261" y="1458066"/>
                    </a:lnTo>
                    <a:cubicBezTo>
                      <a:pt x="69522" y="1476621"/>
                      <a:pt x="28505" y="1465390"/>
                      <a:pt x="9949" y="1433650"/>
                    </a:cubicBezTo>
                    <a:lnTo>
                      <a:pt x="8973" y="1432186"/>
                    </a:lnTo>
                    <a:cubicBezTo>
                      <a:pt x="-9583" y="1400446"/>
                      <a:pt x="1648" y="1359429"/>
                      <a:pt x="33388" y="1340874"/>
                    </a:cubicBezTo>
                    <a:lnTo>
                      <a:pt x="269237" y="1205126"/>
                    </a:lnTo>
                    <a:lnTo>
                      <a:pt x="269237" y="613794"/>
                    </a:lnTo>
                    <a:cubicBezTo>
                      <a:pt x="269237" y="276378"/>
                      <a:pt x="545614" y="0"/>
                      <a:pt x="883030" y="0"/>
                    </a:cubicBezTo>
                    <a:close/>
                  </a:path>
                </a:pathLst>
              </a:custGeom>
              <a:grpFill/>
              <a:ln w="7536" cap="flat">
                <a:solidFill>
                  <a:schemeClr val="accent6"/>
                </a:solidFill>
                <a:prstDash val="solid"/>
                <a:miter/>
              </a:ln>
            </p:spPr>
            <p:txBody>
              <a:bodyPr wrap="square" rtlCol="0" anchor="ctr">
                <a:noAutofit/>
              </a:bodyPr>
              <a:lstStyle/>
              <a:p>
                <a:pPr algn="ctr"/>
                <a:endParaRPr lang="en-US"/>
              </a:p>
            </p:txBody>
          </p:sp>
          <p:sp>
            <p:nvSpPr>
              <p:cNvPr id="68" name="Freeform: Shape 155">
                <a:extLst>
                  <a:ext uri="{FF2B5EF4-FFF2-40B4-BE49-F238E27FC236}">
                    <a16:creationId xmlns:a16="http://schemas.microsoft.com/office/drawing/2014/main" id="{1CFC4227-DDD6-4240-AA89-F32F096F33BE}"/>
                  </a:ext>
                </a:extLst>
              </p:cNvPr>
              <p:cNvSpPr/>
              <p:nvPr/>
            </p:nvSpPr>
            <p:spPr>
              <a:xfrm>
                <a:off x="6090490" y="1548735"/>
                <a:ext cx="1157909" cy="4438652"/>
              </a:xfrm>
              <a:custGeom>
                <a:avLst/>
                <a:gdLst>
                  <a:gd name="connsiteX0" fmla="*/ 698718 w 1157909"/>
                  <a:gd name="connsiteY0" fmla="*/ 4181319 h 4438652"/>
                  <a:gd name="connsiteX1" fmla="*/ 642563 w 1157909"/>
                  <a:gd name="connsiteY1" fmla="*/ 4204757 h 4438652"/>
                  <a:gd name="connsiteX2" fmla="*/ 322727 w 1157909"/>
                  <a:gd name="connsiteY2" fmla="*/ 4301929 h 4438652"/>
                  <a:gd name="connsiteX3" fmla="*/ 274872 w 1157909"/>
                  <a:gd name="connsiteY3" fmla="*/ 4326833 h 4438652"/>
                  <a:gd name="connsiteX4" fmla="*/ 285128 w 1157909"/>
                  <a:gd name="connsiteY4" fmla="*/ 4352713 h 4438652"/>
                  <a:gd name="connsiteX5" fmla="*/ 670885 w 1157909"/>
                  <a:gd name="connsiteY5" fmla="*/ 4279468 h 4438652"/>
                  <a:gd name="connsiteX6" fmla="*/ 708971 w 1157909"/>
                  <a:gd name="connsiteY6" fmla="*/ 4218430 h 4438652"/>
                  <a:gd name="connsiteX7" fmla="*/ 698718 w 1157909"/>
                  <a:gd name="connsiteY7" fmla="*/ 4181319 h 4438652"/>
                  <a:gd name="connsiteX8" fmla="*/ 871821 w 1157909"/>
                  <a:gd name="connsiteY8" fmla="*/ 2275665 h 4438652"/>
                  <a:gd name="connsiteX9" fmla="*/ 854974 w 1157909"/>
                  <a:gd name="connsiteY9" fmla="*/ 2279388 h 4438652"/>
                  <a:gd name="connsiteX10" fmla="*/ 720691 w 1157909"/>
                  <a:gd name="connsiteY10" fmla="*/ 2354097 h 4438652"/>
                  <a:gd name="connsiteX11" fmla="*/ 706042 w 1157909"/>
                  <a:gd name="connsiteY11" fmla="*/ 2381443 h 4438652"/>
                  <a:gd name="connsiteX12" fmla="*/ 708484 w 1157909"/>
                  <a:gd name="connsiteY12" fmla="*/ 2565533 h 4438652"/>
                  <a:gd name="connsiteX13" fmla="*/ 717761 w 1157909"/>
                  <a:gd name="connsiteY13" fmla="*/ 2816030 h 4438652"/>
                  <a:gd name="connsiteX14" fmla="*/ 731433 w 1157909"/>
                  <a:gd name="connsiteY14" fmla="*/ 3056275 h 4438652"/>
                  <a:gd name="connsiteX15" fmla="*/ 768546 w 1157909"/>
                  <a:gd name="connsiteY15" fmla="*/ 3376599 h 4438652"/>
                  <a:gd name="connsiteX16" fmla="*/ 778311 w 1157909"/>
                  <a:gd name="connsiteY16" fmla="*/ 3379041 h 4438652"/>
                  <a:gd name="connsiteX17" fmla="*/ 809563 w 1157909"/>
                  <a:gd name="connsiteY17" fmla="*/ 3153934 h 4438652"/>
                  <a:gd name="connsiteX18" fmla="*/ 847650 w 1157909"/>
                  <a:gd name="connsiteY18" fmla="*/ 2872184 h 4438652"/>
                  <a:gd name="connsiteX19" fmla="*/ 863276 w 1157909"/>
                  <a:gd name="connsiteY19" fmla="*/ 2648543 h 4438652"/>
                  <a:gd name="connsiteX20" fmla="*/ 875483 w 1157909"/>
                  <a:gd name="connsiteY20" fmla="*/ 2292084 h 4438652"/>
                  <a:gd name="connsiteX21" fmla="*/ 871821 w 1157909"/>
                  <a:gd name="connsiteY21" fmla="*/ 2275665 h 4438652"/>
                  <a:gd name="connsiteX22" fmla="*/ 828607 w 1157909"/>
                  <a:gd name="connsiteY22" fmla="*/ 1298880 h 4438652"/>
                  <a:gd name="connsiteX23" fmla="*/ 774404 w 1157909"/>
                  <a:gd name="connsiteY23" fmla="*/ 1494200 h 4438652"/>
                  <a:gd name="connsiteX24" fmla="*/ 732411 w 1157909"/>
                  <a:gd name="connsiteY24" fmla="*/ 1796946 h 4438652"/>
                  <a:gd name="connsiteX25" fmla="*/ 716786 w 1157909"/>
                  <a:gd name="connsiteY25" fmla="*/ 1985430 h 4438652"/>
                  <a:gd name="connsiteX26" fmla="*/ 706530 w 1157909"/>
                  <a:gd name="connsiteY26" fmla="*/ 2202724 h 4438652"/>
                  <a:gd name="connsiteX27" fmla="*/ 728993 w 1157909"/>
                  <a:gd name="connsiteY27" fmla="*/ 2213467 h 4438652"/>
                  <a:gd name="connsiteX28" fmla="*/ 853510 w 1157909"/>
                  <a:gd name="connsiteY28" fmla="*/ 2129967 h 4438652"/>
                  <a:gd name="connsiteX29" fmla="*/ 875484 w 1157909"/>
                  <a:gd name="connsiteY29" fmla="*/ 2078207 h 4438652"/>
                  <a:gd name="connsiteX30" fmla="*/ 867671 w 1157909"/>
                  <a:gd name="connsiteY30" fmla="*/ 1557679 h 4438652"/>
                  <a:gd name="connsiteX31" fmla="*/ 843744 w 1157909"/>
                  <a:gd name="connsiteY31" fmla="*/ 1367242 h 4438652"/>
                  <a:gd name="connsiteX32" fmla="*/ 828607 w 1157909"/>
                  <a:gd name="connsiteY32" fmla="*/ 1298880 h 4438652"/>
                  <a:gd name="connsiteX33" fmla="*/ 0 w 1157909"/>
                  <a:gd name="connsiteY33" fmla="*/ 0 h 4438652"/>
                  <a:gd name="connsiteX34" fmla="*/ 344923 w 1157909"/>
                  <a:gd name="connsiteY34" fmla="*/ 0 h 4438652"/>
                  <a:gd name="connsiteX35" fmla="*/ 958717 w 1157909"/>
                  <a:gd name="connsiteY35" fmla="*/ 613794 h 4438652"/>
                  <a:gd name="connsiteX36" fmla="*/ 958717 w 1157909"/>
                  <a:gd name="connsiteY36" fmla="*/ 1245166 h 4438652"/>
                  <a:gd name="connsiteX37" fmla="*/ 1124739 w 1157909"/>
                  <a:gd name="connsiteY37" fmla="*/ 1340874 h 4438652"/>
                  <a:gd name="connsiteX38" fmla="*/ 1149154 w 1157909"/>
                  <a:gd name="connsiteY38" fmla="*/ 1432186 h 4438652"/>
                  <a:gd name="connsiteX39" fmla="*/ 1148177 w 1157909"/>
                  <a:gd name="connsiteY39" fmla="*/ 1433650 h 4438652"/>
                  <a:gd name="connsiteX40" fmla="*/ 1056865 w 1157909"/>
                  <a:gd name="connsiteY40" fmla="*/ 1458066 h 4438652"/>
                  <a:gd name="connsiteX41" fmla="*/ 958229 w 1157909"/>
                  <a:gd name="connsiteY41" fmla="*/ 1401423 h 4438652"/>
                  <a:gd name="connsiteX42" fmla="*/ 958229 w 1157909"/>
                  <a:gd name="connsiteY42" fmla="*/ 3977696 h 4438652"/>
                  <a:gd name="connsiteX43" fmla="*/ 497273 w 1157909"/>
                  <a:gd name="connsiteY43" fmla="*/ 4438652 h 4438652"/>
                  <a:gd name="connsiteX44" fmla="*/ 0 w 1157909"/>
                  <a:gd name="connsiteY44" fmla="*/ 4438652 h 4438652"/>
                  <a:gd name="connsiteX45" fmla="*/ 0 w 1157909"/>
                  <a:gd name="connsiteY45" fmla="*/ 3818087 h 4438652"/>
                  <a:gd name="connsiteX46" fmla="*/ 48301 w 1157909"/>
                  <a:gd name="connsiteY46" fmla="*/ 3820464 h 4438652"/>
                  <a:gd name="connsiteX47" fmla="*/ 260225 w 1157909"/>
                  <a:gd name="connsiteY47" fmla="*/ 3798978 h 4438652"/>
                  <a:gd name="connsiteX48" fmla="*/ 616197 w 1157909"/>
                  <a:gd name="connsiteY48" fmla="*/ 3681787 h 4438652"/>
                  <a:gd name="connsiteX49" fmla="*/ 673816 w 1157909"/>
                  <a:gd name="connsiteY49" fmla="*/ 3581196 h 4438652"/>
                  <a:gd name="connsiteX50" fmla="*/ 667468 w 1157909"/>
                  <a:gd name="connsiteY50" fmla="*/ 3482559 h 4438652"/>
                  <a:gd name="connsiteX51" fmla="*/ 610337 w 1157909"/>
                  <a:gd name="connsiteY51" fmla="*/ 3175906 h 4438652"/>
                  <a:gd name="connsiteX52" fmla="*/ 598740 w 1157909"/>
                  <a:gd name="connsiteY52" fmla="*/ 3158205 h 4438652"/>
                  <a:gd name="connsiteX53" fmla="*/ 579086 w 1157909"/>
                  <a:gd name="connsiteY53" fmla="*/ 3163211 h 4438652"/>
                  <a:gd name="connsiteX54" fmla="*/ 64423 w 1157909"/>
                  <a:gd name="connsiteY54" fmla="*/ 3260100 h 4438652"/>
                  <a:gd name="connsiteX55" fmla="*/ 0 w 1157909"/>
                  <a:gd name="connsiteY55" fmla="*/ 3256840 h 4438652"/>
                  <a:gd name="connsiteX56" fmla="*/ 0 w 1157909"/>
                  <a:gd name="connsiteY56" fmla="*/ 1649199 h 4438652"/>
                  <a:gd name="connsiteX57" fmla="*/ 148402 w 1157909"/>
                  <a:gd name="connsiteY57" fmla="*/ 1649603 h 4438652"/>
                  <a:gd name="connsiteX58" fmla="*/ 372533 w 1157909"/>
                  <a:gd name="connsiteY58" fmla="*/ 1661200 h 4438652"/>
                  <a:gd name="connsiteX59" fmla="*/ 530254 w 1157909"/>
                  <a:gd name="connsiteY59" fmla="*/ 1673408 h 4438652"/>
                  <a:gd name="connsiteX60" fmla="*/ 618636 w 1157909"/>
                  <a:gd name="connsiteY60" fmla="*/ 1629460 h 4438652"/>
                  <a:gd name="connsiteX61" fmla="*/ 768056 w 1157909"/>
                  <a:gd name="connsiteY61" fmla="*/ 1240773 h 4438652"/>
                  <a:gd name="connsiteX62" fmla="*/ 723133 w 1157909"/>
                  <a:gd name="connsiteY62" fmla="*/ 1145554 h 4438652"/>
                  <a:gd name="connsiteX63" fmla="*/ 593244 w 1157909"/>
                  <a:gd name="connsiteY63" fmla="*/ 1097211 h 4438652"/>
                  <a:gd name="connsiteX64" fmla="*/ 16073 w 1157909"/>
                  <a:gd name="connsiteY64" fmla="*/ 1030803 h 4438652"/>
                  <a:gd name="connsiteX65" fmla="*/ 0 w 1157909"/>
                  <a:gd name="connsiteY65" fmla="*/ 1031538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157909" h="4438652">
                    <a:moveTo>
                      <a:pt x="698718" y="4181319"/>
                    </a:moveTo>
                    <a:cubicBezTo>
                      <a:pt x="683580" y="4173017"/>
                      <a:pt x="654771" y="4197921"/>
                      <a:pt x="642563" y="4204757"/>
                    </a:cubicBezTo>
                    <a:cubicBezTo>
                      <a:pt x="511699" y="4267260"/>
                      <a:pt x="456032" y="4283862"/>
                      <a:pt x="322727" y="4301929"/>
                    </a:cubicBezTo>
                    <a:cubicBezTo>
                      <a:pt x="301729" y="4302906"/>
                      <a:pt x="284638" y="4302417"/>
                      <a:pt x="274872" y="4326833"/>
                    </a:cubicBezTo>
                    <a:cubicBezTo>
                      <a:pt x="269012" y="4341482"/>
                      <a:pt x="265594" y="4354666"/>
                      <a:pt x="285128" y="4352713"/>
                    </a:cubicBezTo>
                    <a:cubicBezTo>
                      <a:pt x="425269" y="4339041"/>
                      <a:pt x="534648" y="4315602"/>
                      <a:pt x="670885" y="4279468"/>
                    </a:cubicBezTo>
                    <a:cubicBezTo>
                      <a:pt x="712389" y="4268725"/>
                      <a:pt x="708971" y="4254565"/>
                      <a:pt x="708971" y="4218430"/>
                    </a:cubicBezTo>
                    <a:cubicBezTo>
                      <a:pt x="707507" y="4206710"/>
                      <a:pt x="715319" y="4189620"/>
                      <a:pt x="698718" y="4181319"/>
                    </a:cubicBezTo>
                    <a:close/>
                    <a:moveTo>
                      <a:pt x="871821" y="2275665"/>
                    </a:moveTo>
                    <a:cubicBezTo>
                      <a:pt x="869013" y="2273040"/>
                      <a:pt x="864008" y="2273772"/>
                      <a:pt x="854974" y="2279388"/>
                    </a:cubicBezTo>
                    <a:cubicBezTo>
                      <a:pt x="813957" y="2304779"/>
                      <a:pt x="762686" y="2329683"/>
                      <a:pt x="720691" y="2354097"/>
                    </a:cubicBezTo>
                    <a:cubicBezTo>
                      <a:pt x="709460" y="2360445"/>
                      <a:pt x="706042" y="2369235"/>
                      <a:pt x="706042" y="2381443"/>
                    </a:cubicBezTo>
                    <a:cubicBezTo>
                      <a:pt x="706530" y="2442968"/>
                      <a:pt x="702624" y="2504495"/>
                      <a:pt x="708484" y="2565533"/>
                    </a:cubicBezTo>
                    <a:cubicBezTo>
                      <a:pt x="717273" y="2652450"/>
                      <a:pt x="709949" y="2729602"/>
                      <a:pt x="717761" y="2816030"/>
                    </a:cubicBezTo>
                    <a:cubicBezTo>
                      <a:pt x="724598" y="2895623"/>
                      <a:pt x="727039" y="2976193"/>
                      <a:pt x="731433" y="3056275"/>
                    </a:cubicBezTo>
                    <a:cubicBezTo>
                      <a:pt x="738759" y="3176885"/>
                      <a:pt x="750966" y="3247687"/>
                      <a:pt x="768546" y="3376599"/>
                    </a:cubicBezTo>
                    <a:cubicBezTo>
                      <a:pt x="772940" y="3355114"/>
                      <a:pt x="776358" y="3391736"/>
                      <a:pt x="778311" y="3379041"/>
                    </a:cubicBezTo>
                    <a:cubicBezTo>
                      <a:pt x="789054" y="3304331"/>
                      <a:pt x="800773" y="3229133"/>
                      <a:pt x="809563" y="3153934"/>
                    </a:cubicBezTo>
                    <a:cubicBezTo>
                      <a:pt x="820305" y="3060180"/>
                      <a:pt x="839838" y="2966427"/>
                      <a:pt x="847650" y="2872184"/>
                    </a:cubicBezTo>
                    <a:cubicBezTo>
                      <a:pt x="853998" y="2797962"/>
                      <a:pt x="858392" y="2723253"/>
                      <a:pt x="863276" y="2648543"/>
                    </a:cubicBezTo>
                    <a:cubicBezTo>
                      <a:pt x="871577" y="2526468"/>
                      <a:pt x="875483" y="2414159"/>
                      <a:pt x="875483" y="2292084"/>
                    </a:cubicBezTo>
                    <a:cubicBezTo>
                      <a:pt x="875239" y="2284271"/>
                      <a:pt x="874629" y="2278289"/>
                      <a:pt x="871821" y="2275665"/>
                    </a:cubicBezTo>
                    <a:close/>
                    <a:moveTo>
                      <a:pt x="828607" y="1298880"/>
                    </a:moveTo>
                    <a:cubicBezTo>
                      <a:pt x="805168" y="1374566"/>
                      <a:pt x="788078" y="1423885"/>
                      <a:pt x="774404" y="1494200"/>
                    </a:cubicBezTo>
                    <a:cubicBezTo>
                      <a:pt x="754873" y="1594302"/>
                      <a:pt x="742177" y="1695380"/>
                      <a:pt x="732411" y="1796946"/>
                    </a:cubicBezTo>
                    <a:cubicBezTo>
                      <a:pt x="726063" y="1864331"/>
                      <a:pt x="722645" y="1917556"/>
                      <a:pt x="716786" y="1985430"/>
                    </a:cubicBezTo>
                    <a:cubicBezTo>
                      <a:pt x="710438" y="2057698"/>
                      <a:pt x="716786" y="2130456"/>
                      <a:pt x="706530" y="2202724"/>
                    </a:cubicBezTo>
                    <a:cubicBezTo>
                      <a:pt x="703600" y="2224209"/>
                      <a:pt x="713856" y="2224699"/>
                      <a:pt x="728993" y="2213467"/>
                    </a:cubicBezTo>
                    <a:cubicBezTo>
                      <a:pt x="767080" y="2185146"/>
                      <a:pt x="814935" y="2157313"/>
                      <a:pt x="853510" y="2129967"/>
                    </a:cubicBezTo>
                    <a:cubicBezTo>
                      <a:pt x="871578" y="2116784"/>
                      <a:pt x="875484" y="2099693"/>
                      <a:pt x="875484" y="2078207"/>
                    </a:cubicBezTo>
                    <a:cubicBezTo>
                      <a:pt x="874996" y="1899489"/>
                      <a:pt x="875972" y="1735909"/>
                      <a:pt x="867671" y="1557679"/>
                    </a:cubicBezTo>
                    <a:cubicBezTo>
                      <a:pt x="864742" y="1494200"/>
                      <a:pt x="851556" y="1430232"/>
                      <a:pt x="843744" y="1367242"/>
                    </a:cubicBezTo>
                    <a:cubicBezTo>
                      <a:pt x="840326" y="1340873"/>
                      <a:pt x="844233" y="1331596"/>
                      <a:pt x="828607" y="1298880"/>
                    </a:cubicBezTo>
                    <a:close/>
                    <a:moveTo>
                      <a:pt x="0" y="0"/>
                    </a:moveTo>
                    <a:lnTo>
                      <a:pt x="344923" y="0"/>
                    </a:lnTo>
                    <a:cubicBezTo>
                      <a:pt x="682339" y="0"/>
                      <a:pt x="958229" y="276378"/>
                      <a:pt x="958717" y="613794"/>
                    </a:cubicBezTo>
                    <a:lnTo>
                      <a:pt x="958717" y="1245166"/>
                    </a:lnTo>
                    <a:lnTo>
                      <a:pt x="1124739" y="1340874"/>
                    </a:lnTo>
                    <a:cubicBezTo>
                      <a:pt x="1156479" y="1359429"/>
                      <a:pt x="1167221" y="1400446"/>
                      <a:pt x="1149154" y="1432186"/>
                    </a:cubicBezTo>
                    <a:lnTo>
                      <a:pt x="1148177" y="1433650"/>
                    </a:lnTo>
                    <a:cubicBezTo>
                      <a:pt x="1129622" y="1465390"/>
                      <a:pt x="1088604" y="1476621"/>
                      <a:pt x="1056865" y="1458066"/>
                    </a:cubicBezTo>
                    <a:lnTo>
                      <a:pt x="958229" y="1401423"/>
                    </a:lnTo>
                    <a:lnTo>
                      <a:pt x="958229" y="3977696"/>
                    </a:lnTo>
                    <a:cubicBezTo>
                      <a:pt x="958229" y="4231125"/>
                      <a:pt x="750701" y="4438652"/>
                      <a:pt x="497273" y="4438652"/>
                    </a:cubicBezTo>
                    <a:lnTo>
                      <a:pt x="0" y="4438652"/>
                    </a:lnTo>
                    <a:lnTo>
                      <a:pt x="0" y="3818087"/>
                    </a:lnTo>
                    <a:lnTo>
                      <a:pt x="48301" y="3820464"/>
                    </a:lnTo>
                    <a:cubicBezTo>
                      <a:pt x="102015" y="3824371"/>
                      <a:pt x="181608" y="3813628"/>
                      <a:pt x="260225" y="3798978"/>
                    </a:cubicBezTo>
                    <a:cubicBezTo>
                      <a:pt x="384254" y="3776029"/>
                      <a:pt x="503887" y="3739894"/>
                      <a:pt x="616197" y="3681787"/>
                    </a:cubicBezTo>
                    <a:cubicBezTo>
                      <a:pt x="652330" y="3662742"/>
                      <a:pt x="675281" y="3626121"/>
                      <a:pt x="673816" y="3581196"/>
                    </a:cubicBezTo>
                    <a:cubicBezTo>
                      <a:pt x="672839" y="3547992"/>
                      <a:pt x="670398" y="3515276"/>
                      <a:pt x="667468" y="3482559"/>
                    </a:cubicBezTo>
                    <a:cubicBezTo>
                      <a:pt x="658190" y="3378552"/>
                      <a:pt x="640611" y="3276009"/>
                      <a:pt x="610337" y="3175906"/>
                    </a:cubicBezTo>
                    <a:cubicBezTo>
                      <a:pt x="606919" y="3164676"/>
                      <a:pt x="603500" y="3159549"/>
                      <a:pt x="598740" y="3158205"/>
                    </a:cubicBezTo>
                    <a:cubicBezTo>
                      <a:pt x="593978" y="3156863"/>
                      <a:pt x="587874" y="3159305"/>
                      <a:pt x="579086" y="3163211"/>
                    </a:cubicBezTo>
                    <a:cubicBezTo>
                      <a:pt x="412819" y="3233892"/>
                      <a:pt x="240784" y="3260627"/>
                      <a:pt x="64423" y="3260100"/>
                    </a:cubicBezTo>
                    <a:lnTo>
                      <a:pt x="0" y="3256840"/>
                    </a:lnTo>
                    <a:lnTo>
                      <a:pt x="0" y="1649199"/>
                    </a:lnTo>
                    <a:lnTo>
                      <a:pt x="148402" y="1649603"/>
                    </a:lnTo>
                    <a:cubicBezTo>
                      <a:pt x="223112" y="1652411"/>
                      <a:pt x="297822" y="1657050"/>
                      <a:pt x="372533" y="1661200"/>
                    </a:cubicBezTo>
                    <a:cubicBezTo>
                      <a:pt x="425269" y="1664130"/>
                      <a:pt x="477518" y="1669501"/>
                      <a:pt x="530254" y="1673408"/>
                    </a:cubicBezTo>
                    <a:cubicBezTo>
                      <a:pt x="566387" y="1675850"/>
                      <a:pt x="596174" y="1662177"/>
                      <a:pt x="618636" y="1629460"/>
                    </a:cubicBezTo>
                    <a:cubicBezTo>
                      <a:pt x="693834" y="1520081"/>
                      <a:pt x="747546" y="1373102"/>
                      <a:pt x="768056" y="1240773"/>
                    </a:cubicBezTo>
                    <a:cubicBezTo>
                      <a:pt x="774892" y="1195360"/>
                      <a:pt x="763173" y="1166063"/>
                      <a:pt x="723133" y="1145554"/>
                    </a:cubicBezTo>
                    <a:cubicBezTo>
                      <a:pt x="681626" y="1124556"/>
                      <a:pt x="638167" y="1109908"/>
                      <a:pt x="593244" y="1097211"/>
                    </a:cubicBezTo>
                    <a:cubicBezTo>
                      <a:pt x="406226" y="1044476"/>
                      <a:pt x="214323" y="1038616"/>
                      <a:pt x="16073" y="1030803"/>
                    </a:cubicBezTo>
                    <a:lnTo>
                      <a:pt x="0" y="1031538"/>
                    </a:lnTo>
                    <a:close/>
                  </a:path>
                </a:pathLst>
              </a:custGeom>
              <a:grpFill/>
              <a:ln w="7536" cap="flat">
                <a:solidFill>
                  <a:schemeClr val="accent6"/>
                </a:solidFill>
                <a:prstDash val="solid"/>
                <a:miter/>
              </a:ln>
            </p:spPr>
            <p:txBody>
              <a:bodyPr wrap="square" rtlCol="0" anchor="ctr">
                <a:noAutofit/>
              </a:bodyPr>
              <a:lstStyle/>
              <a:p>
                <a:pPr algn="ctr"/>
                <a:endParaRPr lang="en-US"/>
              </a:p>
            </p:txBody>
          </p:sp>
        </p:grpSp>
        <p:grpSp>
          <p:nvGrpSpPr>
            <p:cNvPr id="69" name="Group 68">
              <a:extLst>
                <a:ext uri="{FF2B5EF4-FFF2-40B4-BE49-F238E27FC236}">
                  <a16:creationId xmlns:a16="http://schemas.microsoft.com/office/drawing/2014/main" id="{A83FBA35-1530-41D4-9F0E-E652FDBCB091}"/>
                </a:ext>
              </a:extLst>
            </p:cNvPr>
            <p:cNvGrpSpPr/>
            <p:nvPr/>
          </p:nvGrpSpPr>
          <p:grpSpPr>
            <a:xfrm flipV="1">
              <a:off x="216130" y="5330844"/>
              <a:ext cx="339113" cy="488065"/>
              <a:chOff x="4929203" y="1548735"/>
              <a:chExt cx="2319196" cy="4442491"/>
            </a:xfrm>
            <a:grpFill/>
          </p:grpSpPr>
          <p:sp>
            <p:nvSpPr>
              <p:cNvPr id="70" name="Freeform: Shape 154">
                <a:extLst>
                  <a:ext uri="{FF2B5EF4-FFF2-40B4-BE49-F238E27FC236}">
                    <a16:creationId xmlns:a16="http://schemas.microsoft.com/office/drawing/2014/main" id="{053C8557-61FD-42B8-8DFC-C107BDEFA46B}"/>
                  </a:ext>
                </a:extLst>
              </p:cNvPr>
              <p:cNvSpPr/>
              <p:nvPr/>
            </p:nvSpPr>
            <p:spPr>
              <a:xfrm>
                <a:off x="4929203" y="1552574"/>
                <a:ext cx="1157272" cy="4438652"/>
              </a:xfrm>
              <a:custGeom>
                <a:avLst/>
                <a:gdLst>
                  <a:gd name="connsiteX0" fmla="*/ 501932 w 1157272"/>
                  <a:gd name="connsiteY0" fmla="*/ 4181319 h 4438652"/>
                  <a:gd name="connsiteX1" fmla="*/ 491678 w 1157272"/>
                  <a:gd name="connsiteY1" fmla="*/ 4218918 h 4438652"/>
                  <a:gd name="connsiteX2" fmla="*/ 529765 w 1157272"/>
                  <a:gd name="connsiteY2" fmla="*/ 4279956 h 4438652"/>
                  <a:gd name="connsiteX3" fmla="*/ 915523 w 1157272"/>
                  <a:gd name="connsiteY3" fmla="*/ 4353202 h 4438652"/>
                  <a:gd name="connsiteX4" fmla="*/ 925777 w 1157272"/>
                  <a:gd name="connsiteY4" fmla="*/ 4327321 h 4438652"/>
                  <a:gd name="connsiteX5" fmla="*/ 877924 w 1157272"/>
                  <a:gd name="connsiteY5" fmla="*/ 4301930 h 4438652"/>
                  <a:gd name="connsiteX6" fmla="*/ 558086 w 1157272"/>
                  <a:gd name="connsiteY6" fmla="*/ 4204757 h 4438652"/>
                  <a:gd name="connsiteX7" fmla="*/ 501932 w 1157272"/>
                  <a:gd name="connsiteY7" fmla="*/ 4181319 h 4438652"/>
                  <a:gd name="connsiteX8" fmla="*/ 322725 w 1157272"/>
                  <a:gd name="connsiteY8" fmla="*/ 2274016 h 4438652"/>
                  <a:gd name="connsiteX9" fmla="*/ 318331 w 1157272"/>
                  <a:gd name="connsiteY9" fmla="*/ 2301849 h 4438652"/>
                  <a:gd name="connsiteX10" fmla="*/ 332004 w 1157272"/>
                  <a:gd name="connsiteY10" fmla="*/ 2664168 h 4438652"/>
                  <a:gd name="connsiteX11" fmla="*/ 346164 w 1157272"/>
                  <a:gd name="connsiteY11" fmla="*/ 2860954 h 4438652"/>
                  <a:gd name="connsiteX12" fmla="*/ 387671 w 1157272"/>
                  <a:gd name="connsiteY12" fmla="*/ 3158329 h 4438652"/>
                  <a:gd name="connsiteX13" fmla="*/ 423805 w 1157272"/>
                  <a:gd name="connsiteY13" fmla="*/ 3360485 h 4438652"/>
                  <a:gd name="connsiteX14" fmla="*/ 431618 w 1157272"/>
                  <a:gd name="connsiteY14" fmla="*/ 3398084 h 4438652"/>
                  <a:gd name="connsiteX15" fmla="*/ 472635 w 1157272"/>
                  <a:gd name="connsiteY15" fmla="*/ 2963009 h 4438652"/>
                  <a:gd name="connsiteX16" fmla="*/ 484843 w 1157272"/>
                  <a:gd name="connsiteY16" fmla="*/ 2676864 h 4438652"/>
                  <a:gd name="connsiteX17" fmla="*/ 487285 w 1157272"/>
                  <a:gd name="connsiteY17" fmla="*/ 2385836 h 4438652"/>
                  <a:gd name="connsiteX18" fmla="*/ 465311 w 1157272"/>
                  <a:gd name="connsiteY18" fmla="*/ 2349215 h 4438652"/>
                  <a:gd name="connsiteX19" fmla="*/ 348118 w 1157272"/>
                  <a:gd name="connsiteY19" fmla="*/ 2284759 h 4438652"/>
                  <a:gd name="connsiteX20" fmla="*/ 322725 w 1157272"/>
                  <a:gd name="connsiteY20" fmla="*/ 2274016 h 4438652"/>
                  <a:gd name="connsiteX21" fmla="*/ 366185 w 1157272"/>
                  <a:gd name="connsiteY21" fmla="*/ 1299856 h 4438652"/>
                  <a:gd name="connsiteX22" fmla="*/ 326632 w 1157272"/>
                  <a:gd name="connsiteY22" fmla="*/ 1629947 h 4438652"/>
                  <a:gd name="connsiteX23" fmla="*/ 317843 w 1157272"/>
                  <a:gd name="connsiteY23" fmla="*/ 2087485 h 4438652"/>
                  <a:gd name="connsiteX24" fmla="*/ 327608 w 1157272"/>
                  <a:gd name="connsiteY24" fmla="*/ 2117760 h 4438652"/>
                  <a:gd name="connsiteX25" fmla="*/ 488260 w 1157272"/>
                  <a:gd name="connsiteY25" fmla="*/ 2226162 h 4438652"/>
                  <a:gd name="connsiteX26" fmla="*/ 366185 w 1157272"/>
                  <a:gd name="connsiteY26" fmla="*/ 1299856 h 4438652"/>
                  <a:gd name="connsiteX27" fmla="*/ 883030 w 1157272"/>
                  <a:gd name="connsiteY27" fmla="*/ 0 h 4438652"/>
                  <a:gd name="connsiteX28" fmla="*/ 1157272 w 1157272"/>
                  <a:gd name="connsiteY28" fmla="*/ 0 h 4438652"/>
                  <a:gd name="connsiteX29" fmla="*/ 1157272 w 1157272"/>
                  <a:gd name="connsiteY29" fmla="*/ 1031538 h 4438652"/>
                  <a:gd name="connsiteX30" fmla="*/ 981076 w 1157272"/>
                  <a:gd name="connsiteY30" fmla="*/ 1039593 h 4438652"/>
                  <a:gd name="connsiteX31" fmla="*/ 785145 w 1157272"/>
                  <a:gd name="connsiteY31" fmla="*/ 1058636 h 4438652"/>
                  <a:gd name="connsiteX32" fmla="*/ 478493 w 1157272"/>
                  <a:gd name="connsiteY32" fmla="*/ 1144577 h 4438652"/>
                  <a:gd name="connsiteX33" fmla="*/ 428197 w 1157272"/>
                  <a:gd name="connsiteY33" fmla="*/ 1241749 h 4438652"/>
                  <a:gd name="connsiteX34" fmla="*/ 580547 w 1157272"/>
                  <a:gd name="connsiteY34" fmla="*/ 1632390 h 4438652"/>
                  <a:gd name="connsiteX35" fmla="*/ 664048 w 1157272"/>
                  <a:gd name="connsiteY35" fmla="*/ 1673896 h 4438652"/>
                  <a:gd name="connsiteX36" fmla="*/ 1081544 w 1157272"/>
                  <a:gd name="connsiteY36" fmla="*/ 1648993 h 4438652"/>
                  <a:gd name="connsiteX37" fmla="*/ 1157272 w 1157272"/>
                  <a:gd name="connsiteY37" fmla="*/ 1649199 h 4438652"/>
                  <a:gd name="connsiteX38" fmla="*/ 1157272 w 1157272"/>
                  <a:gd name="connsiteY38" fmla="*/ 3256840 h 4438652"/>
                  <a:gd name="connsiteX39" fmla="*/ 1043946 w 1157272"/>
                  <a:gd name="connsiteY39" fmla="*/ 3251104 h 4438652"/>
                  <a:gd name="connsiteX40" fmla="*/ 615218 w 1157272"/>
                  <a:gd name="connsiteY40" fmla="*/ 3161259 h 4438652"/>
                  <a:gd name="connsiteX41" fmla="*/ 586897 w 1157272"/>
                  <a:gd name="connsiteY41" fmla="*/ 3175418 h 4438652"/>
                  <a:gd name="connsiteX42" fmla="*/ 561016 w 1157272"/>
                  <a:gd name="connsiteY42" fmla="*/ 3274056 h 4438652"/>
                  <a:gd name="connsiteX43" fmla="*/ 521464 w 1157272"/>
                  <a:gd name="connsiteY43" fmla="*/ 3550922 h 4438652"/>
                  <a:gd name="connsiteX44" fmla="*/ 592267 w 1157272"/>
                  <a:gd name="connsiteY44" fmla="*/ 3686669 h 4438652"/>
                  <a:gd name="connsiteX45" fmla="*/ 1037507 w 1157272"/>
                  <a:gd name="connsiteY45" fmla="*/ 3812194 h 4438652"/>
                  <a:gd name="connsiteX46" fmla="*/ 1157272 w 1157272"/>
                  <a:gd name="connsiteY46" fmla="*/ 3818087 h 4438652"/>
                  <a:gd name="connsiteX47" fmla="*/ 1157272 w 1157272"/>
                  <a:gd name="connsiteY47" fmla="*/ 4438652 h 4438652"/>
                  <a:gd name="connsiteX48" fmla="*/ 730193 w 1157272"/>
                  <a:gd name="connsiteY48" fmla="*/ 4438652 h 4438652"/>
                  <a:gd name="connsiteX49" fmla="*/ 269237 w 1157272"/>
                  <a:gd name="connsiteY49" fmla="*/ 3977696 h 4438652"/>
                  <a:gd name="connsiteX50" fmla="*/ 269237 w 1157272"/>
                  <a:gd name="connsiteY50" fmla="*/ 1360894 h 4438652"/>
                  <a:gd name="connsiteX51" fmla="*/ 101261 w 1157272"/>
                  <a:gd name="connsiteY51" fmla="*/ 1458066 h 4438652"/>
                  <a:gd name="connsiteX52" fmla="*/ 9949 w 1157272"/>
                  <a:gd name="connsiteY52" fmla="*/ 1433650 h 4438652"/>
                  <a:gd name="connsiteX53" fmla="*/ 8973 w 1157272"/>
                  <a:gd name="connsiteY53" fmla="*/ 1432186 h 4438652"/>
                  <a:gd name="connsiteX54" fmla="*/ 33388 w 1157272"/>
                  <a:gd name="connsiteY54" fmla="*/ 1340874 h 4438652"/>
                  <a:gd name="connsiteX55" fmla="*/ 269237 w 1157272"/>
                  <a:gd name="connsiteY55" fmla="*/ 1205126 h 4438652"/>
                  <a:gd name="connsiteX56" fmla="*/ 269237 w 1157272"/>
                  <a:gd name="connsiteY56" fmla="*/ 613794 h 4438652"/>
                  <a:gd name="connsiteX57" fmla="*/ 883030 w 1157272"/>
                  <a:gd name="connsiteY57" fmla="*/ 0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57272" h="4438652">
                    <a:moveTo>
                      <a:pt x="501932" y="4181319"/>
                    </a:moveTo>
                    <a:cubicBezTo>
                      <a:pt x="485818" y="4190108"/>
                      <a:pt x="493142" y="4206710"/>
                      <a:pt x="491678" y="4218918"/>
                    </a:cubicBezTo>
                    <a:cubicBezTo>
                      <a:pt x="491678" y="4254565"/>
                      <a:pt x="488260" y="4268725"/>
                      <a:pt x="529765" y="4279956"/>
                    </a:cubicBezTo>
                    <a:cubicBezTo>
                      <a:pt x="666001" y="4316091"/>
                      <a:pt x="775380" y="4339529"/>
                      <a:pt x="915523" y="4353202"/>
                    </a:cubicBezTo>
                    <a:cubicBezTo>
                      <a:pt x="935055" y="4355154"/>
                      <a:pt x="931637" y="4341970"/>
                      <a:pt x="925777" y="4327321"/>
                    </a:cubicBezTo>
                    <a:cubicBezTo>
                      <a:pt x="916011" y="4302417"/>
                      <a:pt x="898920" y="4302906"/>
                      <a:pt x="877924" y="4301930"/>
                    </a:cubicBezTo>
                    <a:cubicBezTo>
                      <a:pt x="744129" y="4283862"/>
                      <a:pt x="688950" y="4267261"/>
                      <a:pt x="558086" y="4204757"/>
                    </a:cubicBezTo>
                    <a:cubicBezTo>
                      <a:pt x="546368" y="4197433"/>
                      <a:pt x="517557" y="4173017"/>
                      <a:pt x="501932" y="4181319"/>
                    </a:cubicBezTo>
                    <a:close/>
                    <a:moveTo>
                      <a:pt x="322725" y="2274016"/>
                    </a:moveTo>
                    <a:cubicBezTo>
                      <a:pt x="313449" y="2279875"/>
                      <a:pt x="317843" y="2292571"/>
                      <a:pt x="318331" y="2301849"/>
                    </a:cubicBezTo>
                    <a:cubicBezTo>
                      <a:pt x="322725" y="2425877"/>
                      <a:pt x="326145" y="2540140"/>
                      <a:pt x="332004" y="2664168"/>
                    </a:cubicBezTo>
                    <a:cubicBezTo>
                      <a:pt x="334933" y="2730088"/>
                      <a:pt x="340305" y="2795521"/>
                      <a:pt x="346164" y="2860954"/>
                    </a:cubicBezTo>
                    <a:cubicBezTo>
                      <a:pt x="355442" y="2960079"/>
                      <a:pt x="376440" y="3059204"/>
                      <a:pt x="387671" y="3158329"/>
                    </a:cubicBezTo>
                    <a:cubicBezTo>
                      <a:pt x="396949" y="3240851"/>
                      <a:pt x="407203" y="3274056"/>
                      <a:pt x="423805" y="3360485"/>
                    </a:cubicBezTo>
                    <a:cubicBezTo>
                      <a:pt x="429176" y="3352672"/>
                      <a:pt x="431618" y="3400038"/>
                      <a:pt x="431618" y="3398084"/>
                    </a:cubicBezTo>
                    <a:cubicBezTo>
                      <a:pt x="452126" y="3253547"/>
                      <a:pt x="462381" y="3108033"/>
                      <a:pt x="472635" y="2963009"/>
                    </a:cubicBezTo>
                    <a:cubicBezTo>
                      <a:pt x="479471" y="2867790"/>
                      <a:pt x="480449" y="2772083"/>
                      <a:pt x="484843" y="2676864"/>
                    </a:cubicBezTo>
                    <a:cubicBezTo>
                      <a:pt x="490215" y="2576762"/>
                      <a:pt x="486307" y="2485939"/>
                      <a:pt x="487285" y="2385836"/>
                    </a:cubicBezTo>
                    <a:cubicBezTo>
                      <a:pt x="487285" y="2367770"/>
                      <a:pt x="480449" y="2357515"/>
                      <a:pt x="465311" y="2349215"/>
                    </a:cubicBezTo>
                    <a:cubicBezTo>
                      <a:pt x="429176" y="2328217"/>
                      <a:pt x="384253" y="2305756"/>
                      <a:pt x="348118" y="2284759"/>
                    </a:cubicBezTo>
                    <a:cubicBezTo>
                      <a:pt x="340305" y="2280364"/>
                      <a:pt x="332493" y="2268156"/>
                      <a:pt x="322725" y="2274016"/>
                    </a:cubicBezTo>
                    <a:close/>
                    <a:moveTo>
                      <a:pt x="366185" y="1299856"/>
                    </a:moveTo>
                    <a:cubicBezTo>
                      <a:pt x="344698" y="1415583"/>
                      <a:pt x="330051" y="1513243"/>
                      <a:pt x="326632" y="1629947"/>
                    </a:cubicBezTo>
                    <a:cubicBezTo>
                      <a:pt x="322237" y="1787179"/>
                      <a:pt x="313937" y="1929764"/>
                      <a:pt x="317843" y="2087485"/>
                    </a:cubicBezTo>
                    <a:cubicBezTo>
                      <a:pt x="318331" y="2098716"/>
                      <a:pt x="317355" y="2109946"/>
                      <a:pt x="327608" y="2117760"/>
                    </a:cubicBezTo>
                    <a:cubicBezTo>
                      <a:pt x="375463" y="2152429"/>
                      <a:pt x="433082" y="2186610"/>
                      <a:pt x="488260" y="2226162"/>
                    </a:cubicBezTo>
                    <a:cubicBezTo>
                      <a:pt x="480934" y="1895094"/>
                      <a:pt x="460427" y="1609927"/>
                      <a:pt x="366185" y="1299856"/>
                    </a:cubicBezTo>
                    <a:close/>
                    <a:moveTo>
                      <a:pt x="883030" y="0"/>
                    </a:moveTo>
                    <a:lnTo>
                      <a:pt x="1157272" y="0"/>
                    </a:lnTo>
                    <a:lnTo>
                      <a:pt x="1157272" y="1031538"/>
                    </a:lnTo>
                    <a:lnTo>
                      <a:pt x="981076" y="1039593"/>
                    </a:lnTo>
                    <a:cubicBezTo>
                      <a:pt x="916010" y="1043255"/>
                      <a:pt x="850333" y="1048626"/>
                      <a:pt x="785145" y="1058636"/>
                    </a:cubicBezTo>
                    <a:cubicBezTo>
                      <a:pt x="679672" y="1074750"/>
                      <a:pt x="575176" y="1096235"/>
                      <a:pt x="478493" y="1144577"/>
                    </a:cubicBezTo>
                    <a:cubicBezTo>
                      <a:pt x="436987" y="1165575"/>
                      <a:pt x="420873" y="1197314"/>
                      <a:pt x="428197" y="1241749"/>
                    </a:cubicBezTo>
                    <a:cubicBezTo>
                      <a:pt x="450171" y="1374567"/>
                      <a:pt x="501931" y="1523987"/>
                      <a:pt x="580547" y="1632390"/>
                    </a:cubicBezTo>
                    <a:cubicBezTo>
                      <a:pt x="601056" y="1660713"/>
                      <a:pt x="629378" y="1678291"/>
                      <a:pt x="664048" y="1673896"/>
                    </a:cubicBezTo>
                    <a:cubicBezTo>
                      <a:pt x="802724" y="1656317"/>
                      <a:pt x="942378" y="1655341"/>
                      <a:pt x="1081544" y="1648993"/>
                    </a:cubicBezTo>
                    <a:lnTo>
                      <a:pt x="1157272" y="1649199"/>
                    </a:lnTo>
                    <a:lnTo>
                      <a:pt x="1157272" y="3256840"/>
                    </a:lnTo>
                    <a:lnTo>
                      <a:pt x="1043946" y="3251104"/>
                    </a:lnTo>
                    <a:cubicBezTo>
                      <a:pt x="895991" y="3237432"/>
                      <a:pt x="751454" y="3224249"/>
                      <a:pt x="615218" y="3161259"/>
                    </a:cubicBezTo>
                    <a:cubicBezTo>
                      <a:pt x="599592" y="3153933"/>
                      <a:pt x="590803" y="3158329"/>
                      <a:pt x="586897" y="3175418"/>
                    </a:cubicBezTo>
                    <a:cubicBezTo>
                      <a:pt x="578595" y="3208623"/>
                      <a:pt x="567853" y="3240851"/>
                      <a:pt x="561016" y="3274056"/>
                    </a:cubicBezTo>
                    <a:cubicBezTo>
                      <a:pt x="541484" y="3365367"/>
                      <a:pt x="532207" y="3458144"/>
                      <a:pt x="521464" y="3550922"/>
                    </a:cubicBezTo>
                    <a:cubicBezTo>
                      <a:pt x="514139" y="3614401"/>
                      <a:pt x="535624" y="3659324"/>
                      <a:pt x="592267" y="3686669"/>
                    </a:cubicBezTo>
                    <a:cubicBezTo>
                      <a:pt x="731068" y="3754055"/>
                      <a:pt x="875635" y="3795622"/>
                      <a:pt x="1037507" y="3812194"/>
                    </a:cubicBezTo>
                    <a:lnTo>
                      <a:pt x="1157272" y="3818087"/>
                    </a:lnTo>
                    <a:lnTo>
                      <a:pt x="1157272" y="4438652"/>
                    </a:lnTo>
                    <a:lnTo>
                      <a:pt x="730193" y="4438652"/>
                    </a:lnTo>
                    <a:cubicBezTo>
                      <a:pt x="476764" y="4438652"/>
                      <a:pt x="269237" y="4231125"/>
                      <a:pt x="269237" y="3977696"/>
                    </a:cubicBezTo>
                    <a:lnTo>
                      <a:pt x="269237" y="1360894"/>
                    </a:lnTo>
                    <a:lnTo>
                      <a:pt x="101261" y="1458066"/>
                    </a:lnTo>
                    <a:cubicBezTo>
                      <a:pt x="69522" y="1476621"/>
                      <a:pt x="28505" y="1465390"/>
                      <a:pt x="9949" y="1433650"/>
                    </a:cubicBezTo>
                    <a:lnTo>
                      <a:pt x="8973" y="1432186"/>
                    </a:lnTo>
                    <a:cubicBezTo>
                      <a:pt x="-9583" y="1400446"/>
                      <a:pt x="1648" y="1359429"/>
                      <a:pt x="33388" y="1340874"/>
                    </a:cubicBezTo>
                    <a:lnTo>
                      <a:pt x="269237" y="1205126"/>
                    </a:lnTo>
                    <a:lnTo>
                      <a:pt x="269237" y="613794"/>
                    </a:lnTo>
                    <a:cubicBezTo>
                      <a:pt x="269237" y="276378"/>
                      <a:pt x="545614" y="0"/>
                      <a:pt x="883030" y="0"/>
                    </a:cubicBezTo>
                    <a:close/>
                  </a:path>
                </a:pathLst>
              </a:custGeom>
              <a:grpFill/>
              <a:ln w="7536" cap="flat">
                <a:solidFill>
                  <a:schemeClr val="accent6"/>
                </a:solidFill>
                <a:prstDash val="solid"/>
                <a:miter/>
              </a:ln>
            </p:spPr>
            <p:txBody>
              <a:bodyPr wrap="square" rtlCol="0" anchor="ctr">
                <a:noAutofit/>
              </a:bodyPr>
              <a:lstStyle/>
              <a:p>
                <a:pPr algn="ctr"/>
                <a:endParaRPr lang="en-US"/>
              </a:p>
            </p:txBody>
          </p:sp>
          <p:sp>
            <p:nvSpPr>
              <p:cNvPr id="71" name="Freeform: Shape 155">
                <a:extLst>
                  <a:ext uri="{FF2B5EF4-FFF2-40B4-BE49-F238E27FC236}">
                    <a16:creationId xmlns:a16="http://schemas.microsoft.com/office/drawing/2014/main" id="{1CFC4227-DDD6-4240-AA89-F32F096F33BE}"/>
                  </a:ext>
                </a:extLst>
              </p:cNvPr>
              <p:cNvSpPr/>
              <p:nvPr/>
            </p:nvSpPr>
            <p:spPr>
              <a:xfrm>
                <a:off x="6090490" y="1548735"/>
                <a:ext cx="1157909" cy="4438652"/>
              </a:xfrm>
              <a:custGeom>
                <a:avLst/>
                <a:gdLst>
                  <a:gd name="connsiteX0" fmla="*/ 698718 w 1157909"/>
                  <a:gd name="connsiteY0" fmla="*/ 4181319 h 4438652"/>
                  <a:gd name="connsiteX1" fmla="*/ 642563 w 1157909"/>
                  <a:gd name="connsiteY1" fmla="*/ 4204757 h 4438652"/>
                  <a:gd name="connsiteX2" fmla="*/ 322727 w 1157909"/>
                  <a:gd name="connsiteY2" fmla="*/ 4301929 h 4438652"/>
                  <a:gd name="connsiteX3" fmla="*/ 274872 w 1157909"/>
                  <a:gd name="connsiteY3" fmla="*/ 4326833 h 4438652"/>
                  <a:gd name="connsiteX4" fmla="*/ 285128 w 1157909"/>
                  <a:gd name="connsiteY4" fmla="*/ 4352713 h 4438652"/>
                  <a:gd name="connsiteX5" fmla="*/ 670885 w 1157909"/>
                  <a:gd name="connsiteY5" fmla="*/ 4279468 h 4438652"/>
                  <a:gd name="connsiteX6" fmla="*/ 708971 w 1157909"/>
                  <a:gd name="connsiteY6" fmla="*/ 4218430 h 4438652"/>
                  <a:gd name="connsiteX7" fmla="*/ 698718 w 1157909"/>
                  <a:gd name="connsiteY7" fmla="*/ 4181319 h 4438652"/>
                  <a:gd name="connsiteX8" fmla="*/ 871821 w 1157909"/>
                  <a:gd name="connsiteY8" fmla="*/ 2275665 h 4438652"/>
                  <a:gd name="connsiteX9" fmla="*/ 854974 w 1157909"/>
                  <a:gd name="connsiteY9" fmla="*/ 2279388 h 4438652"/>
                  <a:gd name="connsiteX10" fmla="*/ 720691 w 1157909"/>
                  <a:gd name="connsiteY10" fmla="*/ 2354097 h 4438652"/>
                  <a:gd name="connsiteX11" fmla="*/ 706042 w 1157909"/>
                  <a:gd name="connsiteY11" fmla="*/ 2381443 h 4438652"/>
                  <a:gd name="connsiteX12" fmla="*/ 708484 w 1157909"/>
                  <a:gd name="connsiteY12" fmla="*/ 2565533 h 4438652"/>
                  <a:gd name="connsiteX13" fmla="*/ 717761 w 1157909"/>
                  <a:gd name="connsiteY13" fmla="*/ 2816030 h 4438652"/>
                  <a:gd name="connsiteX14" fmla="*/ 731433 w 1157909"/>
                  <a:gd name="connsiteY14" fmla="*/ 3056275 h 4438652"/>
                  <a:gd name="connsiteX15" fmla="*/ 768546 w 1157909"/>
                  <a:gd name="connsiteY15" fmla="*/ 3376599 h 4438652"/>
                  <a:gd name="connsiteX16" fmla="*/ 778311 w 1157909"/>
                  <a:gd name="connsiteY16" fmla="*/ 3379041 h 4438652"/>
                  <a:gd name="connsiteX17" fmla="*/ 809563 w 1157909"/>
                  <a:gd name="connsiteY17" fmla="*/ 3153934 h 4438652"/>
                  <a:gd name="connsiteX18" fmla="*/ 847650 w 1157909"/>
                  <a:gd name="connsiteY18" fmla="*/ 2872184 h 4438652"/>
                  <a:gd name="connsiteX19" fmla="*/ 863276 w 1157909"/>
                  <a:gd name="connsiteY19" fmla="*/ 2648543 h 4438652"/>
                  <a:gd name="connsiteX20" fmla="*/ 875483 w 1157909"/>
                  <a:gd name="connsiteY20" fmla="*/ 2292084 h 4438652"/>
                  <a:gd name="connsiteX21" fmla="*/ 871821 w 1157909"/>
                  <a:gd name="connsiteY21" fmla="*/ 2275665 h 4438652"/>
                  <a:gd name="connsiteX22" fmla="*/ 828607 w 1157909"/>
                  <a:gd name="connsiteY22" fmla="*/ 1298880 h 4438652"/>
                  <a:gd name="connsiteX23" fmla="*/ 774404 w 1157909"/>
                  <a:gd name="connsiteY23" fmla="*/ 1494200 h 4438652"/>
                  <a:gd name="connsiteX24" fmla="*/ 732411 w 1157909"/>
                  <a:gd name="connsiteY24" fmla="*/ 1796946 h 4438652"/>
                  <a:gd name="connsiteX25" fmla="*/ 716786 w 1157909"/>
                  <a:gd name="connsiteY25" fmla="*/ 1985430 h 4438652"/>
                  <a:gd name="connsiteX26" fmla="*/ 706530 w 1157909"/>
                  <a:gd name="connsiteY26" fmla="*/ 2202724 h 4438652"/>
                  <a:gd name="connsiteX27" fmla="*/ 728993 w 1157909"/>
                  <a:gd name="connsiteY27" fmla="*/ 2213467 h 4438652"/>
                  <a:gd name="connsiteX28" fmla="*/ 853510 w 1157909"/>
                  <a:gd name="connsiteY28" fmla="*/ 2129967 h 4438652"/>
                  <a:gd name="connsiteX29" fmla="*/ 875484 w 1157909"/>
                  <a:gd name="connsiteY29" fmla="*/ 2078207 h 4438652"/>
                  <a:gd name="connsiteX30" fmla="*/ 867671 w 1157909"/>
                  <a:gd name="connsiteY30" fmla="*/ 1557679 h 4438652"/>
                  <a:gd name="connsiteX31" fmla="*/ 843744 w 1157909"/>
                  <a:gd name="connsiteY31" fmla="*/ 1367242 h 4438652"/>
                  <a:gd name="connsiteX32" fmla="*/ 828607 w 1157909"/>
                  <a:gd name="connsiteY32" fmla="*/ 1298880 h 4438652"/>
                  <a:gd name="connsiteX33" fmla="*/ 0 w 1157909"/>
                  <a:gd name="connsiteY33" fmla="*/ 0 h 4438652"/>
                  <a:gd name="connsiteX34" fmla="*/ 344923 w 1157909"/>
                  <a:gd name="connsiteY34" fmla="*/ 0 h 4438652"/>
                  <a:gd name="connsiteX35" fmla="*/ 958717 w 1157909"/>
                  <a:gd name="connsiteY35" fmla="*/ 613794 h 4438652"/>
                  <a:gd name="connsiteX36" fmla="*/ 958717 w 1157909"/>
                  <a:gd name="connsiteY36" fmla="*/ 1245166 h 4438652"/>
                  <a:gd name="connsiteX37" fmla="*/ 1124739 w 1157909"/>
                  <a:gd name="connsiteY37" fmla="*/ 1340874 h 4438652"/>
                  <a:gd name="connsiteX38" fmla="*/ 1149154 w 1157909"/>
                  <a:gd name="connsiteY38" fmla="*/ 1432186 h 4438652"/>
                  <a:gd name="connsiteX39" fmla="*/ 1148177 w 1157909"/>
                  <a:gd name="connsiteY39" fmla="*/ 1433650 h 4438652"/>
                  <a:gd name="connsiteX40" fmla="*/ 1056865 w 1157909"/>
                  <a:gd name="connsiteY40" fmla="*/ 1458066 h 4438652"/>
                  <a:gd name="connsiteX41" fmla="*/ 958229 w 1157909"/>
                  <a:gd name="connsiteY41" fmla="*/ 1401423 h 4438652"/>
                  <a:gd name="connsiteX42" fmla="*/ 958229 w 1157909"/>
                  <a:gd name="connsiteY42" fmla="*/ 3977696 h 4438652"/>
                  <a:gd name="connsiteX43" fmla="*/ 497273 w 1157909"/>
                  <a:gd name="connsiteY43" fmla="*/ 4438652 h 4438652"/>
                  <a:gd name="connsiteX44" fmla="*/ 0 w 1157909"/>
                  <a:gd name="connsiteY44" fmla="*/ 4438652 h 4438652"/>
                  <a:gd name="connsiteX45" fmla="*/ 0 w 1157909"/>
                  <a:gd name="connsiteY45" fmla="*/ 3818087 h 4438652"/>
                  <a:gd name="connsiteX46" fmla="*/ 48301 w 1157909"/>
                  <a:gd name="connsiteY46" fmla="*/ 3820464 h 4438652"/>
                  <a:gd name="connsiteX47" fmla="*/ 260225 w 1157909"/>
                  <a:gd name="connsiteY47" fmla="*/ 3798978 h 4438652"/>
                  <a:gd name="connsiteX48" fmla="*/ 616197 w 1157909"/>
                  <a:gd name="connsiteY48" fmla="*/ 3681787 h 4438652"/>
                  <a:gd name="connsiteX49" fmla="*/ 673816 w 1157909"/>
                  <a:gd name="connsiteY49" fmla="*/ 3581196 h 4438652"/>
                  <a:gd name="connsiteX50" fmla="*/ 667468 w 1157909"/>
                  <a:gd name="connsiteY50" fmla="*/ 3482559 h 4438652"/>
                  <a:gd name="connsiteX51" fmla="*/ 610337 w 1157909"/>
                  <a:gd name="connsiteY51" fmla="*/ 3175906 h 4438652"/>
                  <a:gd name="connsiteX52" fmla="*/ 598740 w 1157909"/>
                  <a:gd name="connsiteY52" fmla="*/ 3158205 h 4438652"/>
                  <a:gd name="connsiteX53" fmla="*/ 579086 w 1157909"/>
                  <a:gd name="connsiteY53" fmla="*/ 3163211 h 4438652"/>
                  <a:gd name="connsiteX54" fmla="*/ 64423 w 1157909"/>
                  <a:gd name="connsiteY54" fmla="*/ 3260100 h 4438652"/>
                  <a:gd name="connsiteX55" fmla="*/ 0 w 1157909"/>
                  <a:gd name="connsiteY55" fmla="*/ 3256840 h 4438652"/>
                  <a:gd name="connsiteX56" fmla="*/ 0 w 1157909"/>
                  <a:gd name="connsiteY56" fmla="*/ 1649199 h 4438652"/>
                  <a:gd name="connsiteX57" fmla="*/ 148402 w 1157909"/>
                  <a:gd name="connsiteY57" fmla="*/ 1649603 h 4438652"/>
                  <a:gd name="connsiteX58" fmla="*/ 372533 w 1157909"/>
                  <a:gd name="connsiteY58" fmla="*/ 1661200 h 4438652"/>
                  <a:gd name="connsiteX59" fmla="*/ 530254 w 1157909"/>
                  <a:gd name="connsiteY59" fmla="*/ 1673408 h 4438652"/>
                  <a:gd name="connsiteX60" fmla="*/ 618636 w 1157909"/>
                  <a:gd name="connsiteY60" fmla="*/ 1629460 h 4438652"/>
                  <a:gd name="connsiteX61" fmla="*/ 768056 w 1157909"/>
                  <a:gd name="connsiteY61" fmla="*/ 1240773 h 4438652"/>
                  <a:gd name="connsiteX62" fmla="*/ 723133 w 1157909"/>
                  <a:gd name="connsiteY62" fmla="*/ 1145554 h 4438652"/>
                  <a:gd name="connsiteX63" fmla="*/ 593244 w 1157909"/>
                  <a:gd name="connsiteY63" fmla="*/ 1097211 h 4438652"/>
                  <a:gd name="connsiteX64" fmla="*/ 16073 w 1157909"/>
                  <a:gd name="connsiteY64" fmla="*/ 1030803 h 4438652"/>
                  <a:gd name="connsiteX65" fmla="*/ 0 w 1157909"/>
                  <a:gd name="connsiteY65" fmla="*/ 1031538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157909" h="4438652">
                    <a:moveTo>
                      <a:pt x="698718" y="4181319"/>
                    </a:moveTo>
                    <a:cubicBezTo>
                      <a:pt x="683580" y="4173017"/>
                      <a:pt x="654771" y="4197921"/>
                      <a:pt x="642563" y="4204757"/>
                    </a:cubicBezTo>
                    <a:cubicBezTo>
                      <a:pt x="511699" y="4267260"/>
                      <a:pt x="456032" y="4283862"/>
                      <a:pt x="322727" y="4301929"/>
                    </a:cubicBezTo>
                    <a:cubicBezTo>
                      <a:pt x="301729" y="4302906"/>
                      <a:pt x="284638" y="4302417"/>
                      <a:pt x="274872" y="4326833"/>
                    </a:cubicBezTo>
                    <a:cubicBezTo>
                      <a:pt x="269012" y="4341482"/>
                      <a:pt x="265594" y="4354666"/>
                      <a:pt x="285128" y="4352713"/>
                    </a:cubicBezTo>
                    <a:cubicBezTo>
                      <a:pt x="425269" y="4339041"/>
                      <a:pt x="534648" y="4315602"/>
                      <a:pt x="670885" y="4279468"/>
                    </a:cubicBezTo>
                    <a:cubicBezTo>
                      <a:pt x="712389" y="4268725"/>
                      <a:pt x="708971" y="4254565"/>
                      <a:pt x="708971" y="4218430"/>
                    </a:cubicBezTo>
                    <a:cubicBezTo>
                      <a:pt x="707507" y="4206710"/>
                      <a:pt x="715319" y="4189620"/>
                      <a:pt x="698718" y="4181319"/>
                    </a:cubicBezTo>
                    <a:close/>
                    <a:moveTo>
                      <a:pt x="871821" y="2275665"/>
                    </a:moveTo>
                    <a:cubicBezTo>
                      <a:pt x="869013" y="2273040"/>
                      <a:pt x="864008" y="2273772"/>
                      <a:pt x="854974" y="2279388"/>
                    </a:cubicBezTo>
                    <a:cubicBezTo>
                      <a:pt x="813957" y="2304779"/>
                      <a:pt x="762686" y="2329683"/>
                      <a:pt x="720691" y="2354097"/>
                    </a:cubicBezTo>
                    <a:cubicBezTo>
                      <a:pt x="709460" y="2360445"/>
                      <a:pt x="706042" y="2369235"/>
                      <a:pt x="706042" y="2381443"/>
                    </a:cubicBezTo>
                    <a:cubicBezTo>
                      <a:pt x="706530" y="2442968"/>
                      <a:pt x="702624" y="2504495"/>
                      <a:pt x="708484" y="2565533"/>
                    </a:cubicBezTo>
                    <a:cubicBezTo>
                      <a:pt x="717273" y="2652450"/>
                      <a:pt x="709949" y="2729602"/>
                      <a:pt x="717761" y="2816030"/>
                    </a:cubicBezTo>
                    <a:cubicBezTo>
                      <a:pt x="724598" y="2895623"/>
                      <a:pt x="727039" y="2976193"/>
                      <a:pt x="731433" y="3056275"/>
                    </a:cubicBezTo>
                    <a:cubicBezTo>
                      <a:pt x="738759" y="3176885"/>
                      <a:pt x="750966" y="3247687"/>
                      <a:pt x="768546" y="3376599"/>
                    </a:cubicBezTo>
                    <a:cubicBezTo>
                      <a:pt x="772940" y="3355114"/>
                      <a:pt x="776358" y="3391736"/>
                      <a:pt x="778311" y="3379041"/>
                    </a:cubicBezTo>
                    <a:cubicBezTo>
                      <a:pt x="789054" y="3304331"/>
                      <a:pt x="800773" y="3229133"/>
                      <a:pt x="809563" y="3153934"/>
                    </a:cubicBezTo>
                    <a:cubicBezTo>
                      <a:pt x="820305" y="3060180"/>
                      <a:pt x="839838" y="2966427"/>
                      <a:pt x="847650" y="2872184"/>
                    </a:cubicBezTo>
                    <a:cubicBezTo>
                      <a:pt x="853998" y="2797962"/>
                      <a:pt x="858392" y="2723253"/>
                      <a:pt x="863276" y="2648543"/>
                    </a:cubicBezTo>
                    <a:cubicBezTo>
                      <a:pt x="871577" y="2526468"/>
                      <a:pt x="875483" y="2414159"/>
                      <a:pt x="875483" y="2292084"/>
                    </a:cubicBezTo>
                    <a:cubicBezTo>
                      <a:pt x="875239" y="2284271"/>
                      <a:pt x="874629" y="2278289"/>
                      <a:pt x="871821" y="2275665"/>
                    </a:cubicBezTo>
                    <a:close/>
                    <a:moveTo>
                      <a:pt x="828607" y="1298880"/>
                    </a:moveTo>
                    <a:cubicBezTo>
                      <a:pt x="805168" y="1374566"/>
                      <a:pt x="788078" y="1423885"/>
                      <a:pt x="774404" y="1494200"/>
                    </a:cubicBezTo>
                    <a:cubicBezTo>
                      <a:pt x="754873" y="1594302"/>
                      <a:pt x="742177" y="1695380"/>
                      <a:pt x="732411" y="1796946"/>
                    </a:cubicBezTo>
                    <a:cubicBezTo>
                      <a:pt x="726063" y="1864331"/>
                      <a:pt x="722645" y="1917556"/>
                      <a:pt x="716786" y="1985430"/>
                    </a:cubicBezTo>
                    <a:cubicBezTo>
                      <a:pt x="710438" y="2057698"/>
                      <a:pt x="716786" y="2130456"/>
                      <a:pt x="706530" y="2202724"/>
                    </a:cubicBezTo>
                    <a:cubicBezTo>
                      <a:pt x="703600" y="2224209"/>
                      <a:pt x="713856" y="2224699"/>
                      <a:pt x="728993" y="2213467"/>
                    </a:cubicBezTo>
                    <a:cubicBezTo>
                      <a:pt x="767080" y="2185146"/>
                      <a:pt x="814935" y="2157313"/>
                      <a:pt x="853510" y="2129967"/>
                    </a:cubicBezTo>
                    <a:cubicBezTo>
                      <a:pt x="871578" y="2116784"/>
                      <a:pt x="875484" y="2099693"/>
                      <a:pt x="875484" y="2078207"/>
                    </a:cubicBezTo>
                    <a:cubicBezTo>
                      <a:pt x="874996" y="1899489"/>
                      <a:pt x="875972" y="1735909"/>
                      <a:pt x="867671" y="1557679"/>
                    </a:cubicBezTo>
                    <a:cubicBezTo>
                      <a:pt x="864742" y="1494200"/>
                      <a:pt x="851556" y="1430232"/>
                      <a:pt x="843744" y="1367242"/>
                    </a:cubicBezTo>
                    <a:cubicBezTo>
                      <a:pt x="840326" y="1340873"/>
                      <a:pt x="844233" y="1331596"/>
                      <a:pt x="828607" y="1298880"/>
                    </a:cubicBezTo>
                    <a:close/>
                    <a:moveTo>
                      <a:pt x="0" y="0"/>
                    </a:moveTo>
                    <a:lnTo>
                      <a:pt x="344923" y="0"/>
                    </a:lnTo>
                    <a:cubicBezTo>
                      <a:pt x="682339" y="0"/>
                      <a:pt x="958229" y="276378"/>
                      <a:pt x="958717" y="613794"/>
                    </a:cubicBezTo>
                    <a:lnTo>
                      <a:pt x="958717" y="1245166"/>
                    </a:lnTo>
                    <a:lnTo>
                      <a:pt x="1124739" y="1340874"/>
                    </a:lnTo>
                    <a:cubicBezTo>
                      <a:pt x="1156479" y="1359429"/>
                      <a:pt x="1167221" y="1400446"/>
                      <a:pt x="1149154" y="1432186"/>
                    </a:cubicBezTo>
                    <a:lnTo>
                      <a:pt x="1148177" y="1433650"/>
                    </a:lnTo>
                    <a:cubicBezTo>
                      <a:pt x="1129622" y="1465390"/>
                      <a:pt x="1088604" y="1476621"/>
                      <a:pt x="1056865" y="1458066"/>
                    </a:cubicBezTo>
                    <a:lnTo>
                      <a:pt x="958229" y="1401423"/>
                    </a:lnTo>
                    <a:lnTo>
                      <a:pt x="958229" y="3977696"/>
                    </a:lnTo>
                    <a:cubicBezTo>
                      <a:pt x="958229" y="4231125"/>
                      <a:pt x="750701" y="4438652"/>
                      <a:pt x="497273" y="4438652"/>
                    </a:cubicBezTo>
                    <a:lnTo>
                      <a:pt x="0" y="4438652"/>
                    </a:lnTo>
                    <a:lnTo>
                      <a:pt x="0" y="3818087"/>
                    </a:lnTo>
                    <a:lnTo>
                      <a:pt x="48301" y="3820464"/>
                    </a:lnTo>
                    <a:cubicBezTo>
                      <a:pt x="102015" y="3824371"/>
                      <a:pt x="181608" y="3813628"/>
                      <a:pt x="260225" y="3798978"/>
                    </a:cubicBezTo>
                    <a:cubicBezTo>
                      <a:pt x="384254" y="3776029"/>
                      <a:pt x="503887" y="3739894"/>
                      <a:pt x="616197" y="3681787"/>
                    </a:cubicBezTo>
                    <a:cubicBezTo>
                      <a:pt x="652330" y="3662742"/>
                      <a:pt x="675281" y="3626121"/>
                      <a:pt x="673816" y="3581196"/>
                    </a:cubicBezTo>
                    <a:cubicBezTo>
                      <a:pt x="672839" y="3547992"/>
                      <a:pt x="670398" y="3515276"/>
                      <a:pt x="667468" y="3482559"/>
                    </a:cubicBezTo>
                    <a:cubicBezTo>
                      <a:pt x="658190" y="3378552"/>
                      <a:pt x="640611" y="3276009"/>
                      <a:pt x="610337" y="3175906"/>
                    </a:cubicBezTo>
                    <a:cubicBezTo>
                      <a:pt x="606919" y="3164676"/>
                      <a:pt x="603500" y="3159549"/>
                      <a:pt x="598740" y="3158205"/>
                    </a:cubicBezTo>
                    <a:cubicBezTo>
                      <a:pt x="593978" y="3156863"/>
                      <a:pt x="587874" y="3159305"/>
                      <a:pt x="579086" y="3163211"/>
                    </a:cubicBezTo>
                    <a:cubicBezTo>
                      <a:pt x="412819" y="3233892"/>
                      <a:pt x="240784" y="3260627"/>
                      <a:pt x="64423" y="3260100"/>
                    </a:cubicBezTo>
                    <a:lnTo>
                      <a:pt x="0" y="3256840"/>
                    </a:lnTo>
                    <a:lnTo>
                      <a:pt x="0" y="1649199"/>
                    </a:lnTo>
                    <a:lnTo>
                      <a:pt x="148402" y="1649603"/>
                    </a:lnTo>
                    <a:cubicBezTo>
                      <a:pt x="223112" y="1652411"/>
                      <a:pt x="297822" y="1657050"/>
                      <a:pt x="372533" y="1661200"/>
                    </a:cubicBezTo>
                    <a:cubicBezTo>
                      <a:pt x="425269" y="1664130"/>
                      <a:pt x="477518" y="1669501"/>
                      <a:pt x="530254" y="1673408"/>
                    </a:cubicBezTo>
                    <a:cubicBezTo>
                      <a:pt x="566387" y="1675850"/>
                      <a:pt x="596174" y="1662177"/>
                      <a:pt x="618636" y="1629460"/>
                    </a:cubicBezTo>
                    <a:cubicBezTo>
                      <a:pt x="693834" y="1520081"/>
                      <a:pt x="747546" y="1373102"/>
                      <a:pt x="768056" y="1240773"/>
                    </a:cubicBezTo>
                    <a:cubicBezTo>
                      <a:pt x="774892" y="1195360"/>
                      <a:pt x="763173" y="1166063"/>
                      <a:pt x="723133" y="1145554"/>
                    </a:cubicBezTo>
                    <a:cubicBezTo>
                      <a:pt x="681626" y="1124556"/>
                      <a:pt x="638167" y="1109908"/>
                      <a:pt x="593244" y="1097211"/>
                    </a:cubicBezTo>
                    <a:cubicBezTo>
                      <a:pt x="406226" y="1044476"/>
                      <a:pt x="214323" y="1038616"/>
                      <a:pt x="16073" y="1030803"/>
                    </a:cubicBezTo>
                    <a:lnTo>
                      <a:pt x="0" y="1031538"/>
                    </a:lnTo>
                    <a:close/>
                  </a:path>
                </a:pathLst>
              </a:custGeom>
              <a:grpFill/>
              <a:ln w="7536" cap="flat">
                <a:solidFill>
                  <a:schemeClr val="accent6"/>
                </a:solidFill>
                <a:prstDash val="solid"/>
                <a:miter/>
              </a:ln>
            </p:spPr>
            <p:txBody>
              <a:bodyPr wrap="square" rtlCol="0" anchor="ctr">
                <a:noAutofit/>
              </a:bodyPr>
              <a:lstStyle/>
              <a:p>
                <a:pPr algn="ctr"/>
                <a:endParaRPr lang="en-US"/>
              </a:p>
            </p:txBody>
          </p:sp>
        </p:grpSp>
        <p:grpSp>
          <p:nvGrpSpPr>
            <p:cNvPr id="72" name="Group 71">
              <a:extLst>
                <a:ext uri="{FF2B5EF4-FFF2-40B4-BE49-F238E27FC236}">
                  <a16:creationId xmlns:a16="http://schemas.microsoft.com/office/drawing/2014/main" id="{A83FBA35-1530-41D4-9F0E-E652FDBCB091}"/>
                </a:ext>
              </a:extLst>
            </p:cNvPr>
            <p:cNvGrpSpPr/>
            <p:nvPr/>
          </p:nvGrpSpPr>
          <p:grpSpPr>
            <a:xfrm>
              <a:off x="722871" y="3328129"/>
              <a:ext cx="325847" cy="452111"/>
              <a:chOff x="4929203" y="1548735"/>
              <a:chExt cx="2319196" cy="4442491"/>
            </a:xfrm>
            <a:grpFill/>
          </p:grpSpPr>
          <p:sp>
            <p:nvSpPr>
              <p:cNvPr id="73" name="Freeform: Shape 154">
                <a:extLst>
                  <a:ext uri="{FF2B5EF4-FFF2-40B4-BE49-F238E27FC236}">
                    <a16:creationId xmlns:a16="http://schemas.microsoft.com/office/drawing/2014/main" id="{053C8557-61FD-42B8-8DFC-C107BDEFA46B}"/>
                  </a:ext>
                </a:extLst>
              </p:cNvPr>
              <p:cNvSpPr/>
              <p:nvPr/>
            </p:nvSpPr>
            <p:spPr>
              <a:xfrm>
                <a:off x="4929203" y="1552574"/>
                <a:ext cx="1157272" cy="4438652"/>
              </a:xfrm>
              <a:custGeom>
                <a:avLst/>
                <a:gdLst>
                  <a:gd name="connsiteX0" fmla="*/ 501932 w 1157272"/>
                  <a:gd name="connsiteY0" fmla="*/ 4181319 h 4438652"/>
                  <a:gd name="connsiteX1" fmla="*/ 491678 w 1157272"/>
                  <a:gd name="connsiteY1" fmla="*/ 4218918 h 4438652"/>
                  <a:gd name="connsiteX2" fmla="*/ 529765 w 1157272"/>
                  <a:gd name="connsiteY2" fmla="*/ 4279956 h 4438652"/>
                  <a:gd name="connsiteX3" fmla="*/ 915523 w 1157272"/>
                  <a:gd name="connsiteY3" fmla="*/ 4353202 h 4438652"/>
                  <a:gd name="connsiteX4" fmla="*/ 925777 w 1157272"/>
                  <a:gd name="connsiteY4" fmla="*/ 4327321 h 4438652"/>
                  <a:gd name="connsiteX5" fmla="*/ 877924 w 1157272"/>
                  <a:gd name="connsiteY5" fmla="*/ 4301930 h 4438652"/>
                  <a:gd name="connsiteX6" fmla="*/ 558086 w 1157272"/>
                  <a:gd name="connsiteY6" fmla="*/ 4204757 h 4438652"/>
                  <a:gd name="connsiteX7" fmla="*/ 501932 w 1157272"/>
                  <a:gd name="connsiteY7" fmla="*/ 4181319 h 4438652"/>
                  <a:gd name="connsiteX8" fmla="*/ 322725 w 1157272"/>
                  <a:gd name="connsiteY8" fmla="*/ 2274016 h 4438652"/>
                  <a:gd name="connsiteX9" fmla="*/ 318331 w 1157272"/>
                  <a:gd name="connsiteY9" fmla="*/ 2301849 h 4438652"/>
                  <a:gd name="connsiteX10" fmla="*/ 332004 w 1157272"/>
                  <a:gd name="connsiteY10" fmla="*/ 2664168 h 4438652"/>
                  <a:gd name="connsiteX11" fmla="*/ 346164 w 1157272"/>
                  <a:gd name="connsiteY11" fmla="*/ 2860954 h 4438652"/>
                  <a:gd name="connsiteX12" fmla="*/ 387671 w 1157272"/>
                  <a:gd name="connsiteY12" fmla="*/ 3158329 h 4438652"/>
                  <a:gd name="connsiteX13" fmla="*/ 423805 w 1157272"/>
                  <a:gd name="connsiteY13" fmla="*/ 3360485 h 4438652"/>
                  <a:gd name="connsiteX14" fmla="*/ 431618 w 1157272"/>
                  <a:gd name="connsiteY14" fmla="*/ 3398084 h 4438652"/>
                  <a:gd name="connsiteX15" fmla="*/ 472635 w 1157272"/>
                  <a:gd name="connsiteY15" fmla="*/ 2963009 h 4438652"/>
                  <a:gd name="connsiteX16" fmla="*/ 484843 w 1157272"/>
                  <a:gd name="connsiteY16" fmla="*/ 2676864 h 4438652"/>
                  <a:gd name="connsiteX17" fmla="*/ 487285 w 1157272"/>
                  <a:gd name="connsiteY17" fmla="*/ 2385836 h 4438652"/>
                  <a:gd name="connsiteX18" fmla="*/ 465311 w 1157272"/>
                  <a:gd name="connsiteY18" fmla="*/ 2349215 h 4438652"/>
                  <a:gd name="connsiteX19" fmla="*/ 348118 w 1157272"/>
                  <a:gd name="connsiteY19" fmla="*/ 2284759 h 4438652"/>
                  <a:gd name="connsiteX20" fmla="*/ 322725 w 1157272"/>
                  <a:gd name="connsiteY20" fmla="*/ 2274016 h 4438652"/>
                  <a:gd name="connsiteX21" fmla="*/ 366185 w 1157272"/>
                  <a:gd name="connsiteY21" fmla="*/ 1299856 h 4438652"/>
                  <a:gd name="connsiteX22" fmla="*/ 326632 w 1157272"/>
                  <a:gd name="connsiteY22" fmla="*/ 1629947 h 4438652"/>
                  <a:gd name="connsiteX23" fmla="*/ 317843 w 1157272"/>
                  <a:gd name="connsiteY23" fmla="*/ 2087485 h 4438652"/>
                  <a:gd name="connsiteX24" fmla="*/ 327608 w 1157272"/>
                  <a:gd name="connsiteY24" fmla="*/ 2117760 h 4438652"/>
                  <a:gd name="connsiteX25" fmla="*/ 488260 w 1157272"/>
                  <a:gd name="connsiteY25" fmla="*/ 2226162 h 4438652"/>
                  <a:gd name="connsiteX26" fmla="*/ 366185 w 1157272"/>
                  <a:gd name="connsiteY26" fmla="*/ 1299856 h 4438652"/>
                  <a:gd name="connsiteX27" fmla="*/ 883030 w 1157272"/>
                  <a:gd name="connsiteY27" fmla="*/ 0 h 4438652"/>
                  <a:gd name="connsiteX28" fmla="*/ 1157272 w 1157272"/>
                  <a:gd name="connsiteY28" fmla="*/ 0 h 4438652"/>
                  <a:gd name="connsiteX29" fmla="*/ 1157272 w 1157272"/>
                  <a:gd name="connsiteY29" fmla="*/ 1031538 h 4438652"/>
                  <a:gd name="connsiteX30" fmla="*/ 981076 w 1157272"/>
                  <a:gd name="connsiteY30" fmla="*/ 1039593 h 4438652"/>
                  <a:gd name="connsiteX31" fmla="*/ 785145 w 1157272"/>
                  <a:gd name="connsiteY31" fmla="*/ 1058636 h 4438652"/>
                  <a:gd name="connsiteX32" fmla="*/ 478493 w 1157272"/>
                  <a:gd name="connsiteY32" fmla="*/ 1144577 h 4438652"/>
                  <a:gd name="connsiteX33" fmla="*/ 428197 w 1157272"/>
                  <a:gd name="connsiteY33" fmla="*/ 1241749 h 4438652"/>
                  <a:gd name="connsiteX34" fmla="*/ 580547 w 1157272"/>
                  <a:gd name="connsiteY34" fmla="*/ 1632390 h 4438652"/>
                  <a:gd name="connsiteX35" fmla="*/ 664048 w 1157272"/>
                  <a:gd name="connsiteY35" fmla="*/ 1673896 h 4438652"/>
                  <a:gd name="connsiteX36" fmla="*/ 1081544 w 1157272"/>
                  <a:gd name="connsiteY36" fmla="*/ 1648993 h 4438652"/>
                  <a:gd name="connsiteX37" fmla="*/ 1157272 w 1157272"/>
                  <a:gd name="connsiteY37" fmla="*/ 1649199 h 4438652"/>
                  <a:gd name="connsiteX38" fmla="*/ 1157272 w 1157272"/>
                  <a:gd name="connsiteY38" fmla="*/ 3256840 h 4438652"/>
                  <a:gd name="connsiteX39" fmla="*/ 1043946 w 1157272"/>
                  <a:gd name="connsiteY39" fmla="*/ 3251104 h 4438652"/>
                  <a:gd name="connsiteX40" fmla="*/ 615218 w 1157272"/>
                  <a:gd name="connsiteY40" fmla="*/ 3161259 h 4438652"/>
                  <a:gd name="connsiteX41" fmla="*/ 586897 w 1157272"/>
                  <a:gd name="connsiteY41" fmla="*/ 3175418 h 4438652"/>
                  <a:gd name="connsiteX42" fmla="*/ 561016 w 1157272"/>
                  <a:gd name="connsiteY42" fmla="*/ 3274056 h 4438652"/>
                  <a:gd name="connsiteX43" fmla="*/ 521464 w 1157272"/>
                  <a:gd name="connsiteY43" fmla="*/ 3550922 h 4438652"/>
                  <a:gd name="connsiteX44" fmla="*/ 592267 w 1157272"/>
                  <a:gd name="connsiteY44" fmla="*/ 3686669 h 4438652"/>
                  <a:gd name="connsiteX45" fmla="*/ 1037507 w 1157272"/>
                  <a:gd name="connsiteY45" fmla="*/ 3812194 h 4438652"/>
                  <a:gd name="connsiteX46" fmla="*/ 1157272 w 1157272"/>
                  <a:gd name="connsiteY46" fmla="*/ 3818087 h 4438652"/>
                  <a:gd name="connsiteX47" fmla="*/ 1157272 w 1157272"/>
                  <a:gd name="connsiteY47" fmla="*/ 4438652 h 4438652"/>
                  <a:gd name="connsiteX48" fmla="*/ 730193 w 1157272"/>
                  <a:gd name="connsiteY48" fmla="*/ 4438652 h 4438652"/>
                  <a:gd name="connsiteX49" fmla="*/ 269237 w 1157272"/>
                  <a:gd name="connsiteY49" fmla="*/ 3977696 h 4438652"/>
                  <a:gd name="connsiteX50" fmla="*/ 269237 w 1157272"/>
                  <a:gd name="connsiteY50" fmla="*/ 1360894 h 4438652"/>
                  <a:gd name="connsiteX51" fmla="*/ 101261 w 1157272"/>
                  <a:gd name="connsiteY51" fmla="*/ 1458066 h 4438652"/>
                  <a:gd name="connsiteX52" fmla="*/ 9949 w 1157272"/>
                  <a:gd name="connsiteY52" fmla="*/ 1433650 h 4438652"/>
                  <a:gd name="connsiteX53" fmla="*/ 8973 w 1157272"/>
                  <a:gd name="connsiteY53" fmla="*/ 1432186 h 4438652"/>
                  <a:gd name="connsiteX54" fmla="*/ 33388 w 1157272"/>
                  <a:gd name="connsiteY54" fmla="*/ 1340874 h 4438652"/>
                  <a:gd name="connsiteX55" fmla="*/ 269237 w 1157272"/>
                  <a:gd name="connsiteY55" fmla="*/ 1205126 h 4438652"/>
                  <a:gd name="connsiteX56" fmla="*/ 269237 w 1157272"/>
                  <a:gd name="connsiteY56" fmla="*/ 613794 h 4438652"/>
                  <a:gd name="connsiteX57" fmla="*/ 883030 w 1157272"/>
                  <a:gd name="connsiteY57" fmla="*/ 0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57272" h="4438652">
                    <a:moveTo>
                      <a:pt x="501932" y="4181319"/>
                    </a:moveTo>
                    <a:cubicBezTo>
                      <a:pt x="485818" y="4190108"/>
                      <a:pt x="493142" y="4206710"/>
                      <a:pt x="491678" y="4218918"/>
                    </a:cubicBezTo>
                    <a:cubicBezTo>
                      <a:pt x="491678" y="4254565"/>
                      <a:pt x="488260" y="4268725"/>
                      <a:pt x="529765" y="4279956"/>
                    </a:cubicBezTo>
                    <a:cubicBezTo>
                      <a:pt x="666001" y="4316091"/>
                      <a:pt x="775380" y="4339529"/>
                      <a:pt x="915523" y="4353202"/>
                    </a:cubicBezTo>
                    <a:cubicBezTo>
                      <a:pt x="935055" y="4355154"/>
                      <a:pt x="931637" y="4341970"/>
                      <a:pt x="925777" y="4327321"/>
                    </a:cubicBezTo>
                    <a:cubicBezTo>
                      <a:pt x="916011" y="4302417"/>
                      <a:pt x="898920" y="4302906"/>
                      <a:pt x="877924" y="4301930"/>
                    </a:cubicBezTo>
                    <a:cubicBezTo>
                      <a:pt x="744129" y="4283862"/>
                      <a:pt x="688950" y="4267261"/>
                      <a:pt x="558086" y="4204757"/>
                    </a:cubicBezTo>
                    <a:cubicBezTo>
                      <a:pt x="546368" y="4197433"/>
                      <a:pt x="517557" y="4173017"/>
                      <a:pt x="501932" y="4181319"/>
                    </a:cubicBezTo>
                    <a:close/>
                    <a:moveTo>
                      <a:pt x="322725" y="2274016"/>
                    </a:moveTo>
                    <a:cubicBezTo>
                      <a:pt x="313449" y="2279875"/>
                      <a:pt x="317843" y="2292571"/>
                      <a:pt x="318331" y="2301849"/>
                    </a:cubicBezTo>
                    <a:cubicBezTo>
                      <a:pt x="322725" y="2425877"/>
                      <a:pt x="326145" y="2540140"/>
                      <a:pt x="332004" y="2664168"/>
                    </a:cubicBezTo>
                    <a:cubicBezTo>
                      <a:pt x="334933" y="2730088"/>
                      <a:pt x="340305" y="2795521"/>
                      <a:pt x="346164" y="2860954"/>
                    </a:cubicBezTo>
                    <a:cubicBezTo>
                      <a:pt x="355442" y="2960079"/>
                      <a:pt x="376440" y="3059204"/>
                      <a:pt x="387671" y="3158329"/>
                    </a:cubicBezTo>
                    <a:cubicBezTo>
                      <a:pt x="396949" y="3240851"/>
                      <a:pt x="407203" y="3274056"/>
                      <a:pt x="423805" y="3360485"/>
                    </a:cubicBezTo>
                    <a:cubicBezTo>
                      <a:pt x="429176" y="3352672"/>
                      <a:pt x="431618" y="3400038"/>
                      <a:pt x="431618" y="3398084"/>
                    </a:cubicBezTo>
                    <a:cubicBezTo>
                      <a:pt x="452126" y="3253547"/>
                      <a:pt x="462381" y="3108033"/>
                      <a:pt x="472635" y="2963009"/>
                    </a:cubicBezTo>
                    <a:cubicBezTo>
                      <a:pt x="479471" y="2867790"/>
                      <a:pt x="480449" y="2772083"/>
                      <a:pt x="484843" y="2676864"/>
                    </a:cubicBezTo>
                    <a:cubicBezTo>
                      <a:pt x="490215" y="2576762"/>
                      <a:pt x="486307" y="2485939"/>
                      <a:pt x="487285" y="2385836"/>
                    </a:cubicBezTo>
                    <a:cubicBezTo>
                      <a:pt x="487285" y="2367770"/>
                      <a:pt x="480449" y="2357515"/>
                      <a:pt x="465311" y="2349215"/>
                    </a:cubicBezTo>
                    <a:cubicBezTo>
                      <a:pt x="429176" y="2328217"/>
                      <a:pt x="384253" y="2305756"/>
                      <a:pt x="348118" y="2284759"/>
                    </a:cubicBezTo>
                    <a:cubicBezTo>
                      <a:pt x="340305" y="2280364"/>
                      <a:pt x="332493" y="2268156"/>
                      <a:pt x="322725" y="2274016"/>
                    </a:cubicBezTo>
                    <a:close/>
                    <a:moveTo>
                      <a:pt x="366185" y="1299856"/>
                    </a:moveTo>
                    <a:cubicBezTo>
                      <a:pt x="344698" y="1415583"/>
                      <a:pt x="330051" y="1513243"/>
                      <a:pt x="326632" y="1629947"/>
                    </a:cubicBezTo>
                    <a:cubicBezTo>
                      <a:pt x="322237" y="1787179"/>
                      <a:pt x="313937" y="1929764"/>
                      <a:pt x="317843" y="2087485"/>
                    </a:cubicBezTo>
                    <a:cubicBezTo>
                      <a:pt x="318331" y="2098716"/>
                      <a:pt x="317355" y="2109946"/>
                      <a:pt x="327608" y="2117760"/>
                    </a:cubicBezTo>
                    <a:cubicBezTo>
                      <a:pt x="375463" y="2152429"/>
                      <a:pt x="433082" y="2186610"/>
                      <a:pt x="488260" y="2226162"/>
                    </a:cubicBezTo>
                    <a:cubicBezTo>
                      <a:pt x="480934" y="1895094"/>
                      <a:pt x="460427" y="1609927"/>
                      <a:pt x="366185" y="1299856"/>
                    </a:cubicBezTo>
                    <a:close/>
                    <a:moveTo>
                      <a:pt x="883030" y="0"/>
                    </a:moveTo>
                    <a:lnTo>
                      <a:pt x="1157272" y="0"/>
                    </a:lnTo>
                    <a:lnTo>
                      <a:pt x="1157272" y="1031538"/>
                    </a:lnTo>
                    <a:lnTo>
                      <a:pt x="981076" y="1039593"/>
                    </a:lnTo>
                    <a:cubicBezTo>
                      <a:pt x="916010" y="1043255"/>
                      <a:pt x="850333" y="1048626"/>
                      <a:pt x="785145" y="1058636"/>
                    </a:cubicBezTo>
                    <a:cubicBezTo>
                      <a:pt x="679672" y="1074750"/>
                      <a:pt x="575176" y="1096235"/>
                      <a:pt x="478493" y="1144577"/>
                    </a:cubicBezTo>
                    <a:cubicBezTo>
                      <a:pt x="436987" y="1165575"/>
                      <a:pt x="420873" y="1197314"/>
                      <a:pt x="428197" y="1241749"/>
                    </a:cubicBezTo>
                    <a:cubicBezTo>
                      <a:pt x="450171" y="1374567"/>
                      <a:pt x="501931" y="1523987"/>
                      <a:pt x="580547" y="1632390"/>
                    </a:cubicBezTo>
                    <a:cubicBezTo>
                      <a:pt x="601056" y="1660713"/>
                      <a:pt x="629378" y="1678291"/>
                      <a:pt x="664048" y="1673896"/>
                    </a:cubicBezTo>
                    <a:cubicBezTo>
                      <a:pt x="802724" y="1656317"/>
                      <a:pt x="942378" y="1655341"/>
                      <a:pt x="1081544" y="1648993"/>
                    </a:cubicBezTo>
                    <a:lnTo>
                      <a:pt x="1157272" y="1649199"/>
                    </a:lnTo>
                    <a:lnTo>
                      <a:pt x="1157272" y="3256840"/>
                    </a:lnTo>
                    <a:lnTo>
                      <a:pt x="1043946" y="3251104"/>
                    </a:lnTo>
                    <a:cubicBezTo>
                      <a:pt x="895991" y="3237432"/>
                      <a:pt x="751454" y="3224249"/>
                      <a:pt x="615218" y="3161259"/>
                    </a:cubicBezTo>
                    <a:cubicBezTo>
                      <a:pt x="599592" y="3153933"/>
                      <a:pt x="590803" y="3158329"/>
                      <a:pt x="586897" y="3175418"/>
                    </a:cubicBezTo>
                    <a:cubicBezTo>
                      <a:pt x="578595" y="3208623"/>
                      <a:pt x="567853" y="3240851"/>
                      <a:pt x="561016" y="3274056"/>
                    </a:cubicBezTo>
                    <a:cubicBezTo>
                      <a:pt x="541484" y="3365367"/>
                      <a:pt x="532207" y="3458144"/>
                      <a:pt x="521464" y="3550922"/>
                    </a:cubicBezTo>
                    <a:cubicBezTo>
                      <a:pt x="514139" y="3614401"/>
                      <a:pt x="535624" y="3659324"/>
                      <a:pt x="592267" y="3686669"/>
                    </a:cubicBezTo>
                    <a:cubicBezTo>
                      <a:pt x="731068" y="3754055"/>
                      <a:pt x="875635" y="3795622"/>
                      <a:pt x="1037507" y="3812194"/>
                    </a:cubicBezTo>
                    <a:lnTo>
                      <a:pt x="1157272" y="3818087"/>
                    </a:lnTo>
                    <a:lnTo>
                      <a:pt x="1157272" y="4438652"/>
                    </a:lnTo>
                    <a:lnTo>
                      <a:pt x="730193" y="4438652"/>
                    </a:lnTo>
                    <a:cubicBezTo>
                      <a:pt x="476764" y="4438652"/>
                      <a:pt x="269237" y="4231125"/>
                      <a:pt x="269237" y="3977696"/>
                    </a:cubicBezTo>
                    <a:lnTo>
                      <a:pt x="269237" y="1360894"/>
                    </a:lnTo>
                    <a:lnTo>
                      <a:pt x="101261" y="1458066"/>
                    </a:lnTo>
                    <a:cubicBezTo>
                      <a:pt x="69522" y="1476621"/>
                      <a:pt x="28505" y="1465390"/>
                      <a:pt x="9949" y="1433650"/>
                    </a:cubicBezTo>
                    <a:lnTo>
                      <a:pt x="8973" y="1432186"/>
                    </a:lnTo>
                    <a:cubicBezTo>
                      <a:pt x="-9583" y="1400446"/>
                      <a:pt x="1648" y="1359429"/>
                      <a:pt x="33388" y="1340874"/>
                    </a:cubicBezTo>
                    <a:lnTo>
                      <a:pt x="269237" y="1205126"/>
                    </a:lnTo>
                    <a:lnTo>
                      <a:pt x="269237" y="613794"/>
                    </a:lnTo>
                    <a:cubicBezTo>
                      <a:pt x="269237" y="276378"/>
                      <a:pt x="545614" y="0"/>
                      <a:pt x="883030" y="0"/>
                    </a:cubicBezTo>
                    <a:close/>
                  </a:path>
                </a:pathLst>
              </a:custGeom>
              <a:grpFill/>
              <a:ln w="7536" cap="flat">
                <a:solidFill>
                  <a:schemeClr val="accent6"/>
                </a:solidFill>
                <a:prstDash val="solid"/>
                <a:miter/>
              </a:ln>
            </p:spPr>
            <p:txBody>
              <a:bodyPr wrap="square" rtlCol="0" anchor="ctr">
                <a:noAutofit/>
              </a:bodyPr>
              <a:lstStyle/>
              <a:p>
                <a:pPr algn="ctr"/>
                <a:endParaRPr lang="en-US"/>
              </a:p>
            </p:txBody>
          </p:sp>
          <p:sp>
            <p:nvSpPr>
              <p:cNvPr id="74" name="Freeform: Shape 155">
                <a:extLst>
                  <a:ext uri="{FF2B5EF4-FFF2-40B4-BE49-F238E27FC236}">
                    <a16:creationId xmlns:a16="http://schemas.microsoft.com/office/drawing/2014/main" id="{1CFC4227-DDD6-4240-AA89-F32F096F33BE}"/>
                  </a:ext>
                </a:extLst>
              </p:cNvPr>
              <p:cNvSpPr/>
              <p:nvPr/>
            </p:nvSpPr>
            <p:spPr>
              <a:xfrm>
                <a:off x="6090490" y="1548735"/>
                <a:ext cx="1157909" cy="4438652"/>
              </a:xfrm>
              <a:custGeom>
                <a:avLst/>
                <a:gdLst>
                  <a:gd name="connsiteX0" fmla="*/ 698718 w 1157909"/>
                  <a:gd name="connsiteY0" fmla="*/ 4181319 h 4438652"/>
                  <a:gd name="connsiteX1" fmla="*/ 642563 w 1157909"/>
                  <a:gd name="connsiteY1" fmla="*/ 4204757 h 4438652"/>
                  <a:gd name="connsiteX2" fmla="*/ 322727 w 1157909"/>
                  <a:gd name="connsiteY2" fmla="*/ 4301929 h 4438652"/>
                  <a:gd name="connsiteX3" fmla="*/ 274872 w 1157909"/>
                  <a:gd name="connsiteY3" fmla="*/ 4326833 h 4438652"/>
                  <a:gd name="connsiteX4" fmla="*/ 285128 w 1157909"/>
                  <a:gd name="connsiteY4" fmla="*/ 4352713 h 4438652"/>
                  <a:gd name="connsiteX5" fmla="*/ 670885 w 1157909"/>
                  <a:gd name="connsiteY5" fmla="*/ 4279468 h 4438652"/>
                  <a:gd name="connsiteX6" fmla="*/ 708971 w 1157909"/>
                  <a:gd name="connsiteY6" fmla="*/ 4218430 h 4438652"/>
                  <a:gd name="connsiteX7" fmla="*/ 698718 w 1157909"/>
                  <a:gd name="connsiteY7" fmla="*/ 4181319 h 4438652"/>
                  <a:gd name="connsiteX8" fmla="*/ 871821 w 1157909"/>
                  <a:gd name="connsiteY8" fmla="*/ 2275665 h 4438652"/>
                  <a:gd name="connsiteX9" fmla="*/ 854974 w 1157909"/>
                  <a:gd name="connsiteY9" fmla="*/ 2279388 h 4438652"/>
                  <a:gd name="connsiteX10" fmla="*/ 720691 w 1157909"/>
                  <a:gd name="connsiteY10" fmla="*/ 2354097 h 4438652"/>
                  <a:gd name="connsiteX11" fmla="*/ 706042 w 1157909"/>
                  <a:gd name="connsiteY11" fmla="*/ 2381443 h 4438652"/>
                  <a:gd name="connsiteX12" fmla="*/ 708484 w 1157909"/>
                  <a:gd name="connsiteY12" fmla="*/ 2565533 h 4438652"/>
                  <a:gd name="connsiteX13" fmla="*/ 717761 w 1157909"/>
                  <a:gd name="connsiteY13" fmla="*/ 2816030 h 4438652"/>
                  <a:gd name="connsiteX14" fmla="*/ 731433 w 1157909"/>
                  <a:gd name="connsiteY14" fmla="*/ 3056275 h 4438652"/>
                  <a:gd name="connsiteX15" fmla="*/ 768546 w 1157909"/>
                  <a:gd name="connsiteY15" fmla="*/ 3376599 h 4438652"/>
                  <a:gd name="connsiteX16" fmla="*/ 778311 w 1157909"/>
                  <a:gd name="connsiteY16" fmla="*/ 3379041 h 4438652"/>
                  <a:gd name="connsiteX17" fmla="*/ 809563 w 1157909"/>
                  <a:gd name="connsiteY17" fmla="*/ 3153934 h 4438652"/>
                  <a:gd name="connsiteX18" fmla="*/ 847650 w 1157909"/>
                  <a:gd name="connsiteY18" fmla="*/ 2872184 h 4438652"/>
                  <a:gd name="connsiteX19" fmla="*/ 863276 w 1157909"/>
                  <a:gd name="connsiteY19" fmla="*/ 2648543 h 4438652"/>
                  <a:gd name="connsiteX20" fmla="*/ 875483 w 1157909"/>
                  <a:gd name="connsiteY20" fmla="*/ 2292084 h 4438652"/>
                  <a:gd name="connsiteX21" fmla="*/ 871821 w 1157909"/>
                  <a:gd name="connsiteY21" fmla="*/ 2275665 h 4438652"/>
                  <a:gd name="connsiteX22" fmla="*/ 828607 w 1157909"/>
                  <a:gd name="connsiteY22" fmla="*/ 1298880 h 4438652"/>
                  <a:gd name="connsiteX23" fmla="*/ 774404 w 1157909"/>
                  <a:gd name="connsiteY23" fmla="*/ 1494200 h 4438652"/>
                  <a:gd name="connsiteX24" fmla="*/ 732411 w 1157909"/>
                  <a:gd name="connsiteY24" fmla="*/ 1796946 h 4438652"/>
                  <a:gd name="connsiteX25" fmla="*/ 716786 w 1157909"/>
                  <a:gd name="connsiteY25" fmla="*/ 1985430 h 4438652"/>
                  <a:gd name="connsiteX26" fmla="*/ 706530 w 1157909"/>
                  <a:gd name="connsiteY26" fmla="*/ 2202724 h 4438652"/>
                  <a:gd name="connsiteX27" fmla="*/ 728993 w 1157909"/>
                  <a:gd name="connsiteY27" fmla="*/ 2213467 h 4438652"/>
                  <a:gd name="connsiteX28" fmla="*/ 853510 w 1157909"/>
                  <a:gd name="connsiteY28" fmla="*/ 2129967 h 4438652"/>
                  <a:gd name="connsiteX29" fmla="*/ 875484 w 1157909"/>
                  <a:gd name="connsiteY29" fmla="*/ 2078207 h 4438652"/>
                  <a:gd name="connsiteX30" fmla="*/ 867671 w 1157909"/>
                  <a:gd name="connsiteY30" fmla="*/ 1557679 h 4438652"/>
                  <a:gd name="connsiteX31" fmla="*/ 843744 w 1157909"/>
                  <a:gd name="connsiteY31" fmla="*/ 1367242 h 4438652"/>
                  <a:gd name="connsiteX32" fmla="*/ 828607 w 1157909"/>
                  <a:gd name="connsiteY32" fmla="*/ 1298880 h 4438652"/>
                  <a:gd name="connsiteX33" fmla="*/ 0 w 1157909"/>
                  <a:gd name="connsiteY33" fmla="*/ 0 h 4438652"/>
                  <a:gd name="connsiteX34" fmla="*/ 344923 w 1157909"/>
                  <a:gd name="connsiteY34" fmla="*/ 0 h 4438652"/>
                  <a:gd name="connsiteX35" fmla="*/ 958717 w 1157909"/>
                  <a:gd name="connsiteY35" fmla="*/ 613794 h 4438652"/>
                  <a:gd name="connsiteX36" fmla="*/ 958717 w 1157909"/>
                  <a:gd name="connsiteY36" fmla="*/ 1245166 h 4438652"/>
                  <a:gd name="connsiteX37" fmla="*/ 1124739 w 1157909"/>
                  <a:gd name="connsiteY37" fmla="*/ 1340874 h 4438652"/>
                  <a:gd name="connsiteX38" fmla="*/ 1149154 w 1157909"/>
                  <a:gd name="connsiteY38" fmla="*/ 1432186 h 4438652"/>
                  <a:gd name="connsiteX39" fmla="*/ 1148177 w 1157909"/>
                  <a:gd name="connsiteY39" fmla="*/ 1433650 h 4438652"/>
                  <a:gd name="connsiteX40" fmla="*/ 1056865 w 1157909"/>
                  <a:gd name="connsiteY40" fmla="*/ 1458066 h 4438652"/>
                  <a:gd name="connsiteX41" fmla="*/ 958229 w 1157909"/>
                  <a:gd name="connsiteY41" fmla="*/ 1401423 h 4438652"/>
                  <a:gd name="connsiteX42" fmla="*/ 958229 w 1157909"/>
                  <a:gd name="connsiteY42" fmla="*/ 3977696 h 4438652"/>
                  <a:gd name="connsiteX43" fmla="*/ 497273 w 1157909"/>
                  <a:gd name="connsiteY43" fmla="*/ 4438652 h 4438652"/>
                  <a:gd name="connsiteX44" fmla="*/ 0 w 1157909"/>
                  <a:gd name="connsiteY44" fmla="*/ 4438652 h 4438652"/>
                  <a:gd name="connsiteX45" fmla="*/ 0 w 1157909"/>
                  <a:gd name="connsiteY45" fmla="*/ 3818087 h 4438652"/>
                  <a:gd name="connsiteX46" fmla="*/ 48301 w 1157909"/>
                  <a:gd name="connsiteY46" fmla="*/ 3820464 h 4438652"/>
                  <a:gd name="connsiteX47" fmla="*/ 260225 w 1157909"/>
                  <a:gd name="connsiteY47" fmla="*/ 3798978 h 4438652"/>
                  <a:gd name="connsiteX48" fmla="*/ 616197 w 1157909"/>
                  <a:gd name="connsiteY48" fmla="*/ 3681787 h 4438652"/>
                  <a:gd name="connsiteX49" fmla="*/ 673816 w 1157909"/>
                  <a:gd name="connsiteY49" fmla="*/ 3581196 h 4438652"/>
                  <a:gd name="connsiteX50" fmla="*/ 667468 w 1157909"/>
                  <a:gd name="connsiteY50" fmla="*/ 3482559 h 4438652"/>
                  <a:gd name="connsiteX51" fmla="*/ 610337 w 1157909"/>
                  <a:gd name="connsiteY51" fmla="*/ 3175906 h 4438652"/>
                  <a:gd name="connsiteX52" fmla="*/ 598740 w 1157909"/>
                  <a:gd name="connsiteY52" fmla="*/ 3158205 h 4438652"/>
                  <a:gd name="connsiteX53" fmla="*/ 579086 w 1157909"/>
                  <a:gd name="connsiteY53" fmla="*/ 3163211 h 4438652"/>
                  <a:gd name="connsiteX54" fmla="*/ 64423 w 1157909"/>
                  <a:gd name="connsiteY54" fmla="*/ 3260100 h 4438652"/>
                  <a:gd name="connsiteX55" fmla="*/ 0 w 1157909"/>
                  <a:gd name="connsiteY55" fmla="*/ 3256840 h 4438652"/>
                  <a:gd name="connsiteX56" fmla="*/ 0 w 1157909"/>
                  <a:gd name="connsiteY56" fmla="*/ 1649199 h 4438652"/>
                  <a:gd name="connsiteX57" fmla="*/ 148402 w 1157909"/>
                  <a:gd name="connsiteY57" fmla="*/ 1649603 h 4438652"/>
                  <a:gd name="connsiteX58" fmla="*/ 372533 w 1157909"/>
                  <a:gd name="connsiteY58" fmla="*/ 1661200 h 4438652"/>
                  <a:gd name="connsiteX59" fmla="*/ 530254 w 1157909"/>
                  <a:gd name="connsiteY59" fmla="*/ 1673408 h 4438652"/>
                  <a:gd name="connsiteX60" fmla="*/ 618636 w 1157909"/>
                  <a:gd name="connsiteY60" fmla="*/ 1629460 h 4438652"/>
                  <a:gd name="connsiteX61" fmla="*/ 768056 w 1157909"/>
                  <a:gd name="connsiteY61" fmla="*/ 1240773 h 4438652"/>
                  <a:gd name="connsiteX62" fmla="*/ 723133 w 1157909"/>
                  <a:gd name="connsiteY62" fmla="*/ 1145554 h 4438652"/>
                  <a:gd name="connsiteX63" fmla="*/ 593244 w 1157909"/>
                  <a:gd name="connsiteY63" fmla="*/ 1097211 h 4438652"/>
                  <a:gd name="connsiteX64" fmla="*/ 16073 w 1157909"/>
                  <a:gd name="connsiteY64" fmla="*/ 1030803 h 4438652"/>
                  <a:gd name="connsiteX65" fmla="*/ 0 w 1157909"/>
                  <a:gd name="connsiteY65" fmla="*/ 1031538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157909" h="4438652">
                    <a:moveTo>
                      <a:pt x="698718" y="4181319"/>
                    </a:moveTo>
                    <a:cubicBezTo>
                      <a:pt x="683580" y="4173017"/>
                      <a:pt x="654771" y="4197921"/>
                      <a:pt x="642563" y="4204757"/>
                    </a:cubicBezTo>
                    <a:cubicBezTo>
                      <a:pt x="511699" y="4267260"/>
                      <a:pt x="456032" y="4283862"/>
                      <a:pt x="322727" y="4301929"/>
                    </a:cubicBezTo>
                    <a:cubicBezTo>
                      <a:pt x="301729" y="4302906"/>
                      <a:pt x="284638" y="4302417"/>
                      <a:pt x="274872" y="4326833"/>
                    </a:cubicBezTo>
                    <a:cubicBezTo>
                      <a:pt x="269012" y="4341482"/>
                      <a:pt x="265594" y="4354666"/>
                      <a:pt x="285128" y="4352713"/>
                    </a:cubicBezTo>
                    <a:cubicBezTo>
                      <a:pt x="425269" y="4339041"/>
                      <a:pt x="534648" y="4315602"/>
                      <a:pt x="670885" y="4279468"/>
                    </a:cubicBezTo>
                    <a:cubicBezTo>
                      <a:pt x="712389" y="4268725"/>
                      <a:pt x="708971" y="4254565"/>
                      <a:pt x="708971" y="4218430"/>
                    </a:cubicBezTo>
                    <a:cubicBezTo>
                      <a:pt x="707507" y="4206710"/>
                      <a:pt x="715319" y="4189620"/>
                      <a:pt x="698718" y="4181319"/>
                    </a:cubicBezTo>
                    <a:close/>
                    <a:moveTo>
                      <a:pt x="871821" y="2275665"/>
                    </a:moveTo>
                    <a:cubicBezTo>
                      <a:pt x="869013" y="2273040"/>
                      <a:pt x="864008" y="2273772"/>
                      <a:pt x="854974" y="2279388"/>
                    </a:cubicBezTo>
                    <a:cubicBezTo>
                      <a:pt x="813957" y="2304779"/>
                      <a:pt x="762686" y="2329683"/>
                      <a:pt x="720691" y="2354097"/>
                    </a:cubicBezTo>
                    <a:cubicBezTo>
                      <a:pt x="709460" y="2360445"/>
                      <a:pt x="706042" y="2369235"/>
                      <a:pt x="706042" y="2381443"/>
                    </a:cubicBezTo>
                    <a:cubicBezTo>
                      <a:pt x="706530" y="2442968"/>
                      <a:pt x="702624" y="2504495"/>
                      <a:pt x="708484" y="2565533"/>
                    </a:cubicBezTo>
                    <a:cubicBezTo>
                      <a:pt x="717273" y="2652450"/>
                      <a:pt x="709949" y="2729602"/>
                      <a:pt x="717761" y="2816030"/>
                    </a:cubicBezTo>
                    <a:cubicBezTo>
                      <a:pt x="724598" y="2895623"/>
                      <a:pt x="727039" y="2976193"/>
                      <a:pt x="731433" y="3056275"/>
                    </a:cubicBezTo>
                    <a:cubicBezTo>
                      <a:pt x="738759" y="3176885"/>
                      <a:pt x="750966" y="3247687"/>
                      <a:pt x="768546" y="3376599"/>
                    </a:cubicBezTo>
                    <a:cubicBezTo>
                      <a:pt x="772940" y="3355114"/>
                      <a:pt x="776358" y="3391736"/>
                      <a:pt x="778311" y="3379041"/>
                    </a:cubicBezTo>
                    <a:cubicBezTo>
                      <a:pt x="789054" y="3304331"/>
                      <a:pt x="800773" y="3229133"/>
                      <a:pt x="809563" y="3153934"/>
                    </a:cubicBezTo>
                    <a:cubicBezTo>
                      <a:pt x="820305" y="3060180"/>
                      <a:pt x="839838" y="2966427"/>
                      <a:pt x="847650" y="2872184"/>
                    </a:cubicBezTo>
                    <a:cubicBezTo>
                      <a:pt x="853998" y="2797962"/>
                      <a:pt x="858392" y="2723253"/>
                      <a:pt x="863276" y="2648543"/>
                    </a:cubicBezTo>
                    <a:cubicBezTo>
                      <a:pt x="871577" y="2526468"/>
                      <a:pt x="875483" y="2414159"/>
                      <a:pt x="875483" y="2292084"/>
                    </a:cubicBezTo>
                    <a:cubicBezTo>
                      <a:pt x="875239" y="2284271"/>
                      <a:pt x="874629" y="2278289"/>
                      <a:pt x="871821" y="2275665"/>
                    </a:cubicBezTo>
                    <a:close/>
                    <a:moveTo>
                      <a:pt x="828607" y="1298880"/>
                    </a:moveTo>
                    <a:cubicBezTo>
                      <a:pt x="805168" y="1374566"/>
                      <a:pt x="788078" y="1423885"/>
                      <a:pt x="774404" y="1494200"/>
                    </a:cubicBezTo>
                    <a:cubicBezTo>
                      <a:pt x="754873" y="1594302"/>
                      <a:pt x="742177" y="1695380"/>
                      <a:pt x="732411" y="1796946"/>
                    </a:cubicBezTo>
                    <a:cubicBezTo>
                      <a:pt x="726063" y="1864331"/>
                      <a:pt x="722645" y="1917556"/>
                      <a:pt x="716786" y="1985430"/>
                    </a:cubicBezTo>
                    <a:cubicBezTo>
                      <a:pt x="710438" y="2057698"/>
                      <a:pt x="716786" y="2130456"/>
                      <a:pt x="706530" y="2202724"/>
                    </a:cubicBezTo>
                    <a:cubicBezTo>
                      <a:pt x="703600" y="2224209"/>
                      <a:pt x="713856" y="2224699"/>
                      <a:pt x="728993" y="2213467"/>
                    </a:cubicBezTo>
                    <a:cubicBezTo>
                      <a:pt x="767080" y="2185146"/>
                      <a:pt x="814935" y="2157313"/>
                      <a:pt x="853510" y="2129967"/>
                    </a:cubicBezTo>
                    <a:cubicBezTo>
                      <a:pt x="871578" y="2116784"/>
                      <a:pt x="875484" y="2099693"/>
                      <a:pt x="875484" y="2078207"/>
                    </a:cubicBezTo>
                    <a:cubicBezTo>
                      <a:pt x="874996" y="1899489"/>
                      <a:pt x="875972" y="1735909"/>
                      <a:pt x="867671" y="1557679"/>
                    </a:cubicBezTo>
                    <a:cubicBezTo>
                      <a:pt x="864742" y="1494200"/>
                      <a:pt x="851556" y="1430232"/>
                      <a:pt x="843744" y="1367242"/>
                    </a:cubicBezTo>
                    <a:cubicBezTo>
                      <a:pt x="840326" y="1340873"/>
                      <a:pt x="844233" y="1331596"/>
                      <a:pt x="828607" y="1298880"/>
                    </a:cubicBezTo>
                    <a:close/>
                    <a:moveTo>
                      <a:pt x="0" y="0"/>
                    </a:moveTo>
                    <a:lnTo>
                      <a:pt x="344923" y="0"/>
                    </a:lnTo>
                    <a:cubicBezTo>
                      <a:pt x="682339" y="0"/>
                      <a:pt x="958229" y="276378"/>
                      <a:pt x="958717" y="613794"/>
                    </a:cubicBezTo>
                    <a:lnTo>
                      <a:pt x="958717" y="1245166"/>
                    </a:lnTo>
                    <a:lnTo>
                      <a:pt x="1124739" y="1340874"/>
                    </a:lnTo>
                    <a:cubicBezTo>
                      <a:pt x="1156479" y="1359429"/>
                      <a:pt x="1167221" y="1400446"/>
                      <a:pt x="1149154" y="1432186"/>
                    </a:cubicBezTo>
                    <a:lnTo>
                      <a:pt x="1148177" y="1433650"/>
                    </a:lnTo>
                    <a:cubicBezTo>
                      <a:pt x="1129622" y="1465390"/>
                      <a:pt x="1088604" y="1476621"/>
                      <a:pt x="1056865" y="1458066"/>
                    </a:cubicBezTo>
                    <a:lnTo>
                      <a:pt x="958229" y="1401423"/>
                    </a:lnTo>
                    <a:lnTo>
                      <a:pt x="958229" y="3977696"/>
                    </a:lnTo>
                    <a:cubicBezTo>
                      <a:pt x="958229" y="4231125"/>
                      <a:pt x="750701" y="4438652"/>
                      <a:pt x="497273" y="4438652"/>
                    </a:cubicBezTo>
                    <a:lnTo>
                      <a:pt x="0" y="4438652"/>
                    </a:lnTo>
                    <a:lnTo>
                      <a:pt x="0" y="3818087"/>
                    </a:lnTo>
                    <a:lnTo>
                      <a:pt x="48301" y="3820464"/>
                    </a:lnTo>
                    <a:cubicBezTo>
                      <a:pt x="102015" y="3824371"/>
                      <a:pt x="181608" y="3813628"/>
                      <a:pt x="260225" y="3798978"/>
                    </a:cubicBezTo>
                    <a:cubicBezTo>
                      <a:pt x="384254" y="3776029"/>
                      <a:pt x="503887" y="3739894"/>
                      <a:pt x="616197" y="3681787"/>
                    </a:cubicBezTo>
                    <a:cubicBezTo>
                      <a:pt x="652330" y="3662742"/>
                      <a:pt x="675281" y="3626121"/>
                      <a:pt x="673816" y="3581196"/>
                    </a:cubicBezTo>
                    <a:cubicBezTo>
                      <a:pt x="672839" y="3547992"/>
                      <a:pt x="670398" y="3515276"/>
                      <a:pt x="667468" y="3482559"/>
                    </a:cubicBezTo>
                    <a:cubicBezTo>
                      <a:pt x="658190" y="3378552"/>
                      <a:pt x="640611" y="3276009"/>
                      <a:pt x="610337" y="3175906"/>
                    </a:cubicBezTo>
                    <a:cubicBezTo>
                      <a:pt x="606919" y="3164676"/>
                      <a:pt x="603500" y="3159549"/>
                      <a:pt x="598740" y="3158205"/>
                    </a:cubicBezTo>
                    <a:cubicBezTo>
                      <a:pt x="593978" y="3156863"/>
                      <a:pt x="587874" y="3159305"/>
                      <a:pt x="579086" y="3163211"/>
                    </a:cubicBezTo>
                    <a:cubicBezTo>
                      <a:pt x="412819" y="3233892"/>
                      <a:pt x="240784" y="3260627"/>
                      <a:pt x="64423" y="3260100"/>
                    </a:cubicBezTo>
                    <a:lnTo>
                      <a:pt x="0" y="3256840"/>
                    </a:lnTo>
                    <a:lnTo>
                      <a:pt x="0" y="1649199"/>
                    </a:lnTo>
                    <a:lnTo>
                      <a:pt x="148402" y="1649603"/>
                    </a:lnTo>
                    <a:cubicBezTo>
                      <a:pt x="223112" y="1652411"/>
                      <a:pt x="297822" y="1657050"/>
                      <a:pt x="372533" y="1661200"/>
                    </a:cubicBezTo>
                    <a:cubicBezTo>
                      <a:pt x="425269" y="1664130"/>
                      <a:pt x="477518" y="1669501"/>
                      <a:pt x="530254" y="1673408"/>
                    </a:cubicBezTo>
                    <a:cubicBezTo>
                      <a:pt x="566387" y="1675850"/>
                      <a:pt x="596174" y="1662177"/>
                      <a:pt x="618636" y="1629460"/>
                    </a:cubicBezTo>
                    <a:cubicBezTo>
                      <a:pt x="693834" y="1520081"/>
                      <a:pt x="747546" y="1373102"/>
                      <a:pt x="768056" y="1240773"/>
                    </a:cubicBezTo>
                    <a:cubicBezTo>
                      <a:pt x="774892" y="1195360"/>
                      <a:pt x="763173" y="1166063"/>
                      <a:pt x="723133" y="1145554"/>
                    </a:cubicBezTo>
                    <a:cubicBezTo>
                      <a:pt x="681626" y="1124556"/>
                      <a:pt x="638167" y="1109908"/>
                      <a:pt x="593244" y="1097211"/>
                    </a:cubicBezTo>
                    <a:cubicBezTo>
                      <a:pt x="406226" y="1044476"/>
                      <a:pt x="214323" y="1038616"/>
                      <a:pt x="16073" y="1030803"/>
                    </a:cubicBezTo>
                    <a:lnTo>
                      <a:pt x="0" y="1031538"/>
                    </a:lnTo>
                    <a:close/>
                  </a:path>
                </a:pathLst>
              </a:custGeom>
              <a:grpFill/>
              <a:ln w="7536" cap="flat">
                <a:solidFill>
                  <a:schemeClr val="accent6"/>
                </a:solidFill>
                <a:prstDash val="solid"/>
                <a:miter/>
              </a:ln>
            </p:spPr>
            <p:txBody>
              <a:bodyPr wrap="square" rtlCol="0" anchor="ctr">
                <a:noAutofit/>
              </a:bodyPr>
              <a:lstStyle/>
              <a:p>
                <a:pPr algn="ctr"/>
                <a:endParaRPr lang="en-US"/>
              </a:p>
            </p:txBody>
          </p:sp>
        </p:grpSp>
        <p:cxnSp>
          <p:nvCxnSpPr>
            <p:cNvPr id="14" name="Straight Connector 13"/>
            <p:cNvCxnSpPr/>
            <p:nvPr/>
          </p:nvCxnSpPr>
          <p:spPr>
            <a:xfrm flipH="1">
              <a:off x="138545" y="2090473"/>
              <a:ext cx="5700" cy="4213345"/>
            </a:xfrm>
            <a:prstGeom prst="line">
              <a:avLst/>
            </a:prstGeom>
            <a:grpFill/>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607356" y="2090473"/>
              <a:ext cx="5700" cy="4213345"/>
            </a:xfrm>
            <a:prstGeom prst="line">
              <a:avLst/>
            </a:prstGeom>
            <a:grpFill/>
            <a:ln w="5715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1095939" y="2090473"/>
              <a:ext cx="5700" cy="4213345"/>
            </a:xfrm>
            <a:prstGeom prst="line">
              <a:avLst/>
            </a:prstGeom>
            <a:grpFill/>
            <a:ln w="571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A83FBA35-1530-41D4-9F0E-E652FDBCB091}"/>
                </a:ext>
              </a:extLst>
            </p:cNvPr>
            <p:cNvGrpSpPr/>
            <p:nvPr/>
          </p:nvGrpSpPr>
          <p:grpSpPr>
            <a:xfrm>
              <a:off x="691574" y="4727438"/>
              <a:ext cx="325847" cy="452111"/>
              <a:chOff x="4929203" y="1548735"/>
              <a:chExt cx="2319196" cy="4442491"/>
            </a:xfrm>
            <a:grpFill/>
          </p:grpSpPr>
          <p:sp>
            <p:nvSpPr>
              <p:cNvPr id="78" name="Freeform: Shape 154">
                <a:extLst>
                  <a:ext uri="{FF2B5EF4-FFF2-40B4-BE49-F238E27FC236}">
                    <a16:creationId xmlns:a16="http://schemas.microsoft.com/office/drawing/2014/main" id="{053C8557-61FD-42B8-8DFC-C107BDEFA46B}"/>
                  </a:ext>
                </a:extLst>
              </p:cNvPr>
              <p:cNvSpPr/>
              <p:nvPr/>
            </p:nvSpPr>
            <p:spPr>
              <a:xfrm>
                <a:off x="4929203" y="1552574"/>
                <a:ext cx="1157272" cy="4438652"/>
              </a:xfrm>
              <a:custGeom>
                <a:avLst/>
                <a:gdLst>
                  <a:gd name="connsiteX0" fmla="*/ 501932 w 1157272"/>
                  <a:gd name="connsiteY0" fmla="*/ 4181319 h 4438652"/>
                  <a:gd name="connsiteX1" fmla="*/ 491678 w 1157272"/>
                  <a:gd name="connsiteY1" fmla="*/ 4218918 h 4438652"/>
                  <a:gd name="connsiteX2" fmla="*/ 529765 w 1157272"/>
                  <a:gd name="connsiteY2" fmla="*/ 4279956 h 4438652"/>
                  <a:gd name="connsiteX3" fmla="*/ 915523 w 1157272"/>
                  <a:gd name="connsiteY3" fmla="*/ 4353202 h 4438652"/>
                  <a:gd name="connsiteX4" fmla="*/ 925777 w 1157272"/>
                  <a:gd name="connsiteY4" fmla="*/ 4327321 h 4438652"/>
                  <a:gd name="connsiteX5" fmla="*/ 877924 w 1157272"/>
                  <a:gd name="connsiteY5" fmla="*/ 4301930 h 4438652"/>
                  <a:gd name="connsiteX6" fmla="*/ 558086 w 1157272"/>
                  <a:gd name="connsiteY6" fmla="*/ 4204757 h 4438652"/>
                  <a:gd name="connsiteX7" fmla="*/ 501932 w 1157272"/>
                  <a:gd name="connsiteY7" fmla="*/ 4181319 h 4438652"/>
                  <a:gd name="connsiteX8" fmla="*/ 322725 w 1157272"/>
                  <a:gd name="connsiteY8" fmla="*/ 2274016 h 4438652"/>
                  <a:gd name="connsiteX9" fmla="*/ 318331 w 1157272"/>
                  <a:gd name="connsiteY9" fmla="*/ 2301849 h 4438652"/>
                  <a:gd name="connsiteX10" fmla="*/ 332004 w 1157272"/>
                  <a:gd name="connsiteY10" fmla="*/ 2664168 h 4438652"/>
                  <a:gd name="connsiteX11" fmla="*/ 346164 w 1157272"/>
                  <a:gd name="connsiteY11" fmla="*/ 2860954 h 4438652"/>
                  <a:gd name="connsiteX12" fmla="*/ 387671 w 1157272"/>
                  <a:gd name="connsiteY12" fmla="*/ 3158329 h 4438652"/>
                  <a:gd name="connsiteX13" fmla="*/ 423805 w 1157272"/>
                  <a:gd name="connsiteY13" fmla="*/ 3360485 h 4438652"/>
                  <a:gd name="connsiteX14" fmla="*/ 431618 w 1157272"/>
                  <a:gd name="connsiteY14" fmla="*/ 3398084 h 4438652"/>
                  <a:gd name="connsiteX15" fmla="*/ 472635 w 1157272"/>
                  <a:gd name="connsiteY15" fmla="*/ 2963009 h 4438652"/>
                  <a:gd name="connsiteX16" fmla="*/ 484843 w 1157272"/>
                  <a:gd name="connsiteY16" fmla="*/ 2676864 h 4438652"/>
                  <a:gd name="connsiteX17" fmla="*/ 487285 w 1157272"/>
                  <a:gd name="connsiteY17" fmla="*/ 2385836 h 4438652"/>
                  <a:gd name="connsiteX18" fmla="*/ 465311 w 1157272"/>
                  <a:gd name="connsiteY18" fmla="*/ 2349215 h 4438652"/>
                  <a:gd name="connsiteX19" fmla="*/ 348118 w 1157272"/>
                  <a:gd name="connsiteY19" fmla="*/ 2284759 h 4438652"/>
                  <a:gd name="connsiteX20" fmla="*/ 322725 w 1157272"/>
                  <a:gd name="connsiteY20" fmla="*/ 2274016 h 4438652"/>
                  <a:gd name="connsiteX21" fmla="*/ 366185 w 1157272"/>
                  <a:gd name="connsiteY21" fmla="*/ 1299856 h 4438652"/>
                  <a:gd name="connsiteX22" fmla="*/ 326632 w 1157272"/>
                  <a:gd name="connsiteY22" fmla="*/ 1629947 h 4438652"/>
                  <a:gd name="connsiteX23" fmla="*/ 317843 w 1157272"/>
                  <a:gd name="connsiteY23" fmla="*/ 2087485 h 4438652"/>
                  <a:gd name="connsiteX24" fmla="*/ 327608 w 1157272"/>
                  <a:gd name="connsiteY24" fmla="*/ 2117760 h 4438652"/>
                  <a:gd name="connsiteX25" fmla="*/ 488260 w 1157272"/>
                  <a:gd name="connsiteY25" fmla="*/ 2226162 h 4438652"/>
                  <a:gd name="connsiteX26" fmla="*/ 366185 w 1157272"/>
                  <a:gd name="connsiteY26" fmla="*/ 1299856 h 4438652"/>
                  <a:gd name="connsiteX27" fmla="*/ 883030 w 1157272"/>
                  <a:gd name="connsiteY27" fmla="*/ 0 h 4438652"/>
                  <a:gd name="connsiteX28" fmla="*/ 1157272 w 1157272"/>
                  <a:gd name="connsiteY28" fmla="*/ 0 h 4438652"/>
                  <a:gd name="connsiteX29" fmla="*/ 1157272 w 1157272"/>
                  <a:gd name="connsiteY29" fmla="*/ 1031538 h 4438652"/>
                  <a:gd name="connsiteX30" fmla="*/ 981076 w 1157272"/>
                  <a:gd name="connsiteY30" fmla="*/ 1039593 h 4438652"/>
                  <a:gd name="connsiteX31" fmla="*/ 785145 w 1157272"/>
                  <a:gd name="connsiteY31" fmla="*/ 1058636 h 4438652"/>
                  <a:gd name="connsiteX32" fmla="*/ 478493 w 1157272"/>
                  <a:gd name="connsiteY32" fmla="*/ 1144577 h 4438652"/>
                  <a:gd name="connsiteX33" fmla="*/ 428197 w 1157272"/>
                  <a:gd name="connsiteY33" fmla="*/ 1241749 h 4438652"/>
                  <a:gd name="connsiteX34" fmla="*/ 580547 w 1157272"/>
                  <a:gd name="connsiteY34" fmla="*/ 1632390 h 4438652"/>
                  <a:gd name="connsiteX35" fmla="*/ 664048 w 1157272"/>
                  <a:gd name="connsiteY35" fmla="*/ 1673896 h 4438652"/>
                  <a:gd name="connsiteX36" fmla="*/ 1081544 w 1157272"/>
                  <a:gd name="connsiteY36" fmla="*/ 1648993 h 4438652"/>
                  <a:gd name="connsiteX37" fmla="*/ 1157272 w 1157272"/>
                  <a:gd name="connsiteY37" fmla="*/ 1649199 h 4438652"/>
                  <a:gd name="connsiteX38" fmla="*/ 1157272 w 1157272"/>
                  <a:gd name="connsiteY38" fmla="*/ 3256840 h 4438652"/>
                  <a:gd name="connsiteX39" fmla="*/ 1043946 w 1157272"/>
                  <a:gd name="connsiteY39" fmla="*/ 3251104 h 4438652"/>
                  <a:gd name="connsiteX40" fmla="*/ 615218 w 1157272"/>
                  <a:gd name="connsiteY40" fmla="*/ 3161259 h 4438652"/>
                  <a:gd name="connsiteX41" fmla="*/ 586897 w 1157272"/>
                  <a:gd name="connsiteY41" fmla="*/ 3175418 h 4438652"/>
                  <a:gd name="connsiteX42" fmla="*/ 561016 w 1157272"/>
                  <a:gd name="connsiteY42" fmla="*/ 3274056 h 4438652"/>
                  <a:gd name="connsiteX43" fmla="*/ 521464 w 1157272"/>
                  <a:gd name="connsiteY43" fmla="*/ 3550922 h 4438652"/>
                  <a:gd name="connsiteX44" fmla="*/ 592267 w 1157272"/>
                  <a:gd name="connsiteY44" fmla="*/ 3686669 h 4438652"/>
                  <a:gd name="connsiteX45" fmla="*/ 1037507 w 1157272"/>
                  <a:gd name="connsiteY45" fmla="*/ 3812194 h 4438652"/>
                  <a:gd name="connsiteX46" fmla="*/ 1157272 w 1157272"/>
                  <a:gd name="connsiteY46" fmla="*/ 3818087 h 4438652"/>
                  <a:gd name="connsiteX47" fmla="*/ 1157272 w 1157272"/>
                  <a:gd name="connsiteY47" fmla="*/ 4438652 h 4438652"/>
                  <a:gd name="connsiteX48" fmla="*/ 730193 w 1157272"/>
                  <a:gd name="connsiteY48" fmla="*/ 4438652 h 4438652"/>
                  <a:gd name="connsiteX49" fmla="*/ 269237 w 1157272"/>
                  <a:gd name="connsiteY49" fmla="*/ 3977696 h 4438652"/>
                  <a:gd name="connsiteX50" fmla="*/ 269237 w 1157272"/>
                  <a:gd name="connsiteY50" fmla="*/ 1360894 h 4438652"/>
                  <a:gd name="connsiteX51" fmla="*/ 101261 w 1157272"/>
                  <a:gd name="connsiteY51" fmla="*/ 1458066 h 4438652"/>
                  <a:gd name="connsiteX52" fmla="*/ 9949 w 1157272"/>
                  <a:gd name="connsiteY52" fmla="*/ 1433650 h 4438652"/>
                  <a:gd name="connsiteX53" fmla="*/ 8973 w 1157272"/>
                  <a:gd name="connsiteY53" fmla="*/ 1432186 h 4438652"/>
                  <a:gd name="connsiteX54" fmla="*/ 33388 w 1157272"/>
                  <a:gd name="connsiteY54" fmla="*/ 1340874 h 4438652"/>
                  <a:gd name="connsiteX55" fmla="*/ 269237 w 1157272"/>
                  <a:gd name="connsiteY55" fmla="*/ 1205126 h 4438652"/>
                  <a:gd name="connsiteX56" fmla="*/ 269237 w 1157272"/>
                  <a:gd name="connsiteY56" fmla="*/ 613794 h 4438652"/>
                  <a:gd name="connsiteX57" fmla="*/ 883030 w 1157272"/>
                  <a:gd name="connsiteY57" fmla="*/ 0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57272" h="4438652">
                    <a:moveTo>
                      <a:pt x="501932" y="4181319"/>
                    </a:moveTo>
                    <a:cubicBezTo>
                      <a:pt x="485818" y="4190108"/>
                      <a:pt x="493142" y="4206710"/>
                      <a:pt x="491678" y="4218918"/>
                    </a:cubicBezTo>
                    <a:cubicBezTo>
                      <a:pt x="491678" y="4254565"/>
                      <a:pt x="488260" y="4268725"/>
                      <a:pt x="529765" y="4279956"/>
                    </a:cubicBezTo>
                    <a:cubicBezTo>
                      <a:pt x="666001" y="4316091"/>
                      <a:pt x="775380" y="4339529"/>
                      <a:pt x="915523" y="4353202"/>
                    </a:cubicBezTo>
                    <a:cubicBezTo>
                      <a:pt x="935055" y="4355154"/>
                      <a:pt x="931637" y="4341970"/>
                      <a:pt x="925777" y="4327321"/>
                    </a:cubicBezTo>
                    <a:cubicBezTo>
                      <a:pt x="916011" y="4302417"/>
                      <a:pt x="898920" y="4302906"/>
                      <a:pt x="877924" y="4301930"/>
                    </a:cubicBezTo>
                    <a:cubicBezTo>
                      <a:pt x="744129" y="4283862"/>
                      <a:pt x="688950" y="4267261"/>
                      <a:pt x="558086" y="4204757"/>
                    </a:cubicBezTo>
                    <a:cubicBezTo>
                      <a:pt x="546368" y="4197433"/>
                      <a:pt x="517557" y="4173017"/>
                      <a:pt x="501932" y="4181319"/>
                    </a:cubicBezTo>
                    <a:close/>
                    <a:moveTo>
                      <a:pt x="322725" y="2274016"/>
                    </a:moveTo>
                    <a:cubicBezTo>
                      <a:pt x="313449" y="2279875"/>
                      <a:pt x="317843" y="2292571"/>
                      <a:pt x="318331" y="2301849"/>
                    </a:cubicBezTo>
                    <a:cubicBezTo>
                      <a:pt x="322725" y="2425877"/>
                      <a:pt x="326145" y="2540140"/>
                      <a:pt x="332004" y="2664168"/>
                    </a:cubicBezTo>
                    <a:cubicBezTo>
                      <a:pt x="334933" y="2730088"/>
                      <a:pt x="340305" y="2795521"/>
                      <a:pt x="346164" y="2860954"/>
                    </a:cubicBezTo>
                    <a:cubicBezTo>
                      <a:pt x="355442" y="2960079"/>
                      <a:pt x="376440" y="3059204"/>
                      <a:pt x="387671" y="3158329"/>
                    </a:cubicBezTo>
                    <a:cubicBezTo>
                      <a:pt x="396949" y="3240851"/>
                      <a:pt x="407203" y="3274056"/>
                      <a:pt x="423805" y="3360485"/>
                    </a:cubicBezTo>
                    <a:cubicBezTo>
                      <a:pt x="429176" y="3352672"/>
                      <a:pt x="431618" y="3400038"/>
                      <a:pt x="431618" y="3398084"/>
                    </a:cubicBezTo>
                    <a:cubicBezTo>
                      <a:pt x="452126" y="3253547"/>
                      <a:pt x="462381" y="3108033"/>
                      <a:pt x="472635" y="2963009"/>
                    </a:cubicBezTo>
                    <a:cubicBezTo>
                      <a:pt x="479471" y="2867790"/>
                      <a:pt x="480449" y="2772083"/>
                      <a:pt x="484843" y="2676864"/>
                    </a:cubicBezTo>
                    <a:cubicBezTo>
                      <a:pt x="490215" y="2576762"/>
                      <a:pt x="486307" y="2485939"/>
                      <a:pt x="487285" y="2385836"/>
                    </a:cubicBezTo>
                    <a:cubicBezTo>
                      <a:pt x="487285" y="2367770"/>
                      <a:pt x="480449" y="2357515"/>
                      <a:pt x="465311" y="2349215"/>
                    </a:cubicBezTo>
                    <a:cubicBezTo>
                      <a:pt x="429176" y="2328217"/>
                      <a:pt x="384253" y="2305756"/>
                      <a:pt x="348118" y="2284759"/>
                    </a:cubicBezTo>
                    <a:cubicBezTo>
                      <a:pt x="340305" y="2280364"/>
                      <a:pt x="332493" y="2268156"/>
                      <a:pt x="322725" y="2274016"/>
                    </a:cubicBezTo>
                    <a:close/>
                    <a:moveTo>
                      <a:pt x="366185" y="1299856"/>
                    </a:moveTo>
                    <a:cubicBezTo>
                      <a:pt x="344698" y="1415583"/>
                      <a:pt x="330051" y="1513243"/>
                      <a:pt x="326632" y="1629947"/>
                    </a:cubicBezTo>
                    <a:cubicBezTo>
                      <a:pt x="322237" y="1787179"/>
                      <a:pt x="313937" y="1929764"/>
                      <a:pt x="317843" y="2087485"/>
                    </a:cubicBezTo>
                    <a:cubicBezTo>
                      <a:pt x="318331" y="2098716"/>
                      <a:pt x="317355" y="2109946"/>
                      <a:pt x="327608" y="2117760"/>
                    </a:cubicBezTo>
                    <a:cubicBezTo>
                      <a:pt x="375463" y="2152429"/>
                      <a:pt x="433082" y="2186610"/>
                      <a:pt x="488260" y="2226162"/>
                    </a:cubicBezTo>
                    <a:cubicBezTo>
                      <a:pt x="480934" y="1895094"/>
                      <a:pt x="460427" y="1609927"/>
                      <a:pt x="366185" y="1299856"/>
                    </a:cubicBezTo>
                    <a:close/>
                    <a:moveTo>
                      <a:pt x="883030" y="0"/>
                    </a:moveTo>
                    <a:lnTo>
                      <a:pt x="1157272" y="0"/>
                    </a:lnTo>
                    <a:lnTo>
                      <a:pt x="1157272" y="1031538"/>
                    </a:lnTo>
                    <a:lnTo>
                      <a:pt x="981076" y="1039593"/>
                    </a:lnTo>
                    <a:cubicBezTo>
                      <a:pt x="916010" y="1043255"/>
                      <a:pt x="850333" y="1048626"/>
                      <a:pt x="785145" y="1058636"/>
                    </a:cubicBezTo>
                    <a:cubicBezTo>
                      <a:pt x="679672" y="1074750"/>
                      <a:pt x="575176" y="1096235"/>
                      <a:pt x="478493" y="1144577"/>
                    </a:cubicBezTo>
                    <a:cubicBezTo>
                      <a:pt x="436987" y="1165575"/>
                      <a:pt x="420873" y="1197314"/>
                      <a:pt x="428197" y="1241749"/>
                    </a:cubicBezTo>
                    <a:cubicBezTo>
                      <a:pt x="450171" y="1374567"/>
                      <a:pt x="501931" y="1523987"/>
                      <a:pt x="580547" y="1632390"/>
                    </a:cubicBezTo>
                    <a:cubicBezTo>
                      <a:pt x="601056" y="1660713"/>
                      <a:pt x="629378" y="1678291"/>
                      <a:pt x="664048" y="1673896"/>
                    </a:cubicBezTo>
                    <a:cubicBezTo>
                      <a:pt x="802724" y="1656317"/>
                      <a:pt x="942378" y="1655341"/>
                      <a:pt x="1081544" y="1648993"/>
                    </a:cubicBezTo>
                    <a:lnTo>
                      <a:pt x="1157272" y="1649199"/>
                    </a:lnTo>
                    <a:lnTo>
                      <a:pt x="1157272" y="3256840"/>
                    </a:lnTo>
                    <a:lnTo>
                      <a:pt x="1043946" y="3251104"/>
                    </a:lnTo>
                    <a:cubicBezTo>
                      <a:pt x="895991" y="3237432"/>
                      <a:pt x="751454" y="3224249"/>
                      <a:pt x="615218" y="3161259"/>
                    </a:cubicBezTo>
                    <a:cubicBezTo>
                      <a:pt x="599592" y="3153933"/>
                      <a:pt x="590803" y="3158329"/>
                      <a:pt x="586897" y="3175418"/>
                    </a:cubicBezTo>
                    <a:cubicBezTo>
                      <a:pt x="578595" y="3208623"/>
                      <a:pt x="567853" y="3240851"/>
                      <a:pt x="561016" y="3274056"/>
                    </a:cubicBezTo>
                    <a:cubicBezTo>
                      <a:pt x="541484" y="3365367"/>
                      <a:pt x="532207" y="3458144"/>
                      <a:pt x="521464" y="3550922"/>
                    </a:cubicBezTo>
                    <a:cubicBezTo>
                      <a:pt x="514139" y="3614401"/>
                      <a:pt x="535624" y="3659324"/>
                      <a:pt x="592267" y="3686669"/>
                    </a:cubicBezTo>
                    <a:cubicBezTo>
                      <a:pt x="731068" y="3754055"/>
                      <a:pt x="875635" y="3795622"/>
                      <a:pt x="1037507" y="3812194"/>
                    </a:cubicBezTo>
                    <a:lnTo>
                      <a:pt x="1157272" y="3818087"/>
                    </a:lnTo>
                    <a:lnTo>
                      <a:pt x="1157272" y="4438652"/>
                    </a:lnTo>
                    <a:lnTo>
                      <a:pt x="730193" y="4438652"/>
                    </a:lnTo>
                    <a:cubicBezTo>
                      <a:pt x="476764" y="4438652"/>
                      <a:pt x="269237" y="4231125"/>
                      <a:pt x="269237" y="3977696"/>
                    </a:cubicBezTo>
                    <a:lnTo>
                      <a:pt x="269237" y="1360894"/>
                    </a:lnTo>
                    <a:lnTo>
                      <a:pt x="101261" y="1458066"/>
                    </a:lnTo>
                    <a:cubicBezTo>
                      <a:pt x="69522" y="1476621"/>
                      <a:pt x="28505" y="1465390"/>
                      <a:pt x="9949" y="1433650"/>
                    </a:cubicBezTo>
                    <a:lnTo>
                      <a:pt x="8973" y="1432186"/>
                    </a:lnTo>
                    <a:cubicBezTo>
                      <a:pt x="-9583" y="1400446"/>
                      <a:pt x="1648" y="1359429"/>
                      <a:pt x="33388" y="1340874"/>
                    </a:cubicBezTo>
                    <a:lnTo>
                      <a:pt x="269237" y="1205126"/>
                    </a:lnTo>
                    <a:lnTo>
                      <a:pt x="269237" y="613794"/>
                    </a:lnTo>
                    <a:cubicBezTo>
                      <a:pt x="269237" y="276378"/>
                      <a:pt x="545614" y="0"/>
                      <a:pt x="883030" y="0"/>
                    </a:cubicBezTo>
                    <a:close/>
                  </a:path>
                </a:pathLst>
              </a:custGeom>
              <a:grpFill/>
              <a:ln w="7536" cap="flat">
                <a:solidFill>
                  <a:schemeClr val="accent6"/>
                </a:solidFill>
                <a:prstDash val="solid"/>
                <a:miter/>
              </a:ln>
            </p:spPr>
            <p:txBody>
              <a:bodyPr wrap="square" rtlCol="0" anchor="ctr">
                <a:noAutofit/>
              </a:bodyPr>
              <a:lstStyle/>
              <a:p>
                <a:pPr algn="ctr"/>
                <a:endParaRPr lang="en-US"/>
              </a:p>
            </p:txBody>
          </p:sp>
          <p:sp>
            <p:nvSpPr>
              <p:cNvPr id="79" name="Freeform: Shape 155">
                <a:extLst>
                  <a:ext uri="{FF2B5EF4-FFF2-40B4-BE49-F238E27FC236}">
                    <a16:creationId xmlns:a16="http://schemas.microsoft.com/office/drawing/2014/main" id="{1CFC4227-DDD6-4240-AA89-F32F096F33BE}"/>
                  </a:ext>
                </a:extLst>
              </p:cNvPr>
              <p:cNvSpPr/>
              <p:nvPr/>
            </p:nvSpPr>
            <p:spPr>
              <a:xfrm>
                <a:off x="6090490" y="1548735"/>
                <a:ext cx="1157909" cy="4438652"/>
              </a:xfrm>
              <a:custGeom>
                <a:avLst/>
                <a:gdLst>
                  <a:gd name="connsiteX0" fmla="*/ 698718 w 1157909"/>
                  <a:gd name="connsiteY0" fmla="*/ 4181319 h 4438652"/>
                  <a:gd name="connsiteX1" fmla="*/ 642563 w 1157909"/>
                  <a:gd name="connsiteY1" fmla="*/ 4204757 h 4438652"/>
                  <a:gd name="connsiteX2" fmla="*/ 322727 w 1157909"/>
                  <a:gd name="connsiteY2" fmla="*/ 4301929 h 4438652"/>
                  <a:gd name="connsiteX3" fmla="*/ 274872 w 1157909"/>
                  <a:gd name="connsiteY3" fmla="*/ 4326833 h 4438652"/>
                  <a:gd name="connsiteX4" fmla="*/ 285128 w 1157909"/>
                  <a:gd name="connsiteY4" fmla="*/ 4352713 h 4438652"/>
                  <a:gd name="connsiteX5" fmla="*/ 670885 w 1157909"/>
                  <a:gd name="connsiteY5" fmla="*/ 4279468 h 4438652"/>
                  <a:gd name="connsiteX6" fmla="*/ 708971 w 1157909"/>
                  <a:gd name="connsiteY6" fmla="*/ 4218430 h 4438652"/>
                  <a:gd name="connsiteX7" fmla="*/ 698718 w 1157909"/>
                  <a:gd name="connsiteY7" fmla="*/ 4181319 h 4438652"/>
                  <a:gd name="connsiteX8" fmla="*/ 871821 w 1157909"/>
                  <a:gd name="connsiteY8" fmla="*/ 2275665 h 4438652"/>
                  <a:gd name="connsiteX9" fmla="*/ 854974 w 1157909"/>
                  <a:gd name="connsiteY9" fmla="*/ 2279388 h 4438652"/>
                  <a:gd name="connsiteX10" fmla="*/ 720691 w 1157909"/>
                  <a:gd name="connsiteY10" fmla="*/ 2354097 h 4438652"/>
                  <a:gd name="connsiteX11" fmla="*/ 706042 w 1157909"/>
                  <a:gd name="connsiteY11" fmla="*/ 2381443 h 4438652"/>
                  <a:gd name="connsiteX12" fmla="*/ 708484 w 1157909"/>
                  <a:gd name="connsiteY12" fmla="*/ 2565533 h 4438652"/>
                  <a:gd name="connsiteX13" fmla="*/ 717761 w 1157909"/>
                  <a:gd name="connsiteY13" fmla="*/ 2816030 h 4438652"/>
                  <a:gd name="connsiteX14" fmla="*/ 731433 w 1157909"/>
                  <a:gd name="connsiteY14" fmla="*/ 3056275 h 4438652"/>
                  <a:gd name="connsiteX15" fmla="*/ 768546 w 1157909"/>
                  <a:gd name="connsiteY15" fmla="*/ 3376599 h 4438652"/>
                  <a:gd name="connsiteX16" fmla="*/ 778311 w 1157909"/>
                  <a:gd name="connsiteY16" fmla="*/ 3379041 h 4438652"/>
                  <a:gd name="connsiteX17" fmla="*/ 809563 w 1157909"/>
                  <a:gd name="connsiteY17" fmla="*/ 3153934 h 4438652"/>
                  <a:gd name="connsiteX18" fmla="*/ 847650 w 1157909"/>
                  <a:gd name="connsiteY18" fmla="*/ 2872184 h 4438652"/>
                  <a:gd name="connsiteX19" fmla="*/ 863276 w 1157909"/>
                  <a:gd name="connsiteY19" fmla="*/ 2648543 h 4438652"/>
                  <a:gd name="connsiteX20" fmla="*/ 875483 w 1157909"/>
                  <a:gd name="connsiteY20" fmla="*/ 2292084 h 4438652"/>
                  <a:gd name="connsiteX21" fmla="*/ 871821 w 1157909"/>
                  <a:gd name="connsiteY21" fmla="*/ 2275665 h 4438652"/>
                  <a:gd name="connsiteX22" fmla="*/ 828607 w 1157909"/>
                  <a:gd name="connsiteY22" fmla="*/ 1298880 h 4438652"/>
                  <a:gd name="connsiteX23" fmla="*/ 774404 w 1157909"/>
                  <a:gd name="connsiteY23" fmla="*/ 1494200 h 4438652"/>
                  <a:gd name="connsiteX24" fmla="*/ 732411 w 1157909"/>
                  <a:gd name="connsiteY24" fmla="*/ 1796946 h 4438652"/>
                  <a:gd name="connsiteX25" fmla="*/ 716786 w 1157909"/>
                  <a:gd name="connsiteY25" fmla="*/ 1985430 h 4438652"/>
                  <a:gd name="connsiteX26" fmla="*/ 706530 w 1157909"/>
                  <a:gd name="connsiteY26" fmla="*/ 2202724 h 4438652"/>
                  <a:gd name="connsiteX27" fmla="*/ 728993 w 1157909"/>
                  <a:gd name="connsiteY27" fmla="*/ 2213467 h 4438652"/>
                  <a:gd name="connsiteX28" fmla="*/ 853510 w 1157909"/>
                  <a:gd name="connsiteY28" fmla="*/ 2129967 h 4438652"/>
                  <a:gd name="connsiteX29" fmla="*/ 875484 w 1157909"/>
                  <a:gd name="connsiteY29" fmla="*/ 2078207 h 4438652"/>
                  <a:gd name="connsiteX30" fmla="*/ 867671 w 1157909"/>
                  <a:gd name="connsiteY30" fmla="*/ 1557679 h 4438652"/>
                  <a:gd name="connsiteX31" fmla="*/ 843744 w 1157909"/>
                  <a:gd name="connsiteY31" fmla="*/ 1367242 h 4438652"/>
                  <a:gd name="connsiteX32" fmla="*/ 828607 w 1157909"/>
                  <a:gd name="connsiteY32" fmla="*/ 1298880 h 4438652"/>
                  <a:gd name="connsiteX33" fmla="*/ 0 w 1157909"/>
                  <a:gd name="connsiteY33" fmla="*/ 0 h 4438652"/>
                  <a:gd name="connsiteX34" fmla="*/ 344923 w 1157909"/>
                  <a:gd name="connsiteY34" fmla="*/ 0 h 4438652"/>
                  <a:gd name="connsiteX35" fmla="*/ 958717 w 1157909"/>
                  <a:gd name="connsiteY35" fmla="*/ 613794 h 4438652"/>
                  <a:gd name="connsiteX36" fmla="*/ 958717 w 1157909"/>
                  <a:gd name="connsiteY36" fmla="*/ 1245166 h 4438652"/>
                  <a:gd name="connsiteX37" fmla="*/ 1124739 w 1157909"/>
                  <a:gd name="connsiteY37" fmla="*/ 1340874 h 4438652"/>
                  <a:gd name="connsiteX38" fmla="*/ 1149154 w 1157909"/>
                  <a:gd name="connsiteY38" fmla="*/ 1432186 h 4438652"/>
                  <a:gd name="connsiteX39" fmla="*/ 1148177 w 1157909"/>
                  <a:gd name="connsiteY39" fmla="*/ 1433650 h 4438652"/>
                  <a:gd name="connsiteX40" fmla="*/ 1056865 w 1157909"/>
                  <a:gd name="connsiteY40" fmla="*/ 1458066 h 4438652"/>
                  <a:gd name="connsiteX41" fmla="*/ 958229 w 1157909"/>
                  <a:gd name="connsiteY41" fmla="*/ 1401423 h 4438652"/>
                  <a:gd name="connsiteX42" fmla="*/ 958229 w 1157909"/>
                  <a:gd name="connsiteY42" fmla="*/ 3977696 h 4438652"/>
                  <a:gd name="connsiteX43" fmla="*/ 497273 w 1157909"/>
                  <a:gd name="connsiteY43" fmla="*/ 4438652 h 4438652"/>
                  <a:gd name="connsiteX44" fmla="*/ 0 w 1157909"/>
                  <a:gd name="connsiteY44" fmla="*/ 4438652 h 4438652"/>
                  <a:gd name="connsiteX45" fmla="*/ 0 w 1157909"/>
                  <a:gd name="connsiteY45" fmla="*/ 3818087 h 4438652"/>
                  <a:gd name="connsiteX46" fmla="*/ 48301 w 1157909"/>
                  <a:gd name="connsiteY46" fmla="*/ 3820464 h 4438652"/>
                  <a:gd name="connsiteX47" fmla="*/ 260225 w 1157909"/>
                  <a:gd name="connsiteY47" fmla="*/ 3798978 h 4438652"/>
                  <a:gd name="connsiteX48" fmla="*/ 616197 w 1157909"/>
                  <a:gd name="connsiteY48" fmla="*/ 3681787 h 4438652"/>
                  <a:gd name="connsiteX49" fmla="*/ 673816 w 1157909"/>
                  <a:gd name="connsiteY49" fmla="*/ 3581196 h 4438652"/>
                  <a:gd name="connsiteX50" fmla="*/ 667468 w 1157909"/>
                  <a:gd name="connsiteY50" fmla="*/ 3482559 h 4438652"/>
                  <a:gd name="connsiteX51" fmla="*/ 610337 w 1157909"/>
                  <a:gd name="connsiteY51" fmla="*/ 3175906 h 4438652"/>
                  <a:gd name="connsiteX52" fmla="*/ 598740 w 1157909"/>
                  <a:gd name="connsiteY52" fmla="*/ 3158205 h 4438652"/>
                  <a:gd name="connsiteX53" fmla="*/ 579086 w 1157909"/>
                  <a:gd name="connsiteY53" fmla="*/ 3163211 h 4438652"/>
                  <a:gd name="connsiteX54" fmla="*/ 64423 w 1157909"/>
                  <a:gd name="connsiteY54" fmla="*/ 3260100 h 4438652"/>
                  <a:gd name="connsiteX55" fmla="*/ 0 w 1157909"/>
                  <a:gd name="connsiteY55" fmla="*/ 3256840 h 4438652"/>
                  <a:gd name="connsiteX56" fmla="*/ 0 w 1157909"/>
                  <a:gd name="connsiteY56" fmla="*/ 1649199 h 4438652"/>
                  <a:gd name="connsiteX57" fmla="*/ 148402 w 1157909"/>
                  <a:gd name="connsiteY57" fmla="*/ 1649603 h 4438652"/>
                  <a:gd name="connsiteX58" fmla="*/ 372533 w 1157909"/>
                  <a:gd name="connsiteY58" fmla="*/ 1661200 h 4438652"/>
                  <a:gd name="connsiteX59" fmla="*/ 530254 w 1157909"/>
                  <a:gd name="connsiteY59" fmla="*/ 1673408 h 4438652"/>
                  <a:gd name="connsiteX60" fmla="*/ 618636 w 1157909"/>
                  <a:gd name="connsiteY60" fmla="*/ 1629460 h 4438652"/>
                  <a:gd name="connsiteX61" fmla="*/ 768056 w 1157909"/>
                  <a:gd name="connsiteY61" fmla="*/ 1240773 h 4438652"/>
                  <a:gd name="connsiteX62" fmla="*/ 723133 w 1157909"/>
                  <a:gd name="connsiteY62" fmla="*/ 1145554 h 4438652"/>
                  <a:gd name="connsiteX63" fmla="*/ 593244 w 1157909"/>
                  <a:gd name="connsiteY63" fmla="*/ 1097211 h 4438652"/>
                  <a:gd name="connsiteX64" fmla="*/ 16073 w 1157909"/>
                  <a:gd name="connsiteY64" fmla="*/ 1030803 h 4438652"/>
                  <a:gd name="connsiteX65" fmla="*/ 0 w 1157909"/>
                  <a:gd name="connsiteY65" fmla="*/ 1031538 h 443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157909" h="4438652">
                    <a:moveTo>
                      <a:pt x="698718" y="4181319"/>
                    </a:moveTo>
                    <a:cubicBezTo>
                      <a:pt x="683580" y="4173017"/>
                      <a:pt x="654771" y="4197921"/>
                      <a:pt x="642563" y="4204757"/>
                    </a:cubicBezTo>
                    <a:cubicBezTo>
                      <a:pt x="511699" y="4267260"/>
                      <a:pt x="456032" y="4283862"/>
                      <a:pt x="322727" y="4301929"/>
                    </a:cubicBezTo>
                    <a:cubicBezTo>
                      <a:pt x="301729" y="4302906"/>
                      <a:pt x="284638" y="4302417"/>
                      <a:pt x="274872" y="4326833"/>
                    </a:cubicBezTo>
                    <a:cubicBezTo>
                      <a:pt x="269012" y="4341482"/>
                      <a:pt x="265594" y="4354666"/>
                      <a:pt x="285128" y="4352713"/>
                    </a:cubicBezTo>
                    <a:cubicBezTo>
                      <a:pt x="425269" y="4339041"/>
                      <a:pt x="534648" y="4315602"/>
                      <a:pt x="670885" y="4279468"/>
                    </a:cubicBezTo>
                    <a:cubicBezTo>
                      <a:pt x="712389" y="4268725"/>
                      <a:pt x="708971" y="4254565"/>
                      <a:pt x="708971" y="4218430"/>
                    </a:cubicBezTo>
                    <a:cubicBezTo>
                      <a:pt x="707507" y="4206710"/>
                      <a:pt x="715319" y="4189620"/>
                      <a:pt x="698718" y="4181319"/>
                    </a:cubicBezTo>
                    <a:close/>
                    <a:moveTo>
                      <a:pt x="871821" y="2275665"/>
                    </a:moveTo>
                    <a:cubicBezTo>
                      <a:pt x="869013" y="2273040"/>
                      <a:pt x="864008" y="2273772"/>
                      <a:pt x="854974" y="2279388"/>
                    </a:cubicBezTo>
                    <a:cubicBezTo>
                      <a:pt x="813957" y="2304779"/>
                      <a:pt x="762686" y="2329683"/>
                      <a:pt x="720691" y="2354097"/>
                    </a:cubicBezTo>
                    <a:cubicBezTo>
                      <a:pt x="709460" y="2360445"/>
                      <a:pt x="706042" y="2369235"/>
                      <a:pt x="706042" y="2381443"/>
                    </a:cubicBezTo>
                    <a:cubicBezTo>
                      <a:pt x="706530" y="2442968"/>
                      <a:pt x="702624" y="2504495"/>
                      <a:pt x="708484" y="2565533"/>
                    </a:cubicBezTo>
                    <a:cubicBezTo>
                      <a:pt x="717273" y="2652450"/>
                      <a:pt x="709949" y="2729602"/>
                      <a:pt x="717761" y="2816030"/>
                    </a:cubicBezTo>
                    <a:cubicBezTo>
                      <a:pt x="724598" y="2895623"/>
                      <a:pt x="727039" y="2976193"/>
                      <a:pt x="731433" y="3056275"/>
                    </a:cubicBezTo>
                    <a:cubicBezTo>
                      <a:pt x="738759" y="3176885"/>
                      <a:pt x="750966" y="3247687"/>
                      <a:pt x="768546" y="3376599"/>
                    </a:cubicBezTo>
                    <a:cubicBezTo>
                      <a:pt x="772940" y="3355114"/>
                      <a:pt x="776358" y="3391736"/>
                      <a:pt x="778311" y="3379041"/>
                    </a:cubicBezTo>
                    <a:cubicBezTo>
                      <a:pt x="789054" y="3304331"/>
                      <a:pt x="800773" y="3229133"/>
                      <a:pt x="809563" y="3153934"/>
                    </a:cubicBezTo>
                    <a:cubicBezTo>
                      <a:pt x="820305" y="3060180"/>
                      <a:pt x="839838" y="2966427"/>
                      <a:pt x="847650" y="2872184"/>
                    </a:cubicBezTo>
                    <a:cubicBezTo>
                      <a:pt x="853998" y="2797962"/>
                      <a:pt x="858392" y="2723253"/>
                      <a:pt x="863276" y="2648543"/>
                    </a:cubicBezTo>
                    <a:cubicBezTo>
                      <a:pt x="871577" y="2526468"/>
                      <a:pt x="875483" y="2414159"/>
                      <a:pt x="875483" y="2292084"/>
                    </a:cubicBezTo>
                    <a:cubicBezTo>
                      <a:pt x="875239" y="2284271"/>
                      <a:pt x="874629" y="2278289"/>
                      <a:pt x="871821" y="2275665"/>
                    </a:cubicBezTo>
                    <a:close/>
                    <a:moveTo>
                      <a:pt x="828607" y="1298880"/>
                    </a:moveTo>
                    <a:cubicBezTo>
                      <a:pt x="805168" y="1374566"/>
                      <a:pt x="788078" y="1423885"/>
                      <a:pt x="774404" y="1494200"/>
                    </a:cubicBezTo>
                    <a:cubicBezTo>
                      <a:pt x="754873" y="1594302"/>
                      <a:pt x="742177" y="1695380"/>
                      <a:pt x="732411" y="1796946"/>
                    </a:cubicBezTo>
                    <a:cubicBezTo>
                      <a:pt x="726063" y="1864331"/>
                      <a:pt x="722645" y="1917556"/>
                      <a:pt x="716786" y="1985430"/>
                    </a:cubicBezTo>
                    <a:cubicBezTo>
                      <a:pt x="710438" y="2057698"/>
                      <a:pt x="716786" y="2130456"/>
                      <a:pt x="706530" y="2202724"/>
                    </a:cubicBezTo>
                    <a:cubicBezTo>
                      <a:pt x="703600" y="2224209"/>
                      <a:pt x="713856" y="2224699"/>
                      <a:pt x="728993" y="2213467"/>
                    </a:cubicBezTo>
                    <a:cubicBezTo>
                      <a:pt x="767080" y="2185146"/>
                      <a:pt x="814935" y="2157313"/>
                      <a:pt x="853510" y="2129967"/>
                    </a:cubicBezTo>
                    <a:cubicBezTo>
                      <a:pt x="871578" y="2116784"/>
                      <a:pt x="875484" y="2099693"/>
                      <a:pt x="875484" y="2078207"/>
                    </a:cubicBezTo>
                    <a:cubicBezTo>
                      <a:pt x="874996" y="1899489"/>
                      <a:pt x="875972" y="1735909"/>
                      <a:pt x="867671" y="1557679"/>
                    </a:cubicBezTo>
                    <a:cubicBezTo>
                      <a:pt x="864742" y="1494200"/>
                      <a:pt x="851556" y="1430232"/>
                      <a:pt x="843744" y="1367242"/>
                    </a:cubicBezTo>
                    <a:cubicBezTo>
                      <a:pt x="840326" y="1340873"/>
                      <a:pt x="844233" y="1331596"/>
                      <a:pt x="828607" y="1298880"/>
                    </a:cubicBezTo>
                    <a:close/>
                    <a:moveTo>
                      <a:pt x="0" y="0"/>
                    </a:moveTo>
                    <a:lnTo>
                      <a:pt x="344923" y="0"/>
                    </a:lnTo>
                    <a:cubicBezTo>
                      <a:pt x="682339" y="0"/>
                      <a:pt x="958229" y="276378"/>
                      <a:pt x="958717" y="613794"/>
                    </a:cubicBezTo>
                    <a:lnTo>
                      <a:pt x="958717" y="1245166"/>
                    </a:lnTo>
                    <a:lnTo>
                      <a:pt x="1124739" y="1340874"/>
                    </a:lnTo>
                    <a:cubicBezTo>
                      <a:pt x="1156479" y="1359429"/>
                      <a:pt x="1167221" y="1400446"/>
                      <a:pt x="1149154" y="1432186"/>
                    </a:cubicBezTo>
                    <a:lnTo>
                      <a:pt x="1148177" y="1433650"/>
                    </a:lnTo>
                    <a:cubicBezTo>
                      <a:pt x="1129622" y="1465390"/>
                      <a:pt x="1088604" y="1476621"/>
                      <a:pt x="1056865" y="1458066"/>
                    </a:cubicBezTo>
                    <a:lnTo>
                      <a:pt x="958229" y="1401423"/>
                    </a:lnTo>
                    <a:lnTo>
                      <a:pt x="958229" y="3977696"/>
                    </a:lnTo>
                    <a:cubicBezTo>
                      <a:pt x="958229" y="4231125"/>
                      <a:pt x="750701" y="4438652"/>
                      <a:pt x="497273" y="4438652"/>
                    </a:cubicBezTo>
                    <a:lnTo>
                      <a:pt x="0" y="4438652"/>
                    </a:lnTo>
                    <a:lnTo>
                      <a:pt x="0" y="3818087"/>
                    </a:lnTo>
                    <a:lnTo>
                      <a:pt x="48301" y="3820464"/>
                    </a:lnTo>
                    <a:cubicBezTo>
                      <a:pt x="102015" y="3824371"/>
                      <a:pt x="181608" y="3813628"/>
                      <a:pt x="260225" y="3798978"/>
                    </a:cubicBezTo>
                    <a:cubicBezTo>
                      <a:pt x="384254" y="3776029"/>
                      <a:pt x="503887" y="3739894"/>
                      <a:pt x="616197" y="3681787"/>
                    </a:cubicBezTo>
                    <a:cubicBezTo>
                      <a:pt x="652330" y="3662742"/>
                      <a:pt x="675281" y="3626121"/>
                      <a:pt x="673816" y="3581196"/>
                    </a:cubicBezTo>
                    <a:cubicBezTo>
                      <a:pt x="672839" y="3547992"/>
                      <a:pt x="670398" y="3515276"/>
                      <a:pt x="667468" y="3482559"/>
                    </a:cubicBezTo>
                    <a:cubicBezTo>
                      <a:pt x="658190" y="3378552"/>
                      <a:pt x="640611" y="3276009"/>
                      <a:pt x="610337" y="3175906"/>
                    </a:cubicBezTo>
                    <a:cubicBezTo>
                      <a:pt x="606919" y="3164676"/>
                      <a:pt x="603500" y="3159549"/>
                      <a:pt x="598740" y="3158205"/>
                    </a:cubicBezTo>
                    <a:cubicBezTo>
                      <a:pt x="593978" y="3156863"/>
                      <a:pt x="587874" y="3159305"/>
                      <a:pt x="579086" y="3163211"/>
                    </a:cubicBezTo>
                    <a:cubicBezTo>
                      <a:pt x="412819" y="3233892"/>
                      <a:pt x="240784" y="3260627"/>
                      <a:pt x="64423" y="3260100"/>
                    </a:cubicBezTo>
                    <a:lnTo>
                      <a:pt x="0" y="3256840"/>
                    </a:lnTo>
                    <a:lnTo>
                      <a:pt x="0" y="1649199"/>
                    </a:lnTo>
                    <a:lnTo>
                      <a:pt x="148402" y="1649603"/>
                    </a:lnTo>
                    <a:cubicBezTo>
                      <a:pt x="223112" y="1652411"/>
                      <a:pt x="297822" y="1657050"/>
                      <a:pt x="372533" y="1661200"/>
                    </a:cubicBezTo>
                    <a:cubicBezTo>
                      <a:pt x="425269" y="1664130"/>
                      <a:pt x="477518" y="1669501"/>
                      <a:pt x="530254" y="1673408"/>
                    </a:cubicBezTo>
                    <a:cubicBezTo>
                      <a:pt x="566387" y="1675850"/>
                      <a:pt x="596174" y="1662177"/>
                      <a:pt x="618636" y="1629460"/>
                    </a:cubicBezTo>
                    <a:cubicBezTo>
                      <a:pt x="693834" y="1520081"/>
                      <a:pt x="747546" y="1373102"/>
                      <a:pt x="768056" y="1240773"/>
                    </a:cubicBezTo>
                    <a:cubicBezTo>
                      <a:pt x="774892" y="1195360"/>
                      <a:pt x="763173" y="1166063"/>
                      <a:pt x="723133" y="1145554"/>
                    </a:cubicBezTo>
                    <a:cubicBezTo>
                      <a:pt x="681626" y="1124556"/>
                      <a:pt x="638167" y="1109908"/>
                      <a:pt x="593244" y="1097211"/>
                    </a:cubicBezTo>
                    <a:cubicBezTo>
                      <a:pt x="406226" y="1044476"/>
                      <a:pt x="214323" y="1038616"/>
                      <a:pt x="16073" y="1030803"/>
                    </a:cubicBezTo>
                    <a:lnTo>
                      <a:pt x="0" y="1031538"/>
                    </a:lnTo>
                    <a:close/>
                  </a:path>
                </a:pathLst>
              </a:custGeom>
              <a:grpFill/>
              <a:ln w="7536" cap="flat">
                <a:solidFill>
                  <a:schemeClr val="accent6"/>
                </a:solidFill>
                <a:prstDash val="solid"/>
                <a:miter/>
              </a:ln>
            </p:spPr>
            <p:txBody>
              <a:bodyPr wrap="square" rtlCol="0" anchor="ctr">
                <a:noAutofit/>
              </a:bodyPr>
              <a:lstStyle/>
              <a:p>
                <a:pPr algn="ctr"/>
                <a:endParaRPr lang="en-US"/>
              </a:p>
            </p:txBody>
          </p:sp>
        </p:grpSp>
      </p:grpSp>
      <p:sp>
        <p:nvSpPr>
          <p:cNvPr id="22" name="Rectangle 18">
            <a:extLst>
              <a:ext uri="{FF2B5EF4-FFF2-40B4-BE49-F238E27FC236}">
                <a16:creationId xmlns:a16="http://schemas.microsoft.com/office/drawing/2014/main" id="{CE60850B-7C71-4B29-9FE7-711275EAAB2D}"/>
              </a:ext>
            </a:extLst>
          </p:cNvPr>
          <p:cNvSpPr/>
          <p:nvPr/>
        </p:nvSpPr>
        <p:spPr>
          <a:xfrm>
            <a:off x="9737530" y="518358"/>
            <a:ext cx="514255" cy="408586"/>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Rectangle 18">
            <a:extLst>
              <a:ext uri="{FF2B5EF4-FFF2-40B4-BE49-F238E27FC236}">
                <a16:creationId xmlns:a16="http://schemas.microsoft.com/office/drawing/2014/main" id="{CE60850B-7C71-4B29-9FE7-711275EAAB2D}"/>
              </a:ext>
            </a:extLst>
          </p:cNvPr>
          <p:cNvSpPr/>
          <p:nvPr/>
        </p:nvSpPr>
        <p:spPr>
          <a:xfrm>
            <a:off x="9751466" y="984354"/>
            <a:ext cx="514255" cy="408586"/>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Rectangle 18">
            <a:extLst>
              <a:ext uri="{FF2B5EF4-FFF2-40B4-BE49-F238E27FC236}">
                <a16:creationId xmlns:a16="http://schemas.microsoft.com/office/drawing/2014/main" id="{CE60850B-7C71-4B29-9FE7-711275EAAB2D}"/>
              </a:ext>
            </a:extLst>
          </p:cNvPr>
          <p:cNvSpPr/>
          <p:nvPr/>
        </p:nvSpPr>
        <p:spPr>
          <a:xfrm>
            <a:off x="10265721" y="737740"/>
            <a:ext cx="514255" cy="408586"/>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TextBox 83"/>
          <p:cNvSpPr txBox="1"/>
          <p:nvPr/>
        </p:nvSpPr>
        <p:spPr>
          <a:xfrm>
            <a:off x="7474247" y="385610"/>
            <a:ext cx="1542765" cy="369332"/>
          </a:xfrm>
          <a:prstGeom prst="rect">
            <a:avLst/>
          </a:prstGeom>
          <a:noFill/>
        </p:spPr>
        <p:txBody>
          <a:bodyPr wrap="square" rtlCol="0">
            <a:spAutoFit/>
          </a:bodyPr>
          <a:lstStyle/>
          <a:p>
            <a:pPr algn="ctr"/>
            <a:r>
              <a:rPr lang="en-US" b="1" dirty="0" smtClean="0">
                <a:solidFill>
                  <a:schemeClr val="accent6"/>
                </a:solidFill>
              </a:rPr>
              <a:t>MODEL</a:t>
            </a:r>
            <a:endParaRPr lang="en-US" b="1" dirty="0">
              <a:solidFill>
                <a:schemeClr val="accent6"/>
              </a:solidFill>
            </a:endParaRPr>
          </a:p>
        </p:txBody>
      </p:sp>
      <p:grpSp>
        <p:nvGrpSpPr>
          <p:cNvPr id="85" name="Group 84">
            <a:extLst>
              <a:ext uri="{FF2B5EF4-FFF2-40B4-BE49-F238E27FC236}">
                <a16:creationId xmlns:a16="http://schemas.microsoft.com/office/drawing/2014/main" id="{FEFC8247-15B5-49E9-8258-DD6A7CF96E98}"/>
              </a:ext>
            </a:extLst>
          </p:cNvPr>
          <p:cNvGrpSpPr/>
          <p:nvPr/>
        </p:nvGrpSpPr>
        <p:grpSpPr>
          <a:xfrm rot="10800000" flipH="1">
            <a:off x="6449042" y="756055"/>
            <a:ext cx="2780678" cy="214452"/>
            <a:chOff x="9079204" y="2120042"/>
            <a:chExt cx="1013985" cy="212224"/>
          </a:xfrm>
        </p:grpSpPr>
        <p:cxnSp>
          <p:nvCxnSpPr>
            <p:cNvPr id="86" name="Straight Connector 85">
              <a:extLst>
                <a:ext uri="{FF2B5EF4-FFF2-40B4-BE49-F238E27FC236}">
                  <a16:creationId xmlns:a16="http://schemas.microsoft.com/office/drawing/2014/main" id="{07183E93-8BBA-465C-B6A8-4A1C189BC4F3}"/>
                </a:ext>
              </a:extLst>
            </p:cNvPr>
            <p:cNvCxnSpPr>
              <a:cxnSpLocks/>
            </p:cNvCxnSpPr>
            <p:nvPr/>
          </p:nvCxnSpPr>
          <p:spPr>
            <a:xfrm flipV="1">
              <a:off x="9079204" y="2120042"/>
              <a:ext cx="101398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44BA7B-0BA8-4125-A92A-2083715A1747}"/>
                </a:ext>
              </a:extLst>
            </p:cNvPr>
            <p:cNvCxnSpPr>
              <a:cxnSpLocks/>
            </p:cNvCxnSpPr>
            <p:nvPr/>
          </p:nvCxnSpPr>
          <p:spPr>
            <a:xfrm flipV="1">
              <a:off x="9107853" y="2222163"/>
              <a:ext cx="956686" cy="798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1F43AB2-EACF-49A0-8C53-C214BD27C94F}"/>
                </a:ext>
              </a:extLst>
            </p:cNvPr>
            <p:cNvCxnSpPr>
              <a:cxnSpLocks/>
            </p:cNvCxnSpPr>
            <p:nvPr/>
          </p:nvCxnSpPr>
          <p:spPr>
            <a:xfrm flipV="1">
              <a:off x="9079204" y="2325864"/>
              <a:ext cx="101398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5003974" y="1645601"/>
            <a:ext cx="2518808" cy="1631644"/>
            <a:chOff x="3660079" y="2088517"/>
            <a:chExt cx="2518808" cy="1631644"/>
          </a:xfrm>
        </p:grpSpPr>
        <p:grpSp>
          <p:nvGrpSpPr>
            <p:cNvPr id="9" name="Group 8"/>
            <p:cNvGrpSpPr/>
            <p:nvPr/>
          </p:nvGrpSpPr>
          <p:grpSpPr>
            <a:xfrm>
              <a:off x="3660079" y="2088517"/>
              <a:ext cx="2518808" cy="1631644"/>
              <a:chOff x="4856692" y="3283066"/>
              <a:chExt cx="2518808" cy="1631644"/>
            </a:xfrm>
          </p:grpSpPr>
          <p:sp>
            <p:nvSpPr>
              <p:cNvPr id="32" name="Rectangle 9">
                <a:extLst>
                  <a:ext uri="{FF2B5EF4-FFF2-40B4-BE49-F238E27FC236}">
                    <a16:creationId xmlns:a16="http://schemas.microsoft.com/office/drawing/2014/main" id="{8CAFCE6E-BFE1-43BD-896F-09AB389E3E9E}"/>
                  </a:ext>
                </a:extLst>
              </p:cNvPr>
              <p:cNvSpPr/>
              <p:nvPr/>
            </p:nvSpPr>
            <p:spPr>
              <a:xfrm>
                <a:off x="4856692" y="3283066"/>
                <a:ext cx="2518808" cy="1631644"/>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w="762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TextBox 3"/>
              <p:cNvSpPr txBox="1"/>
              <p:nvPr/>
            </p:nvSpPr>
            <p:spPr>
              <a:xfrm>
                <a:off x="5092153" y="3797522"/>
                <a:ext cx="2263858" cy="584775"/>
              </a:xfrm>
              <a:prstGeom prst="rect">
                <a:avLst/>
              </a:prstGeom>
              <a:noFill/>
            </p:spPr>
            <p:txBody>
              <a:bodyPr wrap="square" rtlCol="0">
                <a:spAutoFit/>
              </a:bodyPr>
              <a:lstStyle/>
              <a:p>
                <a:r>
                  <a:rPr lang="en-US" sz="3200" b="1" dirty="0" smtClean="0">
                    <a:solidFill>
                      <a:schemeClr val="accent6"/>
                    </a:solidFill>
                  </a:rPr>
                  <a:t>ST    RAGE</a:t>
                </a:r>
                <a:endParaRPr lang="en-US" sz="3200" b="1" dirty="0">
                  <a:solidFill>
                    <a:schemeClr val="accent6"/>
                  </a:solidFill>
                </a:endParaRPr>
              </a:p>
            </p:txBody>
          </p:sp>
        </p:grpSp>
        <p:sp>
          <p:nvSpPr>
            <p:cNvPr id="90" name="Block Arc 14">
              <a:extLst>
                <a:ext uri="{FF2B5EF4-FFF2-40B4-BE49-F238E27FC236}">
                  <a16:creationId xmlns:a16="http://schemas.microsoft.com/office/drawing/2014/main" id="{54CB9E87-D27D-4729-A2BD-7533E42D7F25}"/>
                </a:ext>
              </a:extLst>
            </p:cNvPr>
            <p:cNvSpPr>
              <a:spLocks noChangeAspect="1"/>
            </p:cNvSpPr>
            <p:nvPr/>
          </p:nvSpPr>
          <p:spPr>
            <a:xfrm rot="16200000">
              <a:off x="4366478" y="2731241"/>
              <a:ext cx="344600" cy="343943"/>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16" name="Group 115">
            <a:extLst>
              <a:ext uri="{FF2B5EF4-FFF2-40B4-BE49-F238E27FC236}">
                <a16:creationId xmlns:a16="http://schemas.microsoft.com/office/drawing/2014/main" id="{FEFC8247-15B5-49E9-8258-DD6A7CF96E98}"/>
              </a:ext>
            </a:extLst>
          </p:cNvPr>
          <p:cNvGrpSpPr/>
          <p:nvPr/>
        </p:nvGrpSpPr>
        <p:grpSpPr>
          <a:xfrm rot="16200000" flipH="1">
            <a:off x="5234198" y="4197349"/>
            <a:ext cx="1939210" cy="169688"/>
            <a:chOff x="9079204" y="2120042"/>
            <a:chExt cx="1013985" cy="212224"/>
          </a:xfrm>
        </p:grpSpPr>
        <p:cxnSp>
          <p:nvCxnSpPr>
            <p:cNvPr id="117" name="Straight Connector 116">
              <a:extLst>
                <a:ext uri="{FF2B5EF4-FFF2-40B4-BE49-F238E27FC236}">
                  <a16:creationId xmlns:a16="http://schemas.microsoft.com/office/drawing/2014/main" id="{07183E93-8BBA-465C-B6A8-4A1C189BC4F3}"/>
                </a:ext>
              </a:extLst>
            </p:cNvPr>
            <p:cNvCxnSpPr>
              <a:cxnSpLocks/>
            </p:cNvCxnSpPr>
            <p:nvPr/>
          </p:nvCxnSpPr>
          <p:spPr>
            <a:xfrm flipV="1">
              <a:off x="9079204" y="2120042"/>
              <a:ext cx="101398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044BA7B-0BA8-4125-A92A-2083715A1747}"/>
                </a:ext>
              </a:extLst>
            </p:cNvPr>
            <p:cNvCxnSpPr>
              <a:cxnSpLocks/>
            </p:cNvCxnSpPr>
            <p:nvPr/>
          </p:nvCxnSpPr>
          <p:spPr>
            <a:xfrm flipV="1">
              <a:off x="9107853" y="2222163"/>
              <a:ext cx="956686" cy="798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1F43AB2-EACF-49A0-8C53-C214BD27C94F}"/>
                </a:ext>
              </a:extLst>
            </p:cNvPr>
            <p:cNvCxnSpPr>
              <a:cxnSpLocks/>
            </p:cNvCxnSpPr>
            <p:nvPr/>
          </p:nvCxnSpPr>
          <p:spPr>
            <a:xfrm flipV="1">
              <a:off x="9079204" y="2325864"/>
              <a:ext cx="101398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C97A5B49-C99A-4816-A80E-F08943C62BEF}"/>
              </a:ext>
            </a:extLst>
          </p:cNvPr>
          <p:cNvGrpSpPr/>
          <p:nvPr/>
        </p:nvGrpSpPr>
        <p:grpSpPr>
          <a:xfrm flipV="1">
            <a:off x="5626971" y="5264554"/>
            <a:ext cx="1147282" cy="1236509"/>
            <a:chOff x="9064359" y="2723682"/>
            <a:chExt cx="2303626" cy="2356922"/>
          </a:xfrm>
          <a:solidFill>
            <a:schemeClr val="accent6"/>
          </a:solidFill>
        </p:grpSpPr>
        <p:sp>
          <p:nvSpPr>
            <p:cNvPr id="121" name="Rounded Rectangle 7">
              <a:extLst>
                <a:ext uri="{FF2B5EF4-FFF2-40B4-BE49-F238E27FC236}">
                  <a16:creationId xmlns:a16="http://schemas.microsoft.com/office/drawing/2014/main" id="{BB619027-3093-495F-AAB2-9E96AE8072CA}"/>
                </a:ext>
              </a:extLst>
            </p:cNvPr>
            <p:cNvSpPr/>
            <p:nvPr/>
          </p:nvSpPr>
          <p:spPr>
            <a:xfrm>
              <a:off x="9996243" y="4658697"/>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2" name="Rounded Rectangle 8">
              <a:extLst>
                <a:ext uri="{FF2B5EF4-FFF2-40B4-BE49-F238E27FC236}">
                  <a16:creationId xmlns:a16="http://schemas.microsoft.com/office/drawing/2014/main" id="{EBC94994-98C0-4527-B936-F823AADF1771}"/>
                </a:ext>
              </a:extLst>
            </p:cNvPr>
            <p:cNvSpPr/>
            <p:nvPr/>
          </p:nvSpPr>
          <p:spPr>
            <a:xfrm>
              <a:off x="9996243" y="4756832"/>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3" name="Rounded Rectangle 9">
              <a:extLst>
                <a:ext uri="{FF2B5EF4-FFF2-40B4-BE49-F238E27FC236}">
                  <a16:creationId xmlns:a16="http://schemas.microsoft.com/office/drawing/2014/main" id="{9561C240-9DF3-49ED-862A-5BE137C17E10}"/>
                </a:ext>
              </a:extLst>
            </p:cNvPr>
            <p:cNvSpPr/>
            <p:nvPr/>
          </p:nvSpPr>
          <p:spPr>
            <a:xfrm>
              <a:off x="9996243" y="4854966"/>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4" name="Chord 8">
              <a:extLst>
                <a:ext uri="{FF2B5EF4-FFF2-40B4-BE49-F238E27FC236}">
                  <a16:creationId xmlns:a16="http://schemas.microsoft.com/office/drawing/2014/main" id="{658549DE-3185-40DB-9C91-F224A4F9DB88}"/>
                </a:ext>
              </a:extLst>
            </p:cNvPr>
            <p:cNvSpPr/>
            <p:nvPr/>
          </p:nvSpPr>
          <p:spPr>
            <a:xfrm rot="19366553">
              <a:off x="10081327" y="4849871"/>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5" name="Freeform 19">
              <a:extLst>
                <a:ext uri="{FF2B5EF4-FFF2-40B4-BE49-F238E27FC236}">
                  <a16:creationId xmlns:a16="http://schemas.microsoft.com/office/drawing/2014/main" id="{FF452299-58D4-4197-9F7F-B51DF65530EE}"/>
                </a:ext>
              </a:extLst>
            </p:cNvPr>
            <p:cNvSpPr>
              <a:spLocks/>
            </p:cNvSpPr>
            <p:nvPr/>
          </p:nvSpPr>
          <p:spPr bwMode="auto">
            <a:xfrm>
              <a:off x="9693039" y="3410767"/>
              <a:ext cx="1039477" cy="1222506"/>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26" name="Rectangle 125">
              <a:extLst>
                <a:ext uri="{FF2B5EF4-FFF2-40B4-BE49-F238E27FC236}">
                  <a16:creationId xmlns:a16="http://schemas.microsoft.com/office/drawing/2014/main" id="{9FB4898A-2A31-4B4D-9BAA-D9D595860EFC}"/>
                </a:ext>
              </a:extLst>
            </p:cNvPr>
            <p:cNvSpPr/>
            <p:nvPr/>
          </p:nvSpPr>
          <p:spPr>
            <a:xfrm>
              <a:off x="10176254" y="272368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7" name="Rectangle 126">
              <a:extLst>
                <a:ext uri="{FF2B5EF4-FFF2-40B4-BE49-F238E27FC236}">
                  <a16:creationId xmlns:a16="http://schemas.microsoft.com/office/drawing/2014/main" id="{024ADDC0-FEB8-412D-83D9-63EF0C86903B}"/>
                </a:ext>
              </a:extLst>
            </p:cNvPr>
            <p:cNvSpPr/>
            <p:nvPr/>
          </p:nvSpPr>
          <p:spPr>
            <a:xfrm rot="8100000">
              <a:off x="9590460"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8" name="Rectangle 127">
              <a:extLst>
                <a:ext uri="{FF2B5EF4-FFF2-40B4-BE49-F238E27FC236}">
                  <a16:creationId xmlns:a16="http://schemas.microsoft.com/office/drawing/2014/main" id="{661B7982-01A4-4704-943F-7DB820CD5A49}"/>
                </a:ext>
              </a:extLst>
            </p:cNvPr>
            <p:cNvSpPr/>
            <p:nvPr/>
          </p:nvSpPr>
          <p:spPr>
            <a:xfrm rot="16800000">
              <a:off x="9271325"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9" name="Rectangle 116">
              <a:extLst>
                <a:ext uri="{FF2B5EF4-FFF2-40B4-BE49-F238E27FC236}">
                  <a16:creationId xmlns:a16="http://schemas.microsoft.com/office/drawing/2014/main" id="{1FF9C9A7-E302-43CE-8AC4-6E0D9E0079EA}"/>
                </a:ext>
              </a:extLst>
            </p:cNvPr>
            <p:cNvSpPr/>
            <p:nvPr/>
          </p:nvSpPr>
          <p:spPr>
            <a:xfrm rot="13500000" flipH="1">
              <a:off x="10768836"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0" name="Rectangle 118">
              <a:extLst>
                <a:ext uri="{FF2B5EF4-FFF2-40B4-BE49-F238E27FC236}">
                  <a16:creationId xmlns:a16="http://schemas.microsoft.com/office/drawing/2014/main" id="{28CABEF6-4775-4230-916B-403512CCF5BE}"/>
                </a:ext>
              </a:extLst>
            </p:cNvPr>
            <p:cNvSpPr/>
            <p:nvPr/>
          </p:nvSpPr>
          <p:spPr>
            <a:xfrm rot="4800000" flipH="1">
              <a:off x="11087971"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2" name="TextBox 131"/>
          <p:cNvSpPr txBox="1"/>
          <p:nvPr/>
        </p:nvSpPr>
        <p:spPr>
          <a:xfrm rot="5400000">
            <a:off x="5038618" y="4148481"/>
            <a:ext cx="1837297" cy="369332"/>
          </a:xfrm>
          <a:prstGeom prst="rect">
            <a:avLst/>
          </a:prstGeom>
          <a:noFill/>
        </p:spPr>
        <p:txBody>
          <a:bodyPr wrap="square" rtlCol="0">
            <a:spAutoFit/>
          </a:bodyPr>
          <a:lstStyle/>
          <a:p>
            <a:r>
              <a:rPr lang="en-US" b="1" dirty="0" smtClean="0">
                <a:solidFill>
                  <a:schemeClr val="accent6"/>
                </a:solidFill>
              </a:rPr>
              <a:t>INFORMATION</a:t>
            </a:r>
            <a:endParaRPr lang="en-US" b="1" dirty="0">
              <a:solidFill>
                <a:schemeClr val="accent6"/>
              </a:solidFill>
            </a:endParaRPr>
          </a:p>
        </p:txBody>
      </p:sp>
      <p:sp>
        <p:nvSpPr>
          <p:cNvPr id="144" name="TextBox 143"/>
          <p:cNvSpPr txBox="1"/>
          <p:nvPr/>
        </p:nvSpPr>
        <p:spPr>
          <a:xfrm>
            <a:off x="4683789" y="388055"/>
            <a:ext cx="886774" cy="369332"/>
          </a:xfrm>
          <a:prstGeom prst="rect">
            <a:avLst/>
          </a:prstGeom>
          <a:noFill/>
        </p:spPr>
        <p:txBody>
          <a:bodyPr wrap="square" rtlCol="0">
            <a:spAutoFit/>
          </a:bodyPr>
          <a:lstStyle/>
          <a:p>
            <a:r>
              <a:rPr lang="en-US" b="1" dirty="0" smtClean="0">
                <a:solidFill>
                  <a:schemeClr val="accent6"/>
                </a:solidFill>
              </a:rPr>
              <a:t>DATA</a:t>
            </a:r>
            <a:endParaRPr lang="en-US" b="1" dirty="0">
              <a:solidFill>
                <a:schemeClr val="accent6"/>
              </a:solidFill>
            </a:endParaRPr>
          </a:p>
        </p:txBody>
      </p:sp>
      <p:grpSp>
        <p:nvGrpSpPr>
          <p:cNvPr id="146" name="Graphic 37">
            <a:extLst>
              <a:ext uri="{FF2B5EF4-FFF2-40B4-BE49-F238E27FC236}">
                <a16:creationId xmlns:a16="http://schemas.microsoft.com/office/drawing/2014/main" id="{CAF2FF2B-161C-4C8F-B683-D95B239B6FBF}"/>
              </a:ext>
            </a:extLst>
          </p:cNvPr>
          <p:cNvGrpSpPr/>
          <p:nvPr/>
        </p:nvGrpSpPr>
        <p:grpSpPr>
          <a:xfrm>
            <a:off x="7393830" y="164676"/>
            <a:ext cx="358971" cy="543138"/>
            <a:chOff x="9804491" y="2080139"/>
            <a:chExt cx="1249528" cy="1809750"/>
          </a:xfrm>
          <a:solidFill>
            <a:schemeClr val="bg1"/>
          </a:solidFill>
        </p:grpSpPr>
        <p:sp>
          <p:nvSpPr>
            <p:cNvPr id="148" name="Freeform: Shape 12">
              <a:extLst>
                <a:ext uri="{FF2B5EF4-FFF2-40B4-BE49-F238E27FC236}">
                  <a16:creationId xmlns:a16="http://schemas.microsoft.com/office/drawing/2014/main" id="{4CDCB1B0-341D-402E-9FB2-3677B5196FF2}"/>
                </a:ext>
              </a:extLst>
            </p:cNvPr>
            <p:cNvSpPr/>
            <p:nvPr/>
          </p:nvSpPr>
          <p:spPr>
            <a:xfrm>
              <a:off x="9857679" y="2296357"/>
              <a:ext cx="657225" cy="390525"/>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grpFill/>
            <a:ln w="9525" cap="flat">
              <a:solidFill>
                <a:schemeClr val="accent6"/>
              </a:solidFill>
              <a:prstDash val="solid"/>
              <a:miter/>
            </a:ln>
          </p:spPr>
          <p:txBody>
            <a:bodyPr rtlCol="0" anchor="ctr"/>
            <a:lstStyle/>
            <a:p>
              <a:endParaRPr lang="en-US"/>
            </a:p>
          </p:txBody>
        </p:sp>
        <p:sp>
          <p:nvSpPr>
            <p:cNvPr id="149" name="Freeform: Shape 13">
              <a:extLst>
                <a:ext uri="{FF2B5EF4-FFF2-40B4-BE49-F238E27FC236}">
                  <a16:creationId xmlns:a16="http://schemas.microsoft.com/office/drawing/2014/main" id="{664340E8-BF83-4513-AB25-5C4C27BC7969}"/>
                </a:ext>
              </a:extLst>
            </p:cNvPr>
            <p:cNvSpPr/>
            <p:nvPr/>
          </p:nvSpPr>
          <p:spPr>
            <a:xfrm>
              <a:off x="10478709" y="2080139"/>
              <a:ext cx="371475" cy="171450"/>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grpFill/>
            <a:ln w="9525" cap="flat">
              <a:solidFill>
                <a:schemeClr val="accent6"/>
              </a:solidFill>
              <a:prstDash val="solid"/>
              <a:miter/>
            </a:ln>
          </p:spPr>
          <p:txBody>
            <a:bodyPr rtlCol="0" anchor="ctr"/>
            <a:lstStyle/>
            <a:p>
              <a:endParaRPr lang="en-US"/>
            </a:p>
          </p:txBody>
        </p:sp>
        <p:sp>
          <p:nvSpPr>
            <p:cNvPr id="150" name="Freeform: Shape 14">
              <a:extLst>
                <a:ext uri="{FF2B5EF4-FFF2-40B4-BE49-F238E27FC236}">
                  <a16:creationId xmlns:a16="http://schemas.microsoft.com/office/drawing/2014/main" id="{BBE6822C-51E1-455C-BD73-21A77F3D9B27}"/>
                </a:ext>
              </a:extLst>
            </p:cNvPr>
            <p:cNvSpPr/>
            <p:nvPr/>
          </p:nvSpPr>
          <p:spPr>
            <a:xfrm>
              <a:off x="10508237" y="2276354"/>
              <a:ext cx="361950" cy="200025"/>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grpFill/>
            <a:ln w="9525" cap="flat">
              <a:solidFill>
                <a:schemeClr val="accent6"/>
              </a:solidFill>
              <a:prstDash val="solid"/>
              <a:miter/>
            </a:ln>
          </p:spPr>
          <p:txBody>
            <a:bodyPr rtlCol="0" anchor="ctr"/>
            <a:lstStyle/>
            <a:p>
              <a:endParaRPr lang="en-US"/>
            </a:p>
          </p:txBody>
        </p:sp>
        <p:sp>
          <p:nvSpPr>
            <p:cNvPr id="151" name="Freeform: Shape 15">
              <a:extLst>
                <a:ext uri="{FF2B5EF4-FFF2-40B4-BE49-F238E27FC236}">
                  <a16:creationId xmlns:a16="http://schemas.microsoft.com/office/drawing/2014/main" id="{C40A86DA-69E5-44CF-B74E-D431BF650A6D}"/>
                </a:ext>
              </a:extLst>
            </p:cNvPr>
            <p:cNvSpPr/>
            <p:nvPr/>
          </p:nvSpPr>
          <p:spPr>
            <a:xfrm>
              <a:off x="9804491" y="2617867"/>
              <a:ext cx="1190625" cy="561975"/>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grpFill/>
            <a:ln w="9525" cap="flat">
              <a:solidFill>
                <a:schemeClr val="accent6"/>
              </a:solidFill>
              <a:prstDash val="solid"/>
              <a:miter/>
            </a:ln>
          </p:spPr>
          <p:txBody>
            <a:bodyPr rtlCol="0" anchor="ctr"/>
            <a:lstStyle/>
            <a:p>
              <a:endParaRPr lang="en-US"/>
            </a:p>
          </p:txBody>
        </p:sp>
        <p:sp>
          <p:nvSpPr>
            <p:cNvPr id="152" name="Freeform: Shape 16">
              <a:extLst>
                <a:ext uri="{FF2B5EF4-FFF2-40B4-BE49-F238E27FC236}">
                  <a16:creationId xmlns:a16="http://schemas.microsoft.com/office/drawing/2014/main" id="{CAB3A6CB-948E-43B9-B549-135D37C1DC89}"/>
                </a:ext>
              </a:extLst>
            </p:cNvPr>
            <p:cNvSpPr/>
            <p:nvPr/>
          </p:nvSpPr>
          <p:spPr>
            <a:xfrm>
              <a:off x="10374710" y="2194776"/>
              <a:ext cx="238125" cy="238125"/>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grpFill/>
            <a:ln w="9525" cap="flat">
              <a:solidFill>
                <a:schemeClr val="accent6"/>
              </a:solidFill>
              <a:prstDash val="solid"/>
              <a:miter/>
            </a:ln>
          </p:spPr>
          <p:txBody>
            <a:bodyPr rtlCol="0" anchor="ctr"/>
            <a:lstStyle/>
            <a:p>
              <a:endParaRPr lang="en-US"/>
            </a:p>
          </p:txBody>
        </p:sp>
        <p:sp>
          <p:nvSpPr>
            <p:cNvPr id="153" name="Freeform: Shape 17">
              <a:extLst>
                <a:ext uri="{FF2B5EF4-FFF2-40B4-BE49-F238E27FC236}">
                  <a16:creationId xmlns:a16="http://schemas.microsoft.com/office/drawing/2014/main" id="{C8B72F9C-C751-4B63-9784-12DE98254250}"/>
                </a:ext>
              </a:extLst>
            </p:cNvPr>
            <p:cNvSpPr/>
            <p:nvPr/>
          </p:nvSpPr>
          <p:spPr>
            <a:xfrm>
              <a:off x="10444419" y="2915839"/>
              <a:ext cx="609600" cy="666750"/>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grpFill/>
            <a:ln w="9525" cap="flat">
              <a:solidFill>
                <a:schemeClr val="accent6"/>
              </a:solidFill>
              <a:prstDash val="solid"/>
              <a:miter/>
            </a:ln>
          </p:spPr>
          <p:txBody>
            <a:bodyPr rtlCol="0" anchor="ctr"/>
            <a:lstStyle/>
            <a:p>
              <a:endParaRPr lang="en-US"/>
            </a:p>
          </p:txBody>
        </p:sp>
        <p:sp>
          <p:nvSpPr>
            <p:cNvPr id="154" name="Freeform: Shape 18">
              <a:extLst>
                <a:ext uri="{FF2B5EF4-FFF2-40B4-BE49-F238E27FC236}">
                  <a16:creationId xmlns:a16="http://schemas.microsoft.com/office/drawing/2014/main" id="{D251A6D5-8A13-4BB0-BDB3-BD677795D9F9}"/>
                </a:ext>
              </a:extLst>
            </p:cNvPr>
            <p:cNvSpPr/>
            <p:nvPr/>
          </p:nvSpPr>
          <p:spPr>
            <a:xfrm>
              <a:off x="10100567" y="3350774"/>
              <a:ext cx="590550" cy="476250"/>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grpFill/>
            <a:ln w="9525" cap="flat">
              <a:solidFill>
                <a:schemeClr val="accent6"/>
              </a:solidFill>
              <a:prstDash val="solid"/>
              <a:miter/>
            </a:ln>
          </p:spPr>
          <p:txBody>
            <a:bodyPr rtlCol="0" anchor="ctr"/>
            <a:lstStyle/>
            <a:p>
              <a:endParaRPr lang="en-US"/>
            </a:p>
          </p:txBody>
        </p:sp>
        <p:sp>
          <p:nvSpPr>
            <p:cNvPr id="155" name="Freeform: Shape 19">
              <a:extLst>
                <a:ext uri="{FF2B5EF4-FFF2-40B4-BE49-F238E27FC236}">
                  <a16:creationId xmlns:a16="http://schemas.microsoft.com/office/drawing/2014/main" id="{0EEFC6E7-82E1-4898-A580-8F3DAE0C689F}"/>
                </a:ext>
              </a:extLst>
            </p:cNvPr>
            <p:cNvSpPr/>
            <p:nvPr/>
          </p:nvSpPr>
          <p:spPr>
            <a:xfrm>
              <a:off x="10029129" y="3756539"/>
              <a:ext cx="742950" cy="133350"/>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grpFill/>
            <a:ln w="9525" cap="flat">
              <a:solidFill>
                <a:schemeClr val="accent6"/>
              </a:solidFill>
              <a:prstDash val="solid"/>
              <a:miter/>
            </a:ln>
          </p:spPr>
          <p:txBody>
            <a:bodyPr rtlCol="0" anchor="ctr"/>
            <a:lstStyle/>
            <a:p>
              <a:endParaRPr lang="en-US"/>
            </a:p>
          </p:txBody>
        </p:sp>
        <p:sp>
          <p:nvSpPr>
            <p:cNvPr id="156" name="Freeform: Shape 20">
              <a:extLst>
                <a:ext uri="{FF2B5EF4-FFF2-40B4-BE49-F238E27FC236}">
                  <a16:creationId xmlns:a16="http://schemas.microsoft.com/office/drawing/2014/main" id="{EED70865-4F83-470E-93BA-163D8C04A22A}"/>
                </a:ext>
              </a:extLst>
            </p:cNvPr>
            <p:cNvSpPr/>
            <p:nvPr/>
          </p:nvSpPr>
          <p:spPr>
            <a:xfrm>
              <a:off x="10545384" y="3403162"/>
              <a:ext cx="95250" cy="95250"/>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grpFill/>
            <a:ln w="9525" cap="flat">
              <a:solidFill>
                <a:schemeClr val="accent6"/>
              </a:solidFill>
              <a:prstDash val="solid"/>
              <a:miter/>
            </a:ln>
          </p:spPr>
          <p:txBody>
            <a:bodyPr rtlCol="0" anchor="ctr"/>
            <a:lstStyle/>
            <a:p>
              <a:endParaRPr lang="en-US"/>
            </a:p>
          </p:txBody>
        </p:sp>
      </p:grpSp>
      <p:grpSp>
        <p:nvGrpSpPr>
          <p:cNvPr id="174" name="Group 173"/>
          <p:cNvGrpSpPr/>
          <p:nvPr/>
        </p:nvGrpSpPr>
        <p:grpSpPr>
          <a:xfrm>
            <a:off x="8577188" y="4724880"/>
            <a:ext cx="606744" cy="815216"/>
            <a:chOff x="8924200" y="1204896"/>
            <a:chExt cx="3592399" cy="4147885"/>
          </a:xfrm>
        </p:grpSpPr>
        <p:grpSp>
          <p:nvGrpSpPr>
            <p:cNvPr id="157" name="Group 156">
              <a:extLst>
                <a:ext uri="{FF2B5EF4-FFF2-40B4-BE49-F238E27FC236}">
                  <a16:creationId xmlns:a16="http://schemas.microsoft.com/office/drawing/2014/main" id="{626C21CD-D267-4416-A5F1-A09955270350}"/>
                </a:ext>
              </a:extLst>
            </p:cNvPr>
            <p:cNvGrpSpPr/>
            <p:nvPr/>
          </p:nvGrpSpPr>
          <p:grpSpPr>
            <a:xfrm>
              <a:off x="8924200" y="3379001"/>
              <a:ext cx="3592399" cy="1973780"/>
              <a:chOff x="-548507" y="477868"/>
              <a:chExt cx="11570449" cy="6357177"/>
            </a:xfrm>
          </p:grpSpPr>
          <p:sp>
            <p:nvSpPr>
              <p:cNvPr id="158" name="Freeform: Shape 40">
                <a:extLst>
                  <a:ext uri="{FF2B5EF4-FFF2-40B4-BE49-F238E27FC236}">
                    <a16:creationId xmlns:a16="http://schemas.microsoft.com/office/drawing/2014/main" id="{844CFF2A-E4B3-480C-83C4-D4DD676A7E9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solidFill>
                  <a:schemeClr val="accent6"/>
                </a:solidFill>
                <a:prstDash val="solid"/>
                <a:miter/>
              </a:ln>
            </p:spPr>
            <p:txBody>
              <a:bodyPr rtlCol="0" anchor="ctr"/>
              <a:lstStyle/>
              <a:p>
                <a:endParaRPr lang="en-US"/>
              </a:p>
            </p:txBody>
          </p:sp>
          <p:sp>
            <p:nvSpPr>
              <p:cNvPr id="159" name="Freeform: Shape 41">
                <a:extLst>
                  <a:ext uri="{FF2B5EF4-FFF2-40B4-BE49-F238E27FC236}">
                    <a16:creationId xmlns:a16="http://schemas.microsoft.com/office/drawing/2014/main" id="{62D18395-834E-490E-B5E1-914C06C6F80C}"/>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solidFill>
                  <a:schemeClr val="accent6"/>
                </a:solidFill>
                <a:prstDash val="solid"/>
                <a:miter/>
              </a:ln>
            </p:spPr>
            <p:txBody>
              <a:bodyPr rtlCol="0" anchor="ctr"/>
              <a:lstStyle/>
              <a:p>
                <a:endParaRPr lang="en-US"/>
              </a:p>
            </p:txBody>
          </p:sp>
          <p:sp>
            <p:nvSpPr>
              <p:cNvPr id="160" name="Freeform: Shape 42">
                <a:extLst>
                  <a:ext uri="{FF2B5EF4-FFF2-40B4-BE49-F238E27FC236}">
                    <a16:creationId xmlns:a16="http://schemas.microsoft.com/office/drawing/2014/main" id="{47C469CF-0E74-4713-A721-4449AE35A59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solidFill>
                  <a:schemeClr val="accent6"/>
                </a:solidFill>
                <a:prstDash val="solid"/>
                <a:miter/>
              </a:ln>
            </p:spPr>
            <p:txBody>
              <a:bodyPr rtlCol="0" anchor="ctr"/>
              <a:lstStyle/>
              <a:p>
                <a:endParaRPr lang="en-US"/>
              </a:p>
            </p:txBody>
          </p:sp>
          <p:sp>
            <p:nvSpPr>
              <p:cNvPr id="161" name="Freeform: Shape 43">
                <a:extLst>
                  <a:ext uri="{FF2B5EF4-FFF2-40B4-BE49-F238E27FC236}">
                    <a16:creationId xmlns:a16="http://schemas.microsoft.com/office/drawing/2014/main" id="{9636A8BC-A745-41DB-BF2F-2ED67B78C31E}"/>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solidFill>
                  <a:schemeClr val="accent6"/>
                </a:solidFill>
                <a:prstDash val="solid"/>
                <a:miter/>
              </a:ln>
            </p:spPr>
            <p:txBody>
              <a:bodyPr rtlCol="0" anchor="ctr"/>
              <a:lstStyle/>
              <a:p>
                <a:endParaRPr lang="en-US" dirty="0"/>
              </a:p>
            </p:txBody>
          </p:sp>
          <p:sp>
            <p:nvSpPr>
              <p:cNvPr id="162" name="Freeform: Shape 44">
                <a:extLst>
                  <a:ext uri="{FF2B5EF4-FFF2-40B4-BE49-F238E27FC236}">
                    <a16:creationId xmlns:a16="http://schemas.microsoft.com/office/drawing/2014/main" id="{BA6DDA70-7980-4F5E-8495-C525CBF625B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solidFill>
                  <a:schemeClr val="accent6"/>
                </a:solidFill>
                <a:prstDash val="solid"/>
                <a:miter/>
              </a:ln>
            </p:spPr>
            <p:txBody>
              <a:bodyPr rtlCol="0" anchor="ctr"/>
              <a:lstStyle/>
              <a:p>
                <a:endParaRPr lang="en-US"/>
              </a:p>
            </p:txBody>
          </p:sp>
          <p:grpSp>
            <p:nvGrpSpPr>
              <p:cNvPr id="163" name="Group 162">
                <a:extLst>
                  <a:ext uri="{FF2B5EF4-FFF2-40B4-BE49-F238E27FC236}">
                    <a16:creationId xmlns:a16="http://schemas.microsoft.com/office/drawing/2014/main" id="{CD95FFE0-655C-4C90-9482-3AFDDB79490D}"/>
                  </a:ext>
                </a:extLst>
              </p:cNvPr>
              <p:cNvGrpSpPr/>
              <p:nvPr/>
            </p:nvGrpSpPr>
            <p:grpSpPr>
              <a:xfrm>
                <a:off x="1606" y="6382978"/>
                <a:ext cx="413937" cy="115242"/>
                <a:chOff x="5955" y="6353672"/>
                <a:chExt cx="413937" cy="115242"/>
              </a:xfrm>
            </p:grpSpPr>
            <p:sp>
              <p:nvSpPr>
                <p:cNvPr id="168" name="Rectangle: Rounded Corners 50">
                  <a:extLst>
                    <a:ext uri="{FF2B5EF4-FFF2-40B4-BE49-F238E27FC236}">
                      <a16:creationId xmlns:a16="http://schemas.microsoft.com/office/drawing/2014/main" id="{15BAE644-DB5D-4875-B017-C7D0FEFD3018}"/>
                    </a:ext>
                  </a:extLst>
                </p:cNvPr>
                <p:cNvSpPr/>
                <p:nvPr/>
              </p:nvSpPr>
              <p:spPr>
                <a:xfrm>
                  <a:off x="5955" y="6353672"/>
                  <a:ext cx="413937" cy="115242"/>
                </a:xfrm>
                <a:prstGeom prst="roundRect">
                  <a:avLst>
                    <a:gd name="adj" fmla="val 28154"/>
                  </a:avLst>
                </a:prstGeom>
                <a:solidFill>
                  <a:schemeClr val="bg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Rounded Corners 51">
                  <a:extLst>
                    <a:ext uri="{FF2B5EF4-FFF2-40B4-BE49-F238E27FC236}">
                      <a16:creationId xmlns:a16="http://schemas.microsoft.com/office/drawing/2014/main" id="{FD2A99A7-ADF3-451D-AF49-F0F9E8A06E1B}"/>
                    </a:ext>
                  </a:extLst>
                </p:cNvPr>
                <p:cNvSpPr/>
                <p:nvPr/>
              </p:nvSpPr>
              <p:spPr>
                <a:xfrm>
                  <a:off x="99417" y="6382279"/>
                  <a:ext cx="227012" cy="55272"/>
                </a:xfrm>
                <a:prstGeom prst="roundRect">
                  <a:avLst>
                    <a:gd name="adj" fmla="val 28154"/>
                  </a:avLst>
                </a:prstGeom>
                <a:solidFill>
                  <a:schemeClr val="tx1">
                    <a:lumMod val="65000"/>
                    <a:lumOff val="3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a:extLst>
                  <a:ext uri="{FF2B5EF4-FFF2-40B4-BE49-F238E27FC236}">
                    <a16:creationId xmlns:a16="http://schemas.microsoft.com/office/drawing/2014/main" id="{56D2D80E-0891-4F14-8D24-EB6FDDAA496C}"/>
                  </a:ext>
                </a:extLst>
              </p:cNvPr>
              <p:cNvGrpSpPr/>
              <p:nvPr/>
            </p:nvGrpSpPr>
            <p:grpSpPr>
              <a:xfrm>
                <a:off x="9855291" y="6381600"/>
                <a:ext cx="885989" cy="115242"/>
                <a:chOff x="5955" y="6353672"/>
                <a:chExt cx="413937" cy="115242"/>
              </a:xfrm>
            </p:grpSpPr>
            <p:sp>
              <p:nvSpPr>
                <p:cNvPr id="166" name="Rectangle: Rounded Corners 48">
                  <a:extLst>
                    <a:ext uri="{FF2B5EF4-FFF2-40B4-BE49-F238E27FC236}">
                      <a16:creationId xmlns:a16="http://schemas.microsoft.com/office/drawing/2014/main" id="{0D5B7EFF-B6FE-456C-A739-2D9B14D63278}"/>
                    </a:ext>
                  </a:extLst>
                </p:cNvPr>
                <p:cNvSpPr/>
                <p:nvPr/>
              </p:nvSpPr>
              <p:spPr>
                <a:xfrm>
                  <a:off x="5955" y="6353672"/>
                  <a:ext cx="413937" cy="115242"/>
                </a:xfrm>
                <a:prstGeom prst="roundRect">
                  <a:avLst>
                    <a:gd name="adj" fmla="val 28154"/>
                  </a:avLst>
                </a:prstGeom>
                <a:solidFill>
                  <a:schemeClr val="bg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Rounded Corners 49">
                  <a:extLst>
                    <a:ext uri="{FF2B5EF4-FFF2-40B4-BE49-F238E27FC236}">
                      <a16:creationId xmlns:a16="http://schemas.microsoft.com/office/drawing/2014/main" id="{C7B1B7E4-4FC3-4130-A6C0-D0DC54F74BCB}"/>
                    </a:ext>
                  </a:extLst>
                </p:cNvPr>
                <p:cNvSpPr/>
                <p:nvPr/>
              </p:nvSpPr>
              <p:spPr>
                <a:xfrm>
                  <a:off x="84761" y="6382279"/>
                  <a:ext cx="256326" cy="55272"/>
                </a:xfrm>
                <a:prstGeom prst="roundRect">
                  <a:avLst>
                    <a:gd name="adj" fmla="val 28154"/>
                  </a:avLst>
                </a:prstGeom>
                <a:solidFill>
                  <a:schemeClr val="tx1">
                    <a:lumMod val="65000"/>
                    <a:lumOff val="3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5" name="Freeform: Shape 47">
                <a:extLst>
                  <a:ext uri="{FF2B5EF4-FFF2-40B4-BE49-F238E27FC236}">
                    <a16:creationId xmlns:a16="http://schemas.microsoft.com/office/drawing/2014/main" id="{ED052144-5C9A-491F-9A25-872BA6AC1DD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solidFill>
                  <a:schemeClr val="accent6"/>
                </a:solidFill>
                <a:prstDash val="solid"/>
                <a:miter/>
              </a:ln>
            </p:spPr>
            <p:txBody>
              <a:bodyPr rtlCol="0" anchor="ctr"/>
              <a:lstStyle/>
              <a:p>
                <a:endParaRPr lang="en-US" dirty="0"/>
              </a:p>
            </p:txBody>
          </p:sp>
        </p:grpSp>
        <p:grpSp>
          <p:nvGrpSpPr>
            <p:cNvPr id="170" name="Group 169">
              <a:extLst>
                <a:ext uri="{FF2B5EF4-FFF2-40B4-BE49-F238E27FC236}">
                  <a16:creationId xmlns:a16="http://schemas.microsoft.com/office/drawing/2014/main" id="{49E9911E-4F90-4118-ADAC-6C939387C6DD}"/>
                </a:ext>
              </a:extLst>
            </p:cNvPr>
            <p:cNvGrpSpPr/>
            <p:nvPr/>
          </p:nvGrpSpPr>
          <p:grpSpPr>
            <a:xfrm>
              <a:off x="9434484" y="2735443"/>
              <a:ext cx="2571831" cy="2343825"/>
              <a:chOff x="4864316" y="3310559"/>
              <a:chExt cx="2315879" cy="2549761"/>
            </a:xfrm>
          </p:grpSpPr>
          <p:sp>
            <p:nvSpPr>
              <p:cNvPr id="171" name="자유형: 도형 56">
                <a:extLst>
                  <a:ext uri="{FF2B5EF4-FFF2-40B4-BE49-F238E27FC236}">
                    <a16:creationId xmlns:a16="http://schemas.microsoft.com/office/drawing/2014/main" id="{175AB26E-4831-465D-BED9-E8A3A9B26089}"/>
                  </a:ext>
                </a:extLst>
              </p:cNvPr>
              <p:cNvSpPr/>
              <p:nvPr/>
            </p:nvSpPr>
            <p:spPr>
              <a:xfrm>
                <a:off x="4864323" y="3328417"/>
                <a:ext cx="2315872" cy="2531903"/>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accent3">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172" name="자유형: 도형 55">
                <a:extLst>
                  <a:ext uri="{FF2B5EF4-FFF2-40B4-BE49-F238E27FC236}">
                    <a16:creationId xmlns:a16="http://schemas.microsoft.com/office/drawing/2014/main" id="{5BF36FA1-3A06-4AAD-B3CF-CBFB3C423AD1}"/>
                  </a:ext>
                </a:extLst>
              </p:cNvPr>
              <p:cNvSpPr/>
              <p:nvPr/>
            </p:nvSpPr>
            <p:spPr>
              <a:xfrm>
                <a:off x="4864316" y="3310559"/>
                <a:ext cx="2306734" cy="2545135"/>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grpSp>
        <p:sp>
          <p:nvSpPr>
            <p:cNvPr id="173" name="Oval 17">
              <a:extLst>
                <a:ext uri="{FF2B5EF4-FFF2-40B4-BE49-F238E27FC236}">
                  <a16:creationId xmlns:a16="http://schemas.microsoft.com/office/drawing/2014/main" id="{BAA4F99E-8805-4650-851F-42395312888A}"/>
                </a:ext>
              </a:extLst>
            </p:cNvPr>
            <p:cNvSpPr/>
            <p:nvPr/>
          </p:nvSpPr>
          <p:spPr>
            <a:xfrm>
              <a:off x="10224358" y="1204896"/>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175" name="Group 174">
            <a:extLst>
              <a:ext uri="{FF2B5EF4-FFF2-40B4-BE49-F238E27FC236}">
                <a16:creationId xmlns:a16="http://schemas.microsoft.com/office/drawing/2014/main" id="{FEFC8247-15B5-49E9-8258-DD6A7CF96E98}"/>
              </a:ext>
            </a:extLst>
          </p:cNvPr>
          <p:cNvGrpSpPr/>
          <p:nvPr/>
        </p:nvGrpSpPr>
        <p:grpSpPr>
          <a:xfrm rot="10800000" flipH="1">
            <a:off x="6626010" y="5595808"/>
            <a:ext cx="2980517" cy="170304"/>
            <a:chOff x="9079204" y="2120042"/>
            <a:chExt cx="1013985" cy="212224"/>
          </a:xfrm>
        </p:grpSpPr>
        <p:cxnSp>
          <p:nvCxnSpPr>
            <p:cNvPr id="176" name="Straight Connector 175">
              <a:extLst>
                <a:ext uri="{FF2B5EF4-FFF2-40B4-BE49-F238E27FC236}">
                  <a16:creationId xmlns:a16="http://schemas.microsoft.com/office/drawing/2014/main" id="{07183E93-8BBA-465C-B6A8-4A1C189BC4F3}"/>
                </a:ext>
              </a:extLst>
            </p:cNvPr>
            <p:cNvCxnSpPr>
              <a:cxnSpLocks/>
            </p:cNvCxnSpPr>
            <p:nvPr/>
          </p:nvCxnSpPr>
          <p:spPr>
            <a:xfrm flipV="1">
              <a:off x="9079204" y="2120042"/>
              <a:ext cx="101398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044BA7B-0BA8-4125-A92A-2083715A1747}"/>
                </a:ext>
              </a:extLst>
            </p:cNvPr>
            <p:cNvCxnSpPr>
              <a:cxnSpLocks/>
            </p:cNvCxnSpPr>
            <p:nvPr/>
          </p:nvCxnSpPr>
          <p:spPr>
            <a:xfrm flipV="1">
              <a:off x="9107853" y="2222163"/>
              <a:ext cx="956686" cy="798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1F43AB2-EACF-49A0-8C53-C214BD27C94F}"/>
                </a:ext>
              </a:extLst>
            </p:cNvPr>
            <p:cNvCxnSpPr>
              <a:cxnSpLocks/>
            </p:cNvCxnSpPr>
            <p:nvPr/>
          </p:nvCxnSpPr>
          <p:spPr>
            <a:xfrm flipV="1">
              <a:off x="9079204" y="2325864"/>
              <a:ext cx="101398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79" name="TextBox 178"/>
          <p:cNvSpPr txBox="1"/>
          <p:nvPr/>
        </p:nvSpPr>
        <p:spPr>
          <a:xfrm>
            <a:off x="9269636" y="447533"/>
            <a:ext cx="640686" cy="923330"/>
          </a:xfrm>
          <a:prstGeom prst="rect">
            <a:avLst/>
          </a:prstGeom>
          <a:noFill/>
        </p:spPr>
        <p:txBody>
          <a:bodyPr wrap="square" rtlCol="0">
            <a:spAutoFit/>
          </a:bodyPr>
          <a:lstStyle/>
          <a:p>
            <a:r>
              <a:rPr lang="en-US" dirty="0" smtClean="0">
                <a:solidFill>
                  <a:schemeClr val="accent6"/>
                </a:solidFill>
              </a:rPr>
              <a:t>010</a:t>
            </a:r>
          </a:p>
          <a:p>
            <a:r>
              <a:rPr lang="en-US" dirty="0" smtClean="0">
                <a:solidFill>
                  <a:schemeClr val="accent6"/>
                </a:solidFill>
              </a:rPr>
              <a:t>101</a:t>
            </a:r>
          </a:p>
          <a:p>
            <a:r>
              <a:rPr lang="en-US" dirty="0" smtClean="0">
                <a:solidFill>
                  <a:schemeClr val="accent6"/>
                </a:solidFill>
              </a:rPr>
              <a:t>011</a:t>
            </a:r>
            <a:endParaRPr lang="en-US" dirty="0">
              <a:solidFill>
                <a:schemeClr val="accent6"/>
              </a:solidFill>
            </a:endParaRPr>
          </a:p>
        </p:txBody>
      </p:sp>
      <p:grpSp>
        <p:nvGrpSpPr>
          <p:cNvPr id="180" name="Group 179">
            <a:extLst>
              <a:ext uri="{FF2B5EF4-FFF2-40B4-BE49-F238E27FC236}">
                <a16:creationId xmlns:a16="http://schemas.microsoft.com/office/drawing/2014/main" id="{044EA162-ABE7-4005-B6D1-D0A24A05F6D5}"/>
              </a:ext>
            </a:extLst>
          </p:cNvPr>
          <p:cNvGrpSpPr/>
          <p:nvPr/>
        </p:nvGrpSpPr>
        <p:grpSpPr>
          <a:xfrm flipH="1">
            <a:off x="9525017" y="5539743"/>
            <a:ext cx="288839" cy="288839"/>
            <a:chOff x="10060500" y="2077743"/>
            <a:chExt cx="288839" cy="288839"/>
          </a:xfrm>
        </p:grpSpPr>
        <p:sp>
          <p:nvSpPr>
            <p:cNvPr id="181" name="Oval 180">
              <a:extLst>
                <a:ext uri="{FF2B5EF4-FFF2-40B4-BE49-F238E27FC236}">
                  <a16:creationId xmlns:a16="http://schemas.microsoft.com/office/drawing/2014/main" id="{C3C6FD04-1EE5-43C0-B60D-2F4708C1E179}"/>
                </a:ext>
              </a:extLst>
            </p:cNvPr>
            <p:cNvSpPr/>
            <p:nvPr/>
          </p:nvSpPr>
          <p:spPr>
            <a:xfrm>
              <a:off x="10060500" y="2077743"/>
              <a:ext cx="288839" cy="288839"/>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33311701-DC17-42C4-92DD-CBB04CEE6DDC}"/>
                </a:ext>
              </a:extLst>
            </p:cNvPr>
            <p:cNvSpPr/>
            <p:nvPr/>
          </p:nvSpPr>
          <p:spPr>
            <a:xfrm>
              <a:off x="10109200" y="2126443"/>
              <a:ext cx="191438" cy="191438"/>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a:extLst>
              <a:ext uri="{FF2B5EF4-FFF2-40B4-BE49-F238E27FC236}">
                <a16:creationId xmlns:a16="http://schemas.microsoft.com/office/drawing/2014/main" id="{FEFC8247-15B5-49E9-8258-DD6A7CF96E98}"/>
              </a:ext>
            </a:extLst>
          </p:cNvPr>
          <p:cNvGrpSpPr/>
          <p:nvPr/>
        </p:nvGrpSpPr>
        <p:grpSpPr>
          <a:xfrm rot="16200000" flipH="1">
            <a:off x="8967912" y="4796282"/>
            <a:ext cx="1434460" cy="157227"/>
            <a:chOff x="9079204" y="2120042"/>
            <a:chExt cx="1013985" cy="212224"/>
          </a:xfrm>
        </p:grpSpPr>
        <p:cxnSp>
          <p:nvCxnSpPr>
            <p:cNvPr id="184" name="Straight Connector 183">
              <a:extLst>
                <a:ext uri="{FF2B5EF4-FFF2-40B4-BE49-F238E27FC236}">
                  <a16:creationId xmlns:a16="http://schemas.microsoft.com/office/drawing/2014/main" id="{07183E93-8BBA-465C-B6A8-4A1C189BC4F3}"/>
                </a:ext>
              </a:extLst>
            </p:cNvPr>
            <p:cNvCxnSpPr>
              <a:cxnSpLocks/>
            </p:cNvCxnSpPr>
            <p:nvPr/>
          </p:nvCxnSpPr>
          <p:spPr>
            <a:xfrm flipV="1">
              <a:off x="9079204" y="2120042"/>
              <a:ext cx="101398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044BA7B-0BA8-4125-A92A-2083715A1747}"/>
                </a:ext>
              </a:extLst>
            </p:cNvPr>
            <p:cNvCxnSpPr>
              <a:cxnSpLocks/>
            </p:cNvCxnSpPr>
            <p:nvPr/>
          </p:nvCxnSpPr>
          <p:spPr>
            <a:xfrm flipV="1">
              <a:off x="9107853" y="2222163"/>
              <a:ext cx="956686" cy="798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1F43AB2-EACF-49A0-8C53-C214BD27C94F}"/>
                </a:ext>
              </a:extLst>
            </p:cNvPr>
            <p:cNvCxnSpPr>
              <a:cxnSpLocks/>
            </p:cNvCxnSpPr>
            <p:nvPr/>
          </p:nvCxnSpPr>
          <p:spPr>
            <a:xfrm flipV="1">
              <a:off x="9079204" y="2325864"/>
              <a:ext cx="1013985" cy="640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87" name="TextBox 186"/>
          <p:cNvSpPr txBox="1"/>
          <p:nvPr/>
        </p:nvSpPr>
        <p:spPr>
          <a:xfrm>
            <a:off x="7326980" y="5230324"/>
            <a:ext cx="1837297" cy="369332"/>
          </a:xfrm>
          <a:prstGeom prst="rect">
            <a:avLst/>
          </a:prstGeom>
          <a:noFill/>
        </p:spPr>
        <p:txBody>
          <a:bodyPr wrap="square" rtlCol="0">
            <a:spAutoFit/>
          </a:bodyPr>
          <a:lstStyle/>
          <a:p>
            <a:r>
              <a:rPr lang="en-US" b="1" dirty="0" smtClean="0">
                <a:solidFill>
                  <a:schemeClr val="accent6"/>
                </a:solidFill>
              </a:rPr>
              <a:t>DECISION</a:t>
            </a:r>
            <a:endParaRPr lang="en-US" b="1" dirty="0">
              <a:solidFill>
                <a:schemeClr val="accent6"/>
              </a:solidFill>
            </a:endParaRPr>
          </a:p>
        </p:txBody>
      </p:sp>
      <p:grpSp>
        <p:nvGrpSpPr>
          <p:cNvPr id="199" name="Graphic 1">
            <a:extLst>
              <a:ext uri="{FF2B5EF4-FFF2-40B4-BE49-F238E27FC236}">
                <a16:creationId xmlns:a16="http://schemas.microsoft.com/office/drawing/2014/main" id="{303E45D4-5ECC-4FA1-A23A-1E4D879F7308}"/>
              </a:ext>
            </a:extLst>
          </p:cNvPr>
          <p:cNvGrpSpPr/>
          <p:nvPr/>
        </p:nvGrpSpPr>
        <p:grpSpPr>
          <a:xfrm flipH="1">
            <a:off x="9229720" y="3139406"/>
            <a:ext cx="1011229" cy="1030932"/>
            <a:chOff x="3889868" y="2615973"/>
            <a:chExt cx="3503018" cy="4145774"/>
          </a:xfrm>
        </p:grpSpPr>
        <p:sp>
          <p:nvSpPr>
            <p:cNvPr id="200" name="Freeform: Shape 101">
              <a:extLst>
                <a:ext uri="{FF2B5EF4-FFF2-40B4-BE49-F238E27FC236}">
                  <a16:creationId xmlns:a16="http://schemas.microsoft.com/office/drawing/2014/main" id="{AAF3D2BA-9CE3-4888-92B0-94F312D8489A}"/>
                </a:ext>
              </a:extLst>
            </p:cNvPr>
            <p:cNvSpPr/>
            <p:nvPr/>
          </p:nvSpPr>
          <p:spPr>
            <a:xfrm>
              <a:off x="4705765" y="3775935"/>
              <a:ext cx="2683933" cy="2984204"/>
            </a:xfrm>
            <a:custGeom>
              <a:avLst/>
              <a:gdLst>
                <a:gd name="connsiteX0" fmla="*/ 2065790 w 2683933"/>
                <a:gd name="connsiteY0" fmla="*/ 2983668 h 2984204"/>
                <a:gd name="connsiteX1" fmla="*/ 2040080 w 2683933"/>
                <a:gd name="connsiteY1" fmla="*/ 2984204 h 2984204"/>
                <a:gd name="connsiteX2" fmla="*/ 393554 w 2683933"/>
                <a:gd name="connsiteY2" fmla="*/ 2984204 h 2984204"/>
                <a:gd name="connsiteX3" fmla="*/ 369986 w 2683933"/>
                <a:gd name="connsiteY3" fmla="*/ 2983668 h 2984204"/>
                <a:gd name="connsiteX4" fmla="*/ 397839 w 2683933"/>
                <a:gd name="connsiteY4" fmla="*/ 2854582 h 2984204"/>
                <a:gd name="connsiteX5" fmla="*/ 512464 w 2683933"/>
                <a:gd name="connsiteY5" fmla="*/ 2421793 h 2984204"/>
                <a:gd name="connsiteX6" fmla="*/ 512999 w 2683933"/>
                <a:gd name="connsiteY6" fmla="*/ 2419650 h 2984204"/>
                <a:gd name="connsiteX7" fmla="*/ 488360 w 2683933"/>
                <a:gd name="connsiteY7" fmla="*/ 2305561 h 2984204"/>
                <a:gd name="connsiteX8" fmla="*/ 386591 w 2683933"/>
                <a:gd name="connsiteY8" fmla="*/ 2187723 h 2984204"/>
                <a:gd name="connsiteX9" fmla="*/ 387662 w 2683933"/>
                <a:gd name="connsiteY9" fmla="*/ 2163620 h 2984204"/>
                <a:gd name="connsiteX10" fmla="*/ 562813 w 2683933"/>
                <a:gd name="connsiteY10" fmla="*/ 1921515 h 2984204"/>
                <a:gd name="connsiteX11" fmla="*/ 592808 w 2683933"/>
                <a:gd name="connsiteY11" fmla="*/ 1843848 h 2984204"/>
                <a:gd name="connsiteX12" fmla="*/ 465328 w 2683933"/>
                <a:gd name="connsiteY12" fmla="*/ 1881343 h 2984204"/>
                <a:gd name="connsiteX13" fmla="*/ 290177 w 2683933"/>
                <a:gd name="connsiteY13" fmla="*/ 1893126 h 2984204"/>
                <a:gd name="connsiteX14" fmla="*/ 66820 w 2683933"/>
                <a:gd name="connsiteY14" fmla="*/ 1879736 h 2984204"/>
                <a:gd name="connsiteX15" fmla="*/ 12186 w 2683933"/>
                <a:gd name="connsiteY15" fmla="*/ 1873308 h 2984204"/>
                <a:gd name="connsiteX16" fmla="*/ 6294 w 2683933"/>
                <a:gd name="connsiteY16" fmla="*/ 1844920 h 2984204"/>
                <a:gd name="connsiteX17" fmla="*/ 13792 w 2683933"/>
                <a:gd name="connsiteY17" fmla="*/ 1844384 h 2984204"/>
                <a:gd name="connsiteX18" fmla="*/ 125203 w 2683933"/>
                <a:gd name="connsiteY18" fmla="*/ 1866880 h 2984204"/>
                <a:gd name="connsiteX19" fmla="*/ 195371 w 2683933"/>
                <a:gd name="connsiteY19" fmla="*/ 1834743 h 2984204"/>
                <a:gd name="connsiteX20" fmla="*/ 241971 w 2683933"/>
                <a:gd name="connsiteY20" fmla="*/ 1792428 h 2984204"/>
                <a:gd name="connsiteX21" fmla="*/ 503894 w 2683933"/>
                <a:gd name="connsiteY21" fmla="*/ 1768860 h 2984204"/>
                <a:gd name="connsiteX22" fmla="*/ 775458 w 2683933"/>
                <a:gd name="connsiteY22" fmla="*/ 1743150 h 2984204"/>
                <a:gd name="connsiteX23" fmla="*/ 852589 w 2683933"/>
                <a:gd name="connsiteY23" fmla="*/ 1738865 h 2984204"/>
                <a:gd name="connsiteX24" fmla="*/ 909365 w 2683933"/>
                <a:gd name="connsiteY24" fmla="*/ 1749042 h 2984204"/>
                <a:gd name="connsiteX25" fmla="*/ 903473 w 2683933"/>
                <a:gd name="connsiteY25" fmla="*/ 1769396 h 2984204"/>
                <a:gd name="connsiteX26" fmla="*/ 792062 w 2683933"/>
                <a:gd name="connsiteY26" fmla="*/ 2165762 h 2984204"/>
                <a:gd name="connsiteX27" fmla="*/ 1152006 w 2683933"/>
                <a:gd name="connsiteY27" fmla="*/ 2213969 h 2984204"/>
                <a:gd name="connsiteX28" fmla="*/ 1186821 w 2683933"/>
                <a:gd name="connsiteY28" fmla="*/ 2182367 h 2984204"/>
                <a:gd name="connsiteX29" fmla="*/ 1201284 w 2683933"/>
                <a:gd name="connsiteY29" fmla="*/ 2035068 h 2984204"/>
                <a:gd name="connsiteX30" fmla="*/ 1221637 w 2683933"/>
                <a:gd name="connsiteY30" fmla="*/ 1830458 h 2984204"/>
                <a:gd name="connsiteX31" fmla="*/ 1230743 w 2683933"/>
                <a:gd name="connsiteY31" fmla="*/ 1737794 h 2984204"/>
                <a:gd name="connsiteX32" fmla="*/ 1213603 w 2683933"/>
                <a:gd name="connsiteY32" fmla="*/ 1717975 h 2984204"/>
                <a:gd name="connsiteX33" fmla="*/ 1055592 w 2683933"/>
                <a:gd name="connsiteY33" fmla="*/ 1724403 h 2984204"/>
                <a:gd name="connsiteX34" fmla="*/ 1016491 w 2683933"/>
                <a:gd name="connsiteY34" fmla="*/ 1722796 h 2984204"/>
                <a:gd name="connsiteX35" fmla="*/ 1011135 w 2683933"/>
                <a:gd name="connsiteY35" fmla="*/ 1665484 h 2984204"/>
                <a:gd name="connsiteX36" fmla="*/ 991852 w 2683933"/>
                <a:gd name="connsiteY36" fmla="*/ 1631203 h 2984204"/>
                <a:gd name="connsiteX37" fmla="*/ 884726 w 2683933"/>
                <a:gd name="connsiteY37" fmla="*/ 1577641 h 2984204"/>
                <a:gd name="connsiteX38" fmla="*/ 863301 w 2683933"/>
                <a:gd name="connsiteY38" fmla="*/ 1544431 h 2984204"/>
                <a:gd name="connsiteX39" fmla="*/ 895975 w 2683933"/>
                <a:gd name="connsiteY39" fmla="*/ 1343570 h 2984204"/>
                <a:gd name="connsiteX40" fmla="*/ 860623 w 2683933"/>
                <a:gd name="connsiteY40" fmla="*/ 1304469 h 2984204"/>
                <a:gd name="connsiteX41" fmla="*/ 813488 w 2683933"/>
                <a:gd name="connsiteY41" fmla="*/ 1309826 h 2984204"/>
                <a:gd name="connsiteX42" fmla="*/ 791527 w 2683933"/>
                <a:gd name="connsiteY42" fmla="*/ 1317860 h 2984204"/>
                <a:gd name="connsiteX43" fmla="*/ 769566 w 2683933"/>
                <a:gd name="connsiteY43" fmla="*/ 1329108 h 2984204"/>
                <a:gd name="connsiteX44" fmla="*/ 646371 w 2683933"/>
                <a:gd name="connsiteY44" fmla="*/ 1328037 h 2984204"/>
                <a:gd name="connsiteX45" fmla="*/ 634587 w 2683933"/>
                <a:gd name="connsiteY45" fmla="*/ 1311968 h 2984204"/>
                <a:gd name="connsiteX46" fmla="*/ 659762 w 2683933"/>
                <a:gd name="connsiteY46" fmla="*/ 1158242 h 2984204"/>
                <a:gd name="connsiteX47" fmla="*/ 721895 w 2683933"/>
                <a:gd name="connsiteY47" fmla="*/ 955239 h 2984204"/>
                <a:gd name="connsiteX48" fmla="*/ 797954 w 2683933"/>
                <a:gd name="connsiteY48" fmla="*/ 752235 h 2984204"/>
                <a:gd name="connsiteX49" fmla="*/ 825271 w 2683933"/>
                <a:gd name="connsiteY49" fmla="*/ 649394 h 2984204"/>
                <a:gd name="connsiteX50" fmla="*/ 875085 w 2683933"/>
                <a:gd name="connsiteY50" fmla="*/ 450676 h 2984204"/>
                <a:gd name="connsiteX51" fmla="*/ 929184 w 2683933"/>
                <a:gd name="connsiteY51" fmla="*/ 303377 h 2984204"/>
                <a:gd name="connsiteX52" fmla="*/ 1118797 w 2683933"/>
                <a:gd name="connsiteY52" fmla="*/ 155544 h 2984204"/>
                <a:gd name="connsiteX53" fmla="*/ 1240920 w 2683933"/>
                <a:gd name="connsiteY53" fmla="*/ 138403 h 2984204"/>
                <a:gd name="connsiteX54" fmla="*/ 1234492 w 2683933"/>
                <a:gd name="connsiteY54" fmla="*/ 153937 h 2984204"/>
                <a:gd name="connsiteX55" fmla="*/ 1186286 w 2683933"/>
                <a:gd name="connsiteY55" fmla="*/ 310341 h 2984204"/>
                <a:gd name="connsiteX56" fmla="*/ 1196463 w 2683933"/>
                <a:gd name="connsiteY56" fmla="*/ 368724 h 2984204"/>
                <a:gd name="connsiteX57" fmla="*/ 1211996 w 2683933"/>
                <a:gd name="connsiteY57" fmla="*/ 374616 h 2984204"/>
                <a:gd name="connsiteX58" fmla="*/ 1246812 w 2683933"/>
                <a:gd name="connsiteY58" fmla="*/ 348370 h 2984204"/>
                <a:gd name="connsiteX59" fmla="*/ 1262881 w 2683933"/>
                <a:gd name="connsiteY59" fmla="*/ 345157 h 2984204"/>
                <a:gd name="connsiteX60" fmla="*/ 1263952 w 2683933"/>
                <a:gd name="connsiteY60" fmla="*/ 359619 h 2984204"/>
                <a:gd name="connsiteX61" fmla="*/ 1275200 w 2683933"/>
                <a:gd name="connsiteY61" fmla="*/ 436749 h 2984204"/>
                <a:gd name="connsiteX62" fmla="*/ 1289127 w 2683933"/>
                <a:gd name="connsiteY62" fmla="*/ 462995 h 2984204"/>
                <a:gd name="connsiteX63" fmla="*/ 1296090 w 2683933"/>
                <a:gd name="connsiteY63" fmla="*/ 575477 h 2984204"/>
                <a:gd name="connsiteX64" fmla="*/ 1281628 w 2683933"/>
                <a:gd name="connsiteY64" fmla="*/ 719562 h 2984204"/>
                <a:gd name="connsiteX65" fmla="*/ 1278414 w 2683933"/>
                <a:gd name="connsiteY65" fmla="*/ 818118 h 2984204"/>
                <a:gd name="connsiteX66" fmla="*/ 1263952 w 2683933"/>
                <a:gd name="connsiteY66" fmla="*/ 985770 h 2984204"/>
                <a:gd name="connsiteX67" fmla="*/ 1246276 w 2683933"/>
                <a:gd name="connsiteY67" fmla="*/ 1190380 h 2984204"/>
                <a:gd name="connsiteX68" fmla="*/ 1240920 w 2683933"/>
                <a:gd name="connsiteY68" fmla="*/ 1259477 h 2984204"/>
                <a:gd name="connsiteX69" fmla="*/ 1236635 w 2683933"/>
                <a:gd name="connsiteY69" fmla="*/ 1277688 h 2984204"/>
                <a:gd name="connsiteX70" fmla="*/ 1347510 w 2683933"/>
                <a:gd name="connsiteY70" fmla="*/ 995947 h 2984204"/>
                <a:gd name="connsiteX71" fmla="*/ 1401073 w 2683933"/>
                <a:gd name="connsiteY71" fmla="*/ 898998 h 2984204"/>
                <a:gd name="connsiteX72" fmla="*/ 1548907 w 2683933"/>
                <a:gd name="connsiteY72" fmla="*/ 653144 h 2984204"/>
                <a:gd name="connsiteX73" fmla="*/ 1608362 w 2683933"/>
                <a:gd name="connsiteY73" fmla="*/ 576549 h 2984204"/>
                <a:gd name="connsiteX74" fmla="*/ 1780835 w 2683933"/>
                <a:gd name="connsiteY74" fmla="*/ 404611 h 2984204"/>
                <a:gd name="connsiteX75" fmla="*/ 1850467 w 2683933"/>
                <a:gd name="connsiteY75" fmla="*/ 339800 h 2984204"/>
                <a:gd name="connsiteX76" fmla="*/ 1886354 w 2683933"/>
                <a:gd name="connsiteY76" fmla="*/ 343550 h 2984204"/>
                <a:gd name="connsiteX77" fmla="*/ 1929740 w 2683933"/>
                <a:gd name="connsiteY77" fmla="*/ 456567 h 2984204"/>
                <a:gd name="connsiteX78" fmla="*/ 1932954 w 2683933"/>
                <a:gd name="connsiteY78" fmla="*/ 493526 h 2984204"/>
                <a:gd name="connsiteX79" fmla="*/ 2105427 w 2683933"/>
                <a:gd name="connsiteY79" fmla="*/ 55916 h 2984204"/>
                <a:gd name="connsiteX80" fmla="*/ 2127923 w 2683933"/>
                <a:gd name="connsiteY80" fmla="*/ 1282 h 2984204"/>
                <a:gd name="connsiteX81" fmla="*/ 2133815 w 2683933"/>
                <a:gd name="connsiteY81" fmla="*/ 747 h 2984204"/>
                <a:gd name="connsiteX82" fmla="*/ 2221122 w 2683933"/>
                <a:gd name="connsiteY82" fmla="*/ 168399 h 2984204"/>
                <a:gd name="connsiteX83" fmla="*/ 2289683 w 2683933"/>
                <a:gd name="connsiteY83" fmla="*/ 218748 h 2984204"/>
                <a:gd name="connsiteX84" fmla="*/ 2562319 w 2683933"/>
                <a:gd name="connsiteY84" fmla="*/ 302842 h 2984204"/>
                <a:gd name="connsiteX85" fmla="*/ 2683371 w 2683933"/>
                <a:gd name="connsiteY85" fmla="*/ 498882 h 2984204"/>
                <a:gd name="connsiteX86" fmla="*/ 2653376 w 2683933"/>
                <a:gd name="connsiteY86" fmla="*/ 745272 h 2984204"/>
                <a:gd name="connsiteX87" fmla="*/ 2609454 w 2683933"/>
                <a:gd name="connsiteY87" fmla="*/ 935956 h 2984204"/>
                <a:gd name="connsiteX88" fmla="*/ 2504471 w 2683933"/>
                <a:gd name="connsiteY88" fmla="*/ 1251978 h 2984204"/>
                <a:gd name="connsiteX89" fmla="*/ 2298253 w 2683933"/>
                <a:gd name="connsiteY89" fmla="*/ 1599066 h 2984204"/>
                <a:gd name="connsiteX90" fmla="*/ 2098463 w 2683933"/>
                <a:gd name="connsiteY90" fmla="*/ 1863667 h 2984204"/>
                <a:gd name="connsiteX91" fmla="*/ 2088822 w 2683933"/>
                <a:gd name="connsiteY91" fmla="*/ 1892591 h 2984204"/>
                <a:gd name="connsiteX92" fmla="*/ 2110783 w 2683933"/>
                <a:gd name="connsiteY92" fmla="*/ 2220396 h 2984204"/>
                <a:gd name="connsiteX93" fmla="*/ 2128459 w 2683933"/>
                <a:gd name="connsiteY93" fmla="*/ 2514457 h 2984204"/>
                <a:gd name="connsiteX94" fmla="*/ 2138635 w 2683933"/>
                <a:gd name="connsiteY94" fmla="*/ 2658542 h 2984204"/>
                <a:gd name="connsiteX95" fmla="*/ 2112390 w 2683933"/>
                <a:gd name="connsiteY95" fmla="*/ 2683180 h 2984204"/>
                <a:gd name="connsiteX96" fmla="*/ 2087215 w 2683933"/>
                <a:gd name="connsiteY96" fmla="*/ 2678360 h 2984204"/>
                <a:gd name="connsiteX97" fmla="*/ 2063647 w 2683933"/>
                <a:gd name="connsiteY97" fmla="*/ 2697642 h 2984204"/>
                <a:gd name="connsiteX98" fmla="*/ 2065790 w 2683933"/>
                <a:gd name="connsiteY98" fmla="*/ 2983668 h 298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683933" h="2984204">
                  <a:moveTo>
                    <a:pt x="2065790" y="2983668"/>
                  </a:moveTo>
                  <a:cubicBezTo>
                    <a:pt x="2057220" y="2983668"/>
                    <a:pt x="2048650" y="2984204"/>
                    <a:pt x="2040080" y="2984204"/>
                  </a:cubicBezTo>
                  <a:cubicBezTo>
                    <a:pt x="1491059" y="2984204"/>
                    <a:pt x="942039" y="2984204"/>
                    <a:pt x="393554" y="2984204"/>
                  </a:cubicBezTo>
                  <a:cubicBezTo>
                    <a:pt x="385519" y="2984204"/>
                    <a:pt x="377485" y="2983668"/>
                    <a:pt x="369986" y="2983668"/>
                  </a:cubicBezTo>
                  <a:cubicBezTo>
                    <a:pt x="376949" y="2940283"/>
                    <a:pt x="387662" y="2897432"/>
                    <a:pt x="397839" y="2854582"/>
                  </a:cubicBezTo>
                  <a:cubicBezTo>
                    <a:pt x="431048" y="2708891"/>
                    <a:pt x="470149" y="2564806"/>
                    <a:pt x="512464" y="2421793"/>
                  </a:cubicBezTo>
                  <a:cubicBezTo>
                    <a:pt x="512464" y="2421257"/>
                    <a:pt x="512464" y="2420722"/>
                    <a:pt x="512999" y="2419650"/>
                  </a:cubicBezTo>
                  <a:cubicBezTo>
                    <a:pt x="538174" y="2374658"/>
                    <a:pt x="523176" y="2340377"/>
                    <a:pt x="488360" y="2305561"/>
                  </a:cubicBezTo>
                  <a:cubicBezTo>
                    <a:pt x="451402" y="2269139"/>
                    <a:pt x="420871" y="2226288"/>
                    <a:pt x="386591" y="2187723"/>
                  </a:cubicBezTo>
                  <a:cubicBezTo>
                    <a:pt x="377485" y="2177546"/>
                    <a:pt x="379092" y="2172725"/>
                    <a:pt x="387662" y="2163620"/>
                  </a:cubicBezTo>
                  <a:cubicBezTo>
                    <a:pt x="456758" y="2090238"/>
                    <a:pt x="518356" y="2012036"/>
                    <a:pt x="562813" y="1921515"/>
                  </a:cubicBezTo>
                  <a:cubicBezTo>
                    <a:pt x="574597" y="1897411"/>
                    <a:pt x="585845" y="1873308"/>
                    <a:pt x="592808" y="1843848"/>
                  </a:cubicBezTo>
                  <a:cubicBezTo>
                    <a:pt x="549422" y="1861524"/>
                    <a:pt x="508179" y="1874379"/>
                    <a:pt x="465328" y="1881343"/>
                  </a:cubicBezTo>
                  <a:cubicBezTo>
                    <a:pt x="407480" y="1890448"/>
                    <a:pt x="349097" y="1893662"/>
                    <a:pt x="290177" y="1893126"/>
                  </a:cubicBezTo>
                  <a:cubicBezTo>
                    <a:pt x="215725" y="1892591"/>
                    <a:pt x="141272" y="1887770"/>
                    <a:pt x="66820" y="1879736"/>
                  </a:cubicBezTo>
                  <a:cubicBezTo>
                    <a:pt x="48608" y="1877593"/>
                    <a:pt x="29861" y="1875986"/>
                    <a:pt x="12186" y="1873308"/>
                  </a:cubicBezTo>
                  <a:cubicBezTo>
                    <a:pt x="-6026" y="1870630"/>
                    <a:pt x="-134" y="1856168"/>
                    <a:pt x="6294" y="1844920"/>
                  </a:cubicBezTo>
                  <a:cubicBezTo>
                    <a:pt x="8972" y="1843313"/>
                    <a:pt x="11650" y="1843313"/>
                    <a:pt x="13792" y="1844384"/>
                  </a:cubicBezTo>
                  <a:cubicBezTo>
                    <a:pt x="49144" y="1862060"/>
                    <a:pt x="87174" y="1865809"/>
                    <a:pt x="125203" y="1866880"/>
                  </a:cubicBezTo>
                  <a:cubicBezTo>
                    <a:pt x="153056" y="1867416"/>
                    <a:pt x="181445" y="1866345"/>
                    <a:pt x="195371" y="1834743"/>
                  </a:cubicBezTo>
                  <a:cubicBezTo>
                    <a:pt x="202870" y="1797249"/>
                    <a:pt x="202334" y="1796713"/>
                    <a:pt x="241971" y="1792428"/>
                  </a:cubicBezTo>
                  <a:cubicBezTo>
                    <a:pt x="329278" y="1783322"/>
                    <a:pt x="416586" y="1777431"/>
                    <a:pt x="503894" y="1768860"/>
                  </a:cubicBezTo>
                  <a:cubicBezTo>
                    <a:pt x="594415" y="1760290"/>
                    <a:pt x="684937" y="1751720"/>
                    <a:pt x="775458" y="1743150"/>
                  </a:cubicBezTo>
                  <a:cubicBezTo>
                    <a:pt x="801168" y="1740472"/>
                    <a:pt x="826878" y="1742615"/>
                    <a:pt x="852589" y="1738865"/>
                  </a:cubicBezTo>
                  <a:cubicBezTo>
                    <a:pt x="860623" y="1737794"/>
                    <a:pt x="906152" y="1739401"/>
                    <a:pt x="909365" y="1749042"/>
                  </a:cubicBezTo>
                  <a:cubicBezTo>
                    <a:pt x="910436" y="1756541"/>
                    <a:pt x="907223" y="1763504"/>
                    <a:pt x="903473" y="1769396"/>
                  </a:cubicBezTo>
                  <a:cubicBezTo>
                    <a:pt x="875085" y="1817603"/>
                    <a:pt x="718145" y="2156121"/>
                    <a:pt x="792062" y="2165762"/>
                  </a:cubicBezTo>
                  <a:cubicBezTo>
                    <a:pt x="867051" y="2175403"/>
                    <a:pt x="1076482" y="2213433"/>
                    <a:pt x="1152006" y="2213969"/>
                  </a:cubicBezTo>
                  <a:cubicBezTo>
                    <a:pt x="1183072" y="2213969"/>
                    <a:pt x="1184143" y="2213969"/>
                    <a:pt x="1186821" y="2182367"/>
                  </a:cubicBezTo>
                  <a:cubicBezTo>
                    <a:pt x="1191107" y="2133089"/>
                    <a:pt x="1196463" y="2083810"/>
                    <a:pt x="1201284" y="2035068"/>
                  </a:cubicBezTo>
                  <a:cubicBezTo>
                    <a:pt x="1208247" y="1967043"/>
                    <a:pt x="1213603" y="1898483"/>
                    <a:pt x="1221637" y="1830458"/>
                  </a:cubicBezTo>
                  <a:cubicBezTo>
                    <a:pt x="1225387" y="1799927"/>
                    <a:pt x="1226458" y="1768860"/>
                    <a:pt x="1230743" y="1737794"/>
                  </a:cubicBezTo>
                  <a:cubicBezTo>
                    <a:pt x="1232350" y="1724939"/>
                    <a:pt x="1227529" y="1718511"/>
                    <a:pt x="1213603" y="1717975"/>
                  </a:cubicBezTo>
                  <a:cubicBezTo>
                    <a:pt x="1160576" y="1716904"/>
                    <a:pt x="1108084" y="1721725"/>
                    <a:pt x="1055592" y="1724403"/>
                  </a:cubicBezTo>
                  <a:cubicBezTo>
                    <a:pt x="1042201" y="1724939"/>
                    <a:pt x="1029346" y="1728153"/>
                    <a:pt x="1016491" y="1722796"/>
                  </a:cubicBezTo>
                  <a:cubicBezTo>
                    <a:pt x="1004707" y="1704585"/>
                    <a:pt x="1009528" y="1684766"/>
                    <a:pt x="1011135" y="1665484"/>
                  </a:cubicBezTo>
                  <a:cubicBezTo>
                    <a:pt x="1012742" y="1647808"/>
                    <a:pt x="1006314" y="1638702"/>
                    <a:pt x="991852" y="1631203"/>
                  </a:cubicBezTo>
                  <a:cubicBezTo>
                    <a:pt x="955965" y="1612992"/>
                    <a:pt x="920614" y="1595316"/>
                    <a:pt x="884726" y="1577641"/>
                  </a:cubicBezTo>
                  <a:cubicBezTo>
                    <a:pt x="870264" y="1570677"/>
                    <a:pt x="861694" y="1561036"/>
                    <a:pt x="863301" y="1544431"/>
                  </a:cubicBezTo>
                  <a:cubicBezTo>
                    <a:pt x="872407" y="1476942"/>
                    <a:pt x="884191" y="1410524"/>
                    <a:pt x="895975" y="1343570"/>
                  </a:cubicBezTo>
                  <a:cubicBezTo>
                    <a:pt x="904009" y="1298577"/>
                    <a:pt x="905616" y="1299113"/>
                    <a:pt x="860623" y="1304469"/>
                  </a:cubicBezTo>
                  <a:cubicBezTo>
                    <a:pt x="845090" y="1306612"/>
                    <a:pt x="829021" y="1308219"/>
                    <a:pt x="813488" y="1309826"/>
                  </a:cubicBezTo>
                  <a:cubicBezTo>
                    <a:pt x="805453" y="1310361"/>
                    <a:pt x="797954" y="1312504"/>
                    <a:pt x="791527" y="1317860"/>
                  </a:cubicBezTo>
                  <a:cubicBezTo>
                    <a:pt x="785635" y="1324288"/>
                    <a:pt x="778672" y="1329108"/>
                    <a:pt x="769566" y="1329108"/>
                  </a:cubicBezTo>
                  <a:cubicBezTo>
                    <a:pt x="728322" y="1329644"/>
                    <a:pt x="687615" y="1331787"/>
                    <a:pt x="646371" y="1328037"/>
                  </a:cubicBezTo>
                  <a:cubicBezTo>
                    <a:pt x="639408" y="1324823"/>
                    <a:pt x="632980" y="1321074"/>
                    <a:pt x="634587" y="1311968"/>
                  </a:cubicBezTo>
                  <a:cubicBezTo>
                    <a:pt x="642622" y="1260548"/>
                    <a:pt x="652263" y="1209663"/>
                    <a:pt x="659762" y="1158242"/>
                  </a:cubicBezTo>
                  <a:cubicBezTo>
                    <a:pt x="670474" y="1087004"/>
                    <a:pt x="696720" y="1021657"/>
                    <a:pt x="721895" y="955239"/>
                  </a:cubicBezTo>
                  <a:cubicBezTo>
                    <a:pt x="747605" y="887749"/>
                    <a:pt x="773851" y="820260"/>
                    <a:pt x="797954" y="752235"/>
                  </a:cubicBezTo>
                  <a:cubicBezTo>
                    <a:pt x="809738" y="719026"/>
                    <a:pt x="816701" y="683675"/>
                    <a:pt x="825271" y="649394"/>
                  </a:cubicBezTo>
                  <a:cubicBezTo>
                    <a:pt x="841876" y="583512"/>
                    <a:pt x="859552" y="517094"/>
                    <a:pt x="875085" y="450676"/>
                  </a:cubicBezTo>
                  <a:cubicBezTo>
                    <a:pt x="887404" y="399255"/>
                    <a:pt x="905616" y="350513"/>
                    <a:pt x="929184" y="303377"/>
                  </a:cubicBezTo>
                  <a:cubicBezTo>
                    <a:pt x="968820" y="222497"/>
                    <a:pt x="1035238" y="178576"/>
                    <a:pt x="1118797" y="155544"/>
                  </a:cubicBezTo>
                  <a:cubicBezTo>
                    <a:pt x="1158433" y="144831"/>
                    <a:pt x="1199141" y="136261"/>
                    <a:pt x="1240920" y="138403"/>
                  </a:cubicBezTo>
                  <a:cubicBezTo>
                    <a:pt x="1243063" y="145367"/>
                    <a:pt x="1238778" y="150187"/>
                    <a:pt x="1234492" y="153937"/>
                  </a:cubicBezTo>
                  <a:cubicBezTo>
                    <a:pt x="1186286" y="196251"/>
                    <a:pt x="1175038" y="249814"/>
                    <a:pt x="1186286" y="310341"/>
                  </a:cubicBezTo>
                  <a:cubicBezTo>
                    <a:pt x="1190035" y="329623"/>
                    <a:pt x="1193249" y="349441"/>
                    <a:pt x="1196463" y="368724"/>
                  </a:cubicBezTo>
                  <a:cubicBezTo>
                    <a:pt x="1198605" y="380508"/>
                    <a:pt x="1203426" y="381044"/>
                    <a:pt x="1211996" y="374616"/>
                  </a:cubicBezTo>
                  <a:cubicBezTo>
                    <a:pt x="1223244" y="365510"/>
                    <a:pt x="1235028" y="356940"/>
                    <a:pt x="1246812" y="348370"/>
                  </a:cubicBezTo>
                  <a:cubicBezTo>
                    <a:pt x="1251633" y="345157"/>
                    <a:pt x="1256989" y="340336"/>
                    <a:pt x="1262881" y="345157"/>
                  </a:cubicBezTo>
                  <a:cubicBezTo>
                    <a:pt x="1267702" y="348906"/>
                    <a:pt x="1265559" y="355333"/>
                    <a:pt x="1263952" y="359619"/>
                  </a:cubicBezTo>
                  <a:cubicBezTo>
                    <a:pt x="1252168" y="387471"/>
                    <a:pt x="1260203" y="412646"/>
                    <a:pt x="1275200" y="436749"/>
                  </a:cubicBezTo>
                  <a:cubicBezTo>
                    <a:pt x="1280557" y="445319"/>
                    <a:pt x="1283770" y="454425"/>
                    <a:pt x="1289127" y="462995"/>
                  </a:cubicBezTo>
                  <a:cubicBezTo>
                    <a:pt x="1312694" y="499418"/>
                    <a:pt x="1314837" y="535305"/>
                    <a:pt x="1296090" y="575477"/>
                  </a:cubicBezTo>
                  <a:cubicBezTo>
                    <a:pt x="1274665" y="621006"/>
                    <a:pt x="1275736" y="670819"/>
                    <a:pt x="1281628" y="719562"/>
                  </a:cubicBezTo>
                  <a:cubicBezTo>
                    <a:pt x="1285913" y="752771"/>
                    <a:pt x="1281092" y="785444"/>
                    <a:pt x="1278414" y="818118"/>
                  </a:cubicBezTo>
                  <a:cubicBezTo>
                    <a:pt x="1274129" y="873823"/>
                    <a:pt x="1269844" y="930064"/>
                    <a:pt x="1263952" y="985770"/>
                  </a:cubicBezTo>
                  <a:cubicBezTo>
                    <a:pt x="1256989" y="1053795"/>
                    <a:pt x="1254846" y="1122355"/>
                    <a:pt x="1246276" y="1190380"/>
                  </a:cubicBezTo>
                  <a:cubicBezTo>
                    <a:pt x="1243598" y="1213412"/>
                    <a:pt x="1244670" y="1236444"/>
                    <a:pt x="1240920" y="1259477"/>
                  </a:cubicBezTo>
                  <a:cubicBezTo>
                    <a:pt x="1239849" y="1265368"/>
                    <a:pt x="1240920" y="1271796"/>
                    <a:pt x="1236635" y="1277688"/>
                  </a:cubicBezTo>
                  <a:cubicBezTo>
                    <a:pt x="1272522" y="1182881"/>
                    <a:pt x="1308945" y="1089146"/>
                    <a:pt x="1347510" y="995947"/>
                  </a:cubicBezTo>
                  <a:cubicBezTo>
                    <a:pt x="1361437" y="961666"/>
                    <a:pt x="1382862" y="931135"/>
                    <a:pt x="1401073" y="898998"/>
                  </a:cubicBezTo>
                  <a:cubicBezTo>
                    <a:pt x="1449280" y="816511"/>
                    <a:pt x="1496951" y="732952"/>
                    <a:pt x="1548907" y="653144"/>
                  </a:cubicBezTo>
                  <a:cubicBezTo>
                    <a:pt x="1566583" y="625826"/>
                    <a:pt x="1586401" y="600652"/>
                    <a:pt x="1608362" y="576549"/>
                  </a:cubicBezTo>
                  <a:cubicBezTo>
                    <a:pt x="1662996" y="516558"/>
                    <a:pt x="1722987" y="461924"/>
                    <a:pt x="1780835" y="404611"/>
                  </a:cubicBezTo>
                  <a:cubicBezTo>
                    <a:pt x="1803331" y="382115"/>
                    <a:pt x="1827970" y="362297"/>
                    <a:pt x="1850467" y="339800"/>
                  </a:cubicBezTo>
                  <a:cubicBezTo>
                    <a:pt x="1864393" y="325874"/>
                    <a:pt x="1874034" y="327481"/>
                    <a:pt x="1886354" y="343550"/>
                  </a:cubicBezTo>
                  <a:cubicBezTo>
                    <a:pt x="1911528" y="377294"/>
                    <a:pt x="1925455" y="415324"/>
                    <a:pt x="1929740" y="456567"/>
                  </a:cubicBezTo>
                  <a:cubicBezTo>
                    <a:pt x="1930811" y="468887"/>
                    <a:pt x="1934560" y="481206"/>
                    <a:pt x="1932954" y="493526"/>
                  </a:cubicBezTo>
                  <a:cubicBezTo>
                    <a:pt x="1990266" y="347835"/>
                    <a:pt x="2047578" y="201608"/>
                    <a:pt x="2105427" y="55916"/>
                  </a:cubicBezTo>
                  <a:cubicBezTo>
                    <a:pt x="2112390" y="37705"/>
                    <a:pt x="2115068" y="17351"/>
                    <a:pt x="2127923" y="1282"/>
                  </a:cubicBezTo>
                  <a:cubicBezTo>
                    <a:pt x="2129530" y="-325"/>
                    <a:pt x="2131672" y="-325"/>
                    <a:pt x="2133815" y="747"/>
                  </a:cubicBezTo>
                  <a:cubicBezTo>
                    <a:pt x="2165953" y="54845"/>
                    <a:pt x="2194341" y="111086"/>
                    <a:pt x="2221122" y="168399"/>
                  </a:cubicBezTo>
                  <a:cubicBezTo>
                    <a:pt x="2236120" y="200001"/>
                    <a:pt x="2256474" y="212320"/>
                    <a:pt x="2289683" y="218748"/>
                  </a:cubicBezTo>
                  <a:cubicBezTo>
                    <a:pt x="2383418" y="236959"/>
                    <a:pt x="2476618" y="258384"/>
                    <a:pt x="2562319" y="302842"/>
                  </a:cubicBezTo>
                  <a:cubicBezTo>
                    <a:pt x="2642127" y="344085"/>
                    <a:pt x="2679086" y="411039"/>
                    <a:pt x="2683371" y="498882"/>
                  </a:cubicBezTo>
                  <a:cubicBezTo>
                    <a:pt x="2687120" y="582976"/>
                    <a:pt x="2671587" y="664392"/>
                    <a:pt x="2653376" y="745272"/>
                  </a:cubicBezTo>
                  <a:cubicBezTo>
                    <a:pt x="2638914" y="809012"/>
                    <a:pt x="2626058" y="872752"/>
                    <a:pt x="2609454" y="935956"/>
                  </a:cubicBezTo>
                  <a:cubicBezTo>
                    <a:pt x="2581601" y="1043618"/>
                    <a:pt x="2548392" y="1149137"/>
                    <a:pt x="2504471" y="1251978"/>
                  </a:cubicBezTo>
                  <a:cubicBezTo>
                    <a:pt x="2450908" y="1376779"/>
                    <a:pt x="2375920" y="1488726"/>
                    <a:pt x="2298253" y="1599066"/>
                  </a:cubicBezTo>
                  <a:cubicBezTo>
                    <a:pt x="2234513" y="1689587"/>
                    <a:pt x="2167559" y="1777431"/>
                    <a:pt x="2098463" y="1863667"/>
                  </a:cubicBezTo>
                  <a:cubicBezTo>
                    <a:pt x="2091500" y="1872237"/>
                    <a:pt x="2088286" y="1881343"/>
                    <a:pt x="2088822" y="1892591"/>
                  </a:cubicBezTo>
                  <a:cubicBezTo>
                    <a:pt x="2096321" y="2001859"/>
                    <a:pt x="2103819" y="2111128"/>
                    <a:pt x="2110783" y="2220396"/>
                  </a:cubicBezTo>
                  <a:cubicBezTo>
                    <a:pt x="2117210" y="2318417"/>
                    <a:pt x="2122566" y="2416437"/>
                    <a:pt x="2128459" y="2514457"/>
                  </a:cubicBezTo>
                  <a:cubicBezTo>
                    <a:pt x="2131672" y="2562664"/>
                    <a:pt x="2134886" y="2610335"/>
                    <a:pt x="2138635" y="2658542"/>
                  </a:cubicBezTo>
                  <a:cubicBezTo>
                    <a:pt x="2140778" y="2684787"/>
                    <a:pt x="2139707" y="2686930"/>
                    <a:pt x="2112390" y="2683180"/>
                  </a:cubicBezTo>
                  <a:cubicBezTo>
                    <a:pt x="2103819" y="2682109"/>
                    <a:pt x="2095785" y="2679431"/>
                    <a:pt x="2087215" y="2678360"/>
                  </a:cubicBezTo>
                  <a:cubicBezTo>
                    <a:pt x="2064183" y="2674610"/>
                    <a:pt x="2063112" y="2675146"/>
                    <a:pt x="2063647" y="2697642"/>
                  </a:cubicBezTo>
                  <a:cubicBezTo>
                    <a:pt x="2068468" y="2792449"/>
                    <a:pt x="2067932" y="2887791"/>
                    <a:pt x="2065790" y="2983668"/>
                  </a:cubicBezTo>
                  <a:close/>
                </a:path>
              </a:pathLst>
            </a:custGeom>
            <a:solidFill>
              <a:schemeClr val="tx1"/>
            </a:solidFill>
            <a:ln w="5345" cap="flat">
              <a:noFill/>
              <a:prstDash val="solid"/>
              <a:miter/>
            </a:ln>
          </p:spPr>
          <p:txBody>
            <a:bodyPr rtlCol="0" anchor="ctr"/>
            <a:lstStyle/>
            <a:p>
              <a:endParaRPr lang="en-US"/>
            </a:p>
          </p:txBody>
        </p:sp>
        <p:sp>
          <p:nvSpPr>
            <p:cNvPr id="201" name="Freeform: Shape 102">
              <a:extLst>
                <a:ext uri="{FF2B5EF4-FFF2-40B4-BE49-F238E27FC236}">
                  <a16:creationId xmlns:a16="http://schemas.microsoft.com/office/drawing/2014/main" id="{4BD1C2D7-C07F-4388-8692-2D51B4DD5A8C}"/>
                </a:ext>
              </a:extLst>
            </p:cNvPr>
            <p:cNvSpPr/>
            <p:nvPr/>
          </p:nvSpPr>
          <p:spPr>
            <a:xfrm>
              <a:off x="3889795" y="3841747"/>
              <a:ext cx="1834425" cy="1750719"/>
            </a:xfrm>
            <a:custGeom>
              <a:avLst/>
              <a:gdLst>
                <a:gd name="connsiteX0" fmla="*/ 609 w 1834425"/>
                <a:gd name="connsiteY0" fmla="*/ 19564 h 1750719"/>
                <a:gd name="connsiteX1" fmla="*/ 15071 w 1834425"/>
                <a:gd name="connsiteY1" fmla="*/ 282 h 1750719"/>
                <a:gd name="connsiteX2" fmla="*/ 699605 w 1834425"/>
                <a:gd name="connsiteY2" fmla="*/ 238637 h 1750719"/>
                <a:gd name="connsiteX3" fmla="*/ 710318 w 1834425"/>
                <a:gd name="connsiteY3" fmla="*/ 252563 h 1750719"/>
                <a:gd name="connsiteX4" fmla="*/ 881184 w 1834425"/>
                <a:gd name="connsiteY4" fmla="*/ 1203306 h 1750719"/>
                <a:gd name="connsiteX5" fmla="*/ 1344504 w 1834425"/>
                <a:gd name="connsiteY5" fmla="*/ 1181345 h 1750719"/>
                <a:gd name="connsiteX6" fmla="*/ 1388425 w 1834425"/>
                <a:gd name="connsiteY6" fmla="*/ 1197950 h 1750719"/>
                <a:gd name="connsiteX7" fmla="*/ 1821214 w 1834425"/>
                <a:gd name="connsiteY7" fmla="*/ 1565927 h 1750719"/>
                <a:gd name="connsiteX8" fmla="*/ 1834069 w 1834425"/>
                <a:gd name="connsiteY8" fmla="*/ 1590566 h 1750719"/>
                <a:gd name="connsiteX9" fmla="*/ 1831927 w 1834425"/>
                <a:gd name="connsiteY9" fmla="*/ 1653771 h 1750719"/>
                <a:gd name="connsiteX10" fmla="*/ 913857 w 1834425"/>
                <a:gd name="connsiteY10" fmla="*/ 1750720 h 1750719"/>
                <a:gd name="connsiteX11" fmla="*/ 861901 w 1834425"/>
                <a:gd name="connsiteY11" fmla="*/ 1735186 h 1750719"/>
                <a:gd name="connsiteX12" fmla="*/ 268959 w 1834425"/>
                <a:gd name="connsiteY12" fmla="*/ 1358639 h 1750719"/>
                <a:gd name="connsiteX13" fmla="*/ 252355 w 1834425"/>
                <a:gd name="connsiteY13" fmla="*/ 1334535 h 1750719"/>
                <a:gd name="connsiteX14" fmla="*/ 609 w 1834425"/>
                <a:gd name="connsiteY14" fmla="*/ 19564 h 17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4425" h="1750719">
                  <a:moveTo>
                    <a:pt x="609" y="19564"/>
                  </a:moveTo>
                  <a:cubicBezTo>
                    <a:pt x="-1534" y="8316"/>
                    <a:pt x="1680" y="3495"/>
                    <a:pt x="15071" y="282"/>
                  </a:cubicBezTo>
                  <a:cubicBezTo>
                    <a:pt x="54172" y="-9360"/>
                    <a:pt x="666396" y="231674"/>
                    <a:pt x="699605" y="238637"/>
                  </a:cubicBezTo>
                  <a:cubicBezTo>
                    <a:pt x="708175" y="240244"/>
                    <a:pt x="709247" y="245600"/>
                    <a:pt x="710318" y="252563"/>
                  </a:cubicBezTo>
                  <a:cubicBezTo>
                    <a:pt x="713532" y="269168"/>
                    <a:pt x="871007" y="1198485"/>
                    <a:pt x="881184" y="1203306"/>
                  </a:cubicBezTo>
                  <a:cubicBezTo>
                    <a:pt x="890825" y="1208127"/>
                    <a:pt x="1298439" y="1184023"/>
                    <a:pt x="1344504" y="1181345"/>
                  </a:cubicBezTo>
                  <a:cubicBezTo>
                    <a:pt x="1362179" y="1180274"/>
                    <a:pt x="1375570" y="1185095"/>
                    <a:pt x="1388425" y="1197950"/>
                  </a:cubicBezTo>
                  <a:cubicBezTo>
                    <a:pt x="1406637" y="1216697"/>
                    <a:pt x="1781577" y="1546645"/>
                    <a:pt x="1821214" y="1565927"/>
                  </a:cubicBezTo>
                  <a:cubicBezTo>
                    <a:pt x="1831927" y="1571284"/>
                    <a:pt x="1835676" y="1578247"/>
                    <a:pt x="1834069" y="1590566"/>
                  </a:cubicBezTo>
                  <a:cubicBezTo>
                    <a:pt x="1831391" y="1611456"/>
                    <a:pt x="1832462" y="1632345"/>
                    <a:pt x="1831927" y="1653771"/>
                  </a:cubicBezTo>
                  <a:cubicBezTo>
                    <a:pt x="1835140" y="1670911"/>
                    <a:pt x="933676" y="1750720"/>
                    <a:pt x="913857" y="1750720"/>
                  </a:cubicBezTo>
                  <a:cubicBezTo>
                    <a:pt x="894575" y="1750720"/>
                    <a:pt x="877434" y="1746970"/>
                    <a:pt x="861901" y="1735186"/>
                  </a:cubicBezTo>
                  <a:cubicBezTo>
                    <a:pt x="846368" y="1723938"/>
                    <a:pt x="303239" y="1382742"/>
                    <a:pt x="268959" y="1358639"/>
                  </a:cubicBezTo>
                  <a:cubicBezTo>
                    <a:pt x="259318" y="1351676"/>
                    <a:pt x="252890" y="1342570"/>
                    <a:pt x="252355" y="1334535"/>
                  </a:cubicBezTo>
                  <a:cubicBezTo>
                    <a:pt x="248605" y="1301326"/>
                    <a:pt x="3822" y="37776"/>
                    <a:pt x="609" y="19564"/>
                  </a:cubicBezTo>
                  <a:close/>
                </a:path>
              </a:pathLst>
            </a:custGeom>
            <a:solidFill>
              <a:schemeClr val="accent6"/>
            </a:solidFill>
            <a:ln w="5345" cap="flat">
              <a:noFill/>
              <a:prstDash val="solid"/>
              <a:miter/>
            </a:ln>
          </p:spPr>
          <p:txBody>
            <a:bodyPr rtlCol="0" anchor="ctr"/>
            <a:lstStyle/>
            <a:p>
              <a:endParaRPr lang="en-US"/>
            </a:p>
          </p:txBody>
        </p:sp>
        <p:sp>
          <p:nvSpPr>
            <p:cNvPr id="202" name="Freeform: Shape 103">
              <a:extLst>
                <a:ext uri="{FF2B5EF4-FFF2-40B4-BE49-F238E27FC236}">
                  <a16:creationId xmlns:a16="http://schemas.microsoft.com/office/drawing/2014/main" id="{95BC8BBA-7594-4A2F-B4CB-DC86604A6A4B}"/>
                </a:ext>
              </a:extLst>
            </p:cNvPr>
            <p:cNvSpPr/>
            <p:nvPr/>
          </p:nvSpPr>
          <p:spPr>
            <a:xfrm>
              <a:off x="6139131" y="2859862"/>
              <a:ext cx="911234" cy="1411806"/>
            </a:xfrm>
            <a:custGeom>
              <a:avLst/>
              <a:gdLst>
                <a:gd name="connsiteX0" fmla="*/ 702056 w 911234"/>
                <a:gd name="connsiteY0" fmla="*/ 916284 h 1411806"/>
                <a:gd name="connsiteX1" fmla="*/ 700984 w 911234"/>
                <a:gd name="connsiteY1" fmla="*/ 916284 h 1411806"/>
                <a:gd name="connsiteX2" fmla="*/ 35732 w 911234"/>
                <a:gd name="connsiteY2" fmla="*/ 1402636 h 1411806"/>
                <a:gd name="connsiteX3" fmla="*/ 3594 w 911234"/>
                <a:gd name="connsiteY3" fmla="*/ 1389245 h 1411806"/>
                <a:gd name="connsiteX4" fmla="*/ 18592 w 911234"/>
                <a:gd name="connsiteY4" fmla="*/ 1299260 h 1411806"/>
                <a:gd name="connsiteX5" fmla="*/ 55015 w 911234"/>
                <a:gd name="connsiteY5" fmla="*/ 1181957 h 1411806"/>
                <a:gd name="connsiteX6" fmla="*/ 106435 w 911234"/>
                <a:gd name="connsiteY6" fmla="*/ 1054477 h 1411806"/>
                <a:gd name="connsiteX7" fmla="*/ 187851 w 911234"/>
                <a:gd name="connsiteY7" fmla="*/ 890574 h 1411806"/>
                <a:gd name="connsiteX8" fmla="*/ 223738 w 911234"/>
                <a:gd name="connsiteY8" fmla="*/ 785591 h 1411806"/>
                <a:gd name="connsiteX9" fmla="*/ 210883 w 911234"/>
                <a:gd name="connsiteY9" fmla="*/ 741669 h 1411806"/>
                <a:gd name="connsiteX10" fmla="*/ 187851 w 911234"/>
                <a:gd name="connsiteY10" fmla="*/ 576160 h 1411806"/>
                <a:gd name="connsiteX11" fmla="*/ 160534 w 911234"/>
                <a:gd name="connsiteY11" fmla="*/ 547771 h 1411806"/>
                <a:gd name="connsiteX12" fmla="*/ 101079 w 911234"/>
                <a:gd name="connsiteY12" fmla="*/ 493673 h 1411806"/>
                <a:gd name="connsiteX13" fmla="*/ 93580 w 911234"/>
                <a:gd name="connsiteY13" fmla="*/ 305131 h 1411806"/>
                <a:gd name="connsiteX14" fmla="*/ 120362 w 911234"/>
                <a:gd name="connsiteY14" fmla="*/ 250497 h 1411806"/>
                <a:gd name="connsiteX15" fmla="*/ 133752 w 911234"/>
                <a:gd name="connsiteY15" fmla="*/ 248354 h 1411806"/>
                <a:gd name="connsiteX16" fmla="*/ 147143 w 911234"/>
                <a:gd name="connsiteY16" fmla="*/ 264959 h 1411806"/>
                <a:gd name="connsiteX17" fmla="*/ 191065 w 911234"/>
                <a:gd name="connsiteY17" fmla="*/ 375298 h 1411806"/>
                <a:gd name="connsiteX18" fmla="*/ 211954 w 911234"/>
                <a:gd name="connsiteY18" fmla="*/ 289062 h 1411806"/>
                <a:gd name="connsiteX19" fmla="*/ 328722 w 911234"/>
                <a:gd name="connsiteY19" fmla="*/ 84987 h 1411806"/>
                <a:gd name="connsiteX20" fmla="*/ 395675 w 911234"/>
                <a:gd name="connsiteY20" fmla="*/ 9999 h 1411806"/>
                <a:gd name="connsiteX21" fmla="*/ 427278 w 911234"/>
                <a:gd name="connsiteY21" fmla="*/ 12141 h 1411806"/>
                <a:gd name="connsiteX22" fmla="*/ 517263 w 911234"/>
                <a:gd name="connsiteY22" fmla="*/ 125159 h 1411806"/>
                <a:gd name="connsiteX23" fmla="*/ 700984 w 911234"/>
                <a:gd name="connsiteY23" fmla="*/ 294954 h 1411806"/>
                <a:gd name="connsiteX24" fmla="*/ 855781 w 911234"/>
                <a:gd name="connsiteY24" fmla="*/ 360301 h 1411806"/>
                <a:gd name="connsiteX25" fmla="*/ 890061 w 911234"/>
                <a:gd name="connsiteY25" fmla="*/ 392439 h 1411806"/>
                <a:gd name="connsiteX26" fmla="*/ 910416 w 911234"/>
                <a:gd name="connsiteY26" fmla="*/ 477604 h 1411806"/>
                <a:gd name="connsiteX27" fmla="*/ 902917 w 911234"/>
                <a:gd name="connsiteY27" fmla="*/ 503850 h 1411806"/>
                <a:gd name="connsiteX28" fmla="*/ 851496 w 911234"/>
                <a:gd name="connsiteY28" fmla="*/ 688106 h 1411806"/>
                <a:gd name="connsiteX29" fmla="*/ 758297 w 911234"/>
                <a:gd name="connsiteY29" fmla="*/ 850938 h 1411806"/>
                <a:gd name="connsiteX30" fmla="*/ 713839 w 911234"/>
                <a:gd name="connsiteY30" fmla="*/ 898073 h 1411806"/>
                <a:gd name="connsiteX31" fmla="*/ 702056 w 911234"/>
                <a:gd name="connsiteY31" fmla="*/ 916284 h 141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234" h="1411806">
                  <a:moveTo>
                    <a:pt x="702056" y="916284"/>
                  </a:moveTo>
                  <a:lnTo>
                    <a:pt x="700984" y="916284"/>
                  </a:lnTo>
                  <a:cubicBezTo>
                    <a:pt x="700984" y="916284"/>
                    <a:pt x="83939" y="1368892"/>
                    <a:pt x="35732" y="1402636"/>
                  </a:cubicBezTo>
                  <a:cubicBezTo>
                    <a:pt x="14307" y="1417634"/>
                    <a:pt x="7344" y="1414956"/>
                    <a:pt x="3594" y="1389245"/>
                  </a:cubicBezTo>
                  <a:cubicBezTo>
                    <a:pt x="-1226" y="1358179"/>
                    <a:pt x="-4976" y="1326577"/>
                    <a:pt x="18592" y="1299260"/>
                  </a:cubicBezTo>
                  <a:cubicBezTo>
                    <a:pt x="46981" y="1266051"/>
                    <a:pt x="52872" y="1223736"/>
                    <a:pt x="55015" y="1181957"/>
                  </a:cubicBezTo>
                  <a:cubicBezTo>
                    <a:pt x="57157" y="1132679"/>
                    <a:pt x="74298" y="1090900"/>
                    <a:pt x="106435" y="1054477"/>
                  </a:cubicBezTo>
                  <a:cubicBezTo>
                    <a:pt x="141251" y="1014840"/>
                    <a:pt x="181959" y="898609"/>
                    <a:pt x="187851" y="890574"/>
                  </a:cubicBezTo>
                  <a:cubicBezTo>
                    <a:pt x="204456" y="857365"/>
                    <a:pt x="215704" y="821478"/>
                    <a:pt x="223738" y="785591"/>
                  </a:cubicBezTo>
                  <a:cubicBezTo>
                    <a:pt x="226416" y="772736"/>
                    <a:pt x="216239" y="756131"/>
                    <a:pt x="210883" y="741669"/>
                  </a:cubicBezTo>
                  <a:cubicBezTo>
                    <a:pt x="192136" y="688106"/>
                    <a:pt x="188387" y="632401"/>
                    <a:pt x="187851" y="576160"/>
                  </a:cubicBezTo>
                  <a:cubicBezTo>
                    <a:pt x="187851" y="547771"/>
                    <a:pt x="187851" y="547771"/>
                    <a:pt x="160534" y="547771"/>
                  </a:cubicBezTo>
                  <a:cubicBezTo>
                    <a:pt x="130003" y="547771"/>
                    <a:pt x="107507" y="526882"/>
                    <a:pt x="101079" y="493673"/>
                  </a:cubicBezTo>
                  <a:cubicBezTo>
                    <a:pt x="88224" y="431004"/>
                    <a:pt x="87688" y="367800"/>
                    <a:pt x="93580" y="305131"/>
                  </a:cubicBezTo>
                  <a:cubicBezTo>
                    <a:pt x="95723" y="285313"/>
                    <a:pt x="95723" y="260674"/>
                    <a:pt x="120362" y="250497"/>
                  </a:cubicBezTo>
                  <a:cubicBezTo>
                    <a:pt x="124647" y="248890"/>
                    <a:pt x="129467" y="249425"/>
                    <a:pt x="133752" y="248354"/>
                  </a:cubicBezTo>
                  <a:cubicBezTo>
                    <a:pt x="141251" y="251568"/>
                    <a:pt x="144465" y="258531"/>
                    <a:pt x="147143" y="264959"/>
                  </a:cubicBezTo>
                  <a:cubicBezTo>
                    <a:pt x="161605" y="302988"/>
                    <a:pt x="178210" y="339947"/>
                    <a:pt x="191065" y="375298"/>
                  </a:cubicBezTo>
                  <a:cubicBezTo>
                    <a:pt x="189458" y="346374"/>
                    <a:pt x="200170" y="316915"/>
                    <a:pt x="211954" y="289062"/>
                  </a:cubicBezTo>
                  <a:cubicBezTo>
                    <a:pt x="242485" y="216216"/>
                    <a:pt x="282658" y="148727"/>
                    <a:pt x="328722" y="84987"/>
                  </a:cubicBezTo>
                  <a:cubicBezTo>
                    <a:pt x="348540" y="57670"/>
                    <a:pt x="371036" y="33031"/>
                    <a:pt x="395675" y="9999"/>
                  </a:cubicBezTo>
                  <a:cubicBezTo>
                    <a:pt x="410673" y="-3927"/>
                    <a:pt x="414422" y="-3392"/>
                    <a:pt x="427278" y="12141"/>
                  </a:cubicBezTo>
                  <a:cubicBezTo>
                    <a:pt x="458344" y="49100"/>
                    <a:pt x="486197" y="88736"/>
                    <a:pt x="517263" y="125159"/>
                  </a:cubicBezTo>
                  <a:cubicBezTo>
                    <a:pt x="571362" y="188899"/>
                    <a:pt x="626532" y="252104"/>
                    <a:pt x="700984" y="294954"/>
                  </a:cubicBezTo>
                  <a:cubicBezTo>
                    <a:pt x="749727" y="322807"/>
                    <a:pt x="802218" y="343161"/>
                    <a:pt x="855781" y="360301"/>
                  </a:cubicBezTo>
                  <a:cubicBezTo>
                    <a:pt x="872922" y="365657"/>
                    <a:pt x="883634" y="375834"/>
                    <a:pt x="890061" y="392439"/>
                  </a:cubicBezTo>
                  <a:cubicBezTo>
                    <a:pt x="901310" y="419756"/>
                    <a:pt x="914701" y="446537"/>
                    <a:pt x="910416" y="477604"/>
                  </a:cubicBezTo>
                  <a:cubicBezTo>
                    <a:pt x="909344" y="486709"/>
                    <a:pt x="909344" y="496351"/>
                    <a:pt x="902917" y="503850"/>
                  </a:cubicBezTo>
                  <a:cubicBezTo>
                    <a:pt x="894882" y="567589"/>
                    <a:pt x="876135" y="628651"/>
                    <a:pt x="851496" y="688106"/>
                  </a:cubicBezTo>
                  <a:cubicBezTo>
                    <a:pt x="827393" y="745954"/>
                    <a:pt x="798469" y="801660"/>
                    <a:pt x="758297" y="850938"/>
                  </a:cubicBezTo>
                  <a:cubicBezTo>
                    <a:pt x="744370" y="867542"/>
                    <a:pt x="729373" y="882540"/>
                    <a:pt x="713839" y="898073"/>
                  </a:cubicBezTo>
                  <a:cubicBezTo>
                    <a:pt x="709019" y="902358"/>
                    <a:pt x="702591" y="907179"/>
                    <a:pt x="702056" y="916284"/>
                  </a:cubicBezTo>
                  <a:close/>
                </a:path>
              </a:pathLst>
            </a:custGeom>
            <a:solidFill>
              <a:srgbClr val="FDC384"/>
            </a:solidFill>
            <a:ln w="5345" cap="flat">
              <a:noFill/>
              <a:prstDash val="solid"/>
              <a:miter/>
            </a:ln>
          </p:spPr>
          <p:txBody>
            <a:bodyPr rtlCol="0" anchor="ctr"/>
            <a:lstStyle/>
            <a:p>
              <a:endParaRPr lang="en-US"/>
            </a:p>
          </p:txBody>
        </p:sp>
        <p:sp>
          <p:nvSpPr>
            <p:cNvPr id="203" name="Freeform: Shape 104">
              <a:extLst>
                <a:ext uri="{FF2B5EF4-FFF2-40B4-BE49-F238E27FC236}">
                  <a16:creationId xmlns:a16="http://schemas.microsoft.com/office/drawing/2014/main" id="{76103275-0B5D-4DA7-A9EF-99EDEB6BFDC4}"/>
                </a:ext>
              </a:extLst>
            </p:cNvPr>
            <p:cNvSpPr/>
            <p:nvPr/>
          </p:nvSpPr>
          <p:spPr>
            <a:xfrm>
              <a:off x="5884529" y="3749901"/>
              <a:ext cx="956122" cy="1310685"/>
            </a:xfrm>
            <a:custGeom>
              <a:avLst/>
              <a:gdLst>
                <a:gd name="connsiteX0" fmla="*/ 442990 w 956122"/>
                <a:gd name="connsiteY0" fmla="*/ 0 h 1310685"/>
                <a:gd name="connsiteX1" fmla="*/ 416744 w 956122"/>
                <a:gd name="connsiteY1" fmla="*/ 77666 h 1310685"/>
                <a:gd name="connsiteX2" fmla="*/ 349790 w 956122"/>
                <a:gd name="connsiteY2" fmla="*/ 188542 h 1310685"/>
                <a:gd name="connsiteX3" fmla="*/ 316581 w 956122"/>
                <a:gd name="connsiteY3" fmla="*/ 277456 h 1310685"/>
                <a:gd name="connsiteX4" fmla="*/ 302119 w 956122"/>
                <a:gd name="connsiteY4" fmla="*/ 366371 h 1310685"/>
                <a:gd name="connsiteX5" fmla="*/ 274266 w 956122"/>
                <a:gd name="connsiteY5" fmla="*/ 417791 h 1310685"/>
                <a:gd name="connsiteX6" fmla="*/ 267303 w 956122"/>
                <a:gd name="connsiteY6" fmla="*/ 512598 h 1310685"/>
                <a:gd name="connsiteX7" fmla="*/ 281765 w 956122"/>
                <a:gd name="connsiteY7" fmla="*/ 513133 h 1310685"/>
                <a:gd name="connsiteX8" fmla="*/ 372286 w 956122"/>
                <a:gd name="connsiteY8" fmla="*/ 447251 h 1310685"/>
                <a:gd name="connsiteX9" fmla="*/ 588681 w 956122"/>
                <a:gd name="connsiteY9" fmla="*/ 289776 h 1310685"/>
                <a:gd name="connsiteX10" fmla="*/ 783650 w 956122"/>
                <a:gd name="connsiteY10" fmla="*/ 146763 h 1310685"/>
                <a:gd name="connsiteX11" fmla="*/ 945946 w 956122"/>
                <a:gd name="connsiteY11" fmla="*/ 25710 h 1310685"/>
                <a:gd name="connsiteX12" fmla="*/ 956123 w 956122"/>
                <a:gd name="connsiteY12" fmla="*/ 25710 h 1310685"/>
                <a:gd name="connsiteX13" fmla="*/ 907380 w 956122"/>
                <a:gd name="connsiteY13" fmla="*/ 149976 h 1310685"/>
                <a:gd name="connsiteX14" fmla="*/ 761689 w 956122"/>
                <a:gd name="connsiteY14" fmla="*/ 521168 h 1310685"/>
                <a:gd name="connsiteX15" fmla="*/ 753655 w 956122"/>
                <a:gd name="connsiteY15" fmla="*/ 539379 h 1310685"/>
                <a:gd name="connsiteX16" fmla="*/ 737586 w 956122"/>
                <a:gd name="connsiteY16" fmla="*/ 433325 h 1310685"/>
                <a:gd name="connsiteX17" fmla="*/ 702234 w 956122"/>
                <a:gd name="connsiteY17" fmla="*/ 367442 h 1310685"/>
                <a:gd name="connsiteX18" fmla="*/ 680809 w 956122"/>
                <a:gd name="connsiteY18" fmla="*/ 365835 h 1310685"/>
                <a:gd name="connsiteX19" fmla="*/ 455309 w 956122"/>
                <a:gd name="connsiteY19" fmla="*/ 585443 h 1310685"/>
                <a:gd name="connsiteX20" fmla="*/ 275873 w 956122"/>
                <a:gd name="connsiteY20" fmla="*/ 847366 h 1310685"/>
                <a:gd name="connsiteX21" fmla="*/ 188566 w 956122"/>
                <a:gd name="connsiteY21" fmla="*/ 998414 h 1310685"/>
                <a:gd name="connsiteX22" fmla="*/ 113577 w 956122"/>
                <a:gd name="connsiteY22" fmla="*/ 1178921 h 1310685"/>
                <a:gd name="connsiteX23" fmla="*/ 57336 w 956122"/>
                <a:gd name="connsiteY23" fmla="*/ 1310686 h 1310685"/>
                <a:gd name="connsiteX24" fmla="*/ 64835 w 956122"/>
                <a:gd name="connsiteY24" fmla="*/ 1212666 h 1310685"/>
                <a:gd name="connsiteX25" fmla="*/ 97508 w 956122"/>
                <a:gd name="connsiteY25" fmla="*/ 839867 h 1310685"/>
                <a:gd name="connsiteX26" fmla="*/ 98044 w 956122"/>
                <a:gd name="connsiteY26" fmla="*/ 709709 h 1310685"/>
                <a:gd name="connsiteX27" fmla="*/ 116255 w 956122"/>
                <a:gd name="connsiteY27" fmla="*/ 596156 h 1310685"/>
                <a:gd name="connsiteX28" fmla="*/ 109828 w 956122"/>
                <a:gd name="connsiteY28" fmla="*/ 495458 h 1310685"/>
                <a:gd name="connsiteX29" fmla="*/ 93759 w 956122"/>
                <a:gd name="connsiteY29" fmla="*/ 465998 h 1310685"/>
                <a:gd name="connsiteX30" fmla="*/ 85189 w 956122"/>
                <a:gd name="connsiteY30" fmla="*/ 370120 h 1310685"/>
                <a:gd name="connsiteX31" fmla="*/ 19842 w 956122"/>
                <a:gd name="connsiteY31" fmla="*/ 418327 h 1310685"/>
                <a:gd name="connsiteX32" fmla="*/ 24 w 956122"/>
                <a:gd name="connsiteY32" fmla="*/ 281206 h 1310685"/>
                <a:gd name="connsiteX33" fmla="*/ 63764 w 956122"/>
                <a:gd name="connsiteY33" fmla="*/ 164974 h 1310685"/>
                <a:gd name="connsiteX34" fmla="*/ 192850 w 956122"/>
                <a:gd name="connsiteY34" fmla="*/ 107126 h 1310685"/>
                <a:gd name="connsiteX35" fmla="*/ 442990 w 956122"/>
                <a:gd name="connsiteY35" fmla="*/ 0 h 131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56122" h="1310685">
                  <a:moveTo>
                    <a:pt x="442990" y="0"/>
                  </a:moveTo>
                  <a:cubicBezTo>
                    <a:pt x="440847" y="28388"/>
                    <a:pt x="425849" y="51956"/>
                    <a:pt x="416744" y="77666"/>
                  </a:cubicBezTo>
                  <a:cubicBezTo>
                    <a:pt x="401746" y="118374"/>
                    <a:pt x="378714" y="155333"/>
                    <a:pt x="349790" y="188542"/>
                  </a:cubicBezTo>
                  <a:cubicBezTo>
                    <a:pt x="327294" y="214252"/>
                    <a:pt x="320330" y="244783"/>
                    <a:pt x="316581" y="277456"/>
                  </a:cubicBezTo>
                  <a:cubicBezTo>
                    <a:pt x="313367" y="307452"/>
                    <a:pt x="311225" y="337447"/>
                    <a:pt x="302119" y="366371"/>
                  </a:cubicBezTo>
                  <a:cubicBezTo>
                    <a:pt x="296227" y="385653"/>
                    <a:pt x="285515" y="402258"/>
                    <a:pt x="274266" y="417791"/>
                  </a:cubicBezTo>
                  <a:cubicBezTo>
                    <a:pt x="251234" y="448322"/>
                    <a:pt x="260876" y="480460"/>
                    <a:pt x="267303" y="512598"/>
                  </a:cubicBezTo>
                  <a:cubicBezTo>
                    <a:pt x="269981" y="524917"/>
                    <a:pt x="278016" y="515811"/>
                    <a:pt x="281765" y="513133"/>
                  </a:cubicBezTo>
                  <a:cubicBezTo>
                    <a:pt x="312296" y="491708"/>
                    <a:pt x="342291" y="469212"/>
                    <a:pt x="372286" y="447251"/>
                  </a:cubicBezTo>
                  <a:cubicBezTo>
                    <a:pt x="444596" y="394759"/>
                    <a:pt x="516906" y="342267"/>
                    <a:pt x="588681" y="289776"/>
                  </a:cubicBezTo>
                  <a:cubicBezTo>
                    <a:pt x="653492" y="242105"/>
                    <a:pt x="718839" y="194969"/>
                    <a:pt x="783650" y="146763"/>
                  </a:cubicBezTo>
                  <a:cubicBezTo>
                    <a:pt x="837749" y="106055"/>
                    <a:pt x="894526" y="69632"/>
                    <a:pt x="945946" y="25710"/>
                  </a:cubicBezTo>
                  <a:cubicBezTo>
                    <a:pt x="949159" y="23032"/>
                    <a:pt x="952373" y="17676"/>
                    <a:pt x="956123" y="25710"/>
                  </a:cubicBezTo>
                  <a:cubicBezTo>
                    <a:pt x="940054" y="66954"/>
                    <a:pt x="923449" y="108733"/>
                    <a:pt x="907380" y="149976"/>
                  </a:cubicBezTo>
                  <a:cubicBezTo>
                    <a:pt x="858638" y="273707"/>
                    <a:pt x="810432" y="397437"/>
                    <a:pt x="761689" y="521168"/>
                  </a:cubicBezTo>
                  <a:cubicBezTo>
                    <a:pt x="760082" y="525988"/>
                    <a:pt x="757940" y="530274"/>
                    <a:pt x="753655" y="539379"/>
                  </a:cubicBezTo>
                  <a:cubicBezTo>
                    <a:pt x="750441" y="500278"/>
                    <a:pt x="748834" y="465998"/>
                    <a:pt x="737586" y="433325"/>
                  </a:cubicBezTo>
                  <a:cubicBezTo>
                    <a:pt x="729016" y="409221"/>
                    <a:pt x="717232" y="387796"/>
                    <a:pt x="702234" y="367442"/>
                  </a:cubicBezTo>
                  <a:cubicBezTo>
                    <a:pt x="694736" y="357265"/>
                    <a:pt x="689915" y="357265"/>
                    <a:pt x="680809" y="365835"/>
                  </a:cubicBezTo>
                  <a:cubicBezTo>
                    <a:pt x="604750" y="438145"/>
                    <a:pt x="529762" y="511526"/>
                    <a:pt x="455309" y="585443"/>
                  </a:cubicBezTo>
                  <a:cubicBezTo>
                    <a:pt x="378714" y="662038"/>
                    <a:pt x="331579" y="757380"/>
                    <a:pt x="275873" y="847366"/>
                  </a:cubicBezTo>
                  <a:cubicBezTo>
                    <a:pt x="245342" y="896644"/>
                    <a:pt x="216418" y="947529"/>
                    <a:pt x="188566" y="998414"/>
                  </a:cubicBezTo>
                  <a:cubicBezTo>
                    <a:pt x="157499" y="1055726"/>
                    <a:pt x="138752" y="1118395"/>
                    <a:pt x="113577" y="1178921"/>
                  </a:cubicBezTo>
                  <a:cubicBezTo>
                    <a:pt x="95366" y="1222843"/>
                    <a:pt x="78226" y="1267300"/>
                    <a:pt x="57336" y="1310686"/>
                  </a:cubicBezTo>
                  <a:cubicBezTo>
                    <a:pt x="60014" y="1278013"/>
                    <a:pt x="61621" y="1245339"/>
                    <a:pt x="64835" y="1212666"/>
                  </a:cubicBezTo>
                  <a:cubicBezTo>
                    <a:pt x="75548" y="1088400"/>
                    <a:pt x="86796" y="964134"/>
                    <a:pt x="97508" y="839867"/>
                  </a:cubicBezTo>
                  <a:cubicBezTo>
                    <a:pt x="101258" y="796481"/>
                    <a:pt x="102865" y="753095"/>
                    <a:pt x="98044" y="709709"/>
                  </a:cubicBezTo>
                  <a:cubicBezTo>
                    <a:pt x="93223" y="670073"/>
                    <a:pt x="99651" y="632043"/>
                    <a:pt x="116255" y="596156"/>
                  </a:cubicBezTo>
                  <a:cubicBezTo>
                    <a:pt x="132860" y="560804"/>
                    <a:pt x="132324" y="528131"/>
                    <a:pt x="109828" y="495458"/>
                  </a:cubicBezTo>
                  <a:cubicBezTo>
                    <a:pt x="103400" y="486352"/>
                    <a:pt x="99651" y="475639"/>
                    <a:pt x="93759" y="465998"/>
                  </a:cubicBezTo>
                  <a:cubicBezTo>
                    <a:pt x="75548" y="436003"/>
                    <a:pt x="68584" y="405472"/>
                    <a:pt x="85189" y="370120"/>
                  </a:cubicBezTo>
                  <a:cubicBezTo>
                    <a:pt x="64299" y="385653"/>
                    <a:pt x="42874" y="401187"/>
                    <a:pt x="19842" y="418327"/>
                  </a:cubicBezTo>
                  <a:cubicBezTo>
                    <a:pt x="8058" y="372263"/>
                    <a:pt x="-512" y="327270"/>
                    <a:pt x="24" y="281206"/>
                  </a:cubicBezTo>
                  <a:cubicBezTo>
                    <a:pt x="559" y="231392"/>
                    <a:pt x="30019" y="197112"/>
                    <a:pt x="63764" y="164974"/>
                  </a:cubicBezTo>
                  <a:cubicBezTo>
                    <a:pt x="105007" y="141406"/>
                    <a:pt x="149464" y="125873"/>
                    <a:pt x="192850" y="107126"/>
                  </a:cubicBezTo>
                  <a:cubicBezTo>
                    <a:pt x="275337" y="70168"/>
                    <a:pt x="359431" y="35352"/>
                    <a:pt x="442990" y="0"/>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204" name="Freeform: Shape 105">
              <a:extLst>
                <a:ext uri="{FF2B5EF4-FFF2-40B4-BE49-F238E27FC236}">
                  <a16:creationId xmlns:a16="http://schemas.microsoft.com/office/drawing/2014/main" id="{07C179E4-6B75-4CB6-B4C5-F11BFE1DC21C}"/>
                </a:ext>
              </a:extLst>
            </p:cNvPr>
            <p:cNvSpPr/>
            <p:nvPr/>
          </p:nvSpPr>
          <p:spPr>
            <a:xfrm>
              <a:off x="6273955" y="2616331"/>
              <a:ext cx="862733" cy="858255"/>
            </a:xfrm>
            <a:custGeom>
              <a:avLst/>
              <a:gdLst>
                <a:gd name="connsiteX0" fmla="*/ 768628 w 862733"/>
                <a:gd name="connsiteY0" fmla="*/ 746309 h 858255"/>
                <a:gd name="connsiteX1" fmla="*/ 752560 w 862733"/>
                <a:gd name="connsiteY1" fmla="*/ 639183 h 858255"/>
                <a:gd name="connsiteX2" fmla="*/ 713459 w 862733"/>
                <a:gd name="connsiteY2" fmla="*/ 604903 h 858255"/>
                <a:gd name="connsiteX3" fmla="*/ 538308 w 862733"/>
                <a:gd name="connsiteY3" fmla="*/ 525094 h 858255"/>
                <a:gd name="connsiteX4" fmla="*/ 380297 w 862733"/>
                <a:gd name="connsiteY4" fmla="*/ 371368 h 858255"/>
                <a:gd name="connsiteX5" fmla="*/ 290847 w 862733"/>
                <a:gd name="connsiteY5" fmla="*/ 258350 h 858255"/>
                <a:gd name="connsiteX6" fmla="*/ 264601 w 862733"/>
                <a:gd name="connsiteY6" fmla="*/ 256208 h 858255"/>
                <a:gd name="connsiteX7" fmla="*/ 86236 w 862733"/>
                <a:gd name="connsiteY7" fmla="*/ 525094 h 858255"/>
                <a:gd name="connsiteX8" fmla="*/ 58384 w 862733"/>
                <a:gd name="connsiteY8" fmla="*/ 632220 h 858255"/>
                <a:gd name="connsiteX9" fmla="*/ 0 w 862733"/>
                <a:gd name="connsiteY9" fmla="*/ 491349 h 858255"/>
                <a:gd name="connsiteX10" fmla="*/ 5892 w 862733"/>
                <a:gd name="connsiteY10" fmla="*/ 481708 h 858255"/>
                <a:gd name="connsiteX11" fmla="*/ 15533 w 862733"/>
                <a:gd name="connsiteY11" fmla="*/ 387973 h 858255"/>
                <a:gd name="connsiteX12" fmla="*/ 64276 w 862733"/>
                <a:gd name="connsiteY12" fmla="*/ 243888 h 858255"/>
                <a:gd name="connsiteX13" fmla="*/ 136050 w 862733"/>
                <a:gd name="connsiteY13" fmla="*/ 145868 h 858255"/>
                <a:gd name="connsiteX14" fmla="*/ 298881 w 862733"/>
                <a:gd name="connsiteY14" fmla="*/ 44634 h 858255"/>
                <a:gd name="connsiteX15" fmla="*/ 361550 w 862733"/>
                <a:gd name="connsiteY15" fmla="*/ 19459 h 858255"/>
                <a:gd name="connsiteX16" fmla="*/ 492244 w 862733"/>
                <a:gd name="connsiteY16" fmla="*/ 4462 h 858255"/>
                <a:gd name="connsiteX17" fmla="*/ 675429 w 862733"/>
                <a:gd name="connsiteY17" fmla="*/ 91770 h 858255"/>
                <a:gd name="connsiteX18" fmla="*/ 817371 w 862733"/>
                <a:gd name="connsiteY18" fmla="*/ 261028 h 858255"/>
                <a:gd name="connsiteX19" fmla="*/ 848437 w 862733"/>
                <a:gd name="connsiteY19" fmla="*/ 356371 h 858255"/>
                <a:gd name="connsiteX20" fmla="*/ 861293 w 862733"/>
                <a:gd name="connsiteY20" fmla="*/ 514917 h 858255"/>
                <a:gd name="connsiteX21" fmla="*/ 845759 w 862733"/>
                <a:gd name="connsiteY21" fmla="*/ 669714 h 858255"/>
                <a:gd name="connsiteX22" fmla="*/ 822191 w 862733"/>
                <a:gd name="connsiteY22" fmla="*/ 754879 h 858255"/>
                <a:gd name="connsiteX23" fmla="*/ 765950 w 862733"/>
                <a:gd name="connsiteY23" fmla="*/ 842722 h 858255"/>
                <a:gd name="connsiteX24" fmla="*/ 744525 w 862733"/>
                <a:gd name="connsiteY24" fmla="*/ 858256 h 858255"/>
                <a:gd name="connsiteX25" fmla="*/ 768628 w 862733"/>
                <a:gd name="connsiteY25" fmla="*/ 746309 h 85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62733" h="858255">
                  <a:moveTo>
                    <a:pt x="768628" y="746309"/>
                  </a:moveTo>
                  <a:cubicBezTo>
                    <a:pt x="777199" y="703994"/>
                    <a:pt x="771842" y="676677"/>
                    <a:pt x="752560" y="639183"/>
                  </a:cubicBezTo>
                  <a:cubicBezTo>
                    <a:pt x="747203" y="629006"/>
                    <a:pt x="724171" y="608652"/>
                    <a:pt x="713459" y="604903"/>
                  </a:cubicBezTo>
                  <a:cubicBezTo>
                    <a:pt x="648112" y="584549"/>
                    <a:pt x="596156" y="563659"/>
                    <a:pt x="538308" y="525094"/>
                  </a:cubicBezTo>
                  <a:cubicBezTo>
                    <a:pt x="476175" y="483315"/>
                    <a:pt x="427433" y="427609"/>
                    <a:pt x="380297" y="371368"/>
                  </a:cubicBezTo>
                  <a:cubicBezTo>
                    <a:pt x="349230" y="334410"/>
                    <a:pt x="319771" y="296380"/>
                    <a:pt x="290847" y="258350"/>
                  </a:cubicBezTo>
                  <a:cubicBezTo>
                    <a:pt x="281206" y="245495"/>
                    <a:pt x="275849" y="244960"/>
                    <a:pt x="264601" y="256208"/>
                  </a:cubicBezTo>
                  <a:cubicBezTo>
                    <a:pt x="186935" y="333339"/>
                    <a:pt x="131229" y="425467"/>
                    <a:pt x="86236" y="525094"/>
                  </a:cubicBezTo>
                  <a:cubicBezTo>
                    <a:pt x="71239" y="558839"/>
                    <a:pt x="59455" y="593655"/>
                    <a:pt x="58384" y="632220"/>
                  </a:cubicBezTo>
                  <a:cubicBezTo>
                    <a:pt x="39101" y="585085"/>
                    <a:pt x="19283" y="537949"/>
                    <a:pt x="0" y="491349"/>
                  </a:cubicBezTo>
                  <a:cubicBezTo>
                    <a:pt x="3749" y="489207"/>
                    <a:pt x="6427" y="486529"/>
                    <a:pt x="5892" y="481708"/>
                  </a:cubicBezTo>
                  <a:cubicBezTo>
                    <a:pt x="2678" y="449570"/>
                    <a:pt x="10177" y="418504"/>
                    <a:pt x="15533" y="387973"/>
                  </a:cubicBezTo>
                  <a:cubicBezTo>
                    <a:pt x="24103" y="337624"/>
                    <a:pt x="39637" y="289417"/>
                    <a:pt x="64276" y="243888"/>
                  </a:cubicBezTo>
                  <a:cubicBezTo>
                    <a:pt x="83558" y="207466"/>
                    <a:pt x="107126" y="173721"/>
                    <a:pt x="136050" y="145868"/>
                  </a:cubicBezTo>
                  <a:cubicBezTo>
                    <a:pt x="182114" y="100875"/>
                    <a:pt x="228714" y="53740"/>
                    <a:pt x="298881" y="44634"/>
                  </a:cubicBezTo>
                  <a:cubicBezTo>
                    <a:pt x="320306" y="41956"/>
                    <a:pt x="340661" y="28030"/>
                    <a:pt x="361550" y="19459"/>
                  </a:cubicBezTo>
                  <a:cubicBezTo>
                    <a:pt x="403865" y="1248"/>
                    <a:pt x="445644" y="-5179"/>
                    <a:pt x="492244" y="4462"/>
                  </a:cubicBezTo>
                  <a:cubicBezTo>
                    <a:pt x="561340" y="18388"/>
                    <a:pt x="619723" y="51597"/>
                    <a:pt x="675429" y="91770"/>
                  </a:cubicBezTo>
                  <a:cubicBezTo>
                    <a:pt x="737026" y="136227"/>
                    <a:pt x="785233" y="191932"/>
                    <a:pt x="817371" y="261028"/>
                  </a:cubicBezTo>
                  <a:cubicBezTo>
                    <a:pt x="831297" y="291559"/>
                    <a:pt x="842010" y="323162"/>
                    <a:pt x="848437" y="356371"/>
                  </a:cubicBezTo>
                  <a:cubicBezTo>
                    <a:pt x="858079" y="408862"/>
                    <a:pt x="866113" y="461890"/>
                    <a:pt x="861293" y="514917"/>
                  </a:cubicBezTo>
                  <a:cubicBezTo>
                    <a:pt x="856472" y="566337"/>
                    <a:pt x="857007" y="618829"/>
                    <a:pt x="845759" y="669714"/>
                  </a:cubicBezTo>
                  <a:cubicBezTo>
                    <a:pt x="839332" y="698102"/>
                    <a:pt x="833440" y="728098"/>
                    <a:pt x="822191" y="754879"/>
                  </a:cubicBezTo>
                  <a:cubicBezTo>
                    <a:pt x="808265" y="788088"/>
                    <a:pt x="794874" y="809513"/>
                    <a:pt x="765950" y="842722"/>
                  </a:cubicBezTo>
                  <a:cubicBezTo>
                    <a:pt x="763808" y="845936"/>
                    <a:pt x="747739" y="858256"/>
                    <a:pt x="744525" y="858256"/>
                  </a:cubicBezTo>
                  <a:cubicBezTo>
                    <a:pt x="752560" y="823975"/>
                    <a:pt x="764343" y="778447"/>
                    <a:pt x="768628" y="746309"/>
                  </a:cubicBezTo>
                  <a:close/>
                </a:path>
              </a:pathLst>
            </a:custGeom>
            <a:solidFill>
              <a:srgbClr val="8D4E22"/>
            </a:solidFill>
            <a:ln w="5345" cap="flat">
              <a:noFill/>
              <a:prstDash val="solid"/>
              <a:miter/>
            </a:ln>
          </p:spPr>
          <p:txBody>
            <a:bodyPr rtlCol="0" anchor="ctr"/>
            <a:lstStyle/>
            <a:p>
              <a:endParaRPr lang="en-US"/>
            </a:p>
          </p:txBody>
        </p:sp>
        <p:sp>
          <p:nvSpPr>
            <p:cNvPr id="205" name="Freeform: Shape 106">
              <a:extLst>
                <a:ext uri="{FF2B5EF4-FFF2-40B4-BE49-F238E27FC236}">
                  <a16:creationId xmlns:a16="http://schemas.microsoft.com/office/drawing/2014/main" id="{FD600C9D-D886-463B-A32E-CF1A89B9FA84}"/>
                </a:ext>
              </a:extLst>
            </p:cNvPr>
            <p:cNvSpPr/>
            <p:nvPr/>
          </p:nvSpPr>
          <p:spPr>
            <a:xfrm>
              <a:off x="4250808" y="5103753"/>
              <a:ext cx="452680" cy="446835"/>
            </a:xfrm>
            <a:custGeom>
              <a:avLst/>
              <a:gdLst>
                <a:gd name="connsiteX0" fmla="*/ 68098 w 452680"/>
                <a:gd name="connsiteY0" fmla="*/ 153945 h 446835"/>
                <a:gd name="connsiteX1" fmla="*/ 148443 w 452680"/>
                <a:gd name="connsiteY1" fmla="*/ 9860 h 446835"/>
                <a:gd name="connsiteX2" fmla="*/ 167190 w 452680"/>
                <a:gd name="connsiteY2" fmla="*/ 5575 h 446835"/>
                <a:gd name="connsiteX3" fmla="*/ 168261 w 452680"/>
                <a:gd name="connsiteY3" fmla="*/ 7182 h 446835"/>
                <a:gd name="connsiteX4" fmla="*/ 208969 w 452680"/>
                <a:gd name="connsiteY4" fmla="*/ 68780 h 446835"/>
                <a:gd name="connsiteX5" fmla="*/ 214325 w 452680"/>
                <a:gd name="connsiteY5" fmla="*/ 76814 h 446835"/>
                <a:gd name="connsiteX6" fmla="*/ 233608 w 452680"/>
                <a:gd name="connsiteY6" fmla="*/ 127163 h 446835"/>
                <a:gd name="connsiteX7" fmla="*/ 220217 w 452680"/>
                <a:gd name="connsiteY7" fmla="*/ 200545 h 446835"/>
                <a:gd name="connsiteX8" fmla="*/ 230394 w 452680"/>
                <a:gd name="connsiteY8" fmla="*/ 221434 h 446835"/>
                <a:gd name="connsiteX9" fmla="*/ 261996 w 452680"/>
                <a:gd name="connsiteY9" fmla="*/ 264285 h 446835"/>
                <a:gd name="connsiteX10" fmla="*/ 263603 w 452680"/>
                <a:gd name="connsiteY10" fmla="*/ 289995 h 446835"/>
                <a:gd name="connsiteX11" fmla="*/ 297348 w 452680"/>
                <a:gd name="connsiteY11" fmla="*/ 340880 h 446835"/>
                <a:gd name="connsiteX12" fmla="*/ 440361 w 452680"/>
                <a:gd name="connsiteY12" fmla="*/ 429258 h 446835"/>
                <a:gd name="connsiteX13" fmla="*/ 452680 w 452680"/>
                <a:gd name="connsiteY13" fmla="*/ 438900 h 446835"/>
                <a:gd name="connsiteX14" fmla="*/ 182188 w 452680"/>
                <a:gd name="connsiteY14" fmla="*/ 434615 h 446835"/>
                <a:gd name="connsiteX15" fmla="*/ 144158 w 452680"/>
                <a:gd name="connsiteY15" fmla="*/ 405691 h 446835"/>
                <a:gd name="connsiteX16" fmla="*/ 20963 w 452680"/>
                <a:gd name="connsiteY16" fmla="*/ 277675 h 446835"/>
                <a:gd name="connsiteX17" fmla="*/ 13464 w 452680"/>
                <a:gd name="connsiteY17" fmla="*/ 233218 h 446835"/>
                <a:gd name="connsiteX18" fmla="*/ 68098 w 452680"/>
                <a:gd name="connsiteY18" fmla="*/ 153945 h 44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2680" h="446835">
                  <a:moveTo>
                    <a:pt x="68098" y="153945"/>
                  </a:moveTo>
                  <a:cubicBezTo>
                    <a:pt x="99701" y="108416"/>
                    <a:pt x="133981" y="64495"/>
                    <a:pt x="148443" y="9860"/>
                  </a:cubicBezTo>
                  <a:cubicBezTo>
                    <a:pt x="151657" y="-2459"/>
                    <a:pt x="158620" y="-2459"/>
                    <a:pt x="167190" y="5575"/>
                  </a:cubicBezTo>
                  <a:cubicBezTo>
                    <a:pt x="167726" y="6111"/>
                    <a:pt x="168261" y="6647"/>
                    <a:pt x="168261" y="7182"/>
                  </a:cubicBezTo>
                  <a:cubicBezTo>
                    <a:pt x="172546" y="33964"/>
                    <a:pt x="199863" y="45212"/>
                    <a:pt x="208969" y="68780"/>
                  </a:cubicBezTo>
                  <a:cubicBezTo>
                    <a:pt x="210040" y="71993"/>
                    <a:pt x="211647" y="75743"/>
                    <a:pt x="214325" y="76814"/>
                  </a:cubicBezTo>
                  <a:cubicBezTo>
                    <a:pt x="238964" y="86456"/>
                    <a:pt x="236822" y="107881"/>
                    <a:pt x="233608" y="127163"/>
                  </a:cubicBezTo>
                  <a:cubicBezTo>
                    <a:pt x="229323" y="151802"/>
                    <a:pt x="228787" y="176977"/>
                    <a:pt x="220217" y="200545"/>
                  </a:cubicBezTo>
                  <a:cubicBezTo>
                    <a:pt x="217003" y="209650"/>
                    <a:pt x="217539" y="217685"/>
                    <a:pt x="230394" y="221434"/>
                  </a:cubicBezTo>
                  <a:cubicBezTo>
                    <a:pt x="251819" y="226790"/>
                    <a:pt x="259854" y="243931"/>
                    <a:pt x="261996" y="264285"/>
                  </a:cubicBezTo>
                  <a:cubicBezTo>
                    <a:pt x="263068" y="272855"/>
                    <a:pt x="265210" y="281425"/>
                    <a:pt x="263603" y="289995"/>
                  </a:cubicBezTo>
                  <a:cubicBezTo>
                    <a:pt x="259318" y="317847"/>
                    <a:pt x="277530" y="329096"/>
                    <a:pt x="297348" y="340880"/>
                  </a:cubicBezTo>
                  <a:cubicBezTo>
                    <a:pt x="345555" y="369804"/>
                    <a:pt x="392690" y="399799"/>
                    <a:pt x="440361" y="429258"/>
                  </a:cubicBezTo>
                  <a:cubicBezTo>
                    <a:pt x="444646" y="431937"/>
                    <a:pt x="450002" y="433544"/>
                    <a:pt x="452680" y="438900"/>
                  </a:cubicBezTo>
                  <a:cubicBezTo>
                    <a:pt x="441432" y="456576"/>
                    <a:pt x="197721" y="439971"/>
                    <a:pt x="182188" y="434615"/>
                  </a:cubicBezTo>
                  <a:cubicBezTo>
                    <a:pt x="166654" y="429258"/>
                    <a:pt x="152192" y="421224"/>
                    <a:pt x="144158" y="405691"/>
                  </a:cubicBezTo>
                  <a:cubicBezTo>
                    <a:pt x="115769" y="350521"/>
                    <a:pt x="71312" y="311420"/>
                    <a:pt x="20963" y="277675"/>
                  </a:cubicBezTo>
                  <a:cubicBezTo>
                    <a:pt x="-2605" y="261606"/>
                    <a:pt x="-7961" y="260535"/>
                    <a:pt x="13464" y="233218"/>
                  </a:cubicBezTo>
                  <a:cubicBezTo>
                    <a:pt x="32211" y="208043"/>
                    <a:pt x="49351" y="180191"/>
                    <a:pt x="68098" y="153945"/>
                  </a:cubicBezTo>
                  <a:close/>
                </a:path>
              </a:pathLst>
            </a:custGeom>
            <a:solidFill>
              <a:srgbClr val="FDC383"/>
            </a:solidFill>
            <a:ln w="5345" cap="flat">
              <a:noFill/>
              <a:prstDash val="solid"/>
              <a:miter/>
            </a:ln>
          </p:spPr>
          <p:txBody>
            <a:bodyPr rtlCol="0" anchor="ctr"/>
            <a:lstStyle/>
            <a:p>
              <a:endParaRPr lang="en-US"/>
            </a:p>
          </p:txBody>
        </p:sp>
        <p:sp>
          <p:nvSpPr>
            <p:cNvPr id="206" name="Freeform: Shape 107">
              <a:extLst>
                <a:ext uri="{FF2B5EF4-FFF2-40B4-BE49-F238E27FC236}">
                  <a16:creationId xmlns:a16="http://schemas.microsoft.com/office/drawing/2014/main" id="{7697D841-BD7E-4852-8A16-44B8410ECE87}"/>
                </a:ext>
              </a:extLst>
            </p:cNvPr>
            <p:cNvSpPr/>
            <p:nvPr/>
          </p:nvSpPr>
          <p:spPr>
            <a:xfrm>
              <a:off x="4661710" y="5542653"/>
              <a:ext cx="244401" cy="105465"/>
            </a:xfrm>
            <a:custGeom>
              <a:avLst/>
              <a:gdLst>
                <a:gd name="connsiteX0" fmla="*/ 0 w 244401"/>
                <a:gd name="connsiteY0" fmla="*/ 8034 h 105465"/>
                <a:gd name="connsiteX1" fmla="*/ 41243 w 244401"/>
                <a:gd name="connsiteY1" fmla="*/ 0 h 105465"/>
                <a:gd name="connsiteX2" fmla="*/ 82487 w 244401"/>
                <a:gd name="connsiteY2" fmla="*/ 28924 h 105465"/>
                <a:gd name="connsiteX3" fmla="*/ 148905 w 244401"/>
                <a:gd name="connsiteY3" fmla="*/ 50349 h 105465"/>
                <a:gd name="connsiteX4" fmla="*/ 244247 w 244401"/>
                <a:gd name="connsiteY4" fmla="*/ 41779 h 105465"/>
                <a:gd name="connsiteX5" fmla="*/ 244247 w 244401"/>
                <a:gd name="connsiteY5" fmla="*/ 60526 h 105465"/>
                <a:gd name="connsiteX6" fmla="*/ 243712 w 244401"/>
                <a:gd name="connsiteY6" fmla="*/ 72310 h 105465"/>
                <a:gd name="connsiteX7" fmla="*/ 183185 w 244401"/>
                <a:gd name="connsiteY7" fmla="*/ 104983 h 105465"/>
                <a:gd name="connsiteX8" fmla="*/ 50349 w 244401"/>
                <a:gd name="connsiteY8" fmla="*/ 77666 h 105465"/>
                <a:gd name="connsiteX9" fmla="*/ 0 w 244401"/>
                <a:gd name="connsiteY9" fmla="*/ 8034 h 10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401" h="105465">
                  <a:moveTo>
                    <a:pt x="0" y="8034"/>
                  </a:moveTo>
                  <a:cubicBezTo>
                    <a:pt x="13391" y="4285"/>
                    <a:pt x="25175" y="5356"/>
                    <a:pt x="41243" y="0"/>
                  </a:cubicBezTo>
                  <a:cubicBezTo>
                    <a:pt x="55705" y="5892"/>
                    <a:pt x="70703" y="18211"/>
                    <a:pt x="82487" y="28924"/>
                  </a:cubicBezTo>
                  <a:cubicBezTo>
                    <a:pt x="103376" y="47135"/>
                    <a:pt x="115696" y="53027"/>
                    <a:pt x="148905" y="50349"/>
                  </a:cubicBezTo>
                  <a:cubicBezTo>
                    <a:pt x="172473" y="47671"/>
                    <a:pt x="220679" y="44457"/>
                    <a:pt x="244247" y="41779"/>
                  </a:cubicBezTo>
                  <a:cubicBezTo>
                    <a:pt x="243712" y="64811"/>
                    <a:pt x="244783" y="46064"/>
                    <a:pt x="244247" y="60526"/>
                  </a:cubicBezTo>
                  <a:cubicBezTo>
                    <a:pt x="244247" y="64276"/>
                    <a:pt x="243712" y="68561"/>
                    <a:pt x="243712" y="72310"/>
                  </a:cubicBezTo>
                  <a:cubicBezTo>
                    <a:pt x="232999" y="100162"/>
                    <a:pt x="207289" y="103912"/>
                    <a:pt x="183185" y="104983"/>
                  </a:cubicBezTo>
                  <a:cubicBezTo>
                    <a:pt x="137121" y="107126"/>
                    <a:pt x="91057" y="102841"/>
                    <a:pt x="50349" y="77666"/>
                  </a:cubicBezTo>
                  <a:cubicBezTo>
                    <a:pt x="22496" y="61597"/>
                    <a:pt x="9641" y="36958"/>
                    <a:pt x="0" y="8034"/>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207" name="Freeform: Shape 108">
              <a:extLst>
                <a:ext uri="{FF2B5EF4-FFF2-40B4-BE49-F238E27FC236}">
                  <a16:creationId xmlns:a16="http://schemas.microsoft.com/office/drawing/2014/main" id="{05982B34-11F4-492F-8302-069DF6F1B3A7}"/>
                </a:ext>
              </a:extLst>
            </p:cNvPr>
            <p:cNvSpPr/>
            <p:nvPr/>
          </p:nvSpPr>
          <p:spPr>
            <a:xfrm>
              <a:off x="5447103" y="5486257"/>
              <a:ext cx="496742" cy="509240"/>
            </a:xfrm>
            <a:custGeom>
              <a:avLst/>
              <a:gdLst>
                <a:gd name="connsiteX0" fmla="*/ 166956 w 496742"/>
                <a:gd name="connsiteY0" fmla="*/ 28008 h 509240"/>
                <a:gd name="connsiteX1" fmla="*/ 274082 w 496742"/>
                <a:gd name="connsiteY1" fmla="*/ 9797 h 509240"/>
                <a:gd name="connsiteX2" fmla="*/ 479764 w 496742"/>
                <a:gd name="connsiteY2" fmla="*/ 155 h 509240"/>
                <a:gd name="connsiteX3" fmla="*/ 496368 w 496742"/>
                <a:gd name="connsiteY3" fmla="*/ 18902 h 509240"/>
                <a:gd name="connsiteX4" fmla="*/ 464231 w 496742"/>
                <a:gd name="connsiteY4" fmla="*/ 347779 h 509240"/>
                <a:gd name="connsiteX5" fmla="*/ 448697 w 496742"/>
                <a:gd name="connsiteY5" fmla="*/ 495077 h 509240"/>
                <a:gd name="connsiteX6" fmla="*/ 436378 w 496742"/>
                <a:gd name="connsiteY6" fmla="*/ 507932 h 509240"/>
                <a:gd name="connsiteX7" fmla="*/ 222662 w 496742"/>
                <a:gd name="connsiteY7" fmla="*/ 504183 h 509240"/>
                <a:gd name="connsiteX8" fmla="*/ 105359 w 496742"/>
                <a:gd name="connsiteY8" fmla="*/ 485971 h 509240"/>
                <a:gd name="connsiteX9" fmla="*/ 7874 w 496742"/>
                <a:gd name="connsiteY9" fmla="*/ 431873 h 509240"/>
                <a:gd name="connsiteX10" fmla="*/ 375 w 496742"/>
                <a:gd name="connsiteY10" fmla="*/ 410448 h 509240"/>
                <a:gd name="connsiteX11" fmla="*/ 166956 w 496742"/>
                <a:gd name="connsiteY11" fmla="*/ 28008 h 50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6742" h="509240">
                  <a:moveTo>
                    <a:pt x="166956" y="28008"/>
                  </a:moveTo>
                  <a:cubicBezTo>
                    <a:pt x="172848" y="18902"/>
                    <a:pt x="272475" y="22651"/>
                    <a:pt x="274082" y="9797"/>
                  </a:cubicBezTo>
                  <a:cubicBezTo>
                    <a:pt x="342643" y="6583"/>
                    <a:pt x="411203" y="3904"/>
                    <a:pt x="479764" y="155"/>
                  </a:cubicBezTo>
                  <a:cubicBezTo>
                    <a:pt x="494762" y="-916"/>
                    <a:pt x="497975" y="3369"/>
                    <a:pt x="496368" y="18902"/>
                  </a:cubicBezTo>
                  <a:cubicBezTo>
                    <a:pt x="485120" y="128706"/>
                    <a:pt x="474943" y="237975"/>
                    <a:pt x="464231" y="347779"/>
                  </a:cubicBezTo>
                  <a:cubicBezTo>
                    <a:pt x="459410" y="397057"/>
                    <a:pt x="453518" y="445799"/>
                    <a:pt x="448697" y="495077"/>
                  </a:cubicBezTo>
                  <a:cubicBezTo>
                    <a:pt x="447626" y="504183"/>
                    <a:pt x="446019" y="507932"/>
                    <a:pt x="436378" y="507932"/>
                  </a:cubicBezTo>
                  <a:cubicBezTo>
                    <a:pt x="365139" y="510074"/>
                    <a:pt x="293900" y="510074"/>
                    <a:pt x="222662" y="504183"/>
                  </a:cubicBezTo>
                  <a:cubicBezTo>
                    <a:pt x="183025" y="500433"/>
                    <a:pt x="143924" y="496684"/>
                    <a:pt x="105359" y="485971"/>
                  </a:cubicBezTo>
                  <a:cubicBezTo>
                    <a:pt x="55545" y="472045"/>
                    <a:pt x="41619" y="470974"/>
                    <a:pt x="7874" y="431873"/>
                  </a:cubicBezTo>
                  <a:cubicBezTo>
                    <a:pt x="2518" y="425445"/>
                    <a:pt x="-1232" y="419553"/>
                    <a:pt x="375" y="410448"/>
                  </a:cubicBezTo>
                  <a:cubicBezTo>
                    <a:pt x="8945" y="362241"/>
                    <a:pt x="135890" y="85320"/>
                    <a:pt x="166956" y="28008"/>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208" name="Freeform: Shape 109">
              <a:extLst>
                <a:ext uri="{FF2B5EF4-FFF2-40B4-BE49-F238E27FC236}">
                  <a16:creationId xmlns:a16="http://schemas.microsoft.com/office/drawing/2014/main" id="{78B70F1B-A855-4179-B1DE-57B1EC265E32}"/>
                </a:ext>
              </a:extLst>
            </p:cNvPr>
            <p:cNvSpPr/>
            <p:nvPr/>
          </p:nvSpPr>
          <p:spPr>
            <a:xfrm>
              <a:off x="5446847" y="5069439"/>
              <a:ext cx="167246" cy="266076"/>
            </a:xfrm>
            <a:custGeom>
              <a:avLst/>
              <a:gdLst>
                <a:gd name="connsiteX0" fmla="*/ 631 w 167246"/>
                <a:gd name="connsiteY0" fmla="*/ 235394 h 266076"/>
                <a:gd name="connsiteX1" fmla="*/ 20449 w 167246"/>
                <a:gd name="connsiteY1" fmla="*/ 149158 h 266076"/>
                <a:gd name="connsiteX2" fmla="*/ 47767 w 167246"/>
                <a:gd name="connsiteY2" fmla="*/ 19000 h 266076"/>
                <a:gd name="connsiteX3" fmla="*/ 97044 w 167246"/>
                <a:gd name="connsiteY3" fmla="*/ 7752 h 266076"/>
                <a:gd name="connsiteX4" fmla="*/ 153285 w 167246"/>
                <a:gd name="connsiteY4" fmla="*/ 789 h 266076"/>
                <a:gd name="connsiteX5" fmla="*/ 166141 w 167246"/>
                <a:gd name="connsiteY5" fmla="*/ 15250 h 266076"/>
                <a:gd name="connsiteX6" fmla="*/ 127040 w 167246"/>
                <a:gd name="connsiteY6" fmla="*/ 251463 h 266076"/>
                <a:gd name="connsiteX7" fmla="*/ 104543 w 167246"/>
                <a:gd name="connsiteY7" fmla="*/ 264318 h 266076"/>
                <a:gd name="connsiteX8" fmla="*/ 631 w 167246"/>
                <a:gd name="connsiteY8" fmla="*/ 235394 h 26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46" h="266076">
                  <a:moveTo>
                    <a:pt x="631" y="235394"/>
                  </a:moveTo>
                  <a:cubicBezTo>
                    <a:pt x="-3654" y="203792"/>
                    <a:pt x="15093" y="178082"/>
                    <a:pt x="20449" y="149158"/>
                  </a:cubicBezTo>
                  <a:cubicBezTo>
                    <a:pt x="28484" y="105772"/>
                    <a:pt x="48302" y="64528"/>
                    <a:pt x="47767" y="19000"/>
                  </a:cubicBezTo>
                  <a:cubicBezTo>
                    <a:pt x="61157" y="2931"/>
                    <a:pt x="80975" y="12037"/>
                    <a:pt x="97044" y="7752"/>
                  </a:cubicBezTo>
                  <a:cubicBezTo>
                    <a:pt x="115256" y="2931"/>
                    <a:pt x="135074" y="4538"/>
                    <a:pt x="153285" y="789"/>
                  </a:cubicBezTo>
                  <a:cubicBezTo>
                    <a:pt x="168819" y="-2425"/>
                    <a:pt x="168283" y="4538"/>
                    <a:pt x="166141" y="15250"/>
                  </a:cubicBezTo>
                  <a:cubicBezTo>
                    <a:pt x="152750" y="93988"/>
                    <a:pt x="139895" y="172726"/>
                    <a:pt x="127040" y="251463"/>
                  </a:cubicBezTo>
                  <a:cubicBezTo>
                    <a:pt x="124362" y="263783"/>
                    <a:pt x="120077" y="269139"/>
                    <a:pt x="104543" y="264318"/>
                  </a:cubicBezTo>
                  <a:cubicBezTo>
                    <a:pt x="70799" y="253070"/>
                    <a:pt x="35447" y="245036"/>
                    <a:pt x="631" y="235394"/>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209" name="Freeform: Shape 110">
              <a:extLst>
                <a:ext uri="{FF2B5EF4-FFF2-40B4-BE49-F238E27FC236}">
                  <a16:creationId xmlns:a16="http://schemas.microsoft.com/office/drawing/2014/main" id="{20C29EC9-E378-4B07-AF0C-4E2FBBE09306}"/>
                </a:ext>
              </a:extLst>
            </p:cNvPr>
            <p:cNvSpPr/>
            <p:nvPr/>
          </p:nvSpPr>
          <p:spPr>
            <a:xfrm>
              <a:off x="4881006" y="5093260"/>
              <a:ext cx="616552" cy="245796"/>
            </a:xfrm>
            <a:custGeom>
              <a:avLst/>
              <a:gdLst>
                <a:gd name="connsiteX0" fmla="*/ 616287 w 616552"/>
                <a:gd name="connsiteY0" fmla="*/ 0 h 245796"/>
                <a:gd name="connsiteX1" fmla="*/ 467381 w 616552"/>
                <a:gd name="connsiteY1" fmla="*/ 5356 h 245796"/>
                <a:gd name="connsiteX2" fmla="*/ 301336 w 616552"/>
                <a:gd name="connsiteY2" fmla="*/ 8570 h 245796"/>
                <a:gd name="connsiteX3" fmla="*/ 8347 w 616552"/>
                <a:gd name="connsiteY3" fmla="*/ 158546 h 245796"/>
                <a:gd name="connsiteX4" fmla="*/ 1919 w 616552"/>
                <a:gd name="connsiteY4" fmla="*/ 185864 h 245796"/>
                <a:gd name="connsiteX5" fmla="*/ 89227 w 616552"/>
                <a:gd name="connsiteY5" fmla="*/ 219073 h 245796"/>
                <a:gd name="connsiteX6" fmla="*/ 222599 w 616552"/>
                <a:gd name="connsiteY6" fmla="*/ 165510 h 245796"/>
                <a:gd name="connsiteX7" fmla="*/ 299194 w 616552"/>
                <a:gd name="connsiteY7" fmla="*/ 156939 h 245796"/>
                <a:gd name="connsiteX8" fmla="*/ 223134 w 616552"/>
                <a:gd name="connsiteY8" fmla="*/ 191755 h 245796"/>
                <a:gd name="connsiteX9" fmla="*/ 178141 w 616552"/>
                <a:gd name="connsiteY9" fmla="*/ 206217 h 245796"/>
                <a:gd name="connsiteX10" fmla="*/ 160466 w 616552"/>
                <a:gd name="connsiteY10" fmla="*/ 224964 h 245796"/>
                <a:gd name="connsiteX11" fmla="*/ 181891 w 616552"/>
                <a:gd name="connsiteY11" fmla="*/ 244783 h 245796"/>
                <a:gd name="connsiteX12" fmla="*/ 199567 w 616552"/>
                <a:gd name="connsiteY12" fmla="*/ 244783 h 245796"/>
                <a:gd name="connsiteX13" fmla="*/ 285267 w 616552"/>
                <a:gd name="connsiteY13" fmla="*/ 230856 h 245796"/>
                <a:gd name="connsiteX14" fmla="*/ 572365 w 616552"/>
                <a:gd name="connsiteY14" fmla="*/ 202468 h 245796"/>
                <a:gd name="connsiteX15" fmla="*/ 572365 w 616552"/>
                <a:gd name="connsiteY15" fmla="*/ 202468 h 245796"/>
                <a:gd name="connsiteX16" fmla="*/ 616287 w 616552"/>
                <a:gd name="connsiteY16" fmla="*/ 0 h 24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6552" h="245796">
                  <a:moveTo>
                    <a:pt x="616287" y="0"/>
                  </a:moveTo>
                  <a:cubicBezTo>
                    <a:pt x="572901" y="0"/>
                    <a:pt x="511303" y="4821"/>
                    <a:pt x="467381" y="5356"/>
                  </a:cubicBezTo>
                  <a:cubicBezTo>
                    <a:pt x="412212" y="7499"/>
                    <a:pt x="356506" y="7499"/>
                    <a:pt x="301336" y="8570"/>
                  </a:cubicBezTo>
                  <a:cubicBezTo>
                    <a:pt x="178677" y="11784"/>
                    <a:pt x="90834" y="78738"/>
                    <a:pt x="8347" y="158546"/>
                  </a:cubicBezTo>
                  <a:cubicBezTo>
                    <a:pt x="848" y="166045"/>
                    <a:pt x="-2366" y="175151"/>
                    <a:pt x="1919" y="185864"/>
                  </a:cubicBezTo>
                  <a:cubicBezTo>
                    <a:pt x="16381" y="222822"/>
                    <a:pt x="53340" y="236748"/>
                    <a:pt x="89227" y="219073"/>
                  </a:cubicBezTo>
                  <a:cubicBezTo>
                    <a:pt x="132613" y="198183"/>
                    <a:pt x="173856" y="172473"/>
                    <a:pt x="222599" y="165510"/>
                  </a:cubicBezTo>
                  <a:cubicBezTo>
                    <a:pt x="246166" y="162296"/>
                    <a:pt x="268663" y="153190"/>
                    <a:pt x="299194" y="156939"/>
                  </a:cubicBezTo>
                  <a:cubicBezTo>
                    <a:pt x="271877" y="174080"/>
                    <a:pt x="247238" y="182650"/>
                    <a:pt x="223134" y="191755"/>
                  </a:cubicBezTo>
                  <a:cubicBezTo>
                    <a:pt x="208137" y="197112"/>
                    <a:pt x="192603" y="200861"/>
                    <a:pt x="178141" y="206217"/>
                  </a:cubicBezTo>
                  <a:cubicBezTo>
                    <a:pt x="169571" y="209431"/>
                    <a:pt x="159930" y="214252"/>
                    <a:pt x="160466" y="224964"/>
                  </a:cubicBezTo>
                  <a:cubicBezTo>
                    <a:pt x="161001" y="237820"/>
                    <a:pt x="171178" y="242105"/>
                    <a:pt x="181891" y="244783"/>
                  </a:cubicBezTo>
                  <a:cubicBezTo>
                    <a:pt x="187783" y="246390"/>
                    <a:pt x="193675" y="245854"/>
                    <a:pt x="199567" y="244783"/>
                  </a:cubicBezTo>
                  <a:cubicBezTo>
                    <a:pt x="227955" y="239962"/>
                    <a:pt x="256343" y="234070"/>
                    <a:pt x="285267" y="230856"/>
                  </a:cubicBezTo>
                  <a:cubicBezTo>
                    <a:pt x="376860" y="221751"/>
                    <a:pt x="561117" y="189613"/>
                    <a:pt x="572365" y="202468"/>
                  </a:cubicBezTo>
                  <a:cubicBezTo>
                    <a:pt x="572365" y="202468"/>
                    <a:pt x="572365" y="202468"/>
                    <a:pt x="572365" y="202468"/>
                  </a:cubicBezTo>
                  <a:cubicBezTo>
                    <a:pt x="583077" y="136586"/>
                    <a:pt x="620036" y="57312"/>
                    <a:pt x="616287" y="0"/>
                  </a:cubicBezTo>
                  <a:close/>
                </a:path>
              </a:pathLst>
            </a:custGeom>
            <a:solidFill>
              <a:srgbClr val="FDC484"/>
            </a:solidFill>
            <a:ln w="5345" cap="flat">
              <a:noFill/>
              <a:prstDash val="solid"/>
              <a:miter/>
            </a:ln>
          </p:spPr>
          <p:txBody>
            <a:bodyPr rtlCol="0" anchor="ctr"/>
            <a:lstStyle/>
            <a:p>
              <a:endParaRPr lang="en-US"/>
            </a:p>
          </p:txBody>
        </p:sp>
      </p:grpSp>
      <p:cxnSp>
        <p:nvCxnSpPr>
          <p:cNvPr id="211" name="Straight Arrow Connector 210"/>
          <p:cNvCxnSpPr/>
          <p:nvPr/>
        </p:nvCxnSpPr>
        <p:spPr>
          <a:xfrm>
            <a:off x="4391955" y="346770"/>
            <a:ext cx="112143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flipH="1">
            <a:off x="7758268" y="346770"/>
            <a:ext cx="112143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rot="5400000">
            <a:off x="5888325" y="4111846"/>
            <a:ext cx="112143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a:off x="7326980" y="5175312"/>
            <a:ext cx="112143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351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8" y="1324062"/>
            <a:ext cx="10068232" cy="1548893"/>
          </a:xfrm>
        </p:spPr>
        <p:txBody>
          <a:bodyPr>
            <a:noAutofit/>
          </a:bodyPr>
          <a:lstStyle/>
          <a:p>
            <a:r>
              <a:rPr lang="en-US" sz="1500" dirty="0" smtClean="0"/>
              <a:t>A </a:t>
            </a:r>
            <a:r>
              <a:rPr lang="en-US" sz="1500" dirty="0"/>
              <a:t>car is observed driving in Lane 14A, </a:t>
            </a:r>
            <a:br>
              <a:rPr lang="en-US" sz="1500" dirty="0"/>
            </a:br>
            <a:r>
              <a:rPr lang="en-US" sz="1500" dirty="0"/>
              <a:t>The model identifies:</a:t>
            </a:r>
            <a:br>
              <a:rPr lang="en-US" sz="1500" dirty="0"/>
            </a:br>
            <a:r>
              <a:rPr lang="en-US" sz="1500" dirty="0"/>
              <a:t>1. That the car is a PSV (</a:t>
            </a:r>
            <a:r>
              <a:rPr lang="en-US" sz="1500" i="1" dirty="0"/>
              <a:t>for the sake of example number plate </a:t>
            </a:r>
            <a:r>
              <a:rPr lang="en-US" sz="1500" b="1" dirty="0"/>
              <a:t>KCD 037D</a:t>
            </a:r>
            <a:r>
              <a:rPr lang="en-US" sz="1500" i="1" dirty="0"/>
              <a:t>)</a:t>
            </a:r>
            <a:r>
              <a:rPr lang="en-US" sz="1500" dirty="0"/>
              <a:t>.</a:t>
            </a:r>
            <a:br>
              <a:rPr lang="en-US" sz="1500" dirty="0"/>
            </a:br>
            <a:r>
              <a:rPr lang="en-US" sz="1500" dirty="0"/>
              <a:t>2. The car is over-loaded and driving on the wrong lane.</a:t>
            </a:r>
            <a:br>
              <a:rPr lang="en-US" sz="1500" dirty="0"/>
            </a:br>
            <a:r>
              <a:rPr lang="en-US" sz="1500" dirty="0"/>
              <a:t>3. The car is over-speeding, based on the speed limit on this street and speed is approximately calculated by distance observable by the surveillance camera divided by the number of seconds elapsed when the car is in motion on the observable range of the camera</a:t>
            </a:r>
            <a:r>
              <a:rPr lang="en-US" sz="1500" dirty="0" smtClean="0"/>
              <a:t>.</a:t>
            </a:r>
            <a:br>
              <a:rPr lang="en-US" sz="1500" dirty="0" smtClean="0"/>
            </a:br>
            <a:r>
              <a:rPr lang="en-US" sz="1500" dirty="0" smtClean="0"/>
              <a:t>4. Based on the road, the car is being driven on the wrong lane, and that it is over-loaded (passengers hanging on the door side-a common trait of Kenyan </a:t>
            </a:r>
            <a:r>
              <a:rPr lang="en-US" sz="1500" dirty="0" err="1" smtClean="0"/>
              <a:t>matatus</a:t>
            </a:r>
            <a:r>
              <a:rPr lang="en-US" sz="1500" dirty="0" smtClean="0"/>
              <a:t>)</a:t>
            </a:r>
            <a:r>
              <a:rPr lang="en-US" sz="1500" dirty="0"/>
              <a:t/>
            </a:r>
            <a:br>
              <a:rPr lang="en-US" sz="1500" dirty="0"/>
            </a:br>
            <a:r>
              <a:rPr lang="en-US" sz="1500" dirty="0" smtClean="0"/>
              <a:t>5. </a:t>
            </a:r>
            <a:r>
              <a:rPr lang="en-US" sz="1500" dirty="0"/>
              <a:t>The model captures all this data, and creates a new record as shown </a:t>
            </a:r>
            <a:r>
              <a:rPr lang="en-US" sz="1500" dirty="0" smtClean="0"/>
              <a:t>below.</a:t>
            </a:r>
            <a:r>
              <a:rPr lang="en-US" sz="1500" dirty="0"/>
              <a:t/>
            </a:r>
            <a:br>
              <a:rPr lang="en-US" sz="1500" dirty="0"/>
            </a:br>
            <a:r>
              <a:rPr lang="en-US" sz="1500" dirty="0" smtClean="0"/>
              <a:t>6. </a:t>
            </a:r>
            <a:r>
              <a:rPr lang="en-US" sz="1500" dirty="0"/>
              <a:t>In case of claim processing, we will first have to analyze records and view all entire records of this particular car, to assess its general behavior on road based on its appearances on our records, and thus pay claims accordingly or alter premiums accordingly</a:t>
            </a:r>
            <a:r>
              <a:rPr lang="en-US" sz="1500" dirty="0" smtClean="0"/>
              <a:t>.</a:t>
            </a:r>
            <a:endParaRPr lang="en-US" sz="1500" dirty="0"/>
          </a:p>
        </p:txBody>
      </p:sp>
      <p:sp>
        <p:nvSpPr>
          <p:cNvPr id="4" name="Rectangle 3"/>
          <p:cNvSpPr/>
          <p:nvPr/>
        </p:nvSpPr>
        <p:spPr>
          <a:xfrm>
            <a:off x="0" y="0"/>
            <a:ext cx="619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729209" y="427391"/>
            <a:ext cx="2220468" cy="400110"/>
          </a:xfrm>
          <a:prstGeom prst="rect">
            <a:avLst/>
          </a:prstGeom>
        </p:spPr>
        <p:txBody>
          <a:bodyPr wrap="square">
            <a:spAutoFit/>
          </a:bodyPr>
          <a:lstStyle/>
          <a:p>
            <a:r>
              <a:rPr lang="en-US" sz="2000" b="1" dirty="0" smtClean="0"/>
              <a:t>Case scenarios</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2217873828"/>
              </p:ext>
            </p:extLst>
          </p:nvPr>
        </p:nvGraphicFramePr>
        <p:xfrm>
          <a:off x="832445" y="3693971"/>
          <a:ext cx="11140359" cy="706120"/>
        </p:xfrm>
        <a:graphic>
          <a:graphicData uri="http://schemas.openxmlformats.org/drawingml/2006/table">
            <a:tbl>
              <a:tblPr firstRow="1" bandRow="1">
                <a:tableStyleId>{073A0DAA-6AF3-43AB-8588-CEC1D06C72B9}</a:tableStyleId>
              </a:tblPr>
              <a:tblGrid>
                <a:gridCol w="657085">
                  <a:extLst>
                    <a:ext uri="{9D8B030D-6E8A-4147-A177-3AD203B41FA5}">
                      <a16:colId xmlns:a16="http://schemas.microsoft.com/office/drawing/2014/main" val="578320739"/>
                    </a:ext>
                  </a:extLst>
                </a:gridCol>
                <a:gridCol w="958503">
                  <a:extLst>
                    <a:ext uri="{9D8B030D-6E8A-4147-A177-3AD203B41FA5}">
                      <a16:colId xmlns:a16="http://schemas.microsoft.com/office/drawing/2014/main" val="832865872"/>
                    </a:ext>
                  </a:extLst>
                </a:gridCol>
                <a:gridCol w="765666">
                  <a:extLst>
                    <a:ext uri="{9D8B030D-6E8A-4147-A177-3AD203B41FA5}">
                      <a16:colId xmlns:a16="http://schemas.microsoft.com/office/drawing/2014/main" val="3868820621"/>
                    </a:ext>
                  </a:extLst>
                </a:gridCol>
                <a:gridCol w="1243250">
                  <a:extLst>
                    <a:ext uri="{9D8B030D-6E8A-4147-A177-3AD203B41FA5}">
                      <a16:colId xmlns:a16="http://schemas.microsoft.com/office/drawing/2014/main" val="2472288224"/>
                    </a:ext>
                  </a:extLst>
                </a:gridCol>
                <a:gridCol w="1180511">
                  <a:extLst>
                    <a:ext uri="{9D8B030D-6E8A-4147-A177-3AD203B41FA5}">
                      <a16:colId xmlns:a16="http://schemas.microsoft.com/office/drawing/2014/main" val="1539257415"/>
                    </a:ext>
                  </a:extLst>
                </a:gridCol>
                <a:gridCol w="1140733">
                  <a:extLst>
                    <a:ext uri="{9D8B030D-6E8A-4147-A177-3AD203B41FA5}">
                      <a16:colId xmlns:a16="http://schemas.microsoft.com/office/drawing/2014/main" val="1346891491"/>
                    </a:ext>
                  </a:extLst>
                </a:gridCol>
                <a:gridCol w="1169146">
                  <a:extLst>
                    <a:ext uri="{9D8B030D-6E8A-4147-A177-3AD203B41FA5}">
                      <a16:colId xmlns:a16="http://schemas.microsoft.com/office/drawing/2014/main" val="4010952269"/>
                    </a:ext>
                  </a:extLst>
                </a:gridCol>
                <a:gridCol w="1415180">
                  <a:extLst>
                    <a:ext uri="{9D8B030D-6E8A-4147-A177-3AD203B41FA5}">
                      <a16:colId xmlns:a16="http://schemas.microsoft.com/office/drawing/2014/main" val="3179483321"/>
                    </a:ext>
                  </a:extLst>
                </a:gridCol>
                <a:gridCol w="911060">
                  <a:extLst>
                    <a:ext uri="{9D8B030D-6E8A-4147-A177-3AD203B41FA5}">
                      <a16:colId xmlns:a16="http://schemas.microsoft.com/office/drawing/2014/main" val="3906484383"/>
                    </a:ext>
                  </a:extLst>
                </a:gridCol>
                <a:gridCol w="964689">
                  <a:extLst>
                    <a:ext uri="{9D8B030D-6E8A-4147-A177-3AD203B41FA5}">
                      <a16:colId xmlns:a16="http://schemas.microsoft.com/office/drawing/2014/main" val="1768992245"/>
                    </a:ext>
                  </a:extLst>
                </a:gridCol>
                <a:gridCol w="734536">
                  <a:extLst>
                    <a:ext uri="{9D8B030D-6E8A-4147-A177-3AD203B41FA5}">
                      <a16:colId xmlns:a16="http://schemas.microsoft.com/office/drawing/2014/main" val="3715003205"/>
                    </a:ext>
                  </a:extLst>
                </a:gridCol>
              </a:tblGrid>
              <a:tr h="278089">
                <a:tc>
                  <a:txBody>
                    <a:bodyPr/>
                    <a:lstStyle/>
                    <a:p>
                      <a:r>
                        <a:rPr lang="en-US" sz="1600" dirty="0" smtClean="0"/>
                        <a:t>Day</a:t>
                      </a:r>
                      <a:endParaRPr lang="en-US" sz="1600" dirty="0"/>
                    </a:p>
                  </a:txBody>
                  <a:tcPr/>
                </a:tc>
                <a:tc>
                  <a:txBody>
                    <a:bodyPr/>
                    <a:lstStyle/>
                    <a:p>
                      <a:r>
                        <a:rPr lang="en-US" sz="1600" dirty="0" smtClean="0"/>
                        <a:t>Month</a:t>
                      </a:r>
                      <a:endParaRPr lang="en-US" sz="1600" dirty="0"/>
                    </a:p>
                  </a:txBody>
                  <a:tcPr/>
                </a:tc>
                <a:tc>
                  <a:txBody>
                    <a:bodyPr/>
                    <a:lstStyle/>
                    <a:p>
                      <a:r>
                        <a:rPr lang="en-US" sz="1600" dirty="0" smtClean="0"/>
                        <a:t>Year</a:t>
                      </a:r>
                      <a:endParaRPr lang="en-US" sz="1600" dirty="0"/>
                    </a:p>
                  </a:txBody>
                  <a:tcPr/>
                </a:tc>
                <a:tc>
                  <a:txBody>
                    <a:bodyPr/>
                    <a:lstStyle/>
                    <a:p>
                      <a:r>
                        <a:rPr lang="en-US" sz="1600" dirty="0" smtClean="0"/>
                        <a:t>Car ID</a:t>
                      </a:r>
                      <a:endParaRPr lang="en-US" sz="1600" dirty="0"/>
                    </a:p>
                  </a:txBody>
                  <a:tcPr/>
                </a:tc>
                <a:tc>
                  <a:txBody>
                    <a:bodyPr/>
                    <a:lstStyle/>
                    <a:p>
                      <a:r>
                        <a:rPr lang="en-US" sz="1600" dirty="0" smtClean="0"/>
                        <a:t>Location</a:t>
                      </a:r>
                      <a:endParaRPr lang="en-US" sz="1600" dirty="0"/>
                    </a:p>
                  </a:txBody>
                  <a:tcPr/>
                </a:tc>
                <a:tc>
                  <a:txBody>
                    <a:bodyPr/>
                    <a:lstStyle/>
                    <a:p>
                      <a:r>
                        <a:rPr lang="en-US" sz="1600" dirty="0" smtClean="0"/>
                        <a:t>Time in</a:t>
                      </a:r>
                      <a:endParaRPr lang="en-US" sz="1600" dirty="0"/>
                    </a:p>
                  </a:txBody>
                  <a:tcPr/>
                </a:tc>
                <a:tc>
                  <a:txBody>
                    <a:bodyPr/>
                    <a:lstStyle/>
                    <a:p>
                      <a:r>
                        <a:rPr lang="en-US" sz="1600" dirty="0" smtClean="0"/>
                        <a:t>Time out</a:t>
                      </a:r>
                      <a:endParaRPr lang="en-US" sz="1600" dirty="0"/>
                    </a:p>
                  </a:txBody>
                  <a:tcPr/>
                </a:tc>
                <a:tc>
                  <a:txBody>
                    <a:bodyPr/>
                    <a:lstStyle/>
                    <a:p>
                      <a:r>
                        <a:rPr lang="en-US" sz="1600" dirty="0" err="1" smtClean="0"/>
                        <a:t>Approx</a:t>
                      </a:r>
                      <a:r>
                        <a:rPr lang="en-US" sz="1600" dirty="0" smtClean="0"/>
                        <a:t> speed</a:t>
                      </a:r>
                      <a:endParaRPr lang="en-US" sz="1600" dirty="0"/>
                    </a:p>
                  </a:txBody>
                  <a:tcPr/>
                </a:tc>
                <a:tc>
                  <a:txBody>
                    <a:bodyPr/>
                    <a:lstStyle/>
                    <a:p>
                      <a:r>
                        <a:rPr lang="en-US" sz="1600" dirty="0" smtClean="0"/>
                        <a:t>Overlap</a:t>
                      </a:r>
                      <a:endParaRPr lang="en-US" sz="1600" dirty="0"/>
                    </a:p>
                  </a:txBody>
                  <a:tcPr/>
                </a:tc>
                <a:tc>
                  <a:txBody>
                    <a:bodyPr/>
                    <a:lstStyle/>
                    <a:p>
                      <a:r>
                        <a:rPr lang="en-US" sz="1600" dirty="0" smtClean="0"/>
                        <a:t>Overload</a:t>
                      </a:r>
                      <a:endParaRPr lang="en-US" sz="1600" dirty="0"/>
                    </a:p>
                  </a:txBody>
                  <a:tcPr/>
                </a:tc>
                <a:tc>
                  <a:txBody>
                    <a:bodyPr/>
                    <a:lstStyle/>
                    <a:p>
                      <a:r>
                        <a:rPr lang="en-US" sz="1600" dirty="0" smtClean="0"/>
                        <a:t>Frame</a:t>
                      </a:r>
                      <a:endParaRPr lang="en-US" sz="1600" dirty="0"/>
                    </a:p>
                  </a:txBody>
                  <a:tcPr/>
                </a:tc>
                <a:extLst>
                  <a:ext uri="{0D108BD9-81ED-4DB2-BD59-A6C34878D82A}">
                    <a16:rowId xmlns:a16="http://schemas.microsoft.com/office/drawing/2014/main" val="51385420"/>
                  </a:ext>
                </a:extLst>
              </a:tr>
              <a:tr h="370840">
                <a:tc>
                  <a:txBody>
                    <a:bodyPr/>
                    <a:lstStyle/>
                    <a:p>
                      <a:r>
                        <a:rPr lang="en-US" sz="1600" dirty="0" smtClean="0"/>
                        <a:t>21</a:t>
                      </a:r>
                      <a:endParaRPr lang="en-US" sz="1600" dirty="0"/>
                    </a:p>
                  </a:txBody>
                  <a:tcPr/>
                </a:tc>
                <a:tc>
                  <a:txBody>
                    <a:bodyPr/>
                    <a:lstStyle/>
                    <a:p>
                      <a:r>
                        <a:rPr lang="en-US" sz="1600" dirty="0" smtClean="0"/>
                        <a:t>March</a:t>
                      </a:r>
                      <a:endParaRPr lang="en-US" sz="1600" dirty="0"/>
                    </a:p>
                  </a:txBody>
                  <a:tcPr/>
                </a:tc>
                <a:tc>
                  <a:txBody>
                    <a:bodyPr/>
                    <a:lstStyle/>
                    <a:p>
                      <a:r>
                        <a:rPr lang="en-US" sz="1600" dirty="0" smtClean="0"/>
                        <a:t>2021</a:t>
                      </a:r>
                      <a:endParaRPr lang="en-US" sz="1600" dirty="0"/>
                    </a:p>
                  </a:txBody>
                  <a:tcPr/>
                </a:tc>
                <a:tc>
                  <a:txBody>
                    <a:bodyPr/>
                    <a:lstStyle/>
                    <a:p>
                      <a:r>
                        <a:rPr lang="en-US" sz="1600" dirty="0" smtClean="0"/>
                        <a:t>KCD 037D</a:t>
                      </a:r>
                      <a:endParaRPr lang="en-US" sz="1600" dirty="0"/>
                    </a:p>
                  </a:txBody>
                  <a:tcPr/>
                </a:tc>
                <a:tc>
                  <a:txBody>
                    <a:bodyPr/>
                    <a:lstStyle/>
                    <a:p>
                      <a:r>
                        <a:rPr lang="en-US" sz="1600" dirty="0" smtClean="0"/>
                        <a:t>Lane 14A</a:t>
                      </a:r>
                      <a:endParaRPr lang="en-US" sz="1600" dirty="0"/>
                    </a:p>
                  </a:txBody>
                  <a:tcPr/>
                </a:tc>
                <a:tc>
                  <a:txBody>
                    <a:bodyPr/>
                    <a:lstStyle/>
                    <a:p>
                      <a:r>
                        <a:rPr lang="en-US" sz="1600" dirty="0" smtClean="0"/>
                        <a:t>12:07:45</a:t>
                      </a:r>
                      <a:endParaRPr lang="en-US" sz="1600" dirty="0"/>
                    </a:p>
                  </a:txBody>
                  <a:tcPr/>
                </a:tc>
                <a:tc>
                  <a:txBody>
                    <a:bodyPr/>
                    <a:lstStyle/>
                    <a:p>
                      <a:r>
                        <a:rPr lang="en-US" sz="1600" dirty="0" smtClean="0"/>
                        <a:t>12:08:23</a:t>
                      </a:r>
                      <a:endParaRPr lang="en-US" sz="1600" dirty="0"/>
                    </a:p>
                  </a:txBody>
                  <a:tcPr/>
                </a:tc>
                <a:tc>
                  <a:txBody>
                    <a:bodyPr/>
                    <a:lstStyle/>
                    <a:p>
                      <a:r>
                        <a:rPr lang="en-US" sz="1600" dirty="0" smtClean="0"/>
                        <a:t>67 </a:t>
                      </a:r>
                      <a:r>
                        <a:rPr lang="en-US" sz="1600" dirty="0" err="1" smtClean="0"/>
                        <a:t>mps</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endParaRPr lang="en-US" sz="1600" dirty="0"/>
                    </a:p>
                  </a:txBody>
                  <a:tcPr/>
                </a:tc>
                <a:tc>
                  <a:txBody>
                    <a:bodyPr/>
                    <a:lstStyle/>
                    <a:p>
                      <a:r>
                        <a:rPr lang="en-US" sz="1600" dirty="0" smtClean="0"/>
                        <a:t>218s</a:t>
                      </a:r>
                      <a:endParaRPr lang="en-US" sz="1600" dirty="0"/>
                    </a:p>
                  </a:txBody>
                  <a:tcPr/>
                </a:tc>
                <a:extLst>
                  <a:ext uri="{0D108BD9-81ED-4DB2-BD59-A6C34878D82A}">
                    <a16:rowId xmlns:a16="http://schemas.microsoft.com/office/drawing/2014/main" val="3977041297"/>
                  </a:ext>
                </a:extLst>
              </a:tr>
            </a:tbl>
          </a:graphicData>
        </a:graphic>
      </p:graphicFrame>
      <p:sp>
        <p:nvSpPr>
          <p:cNvPr id="7" name="Oval 6"/>
          <p:cNvSpPr/>
          <p:nvPr/>
        </p:nvSpPr>
        <p:spPr>
          <a:xfrm>
            <a:off x="1135625" y="1843552"/>
            <a:ext cx="589935" cy="5899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Sans" panose="020B0602030504020204" pitchFamily="34" charset="0"/>
              </a:rPr>
              <a:t>1</a:t>
            </a:r>
            <a:endParaRPr lang="en-US" dirty="0">
              <a:solidFill>
                <a:schemeClr val="tx1"/>
              </a:solidFill>
              <a:latin typeface="Lucida Sans" panose="020B0602030504020204" pitchFamily="34" charset="0"/>
            </a:endParaRPr>
          </a:p>
        </p:txBody>
      </p:sp>
      <p:sp>
        <p:nvSpPr>
          <p:cNvPr id="8" name="Oval 7"/>
          <p:cNvSpPr/>
          <p:nvPr/>
        </p:nvSpPr>
        <p:spPr>
          <a:xfrm>
            <a:off x="1135625" y="5478119"/>
            <a:ext cx="589935" cy="5899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ucida Sans" panose="020B0602030504020204" pitchFamily="34" charset="0"/>
              </a:rPr>
              <a:t>2</a:t>
            </a:r>
          </a:p>
        </p:txBody>
      </p:sp>
      <p:sp>
        <p:nvSpPr>
          <p:cNvPr id="9" name="Rectangle 8"/>
          <p:cNvSpPr/>
          <p:nvPr/>
        </p:nvSpPr>
        <p:spPr>
          <a:xfrm>
            <a:off x="2123768" y="4688175"/>
            <a:ext cx="9987221" cy="2169825"/>
          </a:xfrm>
          <a:prstGeom prst="rect">
            <a:avLst/>
          </a:prstGeom>
        </p:spPr>
        <p:txBody>
          <a:bodyPr wrap="square">
            <a:spAutoFit/>
          </a:bodyPr>
          <a:lstStyle/>
          <a:p>
            <a:r>
              <a:rPr lang="en-US" sz="1500" dirty="0"/>
              <a:t>An insured PSV, comes to process a claim and states that an accident just occurred last night or such as the car was stolen, and the police arrived late(</a:t>
            </a:r>
            <a:r>
              <a:rPr lang="en-US" sz="1500" i="1" dirty="0"/>
              <a:t>or something which could be of an excuse).</a:t>
            </a:r>
            <a:br>
              <a:rPr lang="en-US" sz="1500" i="1" dirty="0"/>
            </a:br>
            <a:r>
              <a:rPr lang="en-US" sz="1500" dirty="0"/>
              <a:t>If the car happened to pass on a street with our surveillance system, then we will be able to do a simple search and see when the car passed </a:t>
            </a:r>
            <a:r>
              <a:rPr lang="en-US" sz="1500" dirty="0" err="1"/>
              <a:t>e.g</a:t>
            </a:r>
            <a:r>
              <a:rPr lang="en-US" sz="1500" dirty="0"/>
              <a:t>:</a:t>
            </a:r>
            <a:br>
              <a:rPr lang="en-US" sz="1500" dirty="0"/>
            </a:br>
            <a:r>
              <a:rPr lang="en-US" sz="1500" dirty="0"/>
              <a:t>The driver claims the accident occurred around </a:t>
            </a:r>
            <a:r>
              <a:rPr lang="en-US" sz="1500" dirty="0" smtClean="0"/>
              <a:t>12:00, </a:t>
            </a:r>
            <a:r>
              <a:rPr lang="en-US" sz="1500" dirty="0"/>
              <a:t>there is no record which matches with that, then this could be termed as fraud on the side of the insured</a:t>
            </a:r>
            <a:br>
              <a:rPr lang="en-US" sz="1500" dirty="0"/>
            </a:br>
            <a:r>
              <a:rPr lang="en-US" sz="1500" dirty="0"/>
              <a:t/>
            </a:r>
            <a:br>
              <a:rPr lang="en-US" sz="1500" dirty="0"/>
            </a:br>
            <a:r>
              <a:rPr lang="en-US" sz="1500" dirty="0"/>
              <a:t>or: The driver was </a:t>
            </a:r>
            <a:r>
              <a:rPr lang="en-US" sz="1500" dirty="0" smtClean="0"/>
              <a:t>noted </a:t>
            </a:r>
            <a:r>
              <a:rPr lang="en-US" sz="1500" dirty="0"/>
              <a:t>to </a:t>
            </a:r>
            <a:r>
              <a:rPr lang="en-US" sz="1500" dirty="0" smtClean="0"/>
              <a:t>over-speed, before he/she was involved in an accident, </a:t>
            </a:r>
            <a:r>
              <a:rPr lang="en-US" sz="1500" dirty="0"/>
              <a:t>then a penalty will be charged since it could be that over-speeding was the cause of accident.</a:t>
            </a:r>
          </a:p>
        </p:txBody>
      </p:sp>
    </p:spTree>
    <p:extLst>
      <p:ext uri="{BB962C8B-B14F-4D97-AF65-F5344CB8AC3E}">
        <p14:creationId xmlns:p14="http://schemas.microsoft.com/office/powerpoint/2010/main" val="4232591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9432" y="884100"/>
            <a:ext cx="9148023" cy="5089799"/>
          </a:xfrm>
          <a:prstGeom prst="rect">
            <a:avLst/>
          </a:prstGeom>
        </p:spPr>
      </p:pic>
      <p:sp>
        <p:nvSpPr>
          <p:cNvPr id="5" name="TextBox 4"/>
          <p:cNvSpPr txBox="1"/>
          <p:nvPr/>
        </p:nvSpPr>
        <p:spPr>
          <a:xfrm>
            <a:off x="619432" y="178165"/>
            <a:ext cx="5278582" cy="430887"/>
          </a:xfrm>
          <a:prstGeom prst="rect">
            <a:avLst/>
          </a:prstGeom>
          <a:noFill/>
        </p:spPr>
        <p:txBody>
          <a:bodyPr wrap="square" rtlCol="0">
            <a:spAutoFit/>
          </a:bodyPr>
          <a:lstStyle/>
          <a:p>
            <a:r>
              <a:rPr lang="en-US" sz="2200" b="1" dirty="0" smtClean="0"/>
              <a:t>Sample data that could be stored</a:t>
            </a:r>
            <a:endParaRPr lang="en-US" sz="2200" b="1" dirty="0"/>
          </a:p>
        </p:txBody>
      </p:sp>
      <p:sp>
        <p:nvSpPr>
          <p:cNvPr id="6" name="TextBox 5"/>
          <p:cNvSpPr txBox="1"/>
          <p:nvPr/>
        </p:nvSpPr>
        <p:spPr>
          <a:xfrm>
            <a:off x="9767455" y="1475812"/>
            <a:ext cx="2341419" cy="4478149"/>
          </a:xfrm>
          <a:prstGeom prst="rect">
            <a:avLst/>
          </a:prstGeom>
          <a:noFill/>
        </p:spPr>
        <p:txBody>
          <a:bodyPr wrap="square" rtlCol="0">
            <a:spAutoFit/>
          </a:bodyPr>
          <a:lstStyle/>
          <a:p>
            <a:r>
              <a:rPr lang="en-US" sz="1500" dirty="0" smtClean="0"/>
              <a:t>Variables of interest:</a:t>
            </a:r>
          </a:p>
          <a:p>
            <a:endParaRPr lang="en-US" sz="1500" dirty="0"/>
          </a:p>
          <a:p>
            <a:r>
              <a:rPr lang="en-US" sz="1500" dirty="0" smtClean="0"/>
              <a:t>1. Day</a:t>
            </a:r>
          </a:p>
          <a:p>
            <a:r>
              <a:rPr lang="en-US" sz="1500" dirty="0" smtClean="0"/>
              <a:t>2.Month</a:t>
            </a:r>
          </a:p>
          <a:p>
            <a:r>
              <a:rPr lang="en-US" sz="1500" dirty="0" smtClean="0"/>
              <a:t>3. Year</a:t>
            </a:r>
          </a:p>
          <a:p>
            <a:r>
              <a:rPr lang="en-US" sz="1500" dirty="0" smtClean="0"/>
              <a:t>4. Car number plate</a:t>
            </a:r>
          </a:p>
          <a:p>
            <a:r>
              <a:rPr lang="en-US" sz="1500" dirty="0" smtClean="0"/>
              <a:t>5. Location observed</a:t>
            </a:r>
          </a:p>
          <a:p>
            <a:r>
              <a:rPr lang="en-US" sz="1500" dirty="0" smtClean="0"/>
              <a:t>6. Time first seen</a:t>
            </a:r>
          </a:p>
          <a:p>
            <a:r>
              <a:rPr lang="en-US" sz="1500" dirty="0" smtClean="0"/>
              <a:t>7. Time last seen on footage</a:t>
            </a:r>
          </a:p>
          <a:p>
            <a:r>
              <a:rPr lang="en-US" sz="1500" dirty="0" smtClean="0"/>
              <a:t>8. Approximate speed</a:t>
            </a:r>
          </a:p>
          <a:p>
            <a:r>
              <a:rPr lang="en-US" sz="1500" dirty="0" smtClean="0"/>
              <a:t>9. Was the car overlapping or being driven in wrong lane</a:t>
            </a:r>
          </a:p>
          <a:p>
            <a:r>
              <a:rPr lang="en-US" sz="1500" dirty="0" smtClean="0"/>
              <a:t>10. Was the car over-loaded</a:t>
            </a:r>
          </a:p>
          <a:p>
            <a:r>
              <a:rPr lang="en-US" sz="1500" dirty="0" smtClean="0"/>
              <a:t>11. Particular video frame-for later evidence</a:t>
            </a:r>
          </a:p>
          <a:p>
            <a:endParaRPr lang="en-US" sz="1500" dirty="0"/>
          </a:p>
        </p:txBody>
      </p:sp>
      <p:sp>
        <p:nvSpPr>
          <p:cNvPr id="7" name="Rectangle 6"/>
          <p:cNvSpPr/>
          <p:nvPr/>
        </p:nvSpPr>
        <p:spPr>
          <a:xfrm>
            <a:off x="0" y="0"/>
            <a:ext cx="619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500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427</Words>
  <Application>Microsoft Office PowerPoint</Application>
  <PresentationFormat>Widescreen</PresentationFormat>
  <Paragraphs>85</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맑은 고딕</vt:lpstr>
      <vt:lpstr>Arial</vt:lpstr>
      <vt:lpstr>Calibri</vt:lpstr>
      <vt:lpstr>Calibri Light</vt:lpstr>
      <vt:lpstr>Lucida Sans</vt:lpstr>
      <vt:lpstr>Office Theme</vt:lpstr>
      <vt:lpstr>PowerPoint Presentation</vt:lpstr>
      <vt:lpstr> Based on research, studies and analyses that I read focusing on PSV insurance in Kenya and the challenges it faces, the major conclusions I obtained are outlined below:  1. Weak enforcement of traffic laws – Due to this, there exists incessant violation of these rules by PSV drivers and conductors. This usually leads to enormous cases of road accidents which has a ripple effect of increasing liabilities to insurance firms. 2. Fraudulent claims.(fraud aided by lawyers, claimants and medical personnel), This leads to reduced profits by insurance firms. 3. The lack of integrated data system on PSV insurance. – Lowers the confidence/interest/capacity of insurance firms to accept such risks.  Due to the challenges faced by insurance companies in insuring PSV risks, it leads to many insurance companies avoiding PSV risks and thus the insurance market on PSVs is only left with few insurers, which scares off investors, saccos, and organizations willing to partner and venture into the PSV business  </vt:lpstr>
      <vt:lpstr>In order to combat the mentioned challenges and thus improve the willingness of insurance companies to accept PSV risks, an insurance company can adopt a system of surveillance on roads, especially on roads and streets where the PSV(matatus) operate, or on high claim-frequency spots.  These surveillance systems(using CCTVs), will ensure real time monitoring of PSVs, stepping up in the place of weak enforcement of traffic laws as well as enabling insurance companies to have evidence in proving/disproving liabilities and challenging validity of claims.  The data obtained from the surveillance cameras can also be used in monitoring the behavior of PSVs or drivers, such as over speeding, careless driving and over-taking, and over-loading passengers, and over-lapping on roads.  In this surveillance system, it will be expensive to actually hire individuals to monitor the video footages of cars on streets and high ways, but an alternative exists, we could employ pattern recognition models(Deep learning algorithms) to aid in extracting information from the massive data obtained from video footages.  Due to the advances in computing power, and the increase in processing power of computers(using GPUs), these models can sieve through massive amounts of data from the surveillance cameras in considerable time.  The data obtained from the networks of surveillance cameras, can be uploaded in real time, or sequentially in batches to cloud infrastructure, where the model will sieve through the data in order to extract meaningful information.  Information we desire to get from the data includes: 1. The car number plate to act as the primary key in the central database. 2. Information regarding the state of the car i.e over-speeding, over-loading, or dangerously driven. </vt:lpstr>
      <vt:lpstr>1. Weak enforcement of traffic laws –  This system could possibly lead to a positive reactivity or Hawthorne effect among drivers, since when PSV drivers are made aware that their behavior is monitored real-time, It could possibly create the effect of observing traffic laws, avoiding over-speeding and over-loading, and avoiding fraud during claiming process at all. This is because they will be made aware that  every mistake they make on roads will affect their claiming process,  premium loading and general rating.  2. Fraudulent claims. – This system, will be able to track and record all cases of accidents that occurred in the spots where the surveillance cameras are placed, thus the insurance companies will have sufficient evidence in proving or disproving liability. This will make drivers, and PSV owners more honest regarding claiming, since frauds could affect their insurance policies and even future policies they will seek to undertake.  3. The lack of integrated data system on PSV insurance – Due to the adoption of this system, there will be a common central database that could be shared among the insurance sectors issuing PSV insurance. It will make the process of tracking the insured PSVs, monitoring their behavior, and assessing PSV risks easier. A centralized motor insurance data system would aid in the consideration of insurance firms to underwrite PSVs and this will revive the PSV insurance market, and lead to an uptake of this businesses by major investors and organizations </vt:lpstr>
      <vt:lpstr>When such data on PSVs becomes available to an insurance company or the insurance market in Kenya, then challenges associated with PSV insurance such as weak enforcement of traffic laws, fraudulent claims, challenges in claims and policy renewal and lack of an integrated data infrastructure on PSVs would be solved.   Insurance companies would then be interested in the PSV market once again, and this would ensure active under-writing of PSV risks in Kenya. This would lead to an increase in the uptake of PSV business in the Kenyan market. This would further improve ease  of access of PSV insurance to major PSV saccos and individual owners due to the booming PSV insurance market. </vt:lpstr>
      <vt:lpstr>The following steps could be used by the models:  1. The footages are fed(uploaded) on a sequential basis to the model, or real time depending on choice of interest.  2. The model scans the frames in the footage and identifies objects of interest(cars).  3. From the objects identified from a particular frame of the footage, the model tries to employ text recognition algorithms to obtain the number plate of the cars and then uses the number plate to lookup whether it is an insured PSV and if yes, it creates a record for the car in a centralized database in the cloud or on a block chain facility.  4. The model then judges(based on calculated logic, and metrics) whether, the particular object(car) was over-speeding, over-loaded, or being dangerously driven(over-lapping). This will be explained in detail below.  5. The central database is then updated each time the car number plate is observed from the footage.  6. For accidents, then it would need intervention of individuals, to watch the footages and identify whether the car(of interest) was on the wrong, (such a task is hard for models) </vt:lpstr>
      <vt:lpstr>PowerPoint Presentation</vt:lpstr>
      <vt:lpstr>A car is observed driving in Lane 14A,  The model identifies: 1. That the car is a PSV (for the sake of example number plate KCD 037D). 2. The car is over-loaded and driving on the wrong lane. 3. The car is over-speeding, based on the speed limit on this street and speed is approximately calculated by distance observable by the surveillance camera divided by the number of seconds elapsed when the car is in motion on the observable range of the camera. 4. Based on the road, the car is being driven on the wrong lane, and that it is over-loaded (passengers hanging on the door side-a common trait of Kenyan matatus) 5. The model captures all this data, and creates a new record as shown below. 6. In case of claim processing, we will first have to analyze records and view all entire records of this particular car, to assess its general behavior on road based on its appearances on our records, and thus pay claims accordingly or alter premiums accordingly.</vt:lpstr>
      <vt:lpstr>PowerPoint Presentation</vt:lpstr>
      <vt:lpstr>An insurance company willing to employ this system, will not require to install its own surveillance cameras, since on major highways(where PSVs operate), the government transport authority has already installed high quality surveillance cameras on major roads.  Along major roads where big buildings are situated e.g. banks, they also could be having surveillance cameras which could be facing major roads of interest, and this could be of great help to the insurance company.  The insurance company could liaise/get some permission from the buildings with CCTV cameras of interest or the National Transport Authority.(in charge of surveillance cameras in major high ways) They do not necessarily need to get copies of video footages, e.g. if the NTSA uploads the video footages to a certain cloud storage such as Google cloud, we would only need to be granted permission to access the videos(with “read-only” permission, and that would be enough).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COMBATING MORAL HAZARDS IN PSV(public transport) INSURANCE USING SURVEILLANCE</dc:title>
  <dc:creator>stanley</dc:creator>
  <cp:lastModifiedBy>stanley</cp:lastModifiedBy>
  <cp:revision>76</cp:revision>
  <dcterms:created xsi:type="dcterms:W3CDTF">2021-03-19T16:27:41Z</dcterms:created>
  <dcterms:modified xsi:type="dcterms:W3CDTF">2021-04-08T11:06:49Z</dcterms:modified>
</cp:coreProperties>
</file>