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ACA7-2AA6-447E-836B-A436EDCE3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D3230-574A-4EC2-956C-6CA3CCBE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3C72C-8216-439F-B7FD-B779DE12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D971-CC46-41E0-94A6-BC359EE5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B06A-72E4-47E6-9029-4070D2E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E0DB-5038-4906-B2E4-8BF39E1E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EACD4-F920-4903-9443-D5CFA429E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567B-144F-43DA-9CE4-E9835F62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82BA-4877-41D6-AC07-951745C5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2250-067A-4E07-988F-EE75D616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EB7ED-563C-4C28-886C-2C2140421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30F14-4E34-4700-8AA7-25BDB166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EACD-4BC3-43CF-BFF6-6B14D403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7182D-68F5-473D-90B7-9914049C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6270-0FC8-4AB6-A774-3B96D18D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0816-4A1B-4054-9BCA-24EE5C6B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EDC5-E61F-4A03-8455-0A4E5178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8D425-282D-48DD-BA80-9CED2926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1A95-6CE5-49D7-96D5-2DD087AF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6DBF-672C-4256-9628-F7007003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CB45-7D22-46FE-9DA9-AD623B6F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61AE7-5AD0-4382-B2EE-7148E82E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149B-5FF5-40E4-A85F-B8EE2F9E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0920-644E-485A-B569-53557369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EB8B-A4F5-4CCF-92E0-FEB40F8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B6B8-B14F-4A73-A88C-F4C2F3A0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04BC-6B6F-4053-80E5-5E3203728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0D0AB-CEC7-45AC-A34D-C5467E1E8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6294-47C9-440B-BCBA-18CD6B31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7C40F-8635-4A41-9A26-59C297A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A23E-9888-4B16-8AD3-56DB1B1D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8361-98B2-4BB4-8598-A7B949A6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50DA8-7A0B-41C7-B219-C42B64D6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44E74-387C-475D-9A04-59291F72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4B0B3-63AB-4B25-B85B-27E39B1C0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88F4A-97A6-4D9C-B4ED-FC4A8ABCC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88874-9075-459B-90FE-F6E00307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909A1-91D4-4D9C-960F-B564F287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588A3-872C-4D0D-B4DA-7FBBABF1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6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8B9A-6F27-4956-873A-A7F739D9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65823-1916-44A7-AB62-AA066C3B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72164-E942-45B5-9C2E-FD38A5F4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F52B3-9716-4906-BFA2-E5DB1B88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0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5D388-47D8-4B11-BA4D-E8F1A88C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28778-52D5-43B3-BB43-58B20C6B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B7A68-9271-4ACE-AAD2-BCEC4FCF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E0C8-4209-41B5-A3F3-6A1D7D25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6287-3CB0-4D90-87E2-4208CE4D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73375-FE6B-4E45-82D6-5CE48E15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42BE5-2A06-488C-8061-B7FE7836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73092-125C-489F-AB48-C292C2E7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B435-EB82-4A4E-AB86-5CCFC7C4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40CC-D6CF-4F78-A8CC-8063DFDA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23939-E5FF-4794-96F1-DF032677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5BE7D-1CE3-48E7-9D4A-BB934EC13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F5B8-5E80-4D3E-9D18-BA2C97A9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AD6-0628-4E8A-99C0-4661F6CB18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21252-84A0-4663-92E0-A8CA0BE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F79F5-6D56-4CB7-A4AA-03974638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DA1F6-433B-4CA4-9ACB-2DB3ECA3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D9422-59EF-4D92-A8CF-34F1A0B1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8CE1-9B75-4A6C-948C-68930992B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8AD6-0628-4E8A-99C0-4661F6CB18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DB51B-3EDD-48CD-BF74-4AC046A35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92AE-EE38-4BBA-9D2A-5307CE4FF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D8DA-7151-4B17-96AC-96F492E1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oogle compute engine">
            <a:extLst>
              <a:ext uri="{FF2B5EF4-FFF2-40B4-BE49-F238E27FC236}">
                <a16:creationId xmlns:a16="http://schemas.microsoft.com/office/drawing/2014/main" id="{7ACF7571-F968-4CDC-B794-7D7F2E2B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403" y="156247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bigquery logo">
            <a:extLst>
              <a:ext uri="{FF2B5EF4-FFF2-40B4-BE49-F238E27FC236}">
                <a16:creationId xmlns:a16="http://schemas.microsoft.com/office/drawing/2014/main" id="{987C02D4-E12D-4F1F-85B9-F9368A9C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51" y="377567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cloud storage logo">
            <a:extLst>
              <a:ext uri="{FF2B5EF4-FFF2-40B4-BE49-F238E27FC236}">
                <a16:creationId xmlns:a16="http://schemas.microsoft.com/office/drawing/2014/main" id="{CC63F1DB-B799-4E6E-8980-E906D872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20" y="378099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oogle sheet logo">
            <a:extLst>
              <a:ext uri="{FF2B5EF4-FFF2-40B4-BE49-F238E27FC236}">
                <a16:creationId xmlns:a16="http://schemas.microsoft.com/office/drawing/2014/main" id="{648246C0-C2DE-45D1-90CE-1C298EFA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655" y="3784545"/>
            <a:ext cx="6553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oogle cloud functions logo">
            <a:extLst>
              <a:ext uri="{FF2B5EF4-FFF2-40B4-BE49-F238E27FC236}">
                <a16:creationId xmlns:a16="http://schemas.microsoft.com/office/drawing/2014/main" id="{E3746573-9BAF-43FF-922F-15EAE7767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967" y="156247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ableau logo">
            <a:extLst>
              <a:ext uri="{FF2B5EF4-FFF2-40B4-BE49-F238E27FC236}">
                <a16:creationId xmlns:a16="http://schemas.microsoft.com/office/drawing/2014/main" id="{A4050941-ACF5-4D7F-8E7C-8E56E71FD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7" t="1" r="18446" b="-413"/>
          <a:stretch/>
        </p:blipFill>
        <p:spPr bwMode="auto">
          <a:xfrm>
            <a:off x="10071685" y="3784545"/>
            <a:ext cx="850429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8C213B-3710-49AE-98DB-B03F88E66125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2865263" y="4232871"/>
            <a:ext cx="1121988" cy="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D48D20-7993-4579-97BB-3C07E808BA1F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>
            <a:off x="4901651" y="4232871"/>
            <a:ext cx="1207669" cy="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F3F49E-C7E2-417C-B8C8-7B06D17372A5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>
            <a:off x="7023720" y="4238197"/>
            <a:ext cx="1260935" cy="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A56CA1-A2F5-42FB-9E84-E4A0B7B539FB}"/>
              </a:ext>
            </a:extLst>
          </p:cNvPr>
          <p:cNvCxnSpPr>
            <a:cxnSpLocks/>
            <a:stCxn id="1034" idx="3"/>
            <a:endCxn id="1038" idx="1"/>
          </p:cNvCxnSpPr>
          <p:nvPr/>
        </p:nvCxnSpPr>
        <p:spPr>
          <a:xfrm>
            <a:off x="8939975" y="4241745"/>
            <a:ext cx="113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BB39743E-2F25-4147-A28B-93CD631943E6}"/>
              </a:ext>
            </a:extLst>
          </p:cNvPr>
          <p:cNvCxnSpPr>
            <a:cxnSpLocks/>
          </p:cNvCxnSpPr>
          <p:nvPr/>
        </p:nvCxnSpPr>
        <p:spPr>
          <a:xfrm flipH="1">
            <a:off x="7595135" y="2759041"/>
            <a:ext cx="13032" cy="148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B670F9D-1CD8-4DCE-8B41-9893881EA07E}"/>
              </a:ext>
            </a:extLst>
          </p:cNvPr>
          <p:cNvSpPr/>
          <p:nvPr/>
        </p:nvSpPr>
        <p:spPr>
          <a:xfrm>
            <a:off x="7546914" y="4179605"/>
            <a:ext cx="106532" cy="1065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16847A2D-C4C6-44BD-AFD7-569226D4C09E}"/>
              </a:ext>
            </a:extLst>
          </p:cNvPr>
          <p:cNvSpPr/>
          <p:nvPr/>
        </p:nvSpPr>
        <p:spPr>
          <a:xfrm>
            <a:off x="5421337" y="4179605"/>
            <a:ext cx="106532" cy="1065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8F3EBB9-06E2-4FAD-9112-85F1461DE2A2}"/>
              </a:ext>
            </a:extLst>
          </p:cNvPr>
          <p:cNvSpPr txBox="1"/>
          <p:nvPr/>
        </p:nvSpPr>
        <p:spPr>
          <a:xfrm>
            <a:off x="4688311" y="2459785"/>
            <a:ext cx="157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Compute Engine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10F10A-CE10-450D-A749-9FEB2DCEBE7C}"/>
              </a:ext>
            </a:extLst>
          </p:cNvPr>
          <p:cNvSpPr txBox="1"/>
          <p:nvPr/>
        </p:nvSpPr>
        <p:spPr>
          <a:xfrm>
            <a:off x="6848078" y="2466897"/>
            <a:ext cx="152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Cloud Functions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5525EC-CF03-4417-BC1D-E87E83524B26}"/>
              </a:ext>
            </a:extLst>
          </p:cNvPr>
          <p:cNvSpPr txBox="1"/>
          <p:nvPr/>
        </p:nvSpPr>
        <p:spPr>
          <a:xfrm>
            <a:off x="3705505" y="4701603"/>
            <a:ext cx="147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BigQuery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E52DA-145F-4430-BC50-007659A758D5}"/>
              </a:ext>
            </a:extLst>
          </p:cNvPr>
          <p:cNvSpPr txBox="1"/>
          <p:nvPr/>
        </p:nvSpPr>
        <p:spPr>
          <a:xfrm>
            <a:off x="7873369" y="4695397"/>
            <a:ext cx="147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Spreadsheet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066D82-893D-4B90-84F3-EA379E7E49F3}"/>
              </a:ext>
            </a:extLst>
          </p:cNvPr>
          <p:cNvSpPr txBox="1"/>
          <p:nvPr/>
        </p:nvSpPr>
        <p:spPr>
          <a:xfrm>
            <a:off x="5827574" y="4691850"/>
            <a:ext cx="147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Cloud Storage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9C68B1-8FBD-4292-80A9-C8E5BAFCF9A4}"/>
              </a:ext>
            </a:extLst>
          </p:cNvPr>
          <p:cNvSpPr txBox="1"/>
          <p:nvPr/>
        </p:nvSpPr>
        <p:spPr>
          <a:xfrm>
            <a:off x="9762546" y="4691850"/>
            <a:ext cx="147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Tableau</a:t>
            </a:r>
          </a:p>
        </p:txBody>
      </p:sp>
      <p:pic>
        <p:nvPicPr>
          <p:cNvPr id="2" name="Picture 2" descr="Image result for gcp logging logo">
            <a:extLst>
              <a:ext uri="{FF2B5EF4-FFF2-40B4-BE49-F238E27FC236}">
                <a16:creationId xmlns:a16="http://schemas.microsoft.com/office/drawing/2014/main" id="{69EE22B9-53EF-4A0F-AD96-6DA4B4956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30" y="3822256"/>
            <a:ext cx="914400" cy="83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4FEA2A5-466D-4B00-96F6-7BD693F8180F}"/>
              </a:ext>
            </a:extLst>
          </p:cNvPr>
          <p:cNvSpPr txBox="1"/>
          <p:nvPr/>
        </p:nvSpPr>
        <p:spPr>
          <a:xfrm>
            <a:off x="1680284" y="4701603"/>
            <a:ext cx="147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Logging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F2A85A-2507-4B04-9985-AE3713C268AC}"/>
              </a:ext>
            </a:extLst>
          </p:cNvPr>
          <p:cNvCxnSpPr>
            <a:cxnSpLocks/>
            <a:stCxn id="1046" idx="2"/>
            <a:endCxn id="47" idx="0"/>
          </p:cNvCxnSpPr>
          <p:nvPr/>
        </p:nvCxnSpPr>
        <p:spPr>
          <a:xfrm flipH="1">
            <a:off x="5474603" y="2798339"/>
            <a:ext cx="1" cy="138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20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Fang</dc:creator>
  <cp:lastModifiedBy>Stanley Fang</cp:lastModifiedBy>
  <cp:revision>14</cp:revision>
  <dcterms:created xsi:type="dcterms:W3CDTF">2020-02-20T00:11:40Z</dcterms:created>
  <dcterms:modified xsi:type="dcterms:W3CDTF">2020-03-04T23:00:34Z</dcterms:modified>
</cp:coreProperties>
</file>