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22"/>
  </p:notesMasterIdLst>
  <p:sldIdLst>
    <p:sldId id="256" r:id="rId5"/>
    <p:sldId id="257" r:id="rId6"/>
    <p:sldId id="258" r:id="rId7"/>
    <p:sldId id="281" r:id="rId8"/>
    <p:sldId id="260" r:id="rId9"/>
    <p:sldId id="259" r:id="rId10"/>
    <p:sldId id="262" r:id="rId11"/>
    <p:sldId id="264" r:id="rId12"/>
    <p:sldId id="266" r:id="rId13"/>
    <p:sldId id="268" r:id="rId14"/>
    <p:sldId id="270" r:id="rId15"/>
    <p:sldId id="272" r:id="rId16"/>
    <p:sldId id="274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CEA94-1CCB-4A21-A446-769D59D50359}" v="15" dt="2019-11-21T15:01:50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y Palathingal" userId="ef93eee1-62c1-4843-b7dc-329a33923f96" providerId="ADAL" clId="{E76CEA94-1CCB-4A21-A446-769D59D50359}"/>
    <pc:docChg chg="undo custSel mod addSld delSld modSld">
      <pc:chgData name="Stanly Palathingal" userId="ef93eee1-62c1-4843-b7dc-329a33923f96" providerId="ADAL" clId="{E76CEA94-1CCB-4A21-A446-769D59D50359}" dt="2019-11-21T15:01:52.198" v="312" actId="113"/>
      <pc:docMkLst>
        <pc:docMk/>
      </pc:docMkLst>
      <pc:sldChg chg="addSp delSp modSp mod setBg delDesignElem">
        <pc:chgData name="Stanly Palathingal" userId="ef93eee1-62c1-4843-b7dc-329a33923f96" providerId="ADAL" clId="{E76CEA94-1CCB-4A21-A446-769D59D50359}" dt="2019-11-21T12:27:45.380" v="141"/>
        <pc:sldMkLst>
          <pc:docMk/>
          <pc:sldMk cId="0" sldId="256"/>
        </pc:sldMkLst>
        <pc:spChg chg="mod">
          <ac:chgData name="Stanly Palathingal" userId="ef93eee1-62c1-4843-b7dc-329a33923f96" providerId="ADAL" clId="{E76CEA94-1CCB-4A21-A446-769D59D50359}" dt="2019-11-21T12:27:33.774" v="13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tanly Palathingal" userId="ef93eee1-62c1-4843-b7dc-329a33923f96" providerId="ADAL" clId="{E76CEA94-1CCB-4A21-A446-769D59D50359}" dt="2019-11-21T12:26:13.423" v="99" actId="2660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tanly Palathingal" userId="ef93eee1-62c1-4843-b7dc-329a33923f96" providerId="ADAL" clId="{E76CEA94-1CCB-4A21-A446-769D59D50359}" dt="2019-11-21T12:26:13.423" v="99" actId="26606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Stanly Palathingal" userId="ef93eee1-62c1-4843-b7dc-329a33923f96" providerId="ADAL" clId="{E76CEA94-1CCB-4A21-A446-769D59D50359}" dt="2019-11-21T12:27:45.380" v="141"/>
          <ac:spMkLst>
            <pc:docMk/>
            <pc:sldMk cId="0" sldId="256"/>
            <ac:spMk id="9" creationId="{B6EFD219-8BCD-4714-AFB2-AA1C6CAA6550}"/>
          </ac:spMkLst>
        </pc:spChg>
        <pc:spChg chg="add del">
          <ac:chgData name="Stanly Palathingal" userId="ef93eee1-62c1-4843-b7dc-329a33923f96" providerId="ADAL" clId="{E76CEA94-1CCB-4A21-A446-769D59D50359}" dt="2019-11-21T12:27:45.380" v="141"/>
          <ac:spMkLst>
            <pc:docMk/>
            <pc:sldMk cId="0" sldId="256"/>
            <ac:spMk id="11" creationId="{06F0BB8C-8C08-44AD-9EBB-B43BE66A5B36}"/>
          </ac:spMkLst>
        </pc:spChg>
      </pc:sldChg>
      <pc:sldChg chg="addSp modSp">
        <pc:chgData name="Stanly Palathingal" userId="ef93eee1-62c1-4843-b7dc-329a33923f96" providerId="ADAL" clId="{E76CEA94-1CCB-4A21-A446-769D59D50359}" dt="2019-11-21T15:01:52.198" v="312" actId="113"/>
        <pc:sldMkLst>
          <pc:docMk/>
          <pc:sldMk cId="0" sldId="257"/>
        </pc:sldMkLst>
        <pc:spChg chg="add mod">
          <ac:chgData name="Stanly Palathingal" userId="ef93eee1-62c1-4843-b7dc-329a33923f96" providerId="ADAL" clId="{E76CEA94-1CCB-4A21-A446-769D59D50359}" dt="2019-11-21T15:01:52.198" v="312" actId="113"/>
          <ac:spMkLst>
            <pc:docMk/>
            <pc:sldMk cId="0" sldId="257"/>
            <ac:spMk id="2" creationId="{0AB320A9-CD13-4137-96EC-4CC028481A12}"/>
          </ac:spMkLst>
        </pc:spChg>
        <pc:spChg chg="mod">
          <ac:chgData name="Stanly Palathingal" userId="ef93eee1-62c1-4843-b7dc-329a33923f96" providerId="ADAL" clId="{E76CEA94-1CCB-4A21-A446-769D59D50359}" dt="2019-11-21T13:04:48.701" v="149" actId="255"/>
          <ac:spMkLst>
            <pc:docMk/>
            <pc:sldMk cId="0" sldId="257"/>
            <ac:spMk id="7" creationId="{0194E8CE-714F-4788-9F78-AED935F1D912}"/>
          </ac:spMkLst>
        </pc:spChg>
      </pc:sldChg>
      <pc:sldChg chg="modSp">
        <pc:chgData name="Stanly Palathingal" userId="ef93eee1-62c1-4843-b7dc-329a33923f96" providerId="ADAL" clId="{E76CEA94-1CCB-4A21-A446-769D59D50359}" dt="2019-11-21T13:03:12.728" v="145" actId="14100"/>
        <pc:sldMkLst>
          <pc:docMk/>
          <pc:sldMk cId="0" sldId="258"/>
        </pc:sldMkLst>
        <pc:picChg chg="mod">
          <ac:chgData name="Stanly Palathingal" userId="ef93eee1-62c1-4843-b7dc-329a33923f96" providerId="ADAL" clId="{E76CEA94-1CCB-4A21-A446-769D59D50359}" dt="2019-11-21T13:03:12.728" v="145" actId="14100"/>
          <ac:picMkLst>
            <pc:docMk/>
            <pc:sldMk cId="0" sldId="258"/>
            <ac:picMk id="2" creationId="{00000000-0000-0000-0000-000000000000}"/>
          </ac:picMkLst>
        </pc:picChg>
      </pc:sldChg>
      <pc:sldChg chg="modSp">
        <pc:chgData name="Stanly Palathingal" userId="ef93eee1-62c1-4843-b7dc-329a33923f96" providerId="ADAL" clId="{E76CEA94-1CCB-4A21-A446-769D59D50359}" dt="2019-11-21T13:05:42.613" v="158" actId="207"/>
        <pc:sldMkLst>
          <pc:docMk/>
          <pc:sldMk cId="0" sldId="259"/>
        </pc:sldMkLst>
        <pc:spChg chg="mod">
          <ac:chgData name="Stanly Palathingal" userId="ef93eee1-62c1-4843-b7dc-329a33923f96" providerId="ADAL" clId="{E76CEA94-1CCB-4A21-A446-769D59D50359}" dt="2019-11-21T13:05:42.613" v="158" actId="20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tanly Palathingal" userId="ef93eee1-62c1-4843-b7dc-329a33923f96" providerId="ADAL" clId="{E76CEA94-1CCB-4A21-A446-769D59D50359}" dt="2019-11-21T13:05:25.361" v="156" actId="14100"/>
        <pc:sldMkLst>
          <pc:docMk/>
          <pc:sldMk cId="0" sldId="260"/>
        </pc:sldMkLst>
        <pc:picChg chg="mod">
          <ac:chgData name="Stanly Palathingal" userId="ef93eee1-62c1-4843-b7dc-329a33923f96" providerId="ADAL" clId="{E76CEA94-1CCB-4A21-A446-769D59D50359}" dt="2019-11-21T13:05:25.361" v="156" actId="14100"/>
          <ac:picMkLst>
            <pc:docMk/>
            <pc:sldMk cId="0" sldId="260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6:43.180" v="1" actId="47"/>
        <pc:sldMkLst>
          <pc:docMk/>
          <pc:sldMk cId="0" sldId="261"/>
        </pc:sldMkLst>
      </pc:sldChg>
      <pc:sldChg chg="modSp">
        <pc:chgData name="Stanly Palathingal" userId="ef93eee1-62c1-4843-b7dc-329a33923f96" providerId="ADAL" clId="{E76CEA94-1CCB-4A21-A446-769D59D50359}" dt="2019-11-21T13:05:55.408" v="160" actId="14100"/>
        <pc:sldMkLst>
          <pc:docMk/>
          <pc:sldMk cId="0" sldId="262"/>
        </pc:sldMkLst>
        <pc:picChg chg="mod">
          <ac:chgData name="Stanly Palathingal" userId="ef93eee1-62c1-4843-b7dc-329a33923f96" providerId="ADAL" clId="{E76CEA94-1CCB-4A21-A446-769D59D50359}" dt="2019-11-21T13:05:55.408" v="160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modSp del">
        <pc:chgData name="Stanly Palathingal" userId="ef93eee1-62c1-4843-b7dc-329a33923f96" providerId="ADAL" clId="{E76CEA94-1CCB-4A21-A446-769D59D50359}" dt="2019-11-21T13:08:46.638" v="246" actId="47"/>
        <pc:sldMkLst>
          <pc:docMk/>
          <pc:sldMk cId="0" sldId="263"/>
        </pc:sldMkLst>
        <pc:spChg chg="mod">
          <ac:chgData name="Stanly Palathingal" userId="ef93eee1-62c1-4843-b7dc-329a33923f96" providerId="ADAL" clId="{E76CEA94-1CCB-4A21-A446-769D59D50359}" dt="2019-11-21T13:08:32.769" v="245" actId="1410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tanly Palathingal" userId="ef93eee1-62c1-4843-b7dc-329a33923f96" providerId="ADAL" clId="{E76CEA94-1CCB-4A21-A446-769D59D50359}" dt="2019-11-21T13:08:53.536" v="248" actId="14100"/>
        <pc:sldMkLst>
          <pc:docMk/>
          <pc:sldMk cId="0" sldId="264"/>
        </pc:sldMkLst>
        <pc:picChg chg="mod">
          <ac:chgData name="Stanly Palathingal" userId="ef93eee1-62c1-4843-b7dc-329a33923f96" providerId="ADAL" clId="{E76CEA94-1CCB-4A21-A446-769D59D50359}" dt="2019-11-21T13:08:53.536" v="248" actId="14100"/>
          <ac:picMkLst>
            <pc:docMk/>
            <pc:sldMk cId="0" sldId="264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9:22.987" v="19" actId="47"/>
        <pc:sldMkLst>
          <pc:docMk/>
          <pc:sldMk cId="0" sldId="265"/>
        </pc:sldMkLst>
      </pc:sldChg>
      <pc:sldChg chg="modSp">
        <pc:chgData name="Stanly Palathingal" userId="ef93eee1-62c1-4843-b7dc-329a33923f96" providerId="ADAL" clId="{E76CEA94-1CCB-4A21-A446-769D59D50359}" dt="2019-11-21T13:09:02.448" v="250" actId="14100"/>
        <pc:sldMkLst>
          <pc:docMk/>
          <pc:sldMk cId="0" sldId="266"/>
        </pc:sldMkLst>
        <pc:picChg chg="mod">
          <ac:chgData name="Stanly Palathingal" userId="ef93eee1-62c1-4843-b7dc-329a33923f96" providerId="ADAL" clId="{E76CEA94-1CCB-4A21-A446-769D59D50359}" dt="2019-11-21T13:09:02.448" v="250" actId="14100"/>
          <ac:picMkLst>
            <pc:docMk/>
            <pc:sldMk cId="0" sldId="266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9:28.034" v="20" actId="47"/>
        <pc:sldMkLst>
          <pc:docMk/>
          <pc:sldMk cId="0" sldId="267"/>
        </pc:sldMkLst>
      </pc:sldChg>
      <pc:sldChg chg="modSp">
        <pc:chgData name="Stanly Palathingal" userId="ef93eee1-62c1-4843-b7dc-329a33923f96" providerId="ADAL" clId="{E76CEA94-1CCB-4A21-A446-769D59D50359}" dt="2019-11-21T13:09:10.208" v="252" actId="14100"/>
        <pc:sldMkLst>
          <pc:docMk/>
          <pc:sldMk cId="0" sldId="268"/>
        </pc:sldMkLst>
        <pc:picChg chg="mod">
          <ac:chgData name="Stanly Palathingal" userId="ef93eee1-62c1-4843-b7dc-329a33923f96" providerId="ADAL" clId="{E76CEA94-1CCB-4A21-A446-769D59D50359}" dt="2019-11-21T13:09:10.208" v="252" actId="14100"/>
          <ac:picMkLst>
            <pc:docMk/>
            <pc:sldMk cId="0" sldId="268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9:36.604" v="21" actId="47"/>
        <pc:sldMkLst>
          <pc:docMk/>
          <pc:sldMk cId="0" sldId="269"/>
        </pc:sldMkLst>
      </pc:sldChg>
      <pc:sldChg chg="modSp">
        <pc:chgData name="Stanly Palathingal" userId="ef93eee1-62c1-4843-b7dc-329a33923f96" providerId="ADAL" clId="{E76CEA94-1CCB-4A21-A446-769D59D50359}" dt="2019-11-21T13:09:16.832" v="254" actId="14100"/>
        <pc:sldMkLst>
          <pc:docMk/>
          <pc:sldMk cId="0" sldId="270"/>
        </pc:sldMkLst>
        <pc:picChg chg="mod">
          <ac:chgData name="Stanly Palathingal" userId="ef93eee1-62c1-4843-b7dc-329a33923f96" providerId="ADAL" clId="{E76CEA94-1CCB-4A21-A446-769D59D50359}" dt="2019-11-21T13:09:16.832" v="254" actId="14100"/>
          <ac:picMkLst>
            <pc:docMk/>
            <pc:sldMk cId="0" sldId="270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9:39.012" v="22" actId="47"/>
        <pc:sldMkLst>
          <pc:docMk/>
          <pc:sldMk cId="0" sldId="271"/>
        </pc:sldMkLst>
      </pc:sldChg>
      <pc:sldChg chg="modSp">
        <pc:chgData name="Stanly Palathingal" userId="ef93eee1-62c1-4843-b7dc-329a33923f96" providerId="ADAL" clId="{E76CEA94-1CCB-4A21-A446-769D59D50359}" dt="2019-11-21T13:09:23.850" v="256" actId="14100"/>
        <pc:sldMkLst>
          <pc:docMk/>
          <pc:sldMk cId="0" sldId="272"/>
        </pc:sldMkLst>
        <pc:picChg chg="mod">
          <ac:chgData name="Stanly Palathingal" userId="ef93eee1-62c1-4843-b7dc-329a33923f96" providerId="ADAL" clId="{E76CEA94-1CCB-4A21-A446-769D59D50359}" dt="2019-11-21T13:09:23.850" v="256" actId="14100"/>
          <ac:picMkLst>
            <pc:docMk/>
            <pc:sldMk cId="0" sldId="272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9:41.651" v="23" actId="47"/>
        <pc:sldMkLst>
          <pc:docMk/>
          <pc:sldMk cId="0" sldId="273"/>
        </pc:sldMkLst>
      </pc:sldChg>
      <pc:sldChg chg="modSp">
        <pc:chgData name="Stanly Palathingal" userId="ef93eee1-62c1-4843-b7dc-329a33923f96" providerId="ADAL" clId="{E76CEA94-1CCB-4A21-A446-769D59D50359}" dt="2019-11-21T13:09:31.631" v="258" actId="14100"/>
        <pc:sldMkLst>
          <pc:docMk/>
          <pc:sldMk cId="0" sldId="274"/>
        </pc:sldMkLst>
        <pc:picChg chg="mod">
          <ac:chgData name="Stanly Palathingal" userId="ef93eee1-62c1-4843-b7dc-329a33923f96" providerId="ADAL" clId="{E76CEA94-1CCB-4A21-A446-769D59D50359}" dt="2019-11-21T13:09:31.631" v="258" actId="14100"/>
          <ac:picMkLst>
            <pc:docMk/>
            <pc:sldMk cId="0" sldId="274"/>
            <ac:picMk id="2" creationId="{00000000-0000-0000-0000-000000000000}"/>
          </ac:picMkLst>
        </pc:picChg>
      </pc:sldChg>
      <pc:sldChg chg="del">
        <pc:chgData name="Stanly Palathingal" userId="ef93eee1-62c1-4843-b7dc-329a33923f96" providerId="ADAL" clId="{E76CEA94-1CCB-4A21-A446-769D59D50359}" dt="2019-11-21T12:19:44.339" v="24" actId="47"/>
        <pc:sldMkLst>
          <pc:docMk/>
          <pc:sldMk cId="0" sldId="275"/>
        </pc:sldMkLst>
      </pc:sldChg>
      <pc:sldChg chg="modSp">
        <pc:chgData name="Stanly Palathingal" userId="ef93eee1-62c1-4843-b7dc-329a33923f96" providerId="ADAL" clId="{E76CEA94-1CCB-4A21-A446-769D59D50359}" dt="2019-11-21T13:09:39.767" v="260" actId="14100"/>
        <pc:sldMkLst>
          <pc:docMk/>
          <pc:sldMk cId="0" sldId="276"/>
        </pc:sldMkLst>
        <pc:picChg chg="mod">
          <ac:chgData name="Stanly Palathingal" userId="ef93eee1-62c1-4843-b7dc-329a33923f96" providerId="ADAL" clId="{E76CEA94-1CCB-4A21-A446-769D59D50359}" dt="2019-11-21T13:09:39.767" v="260" actId="14100"/>
          <ac:picMkLst>
            <pc:docMk/>
            <pc:sldMk cId="0" sldId="276"/>
            <ac:picMk id="2" creationId="{00000000-0000-0000-0000-000000000000}"/>
          </ac:picMkLst>
        </pc:picChg>
      </pc:sldChg>
      <pc:sldChg chg="modSp">
        <pc:chgData name="Stanly Palathingal" userId="ef93eee1-62c1-4843-b7dc-329a33923f96" providerId="ADAL" clId="{E76CEA94-1CCB-4A21-A446-769D59D50359}" dt="2019-11-21T13:10:31.198" v="290" actId="20577"/>
        <pc:sldMkLst>
          <pc:docMk/>
          <pc:sldMk cId="0" sldId="277"/>
        </pc:sldMkLst>
        <pc:spChg chg="mod">
          <ac:chgData name="Stanly Palathingal" userId="ef93eee1-62c1-4843-b7dc-329a33923f96" providerId="ADAL" clId="{E76CEA94-1CCB-4A21-A446-769D59D50359}" dt="2019-11-21T13:10:31.198" v="290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Stanly Palathingal" userId="ef93eee1-62c1-4843-b7dc-329a33923f96" providerId="ADAL" clId="{E76CEA94-1CCB-4A21-A446-769D59D50359}" dt="2019-11-21T13:11:33.252" v="293" actId="1076"/>
        <pc:sldMkLst>
          <pc:docMk/>
          <pc:sldMk cId="0" sldId="278"/>
        </pc:sldMkLst>
        <pc:picChg chg="mod">
          <ac:chgData name="Stanly Palathingal" userId="ef93eee1-62c1-4843-b7dc-329a33923f96" providerId="ADAL" clId="{E76CEA94-1CCB-4A21-A446-769D59D50359}" dt="2019-11-21T13:11:33.252" v="293" actId="1076"/>
          <ac:picMkLst>
            <pc:docMk/>
            <pc:sldMk cId="0" sldId="278"/>
            <ac:picMk id="2" creationId="{00000000-0000-0000-0000-000000000000}"/>
          </ac:picMkLst>
        </pc:picChg>
      </pc:sldChg>
      <pc:sldChg chg="addSp delSp modSp del">
        <pc:chgData name="Stanly Palathingal" userId="ef93eee1-62c1-4843-b7dc-329a33923f96" providerId="ADAL" clId="{E76CEA94-1CCB-4A21-A446-769D59D50359}" dt="2019-11-21T12:22:05.416" v="95" actId="2696"/>
        <pc:sldMkLst>
          <pc:docMk/>
          <pc:sldMk cId="0" sldId="279"/>
        </pc:sldMkLst>
        <pc:spChg chg="del mod">
          <ac:chgData name="Stanly Palathingal" userId="ef93eee1-62c1-4843-b7dc-329a33923f96" providerId="ADAL" clId="{E76CEA94-1CCB-4A21-A446-769D59D50359}" dt="2019-11-21T12:21:54.754" v="93" actId="478"/>
          <ac:spMkLst>
            <pc:docMk/>
            <pc:sldMk cId="0" sldId="279"/>
            <ac:spMk id="3" creationId="{00000000-0000-0000-0000-000000000000}"/>
          </ac:spMkLst>
        </pc:spChg>
        <pc:spChg chg="add del mod">
          <ac:chgData name="Stanly Palathingal" userId="ef93eee1-62c1-4843-b7dc-329a33923f96" providerId="ADAL" clId="{E76CEA94-1CCB-4A21-A446-769D59D50359}" dt="2019-11-21T12:22:00.559" v="94" actId="478"/>
          <ac:spMkLst>
            <pc:docMk/>
            <pc:sldMk cId="0" sldId="279"/>
            <ac:spMk id="4" creationId="{9669B6E8-AE4B-49E4-96E2-10FDE4B2718C}"/>
          </ac:spMkLst>
        </pc:spChg>
      </pc:sldChg>
      <pc:sldChg chg="modSp">
        <pc:chgData name="Stanly Palathingal" userId="ef93eee1-62c1-4843-b7dc-329a33923f96" providerId="ADAL" clId="{E76CEA94-1CCB-4A21-A446-769D59D50359}" dt="2019-11-21T13:12:17.066" v="302" actId="1076"/>
        <pc:sldMkLst>
          <pc:docMk/>
          <pc:sldMk cId="0" sldId="280"/>
        </pc:sldMkLst>
        <pc:picChg chg="mod modCrop">
          <ac:chgData name="Stanly Palathingal" userId="ef93eee1-62c1-4843-b7dc-329a33923f96" providerId="ADAL" clId="{E76CEA94-1CCB-4A21-A446-769D59D50359}" dt="2019-11-21T13:12:17.066" v="302" actId="1076"/>
          <ac:picMkLst>
            <pc:docMk/>
            <pc:sldMk cId="0" sldId="280"/>
            <ac:picMk id="2" creationId="{00000000-0000-0000-0000-000000000000}"/>
          </ac:picMkLst>
        </pc:picChg>
      </pc:sldChg>
      <pc:sldChg chg="modSp add">
        <pc:chgData name="Stanly Palathingal" userId="ef93eee1-62c1-4843-b7dc-329a33923f96" providerId="ADAL" clId="{E76CEA94-1CCB-4A21-A446-769D59D50359}" dt="2019-11-21T13:05:19.169" v="154" actId="1076"/>
        <pc:sldMkLst>
          <pc:docMk/>
          <pc:sldMk cId="0" sldId="281"/>
        </pc:sldMkLst>
        <pc:spChg chg="mod">
          <ac:chgData name="Stanly Palathingal" userId="ef93eee1-62c1-4843-b7dc-329a33923f96" providerId="ADAL" clId="{E76CEA94-1CCB-4A21-A446-769D59D50359}" dt="2019-11-21T13:05:19.169" v="154" actId="1076"/>
          <ac:spMkLst>
            <pc:docMk/>
            <pc:sldMk cId="0" sldId="281"/>
            <ac:spMk id="3" creationId="{00000000-0000-0000-0000-000000000000}"/>
          </ac:spMkLst>
        </pc:spChg>
      </pc:sldChg>
      <pc:sldChg chg="delSp add del">
        <pc:chgData name="Stanly Palathingal" userId="ef93eee1-62c1-4843-b7dc-329a33923f96" providerId="ADAL" clId="{E76CEA94-1CCB-4A21-A446-769D59D50359}" dt="2019-11-21T14:57:04.163" v="306" actId="47"/>
        <pc:sldMkLst>
          <pc:docMk/>
          <pc:sldMk cId="2402388007" sldId="282"/>
        </pc:sldMkLst>
        <pc:spChg chg="del">
          <ac:chgData name="Stanly Palathingal" userId="ef93eee1-62c1-4843-b7dc-329a33923f96" providerId="ADAL" clId="{E76CEA94-1CCB-4A21-A446-769D59D50359}" dt="2019-11-21T14:55:53.094" v="304" actId="478"/>
          <ac:spMkLst>
            <pc:docMk/>
            <pc:sldMk cId="2402388007" sldId="282"/>
            <ac:spMk id="2" creationId="{0878D897-2CED-43A3-B566-D891633507B8}"/>
          </ac:spMkLst>
        </pc:spChg>
        <pc:spChg chg="del">
          <ac:chgData name="Stanly Palathingal" userId="ef93eee1-62c1-4843-b7dc-329a33923f96" providerId="ADAL" clId="{E76CEA94-1CCB-4A21-A446-769D59D50359}" dt="2019-11-21T14:55:54.788" v="305" actId="478"/>
          <ac:spMkLst>
            <pc:docMk/>
            <pc:sldMk cId="2402388007" sldId="282"/>
            <ac:spMk id="3" creationId="{F7316E78-5BB9-443D-97AF-E798CAAC54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BB8D9-BBB0-472D-A4BC-8B6E3CDA8A21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45D1A-1BB8-4770-BB84-2CE4482F6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5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3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7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lypalathingal.shinyapps.io/EDA_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1796" y="1060110"/>
            <a:ext cx="5278113" cy="4737780"/>
          </a:xfrm>
        </p:spPr>
        <p:txBody>
          <a:bodyPr anchor="ctr">
            <a:normAutofit/>
          </a:bodyPr>
          <a:lstStyle/>
          <a:p>
            <a:pPr algn="l"/>
            <a:r>
              <a:rPr lang="en-GB" sz="4000" dirty="0">
                <a:effectLst/>
              </a:rPr>
              <a:t>Data Management and Exploratory Data Analysis </a:t>
            </a:r>
            <a:br>
              <a:rPr lang="en-GB" sz="4000" dirty="0">
                <a:effectLst/>
              </a:rPr>
            </a:br>
            <a:br>
              <a:rPr lang="en-GB" sz="4000" dirty="0">
                <a:effectLst/>
              </a:rPr>
            </a:br>
            <a:br>
              <a:rPr lang="en-GB" sz="4000" dirty="0">
                <a:effectLst/>
              </a:rPr>
            </a:br>
            <a:r>
              <a:rPr lang="en-GB" sz="28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306" y="1060110"/>
            <a:ext cx="1905590" cy="4737780"/>
          </a:xfrm>
        </p:spPr>
        <p:txBody>
          <a:bodyPr anchor="ctr">
            <a:normAutofit/>
          </a:bodyPr>
          <a:lstStyle/>
          <a:p>
            <a:pPr marL="0" lvl="0" indent="0" algn="l">
              <a:buNone/>
            </a:pPr>
            <a:br>
              <a:rPr lang="en-GB" dirty="0">
                <a:solidFill>
                  <a:schemeClr val="bg2"/>
                </a:solidFill>
              </a:rPr>
            </a:br>
            <a:br>
              <a:rPr lang="en-GB" dirty="0">
                <a:solidFill>
                  <a:schemeClr val="bg2"/>
                </a:solidFill>
              </a:rPr>
            </a:br>
            <a:r>
              <a:rPr lang="en-GB" dirty="0">
                <a:solidFill>
                  <a:schemeClr val="bg2"/>
                </a:solidFill>
              </a:rPr>
              <a:t>Stanly Wilson Palathingal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306" y="5883275"/>
            <a:ext cx="1905590" cy="365125"/>
          </a:xfrm>
        </p:spPr>
        <p:txBody>
          <a:bodyPr>
            <a:normAutofit/>
          </a:bodyPr>
          <a:lstStyle/>
          <a:p>
            <a:pPr marL="0" lvl="0" indent="0" algn="l">
              <a:spcAft>
                <a:spcPts val="600"/>
              </a:spcAft>
              <a:buNone/>
            </a:pPr>
            <a:r>
              <a:rPr lang="en-GB">
                <a:solidFill>
                  <a:schemeClr val="bg1"/>
                </a:solidFill>
              </a:rPr>
              <a:t>21/11/2019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step_act_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049" y="1934547"/>
            <a:ext cx="8918264" cy="3564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step_act_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5509" y="1959429"/>
            <a:ext cx="8856011" cy="35396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step_act_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176" y="1978090"/>
            <a:ext cx="8809322" cy="35210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step_act_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527" y="1922107"/>
            <a:ext cx="8949390" cy="35769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step_act_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923" y="1930923"/>
            <a:ext cx="8927330" cy="35681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7" y="489242"/>
            <a:ext cx="8469086" cy="5684514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3000" b="1" dirty="0">
                <a:solidFill>
                  <a:schemeClr val="tx1"/>
                </a:solidFill>
                <a:latin typeface="Courier"/>
              </a:rPr>
              <a:t>##   year 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		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n
## 1 2011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	 		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1904
## 2 2012 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      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32
## 3 2013 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 	    4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9
## 4 2014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     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178
## 5 2015 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	    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25
## 6 2016 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      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28
## 7 2017   </a:t>
            </a:r>
            <a:r>
              <a:rPr lang="en-GB" sz="3000" b="1" dirty="0">
                <a:solidFill>
                  <a:schemeClr val="tx1"/>
                </a:solidFill>
                <a:latin typeface="Courier"/>
              </a:rPr>
              <a:t>	      </a:t>
            </a:r>
            <a:r>
              <a:rPr sz="3000" b="1" dirty="0">
                <a:solidFill>
                  <a:schemeClr val="tx1"/>
                </a:solidFill>
                <a:latin typeface="Courier"/>
              </a:rPr>
              <a:t>49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8333" y="693265"/>
            <a:ext cx="6987333" cy="55898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5-1.png"/>
          <p:cNvPicPr>
            <a:picLocks noGrp="1" noChangeAspect="1"/>
          </p:cNvPicPr>
          <p:nvPr/>
        </p:nvPicPr>
        <p:blipFill rotWithShape="1">
          <a:blip r:embed="rId2"/>
          <a:srcRect l="15513" r="17530"/>
          <a:stretch/>
        </p:blipFill>
        <p:spPr bwMode="auto">
          <a:xfrm>
            <a:off x="796212" y="1316380"/>
            <a:ext cx="7943461" cy="47417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194E8CE-714F-4788-9F78-AED935F1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" y="1934723"/>
            <a:ext cx="905069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Advancers 	Explorers 	Fixers 	Flourishers 	Hobbyists 	Other  	Preparers 	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Vitalisers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 	   36 	  24 	     7	   12 	 12 	   13 	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Advancers	Explorers 	Fixers 	Flourishers 	Hobbyists 	Other 	Preparers 	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Vitalisers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26 	   40 	  25 	     6 	   26 	 18 	   16 	   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Advancers 	Explorers 	Fixers 	Flourishers 	Hobbyists 	Other 	Preparers 	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Vitalisers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46 	   67 	  47  	     14	   27 	 34 	   25 	   66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Advancers 	Explorers 	Fixers 	Flourishers 	Hobbyists 	Other 	Preparers 	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Vitalisers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63 	   58 	  31 	     15 	   28 	 26 	  34 	  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Advancers 	Explorers 	Fixers 	Flourishers 	Hobbyists 	Other 	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Vitalisers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12 	    7 	   9 	      1 	    3 	  4 	  11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B320A9-CD13-4137-96EC-4CC028481A12}"/>
              </a:ext>
            </a:extLst>
          </p:cNvPr>
          <p:cNvSpPr/>
          <p:nvPr/>
        </p:nvSpPr>
        <p:spPr>
          <a:xfrm>
            <a:off x="326571" y="710977"/>
            <a:ext cx="559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https://stanlypalathingal.shinyapps.io/EDA_1/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plotting%20the%20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776" y="1418253"/>
            <a:ext cx="8999894" cy="44999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992" y="1022171"/>
            <a:ext cx="8873411" cy="4813657"/>
          </a:xfrm>
        </p:spPr>
        <p:txBody>
          <a:bodyPr>
            <a:normAutofit fontScale="92500" lnSpcReduction="10000"/>
          </a:bodyPr>
          <a:lstStyle/>
          <a:p>
            <a:pPr marL="1270000" lvl="0" indent="0">
              <a:buNone/>
            </a:pPr>
            <a:r>
              <a:rPr sz="2800" b="1" dirty="0">
                <a:solidFill>
                  <a:schemeClr val="bg1"/>
                </a:solidFill>
                <a:latin typeface="Courier"/>
              </a:rPr>
              <a:t>##   year </a:t>
            </a:r>
            <a:r>
              <a:rPr lang="en-GB" sz="2800" b="1" dirty="0">
                <a:solidFill>
                  <a:schemeClr val="bg1"/>
                </a:solidFill>
                <a:latin typeface="Courier"/>
              </a:rPr>
              <a:t> </a:t>
            </a:r>
            <a:r>
              <a:rPr sz="2800" b="1" dirty="0">
                <a:solidFill>
                  <a:schemeClr val="bg1"/>
                </a:solidFill>
                <a:latin typeface="Courier"/>
              </a:rPr>
              <a:t>enrolled
## 1 2011    14394
## 2 2012     6488
## 3 2013     3361
## 4 2014     3992
## 5 2015     3544
## 6 2016     3175
## 7 2017     2342</a:t>
            </a:r>
          </a:p>
          <a:p>
            <a:pPr marL="1270000" lvl="0" indent="0">
              <a:buNone/>
            </a:pPr>
            <a:r>
              <a:rPr sz="1800" b="1" dirty="0">
                <a:latin typeface="Courier"/>
              </a:rPr>
              <a:t>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combining%20of%20the%20q_respose%20tab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33" y="765111"/>
            <a:ext cx="8922135" cy="53562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06" y="7776"/>
            <a:ext cx="8814318" cy="6735146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b="1" dirty="0">
                <a:solidFill>
                  <a:schemeClr val="tx1"/>
                </a:solidFill>
                <a:latin typeface="Courier"/>
              </a:rPr>
              <a:t>##    year  week </a:t>
            </a:r>
            <a:r>
              <a:rPr sz="1800" b="1" dirty="0" err="1">
                <a:solidFill>
                  <a:schemeClr val="tx1"/>
                </a:solidFill>
                <a:latin typeface="Courier"/>
              </a:rPr>
              <a:t>week_n</a:t>
            </a:r>
            <a:r>
              <a:rPr sz="1800" b="1" dirty="0">
                <a:solidFill>
                  <a:schemeClr val="tx1"/>
                </a:solidFill>
                <a:latin typeface="Courier"/>
              </a:rPr>
              <a:t>
## 1  2011 week1   3269
## 2  2011 week2   2022
## 3  2011 week3   1711
## 4  2012 week1   1342
## 5  2012 week2    889
## 6  2012 week3    668
## 7  2013 week1    999
## 8  2013 week2    625
## 9  2013 week3    448
## 10 2014 week1   1105
## 11 2014 week2    706
## 12 2014 week3    571
## 13 2015 week1   1088
## 14 2015 week2    726
## 15 2015 week3    571
## 16 2016 week1    667
## 17 2016 week2    368
## 18 2016 week3    271
## 19 2017 week1    603
## 20 2017 week2    347
## 21 2017 week3    260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combining%20of%20the%20q_respose%20table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202" y="758890"/>
            <a:ext cx="8932496" cy="53625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33" y="1914749"/>
            <a:ext cx="8967799" cy="35843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step_act_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923" y="1928327"/>
            <a:ext cx="8933826" cy="35707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D3EB05558D348865C558DB939F734" ma:contentTypeVersion="6" ma:contentTypeDescription="Create a new document." ma:contentTypeScope="" ma:versionID="b1e44e01f808c9441b024de57193e14c">
  <xsd:schema xmlns:xsd="http://www.w3.org/2001/XMLSchema" xmlns:xs="http://www.w3.org/2001/XMLSchema" xmlns:p="http://schemas.microsoft.com/office/2006/metadata/properties" xmlns:ns3="13207c2c-3d5c-49bf-8e40-e5d5d95d3f8c" targetNamespace="http://schemas.microsoft.com/office/2006/metadata/properties" ma:root="true" ma:fieldsID="1663d73aafbd66fea67419b1e18f566f" ns3:_="">
    <xsd:import namespace="13207c2c-3d5c-49bf-8e40-e5d5d95d3f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07c2c-3d5c-49bf-8e40-e5d5d95d3f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B9019-1915-44DA-A9EC-7946B0D296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54BEA6-39A5-47AA-94A8-BECB24814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207c2c-3d5c-49bf-8e40-e5d5d95d3f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192D36-B244-4CDD-8868-D1BD2FA35D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31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</vt:lpstr>
      <vt:lpstr>Lucida Console</vt:lpstr>
      <vt:lpstr>Wingdings 3</vt:lpstr>
      <vt:lpstr>Slice</vt:lpstr>
      <vt:lpstr>Data Management and Exploratory Data Analysis   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Exploratory Data Analysis    Presentation</dc:title>
  <dc:creator>Stanly Palathingal</dc:creator>
  <cp:lastModifiedBy>Stanly Palathingal (PGT)</cp:lastModifiedBy>
  <cp:revision>1</cp:revision>
  <dcterms:created xsi:type="dcterms:W3CDTF">2019-11-21T12:26:13Z</dcterms:created>
  <dcterms:modified xsi:type="dcterms:W3CDTF">2019-11-21T15:01:52Z</dcterms:modified>
</cp:coreProperties>
</file>