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  <p:sldMasterId id="2147483713" r:id="rId5"/>
  </p:sldMasterIdLst>
  <p:notesMasterIdLst>
    <p:notesMasterId r:id="rId10"/>
  </p:notesMasterIdLst>
  <p:handoutMasterIdLst>
    <p:handoutMasterId r:id="rId11"/>
  </p:handoutMasterIdLst>
  <p:sldIdLst>
    <p:sldId id="377" r:id="rId6"/>
    <p:sldId id="257" r:id="rId7"/>
    <p:sldId id="256" r:id="rId8"/>
    <p:sldId id="3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16548"/>
    <a:srgbClr val="EFE9E7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ainting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7C3081-2A17-4033-9344-B4021D6FEF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80112" y="272097"/>
            <a:ext cx="4596190" cy="43930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7512C0-6A4C-4095-98E2-CB2C0FD84B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865601"/>
            <a:ext cx="12192000" cy="60052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49" y="6579"/>
            <a:ext cx="5708952" cy="852443"/>
          </a:xfrm>
        </p:spPr>
        <p:txBody>
          <a:bodyPr/>
          <a:lstStyle>
            <a:lvl1pPr>
              <a:defRPr lang="en-US" sz="1875" kern="1200" dirty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46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E262-8209-4BD0-B429-33494077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E40DA-DB38-4659-AB74-A6E9B1F4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829F-D429-4BC2-B463-FD431854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B70F-5800-4DA0-B0F0-3E90A8A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F6F4-08A4-433C-BBE7-4DC2EF0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9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AD94-A8F3-431E-888E-1D25173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A31C-FD73-46F1-B0A7-704479A6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AA17-A123-427F-BE63-97296BFD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84C7-FDE5-450C-A2A2-5E4A515F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5729-8CDD-4559-8B18-37553741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4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6D0D-1172-48D0-969A-8FD12A3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D74B-3ACD-443E-9EBF-A62CDC55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BA4A-EF92-4827-9E47-C37D9A25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3E90-9086-4FFA-B3F2-1111C24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3A79-DC0C-4F63-A587-B28D23C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63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F323-CB86-428D-BC9B-0BED52B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F9AA-DEBA-4E7C-A677-92BA47FA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6C0C-8B45-48B8-AE3C-982739D4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BF2B-8962-406D-8754-31C0A70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0E57-76FE-4E34-A17D-BC16B7CC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59EE-F0FF-45F1-A98E-4112150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438C-C1BF-417F-8900-CE8D6E92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3ABE-F9B1-4A6A-A8DE-0E008280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A915F-9B2C-4DB4-BCB7-3D3487FE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60FD6-E5D8-495B-8C7F-C4A453A99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25C8-3C82-4F56-BFBA-9C4CD3C4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23BB-EAB5-4361-BD6D-342B06EA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69445-E507-469A-BEE7-390CAFFA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4E43B-41AF-476A-9E2E-E7FE57D8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3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88A6-482E-4E05-8925-90BA9D12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E311E-C511-4EB8-935E-09114EC2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2A04-14A5-478F-9DC6-A78A573C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4F93-DC66-458A-9ECF-B594B452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70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AB029-9BB1-42EF-970D-989E3C52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A8B26-FE64-4ECF-90C9-F7B356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F2AD7-24C2-4B28-8548-3E11F428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60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ADAA-1BB8-4CCA-9BE9-18C67004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BEAC-CA03-4450-AA7E-230923D7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B8186-356E-4AD9-AFFE-6C56CA95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B487A-0E71-4AC5-8D4F-A3E9CFA7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DD4E-E070-439B-A960-147C769C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A28-F8AA-4916-B52D-7C42E15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21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DA-A14D-4B95-9179-3E220A07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F4C09-23EF-416C-942E-E3D5BB099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9E25D-56B2-467E-BF2D-0ECCEECD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9F613-EEE1-4597-A045-233DDCB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8761-7209-47EA-8439-86DF59CF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B978-2E9B-4E73-AF7E-FEF98D1A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31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940-7F93-4747-885E-86FCD21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66F76-8CAE-4206-A6DC-A77F72D9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F00B-2C65-4540-BF5D-72626BC3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9B14-C8F0-451C-94D2-C234454E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4F26-CEBB-4124-8DCE-6B1A8D4A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38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AEF4F-14C3-4330-AD6F-FDF9A149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151A-8C48-44EB-93FB-C7715FB5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52C1-A295-4240-BF2F-90B6D617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4CE8-3C06-4C92-A992-A1E97849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B1BC-DB1C-46E0-8920-C162A5FD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ABA6D-6AE0-0DE0-9C1D-B92FB2CF14F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7056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2D1D-86C6-4208-B3D4-6C2190B5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FC14-E6F2-44CA-92E4-D8D1E34C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F1D1-1DEF-49E1-9DF3-CB2A5885E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C8CA-C51B-4602-A0C7-9C8976BA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E98B-E051-4FC2-8BFB-CA33E661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5AB94-844B-9526-7651-6365C70B23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37950" y="6705600"/>
            <a:ext cx="13446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C0 -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42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CAREER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A person in a white shirt and tie&#10;&#10;Description automatically generated with low confidence">
            <a:extLst>
              <a:ext uri="{FF2B5EF4-FFF2-40B4-BE49-F238E27FC236}">
                <a16:creationId xmlns:a16="http://schemas.microsoft.com/office/drawing/2014/main" id="{4EE4032F-0116-3B56-18CE-F1689CF00D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083" r="110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A88F43E8-4208-0C05-6868-BE158367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"/>
            <a:ext cx="3962400" cy="5467350"/>
          </a:xfrm>
          <a:prstGeom prst="rect">
            <a:avLst/>
          </a:prstGeom>
        </p:spPr>
      </p:pic>
      <p:pic>
        <p:nvPicPr>
          <p:cNvPr id="17" name="Picture 16" descr="A picture containing text, person, indoor, window&#10;&#10;Description automatically generated">
            <a:extLst>
              <a:ext uri="{FF2B5EF4-FFF2-40B4-BE49-F238E27FC236}">
                <a16:creationId xmlns:a16="http://schemas.microsoft.com/office/drawing/2014/main" id="{6A9B7698-77A6-23CD-B4E1-2EDA7308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038600" cy="5467350"/>
          </a:xfrm>
          <a:prstGeom prst="rect">
            <a:avLst/>
          </a:prstGeom>
        </p:spPr>
      </p:pic>
      <p:pic>
        <p:nvPicPr>
          <p:cNvPr id="19" name="Picture 18" descr="A person standing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036E7C2F-1E9C-5FFD-657E-BEBA5699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1" y="1"/>
            <a:ext cx="4191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6780BA3-6268-482E-B9B7-4EC6DF2759D1}"/>
              </a:ext>
            </a:extLst>
          </p:cNvPr>
          <p:cNvGrpSpPr/>
          <p:nvPr/>
        </p:nvGrpSpPr>
        <p:grpSpPr>
          <a:xfrm>
            <a:off x="0" y="1977737"/>
            <a:ext cx="12192000" cy="2902526"/>
            <a:chOff x="0" y="1654888"/>
            <a:chExt cx="12192000" cy="290252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1256C72-233D-4347-9DEC-44921C71A9C6}"/>
                </a:ext>
              </a:extLst>
            </p:cNvPr>
            <p:cNvSpPr/>
            <p:nvPr/>
          </p:nvSpPr>
          <p:spPr>
            <a:xfrm rot="16200000" flipH="1">
              <a:off x="4644738" y="-1657721"/>
              <a:ext cx="2902526" cy="9527744"/>
            </a:xfrm>
            <a:custGeom>
              <a:avLst/>
              <a:gdLst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0 w 2630311"/>
                <a:gd name="connsiteY15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8120 w 2630311"/>
                <a:gd name="connsiteY13" fmla="*/ 300236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8120 w 2630311"/>
                <a:gd name="connsiteY13" fmla="*/ 300236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8120 w 2630311"/>
                <a:gd name="connsiteY13" fmla="*/ 300236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7831444 h 10998243"/>
                <a:gd name="connsiteX7" fmla="*/ 2630311 w 2646088"/>
                <a:gd name="connsiteY7" fmla="*/ 3199254 h 10998243"/>
                <a:gd name="connsiteX8" fmla="*/ 2595860 w 2646088"/>
                <a:gd name="connsiteY8" fmla="*/ 3028612 h 10998243"/>
                <a:gd name="connsiteX9" fmla="*/ 2584199 w 2646088"/>
                <a:gd name="connsiteY9" fmla="*/ 3007127 h 10998243"/>
                <a:gd name="connsiteX10" fmla="*/ 2584452 w 2646088"/>
                <a:gd name="connsiteY10" fmla="*/ 3007127 h 10998243"/>
                <a:gd name="connsiteX11" fmla="*/ 1309160 w 2646088"/>
                <a:gd name="connsiteY11" fmla="*/ 0 h 10998243"/>
                <a:gd name="connsiteX12" fmla="*/ 38120 w 2646088"/>
                <a:gd name="connsiteY12" fmla="*/ 3002367 h 10998243"/>
                <a:gd name="connsiteX13" fmla="*/ 0 w 2646088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7831444 h 10998243"/>
                <a:gd name="connsiteX7" fmla="*/ 2630311 w 2646088"/>
                <a:gd name="connsiteY7" fmla="*/ 3199254 h 10998243"/>
                <a:gd name="connsiteX8" fmla="*/ 2595860 w 2646088"/>
                <a:gd name="connsiteY8" fmla="*/ 3028612 h 10998243"/>
                <a:gd name="connsiteX9" fmla="*/ 2584199 w 2646088"/>
                <a:gd name="connsiteY9" fmla="*/ 3007127 h 10998243"/>
                <a:gd name="connsiteX10" fmla="*/ 2584452 w 2646088"/>
                <a:gd name="connsiteY10" fmla="*/ 3007127 h 10998243"/>
                <a:gd name="connsiteX11" fmla="*/ 1309160 w 2646088"/>
                <a:gd name="connsiteY11" fmla="*/ 0 h 10998243"/>
                <a:gd name="connsiteX12" fmla="*/ 38120 w 2646088"/>
                <a:gd name="connsiteY12" fmla="*/ 3002367 h 10998243"/>
                <a:gd name="connsiteX13" fmla="*/ 0 w 2646088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7831444 h 10998243"/>
                <a:gd name="connsiteX7" fmla="*/ 2630311 w 2646088"/>
                <a:gd name="connsiteY7" fmla="*/ 3199254 h 10998243"/>
                <a:gd name="connsiteX8" fmla="*/ 2595860 w 2646088"/>
                <a:gd name="connsiteY8" fmla="*/ 3028612 h 10998243"/>
                <a:gd name="connsiteX9" fmla="*/ 2584199 w 2646088"/>
                <a:gd name="connsiteY9" fmla="*/ 3007127 h 10998243"/>
                <a:gd name="connsiteX10" fmla="*/ 2584452 w 2646088"/>
                <a:gd name="connsiteY10" fmla="*/ 3007127 h 10998243"/>
                <a:gd name="connsiteX11" fmla="*/ 1309160 w 2646088"/>
                <a:gd name="connsiteY11" fmla="*/ 0 h 10998243"/>
                <a:gd name="connsiteX12" fmla="*/ 38120 w 2646088"/>
                <a:gd name="connsiteY12" fmla="*/ 3002367 h 10998243"/>
                <a:gd name="connsiteX13" fmla="*/ 0 w 2646088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3199254 h 10998243"/>
                <a:gd name="connsiteX7" fmla="*/ 2595860 w 2646088"/>
                <a:gd name="connsiteY7" fmla="*/ 3028612 h 10998243"/>
                <a:gd name="connsiteX8" fmla="*/ 2584199 w 2646088"/>
                <a:gd name="connsiteY8" fmla="*/ 3007127 h 10998243"/>
                <a:gd name="connsiteX9" fmla="*/ 2584452 w 2646088"/>
                <a:gd name="connsiteY9" fmla="*/ 3007127 h 10998243"/>
                <a:gd name="connsiteX10" fmla="*/ 1309160 w 2646088"/>
                <a:gd name="connsiteY10" fmla="*/ 0 h 10998243"/>
                <a:gd name="connsiteX11" fmla="*/ 38120 w 2646088"/>
                <a:gd name="connsiteY11" fmla="*/ 3002367 h 10998243"/>
                <a:gd name="connsiteX12" fmla="*/ 0 w 2646088"/>
                <a:gd name="connsiteY12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595860 w 2646088"/>
                <a:gd name="connsiteY6" fmla="*/ 3028612 h 10998243"/>
                <a:gd name="connsiteX7" fmla="*/ 2584199 w 2646088"/>
                <a:gd name="connsiteY7" fmla="*/ 3007127 h 10998243"/>
                <a:gd name="connsiteX8" fmla="*/ 2584452 w 2646088"/>
                <a:gd name="connsiteY8" fmla="*/ 3007127 h 10998243"/>
                <a:gd name="connsiteX9" fmla="*/ 1309160 w 2646088"/>
                <a:gd name="connsiteY9" fmla="*/ 0 h 10998243"/>
                <a:gd name="connsiteX10" fmla="*/ 38120 w 2646088"/>
                <a:gd name="connsiteY10" fmla="*/ 3002367 h 10998243"/>
                <a:gd name="connsiteX11" fmla="*/ 0 w 2646088"/>
                <a:gd name="connsiteY11" fmla="*/ 3199255 h 10998243"/>
                <a:gd name="connsiteX0" fmla="*/ 38120 w 2646088"/>
                <a:gd name="connsiteY0" fmla="*/ 3002367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595860 w 2646088"/>
                <a:gd name="connsiteY6" fmla="*/ 3028612 h 10998243"/>
                <a:gd name="connsiteX7" fmla="*/ 2584199 w 2646088"/>
                <a:gd name="connsiteY7" fmla="*/ 3007127 h 10998243"/>
                <a:gd name="connsiteX8" fmla="*/ 2584452 w 2646088"/>
                <a:gd name="connsiteY8" fmla="*/ 3007127 h 10998243"/>
                <a:gd name="connsiteX9" fmla="*/ 1309160 w 2646088"/>
                <a:gd name="connsiteY9" fmla="*/ 0 h 10998243"/>
                <a:gd name="connsiteX10" fmla="*/ 38120 w 2646088"/>
                <a:gd name="connsiteY10" fmla="*/ 3002367 h 10998243"/>
                <a:gd name="connsiteX0" fmla="*/ 33361 w 2641329"/>
                <a:gd name="connsiteY0" fmla="*/ 3002367 h 10998243"/>
                <a:gd name="connsiteX1" fmla="*/ 29692 w 2641329"/>
                <a:gd name="connsiteY1" fmla="*/ 8002087 h 10998243"/>
                <a:gd name="connsiteX2" fmla="*/ 48297 w 2641329"/>
                <a:gd name="connsiteY2" fmla="*/ 8036362 h 10998243"/>
                <a:gd name="connsiteX3" fmla="*/ 1304401 w 2641329"/>
                <a:gd name="connsiteY3" fmla="*/ 10998243 h 10998243"/>
                <a:gd name="connsiteX4" fmla="*/ 2535822 w 2641329"/>
                <a:gd name="connsiteY4" fmla="*/ 8094563 h 10998243"/>
                <a:gd name="connsiteX5" fmla="*/ 2591101 w 2641329"/>
                <a:gd name="connsiteY5" fmla="*/ 3028612 h 10998243"/>
                <a:gd name="connsiteX6" fmla="*/ 2579440 w 2641329"/>
                <a:gd name="connsiteY6" fmla="*/ 3007127 h 10998243"/>
                <a:gd name="connsiteX7" fmla="*/ 2579693 w 2641329"/>
                <a:gd name="connsiteY7" fmla="*/ 3007127 h 10998243"/>
                <a:gd name="connsiteX8" fmla="*/ 1304401 w 2641329"/>
                <a:gd name="connsiteY8" fmla="*/ 0 h 10998243"/>
                <a:gd name="connsiteX9" fmla="*/ 33361 w 2641329"/>
                <a:gd name="connsiteY9" fmla="*/ 3002367 h 10998243"/>
                <a:gd name="connsiteX0" fmla="*/ 33361 w 2591101"/>
                <a:gd name="connsiteY0" fmla="*/ 3002367 h 10998243"/>
                <a:gd name="connsiteX1" fmla="*/ 29692 w 2591101"/>
                <a:gd name="connsiteY1" fmla="*/ 8002087 h 10998243"/>
                <a:gd name="connsiteX2" fmla="*/ 48297 w 2591101"/>
                <a:gd name="connsiteY2" fmla="*/ 8036362 h 10998243"/>
                <a:gd name="connsiteX3" fmla="*/ 1304401 w 2591101"/>
                <a:gd name="connsiteY3" fmla="*/ 10998243 h 10998243"/>
                <a:gd name="connsiteX4" fmla="*/ 2535822 w 2591101"/>
                <a:gd name="connsiteY4" fmla="*/ 8094563 h 10998243"/>
                <a:gd name="connsiteX5" fmla="*/ 2591101 w 2591101"/>
                <a:gd name="connsiteY5" fmla="*/ 3028612 h 10998243"/>
                <a:gd name="connsiteX6" fmla="*/ 2579440 w 2591101"/>
                <a:gd name="connsiteY6" fmla="*/ 3007127 h 10998243"/>
                <a:gd name="connsiteX7" fmla="*/ 1304401 w 2591101"/>
                <a:gd name="connsiteY7" fmla="*/ 0 h 10998243"/>
                <a:gd name="connsiteX8" fmla="*/ 33361 w 2591101"/>
                <a:gd name="connsiteY8" fmla="*/ 3002367 h 10998243"/>
                <a:gd name="connsiteX0" fmla="*/ 33361 w 2593693"/>
                <a:gd name="connsiteY0" fmla="*/ 3002367 h 10998243"/>
                <a:gd name="connsiteX1" fmla="*/ 29692 w 2593693"/>
                <a:gd name="connsiteY1" fmla="*/ 8002087 h 10998243"/>
                <a:gd name="connsiteX2" fmla="*/ 48297 w 2593693"/>
                <a:gd name="connsiteY2" fmla="*/ 8036362 h 10998243"/>
                <a:gd name="connsiteX3" fmla="*/ 1304401 w 2593693"/>
                <a:gd name="connsiteY3" fmla="*/ 10998243 h 10998243"/>
                <a:gd name="connsiteX4" fmla="*/ 2535822 w 2593693"/>
                <a:gd name="connsiteY4" fmla="*/ 8094563 h 10998243"/>
                <a:gd name="connsiteX5" fmla="*/ 2591101 w 2593693"/>
                <a:gd name="connsiteY5" fmla="*/ 3028612 h 10998243"/>
                <a:gd name="connsiteX6" fmla="*/ 2579440 w 2593693"/>
                <a:gd name="connsiteY6" fmla="*/ 3007127 h 10998243"/>
                <a:gd name="connsiteX7" fmla="*/ 1304401 w 2593693"/>
                <a:gd name="connsiteY7" fmla="*/ 0 h 10998243"/>
                <a:gd name="connsiteX8" fmla="*/ 33361 w 2593693"/>
                <a:gd name="connsiteY8" fmla="*/ 3002367 h 10998243"/>
                <a:gd name="connsiteX0" fmla="*/ 7738 w 2568070"/>
                <a:gd name="connsiteY0" fmla="*/ 3002367 h 10998243"/>
                <a:gd name="connsiteX1" fmla="*/ 4069 w 2568070"/>
                <a:gd name="connsiteY1" fmla="*/ 8002087 h 10998243"/>
                <a:gd name="connsiteX2" fmla="*/ 1278778 w 2568070"/>
                <a:gd name="connsiteY2" fmla="*/ 10998243 h 10998243"/>
                <a:gd name="connsiteX3" fmla="*/ 2510199 w 2568070"/>
                <a:gd name="connsiteY3" fmla="*/ 8094563 h 10998243"/>
                <a:gd name="connsiteX4" fmla="*/ 2565478 w 2568070"/>
                <a:gd name="connsiteY4" fmla="*/ 3028612 h 10998243"/>
                <a:gd name="connsiteX5" fmla="*/ 2553817 w 2568070"/>
                <a:gd name="connsiteY5" fmla="*/ 3007127 h 10998243"/>
                <a:gd name="connsiteX6" fmla="*/ 1278778 w 2568070"/>
                <a:gd name="connsiteY6" fmla="*/ 0 h 10998243"/>
                <a:gd name="connsiteX7" fmla="*/ 7738 w 2568070"/>
                <a:gd name="connsiteY7" fmla="*/ 3002367 h 10998243"/>
                <a:gd name="connsiteX0" fmla="*/ 26064 w 2586396"/>
                <a:gd name="connsiteY0" fmla="*/ 3002367 h 10998243"/>
                <a:gd name="connsiteX1" fmla="*/ 22395 w 2586396"/>
                <a:gd name="connsiteY1" fmla="*/ 8002087 h 10998243"/>
                <a:gd name="connsiteX2" fmla="*/ 1297104 w 2586396"/>
                <a:gd name="connsiteY2" fmla="*/ 10998243 h 10998243"/>
                <a:gd name="connsiteX3" fmla="*/ 2528525 w 2586396"/>
                <a:gd name="connsiteY3" fmla="*/ 8094563 h 10998243"/>
                <a:gd name="connsiteX4" fmla="*/ 2583804 w 2586396"/>
                <a:gd name="connsiteY4" fmla="*/ 3028612 h 10998243"/>
                <a:gd name="connsiteX5" fmla="*/ 2572143 w 2586396"/>
                <a:gd name="connsiteY5" fmla="*/ 3007127 h 10998243"/>
                <a:gd name="connsiteX6" fmla="*/ 1297104 w 2586396"/>
                <a:gd name="connsiteY6" fmla="*/ 0 h 10998243"/>
                <a:gd name="connsiteX7" fmla="*/ 26064 w 2586396"/>
                <a:gd name="connsiteY7" fmla="*/ 3002367 h 10998243"/>
                <a:gd name="connsiteX0" fmla="*/ 23914 w 2584246"/>
                <a:gd name="connsiteY0" fmla="*/ 3002367 h 10998243"/>
                <a:gd name="connsiteX1" fmla="*/ 20245 w 2584246"/>
                <a:gd name="connsiteY1" fmla="*/ 8002087 h 10998243"/>
                <a:gd name="connsiteX2" fmla="*/ 1294954 w 2584246"/>
                <a:gd name="connsiteY2" fmla="*/ 10998243 h 10998243"/>
                <a:gd name="connsiteX3" fmla="*/ 2526375 w 2584246"/>
                <a:gd name="connsiteY3" fmla="*/ 8094563 h 10998243"/>
                <a:gd name="connsiteX4" fmla="*/ 2581654 w 2584246"/>
                <a:gd name="connsiteY4" fmla="*/ 3028612 h 10998243"/>
                <a:gd name="connsiteX5" fmla="*/ 2569993 w 2584246"/>
                <a:gd name="connsiteY5" fmla="*/ 3007127 h 10998243"/>
                <a:gd name="connsiteX6" fmla="*/ 1294954 w 2584246"/>
                <a:gd name="connsiteY6" fmla="*/ 0 h 10998243"/>
                <a:gd name="connsiteX7" fmla="*/ 23914 w 2584246"/>
                <a:gd name="connsiteY7" fmla="*/ 3002367 h 10998243"/>
                <a:gd name="connsiteX0" fmla="*/ 22461 w 2582793"/>
                <a:gd name="connsiteY0" fmla="*/ 3002367 h 10998243"/>
                <a:gd name="connsiteX1" fmla="*/ 18792 w 2582793"/>
                <a:gd name="connsiteY1" fmla="*/ 8002087 h 10998243"/>
                <a:gd name="connsiteX2" fmla="*/ 1293501 w 2582793"/>
                <a:gd name="connsiteY2" fmla="*/ 10998243 h 10998243"/>
                <a:gd name="connsiteX3" fmla="*/ 2524922 w 2582793"/>
                <a:gd name="connsiteY3" fmla="*/ 8094563 h 10998243"/>
                <a:gd name="connsiteX4" fmla="*/ 2580201 w 2582793"/>
                <a:gd name="connsiteY4" fmla="*/ 3028612 h 10998243"/>
                <a:gd name="connsiteX5" fmla="*/ 2568540 w 2582793"/>
                <a:gd name="connsiteY5" fmla="*/ 3007127 h 10998243"/>
                <a:gd name="connsiteX6" fmla="*/ 1293501 w 2582793"/>
                <a:gd name="connsiteY6" fmla="*/ 0 h 10998243"/>
                <a:gd name="connsiteX7" fmla="*/ 22461 w 2582793"/>
                <a:gd name="connsiteY7" fmla="*/ 3002367 h 10998243"/>
                <a:gd name="connsiteX0" fmla="*/ 22461 w 2582793"/>
                <a:gd name="connsiteY0" fmla="*/ 3002367 h 10998243"/>
                <a:gd name="connsiteX1" fmla="*/ 18792 w 2582793"/>
                <a:gd name="connsiteY1" fmla="*/ 8002087 h 10998243"/>
                <a:gd name="connsiteX2" fmla="*/ 1293501 w 2582793"/>
                <a:gd name="connsiteY2" fmla="*/ 10998243 h 10998243"/>
                <a:gd name="connsiteX3" fmla="*/ 2524922 w 2582793"/>
                <a:gd name="connsiteY3" fmla="*/ 8094563 h 10998243"/>
                <a:gd name="connsiteX4" fmla="*/ 2580201 w 2582793"/>
                <a:gd name="connsiteY4" fmla="*/ 3028612 h 10998243"/>
                <a:gd name="connsiteX5" fmla="*/ 2568540 w 2582793"/>
                <a:gd name="connsiteY5" fmla="*/ 3007127 h 10998243"/>
                <a:gd name="connsiteX6" fmla="*/ 1293501 w 2582793"/>
                <a:gd name="connsiteY6" fmla="*/ 0 h 10998243"/>
                <a:gd name="connsiteX7" fmla="*/ 22461 w 2582793"/>
                <a:gd name="connsiteY7" fmla="*/ 3002367 h 10998243"/>
                <a:gd name="connsiteX0" fmla="*/ 18967 w 2579299"/>
                <a:gd name="connsiteY0" fmla="*/ 3002367 h 10998243"/>
                <a:gd name="connsiteX1" fmla="*/ 15298 w 2579299"/>
                <a:gd name="connsiteY1" fmla="*/ 8002087 h 10998243"/>
                <a:gd name="connsiteX2" fmla="*/ 1290007 w 2579299"/>
                <a:gd name="connsiteY2" fmla="*/ 10998243 h 10998243"/>
                <a:gd name="connsiteX3" fmla="*/ 2521428 w 2579299"/>
                <a:gd name="connsiteY3" fmla="*/ 8094563 h 10998243"/>
                <a:gd name="connsiteX4" fmla="*/ 2576707 w 2579299"/>
                <a:gd name="connsiteY4" fmla="*/ 3028612 h 10998243"/>
                <a:gd name="connsiteX5" fmla="*/ 2565046 w 2579299"/>
                <a:gd name="connsiteY5" fmla="*/ 3007127 h 10998243"/>
                <a:gd name="connsiteX6" fmla="*/ 1290007 w 2579299"/>
                <a:gd name="connsiteY6" fmla="*/ 0 h 10998243"/>
                <a:gd name="connsiteX7" fmla="*/ 18967 w 2579299"/>
                <a:gd name="connsiteY7" fmla="*/ 3002367 h 10998243"/>
                <a:gd name="connsiteX0" fmla="*/ 11975 w 2572307"/>
                <a:gd name="connsiteY0" fmla="*/ 3002367 h 10998243"/>
                <a:gd name="connsiteX1" fmla="*/ 8306 w 2572307"/>
                <a:gd name="connsiteY1" fmla="*/ 8002087 h 10998243"/>
                <a:gd name="connsiteX2" fmla="*/ 1283015 w 2572307"/>
                <a:gd name="connsiteY2" fmla="*/ 10998243 h 10998243"/>
                <a:gd name="connsiteX3" fmla="*/ 2514436 w 2572307"/>
                <a:gd name="connsiteY3" fmla="*/ 8094563 h 10998243"/>
                <a:gd name="connsiteX4" fmla="*/ 2569715 w 2572307"/>
                <a:gd name="connsiteY4" fmla="*/ 3028612 h 10998243"/>
                <a:gd name="connsiteX5" fmla="*/ 2558054 w 2572307"/>
                <a:gd name="connsiteY5" fmla="*/ 3007127 h 10998243"/>
                <a:gd name="connsiteX6" fmla="*/ 1283015 w 2572307"/>
                <a:gd name="connsiteY6" fmla="*/ 0 h 10998243"/>
                <a:gd name="connsiteX7" fmla="*/ 11975 w 2572307"/>
                <a:gd name="connsiteY7" fmla="*/ 3002367 h 10998243"/>
                <a:gd name="connsiteX0" fmla="*/ 11975 w 2569715"/>
                <a:gd name="connsiteY0" fmla="*/ 3002367 h 10998243"/>
                <a:gd name="connsiteX1" fmla="*/ 8306 w 2569715"/>
                <a:gd name="connsiteY1" fmla="*/ 8002087 h 10998243"/>
                <a:gd name="connsiteX2" fmla="*/ 1283015 w 2569715"/>
                <a:gd name="connsiteY2" fmla="*/ 10998243 h 10998243"/>
                <a:gd name="connsiteX3" fmla="*/ 2514436 w 2569715"/>
                <a:gd name="connsiteY3" fmla="*/ 8094563 h 10998243"/>
                <a:gd name="connsiteX4" fmla="*/ 2569715 w 2569715"/>
                <a:gd name="connsiteY4" fmla="*/ 3028612 h 10998243"/>
                <a:gd name="connsiteX5" fmla="*/ 1283015 w 2569715"/>
                <a:gd name="connsiteY5" fmla="*/ 0 h 10998243"/>
                <a:gd name="connsiteX6" fmla="*/ 11975 w 2569715"/>
                <a:gd name="connsiteY6" fmla="*/ 3002367 h 10998243"/>
                <a:gd name="connsiteX0" fmla="*/ 11975 w 2602294"/>
                <a:gd name="connsiteY0" fmla="*/ 3002367 h 10998243"/>
                <a:gd name="connsiteX1" fmla="*/ 8306 w 2602294"/>
                <a:gd name="connsiteY1" fmla="*/ 8002087 h 10998243"/>
                <a:gd name="connsiteX2" fmla="*/ 1283015 w 2602294"/>
                <a:gd name="connsiteY2" fmla="*/ 10998243 h 10998243"/>
                <a:gd name="connsiteX3" fmla="*/ 2514436 w 2602294"/>
                <a:gd name="connsiteY3" fmla="*/ 8094563 h 10998243"/>
                <a:gd name="connsiteX4" fmla="*/ 2569715 w 2602294"/>
                <a:gd name="connsiteY4" fmla="*/ 3028612 h 10998243"/>
                <a:gd name="connsiteX5" fmla="*/ 1283015 w 2602294"/>
                <a:gd name="connsiteY5" fmla="*/ 0 h 10998243"/>
                <a:gd name="connsiteX6" fmla="*/ 11975 w 2602294"/>
                <a:gd name="connsiteY6" fmla="*/ 3002367 h 10998243"/>
                <a:gd name="connsiteX0" fmla="*/ 11975 w 2602294"/>
                <a:gd name="connsiteY0" fmla="*/ 3002367 h 10998243"/>
                <a:gd name="connsiteX1" fmla="*/ 8306 w 2602294"/>
                <a:gd name="connsiteY1" fmla="*/ 8002087 h 10998243"/>
                <a:gd name="connsiteX2" fmla="*/ 1283015 w 2602294"/>
                <a:gd name="connsiteY2" fmla="*/ 10998243 h 10998243"/>
                <a:gd name="connsiteX3" fmla="*/ 2514436 w 2602294"/>
                <a:gd name="connsiteY3" fmla="*/ 8094563 h 10998243"/>
                <a:gd name="connsiteX4" fmla="*/ 2569715 w 2602294"/>
                <a:gd name="connsiteY4" fmla="*/ 3028612 h 10998243"/>
                <a:gd name="connsiteX5" fmla="*/ 1283015 w 2602294"/>
                <a:gd name="connsiteY5" fmla="*/ 0 h 10998243"/>
                <a:gd name="connsiteX6" fmla="*/ 11975 w 2602294"/>
                <a:gd name="connsiteY6" fmla="*/ 3002367 h 10998243"/>
                <a:gd name="connsiteX0" fmla="*/ 11975 w 2591144"/>
                <a:gd name="connsiteY0" fmla="*/ 3002367 h 10998243"/>
                <a:gd name="connsiteX1" fmla="*/ 8306 w 2591144"/>
                <a:gd name="connsiteY1" fmla="*/ 8002087 h 10998243"/>
                <a:gd name="connsiteX2" fmla="*/ 1283015 w 2591144"/>
                <a:gd name="connsiteY2" fmla="*/ 10998243 h 10998243"/>
                <a:gd name="connsiteX3" fmla="*/ 2514436 w 2591144"/>
                <a:gd name="connsiteY3" fmla="*/ 8094563 h 10998243"/>
                <a:gd name="connsiteX4" fmla="*/ 2569715 w 2591144"/>
                <a:gd name="connsiteY4" fmla="*/ 3028612 h 10998243"/>
                <a:gd name="connsiteX5" fmla="*/ 1283015 w 2591144"/>
                <a:gd name="connsiteY5" fmla="*/ 0 h 10998243"/>
                <a:gd name="connsiteX6" fmla="*/ 11975 w 2591144"/>
                <a:gd name="connsiteY6" fmla="*/ 3002367 h 109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144" h="10998243">
                  <a:moveTo>
                    <a:pt x="11975" y="3002367"/>
                  </a:moveTo>
                  <a:lnTo>
                    <a:pt x="8306" y="8002087"/>
                  </a:lnTo>
                  <a:cubicBezTo>
                    <a:pt x="-110994" y="9106369"/>
                    <a:pt x="1091341" y="9882250"/>
                    <a:pt x="1283015" y="10998243"/>
                  </a:cubicBezTo>
                  <a:cubicBezTo>
                    <a:pt x="1505203" y="9889434"/>
                    <a:pt x="2611319" y="9276021"/>
                    <a:pt x="2514436" y="8094563"/>
                  </a:cubicBezTo>
                  <a:lnTo>
                    <a:pt x="2569715" y="3028612"/>
                  </a:lnTo>
                  <a:cubicBezTo>
                    <a:pt x="2753042" y="1953105"/>
                    <a:pt x="1711915" y="1009537"/>
                    <a:pt x="1283015" y="0"/>
                  </a:cubicBezTo>
                  <a:cubicBezTo>
                    <a:pt x="1016646" y="1103978"/>
                    <a:pt x="-99025" y="1518558"/>
                    <a:pt x="11975" y="300236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0975B0-E301-443B-BB5E-25AEDBA9FB0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859873" y="3092085"/>
              <a:ext cx="13321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44C05D-9022-4611-8A05-1FABA74441A7}"/>
                </a:ext>
              </a:extLst>
            </p:cNvPr>
            <p:cNvCxnSpPr/>
            <p:nvPr/>
          </p:nvCxnSpPr>
          <p:spPr>
            <a:xfrm>
              <a:off x="0" y="3092084"/>
              <a:ext cx="13321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A16FDA-4216-49A6-ABCE-4410A515E7F6}"/>
              </a:ext>
            </a:extLst>
          </p:cNvPr>
          <p:cNvGrpSpPr/>
          <p:nvPr/>
        </p:nvGrpSpPr>
        <p:grpSpPr>
          <a:xfrm>
            <a:off x="874928" y="2942854"/>
            <a:ext cx="914400" cy="914400"/>
            <a:chOff x="874928" y="2942854"/>
            <a:chExt cx="914400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9303BED-1A23-4D24-9F44-7EBD7A98AD3A}"/>
                </a:ext>
              </a:extLst>
            </p:cNvPr>
            <p:cNvSpPr/>
            <p:nvPr/>
          </p:nvSpPr>
          <p:spPr>
            <a:xfrm>
              <a:off x="874928" y="2942854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E95ADE-2213-4FFF-A6A1-E114D695A0BF}"/>
                </a:ext>
              </a:extLst>
            </p:cNvPr>
            <p:cNvSpPr/>
            <p:nvPr/>
          </p:nvSpPr>
          <p:spPr>
            <a:xfrm>
              <a:off x="1014814" y="3082740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pic>
          <p:nvPicPr>
            <p:cNvPr id="1026" name="Picture 2" descr="Goal icon">
              <a:extLst>
                <a:ext uri="{FF2B5EF4-FFF2-40B4-BE49-F238E27FC236}">
                  <a16:creationId xmlns:a16="http://schemas.microsoft.com/office/drawing/2014/main" id="{55BDB092-4AD4-44A2-87C7-CECF8B5FB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164" y="3231090"/>
              <a:ext cx="337929" cy="33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38EDCD-934A-47C5-B6BA-C4253F5E2A0E}"/>
              </a:ext>
            </a:extLst>
          </p:cNvPr>
          <p:cNvGrpSpPr/>
          <p:nvPr/>
        </p:nvGrpSpPr>
        <p:grpSpPr>
          <a:xfrm>
            <a:off x="10332091" y="2942854"/>
            <a:ext cx="914400" cy="914400"/>
            <a:chOff x="10332091" y="2942854"/>
            <a:chExt cx="914400" cy="9144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C8FB9C-5CE7-468B-8FC5-640AD8F685BE}"/>
                </a:ext>
              </a:extLst>
            </p:cNvPr>
            <p:cNvSpPr/>
            <p:nvPr/>
          </p:nvSpPr>
          <p:spPr>
            <a:xfrm>
              <a:off x="10332091" y="2942854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EC2FEB-0230-48E1-A9A8-AC8085923BEC}"/>
                </a:ext>
              </a:extLst>
            </p:cNvPr>
            <p:cNvSpPr/>
            <p:nvPr/>
          </p:nvSpPr>
          <p:spPr>
            <a:xfrm>
              <a:off x="10471977" y="3082740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pic>
          <p:nvPicPr>
            <p:cNvPr id="1028" name="Picture 4" descr="Mission icon">
              <a:extLst>
                <a:ext uri="{FF2B5EF4-FFF2-40B4-BE49-F238E27FC236}">
                  <a16:creationId xmlns:a16="http://schemas.microsoft.com/office/drawing/2014/main" id="{468F11CC-1DBD-4C46-BDC4-D6D8C4B9D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0327" y="3231090"/>
              <a:ext cx="337929" cy="33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125F60-F0C0-45FC-A329-BFCEE2550B5F}"/>
              </a:ext>
            </a:extLst>
          </p:cNvPr>
          <p:cNvGrpSpPr/>
          <p:nvPr/>
        </p:nvGrpSpPr>
        <p:grpSpPr>
          <a:xfrm>
            <a:off x="3155268" y="1570604"/>
            <a:ext cx="914400" cy="914400"/>
            <a:chOff x="3164115" y="1520536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D0BD12-0BD2-418D-9129-1132E8515254}"/>
                </a:ext>
              </a:extLst>
            </p:cNvPr>
            <p:cNvSpPr/>
            <p:nvPr/>
          </p:nvSpPr>
          <p:spPr>
            <a:xfrm>
              <a:off x="3164115" y="1520536"/>
              <a:ext cx="914400" cy="914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BED527-EC62-4208-8615-240C8C1D2160}"/>
                </a:ext>
              </a:extLst>
            </p:cNvPr>
            <p:cNvSpPr/>
            <p:nvPr/>
          </p:nvSpPr>
          <p:spPr>
            <a:xfrm>
              <a:off x="3304001" y="1660422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36517E-EFE2-4358-8AE2-4B17A404B312}"/>
              </a:ext>
            </a:extLst>
          </p:cNvPr>
          <p:cNvSpPr txBox="1"/>
          <p:nvPr/>
        </p:nvSpPr>
        <p:spPr>
          <a:xfrm>
            <a:off x="3354479" y="1827749"/>
            <a:ext cx="51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01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E65A3A-F8DA-41D8-8709-DFE3C452DE18}"/>
              </a:ext>
            </a:extLst>
          </p:cNvPr>
          <p:cNvSpPr/>
          <p:nvPr/>
        </p:nvSpPr>
        <p:spPr>
          <a:xfrm>
            <a:off x="3155268" y="4313804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51777F-3833-4FED-99FB-B4CD5881E1B1}"/>
              </a:ext>
            </a:extLst>
          </p:cNvPr>
          <p:cNvSpPr/>
          <p:nvPr/>
        </p:nvSpPr>
        <p:spPr>
          <a:xfrm>
            <a:off x="3295154" y="4453690"/>
            <a:ext cx="634628" cy="6346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06E-5496-4AF4-8F6C-9294C77E5F45}"/>
              </a:ext>
            </a:extLst>
          </p:cNvPr>
          <p:cNvSpPr txBox="1"/>
          <p:nvPr/>
        </p:nvSpPr>
        <p:spPr>
          <a:xfrm>
            <a:off x="3354479" y="4570949"/>
            <a:ext cx="51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06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859DDD-B461-4238-BF98-37F5ABAB7E24}"/>
              </a:ext>
            </a:extLst>
          </p:cNvPr>
          <p:cNvSpPr txBox="1"/>
          <p:nvPr/>
        </p:nvSpPr>
        <p:spPr>
          <a:xfrm>
            <a:off x="2362640" y="2923653"/>
            <a:ext cx="2499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Network support and VB.net software development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859053-3A77-4A00-94DE-1A90921E84FB}"/>
              </a:ext>
            </a:extLst>
          </p:cNvPr>
          <p:cNvSpPr txBox="1"/>
          <p:nvPr/>
        </p:nvSpPr>
        <p:spPr>
          <a:xfrm>
            <a:off x="2362640" y="2544196"/>
            <a:ext cx="249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Systems engineer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176E14-5D60-42C6-BE1E-BF9290151349}"/>
              </a:ext>
            </a:extLst>
          </p:cNvPr>
          <p:cNvSpPr txBox="1"/>
          <p:nvPr/>
        </p:nvSpPr>
        <p:spPr>
          <a:xfrm>
            <a:off x="2362640" y="5724907"/>
            <a:ext cx="249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Java/TIBCO/NoSQL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F9D383-F2F4-4EBF-839E-6D912C5CBF36}"/>
              </a:ext>
            </a:extLst>
          </p:cNvPr>
          <p:cNvSpPr txBox="1"/>
          <p:nvPr/>
        </p:nvSpPr>
        <p:spPr>
          <a:xfrm>
            <a:off x="2362640" y="5345450"/>
            <a:ext cx="249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IT Solution Architect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C1FB69-0362-47F2-9CBE-42924261CBEF}"/>
              </a:ext>
            </a:extLst>
          </p:cNvPr>
          <p:cNvGrpSpPr/>
          <p:nvPr/>
        </p:nvGrpSpPr>
        <p:grpSpPr>
          <a:xfrm>
            <a:off x="5590825" y="1570604"/>
            <a:ext cx="914400" cy="914400"/>
            <a:chOff x="5582297" y="1620672"/>
            <a:chExt cx="914400" cy="914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AFEEF0-6791-48CF-A9E5-C381894A5DA0}"/>
                </a:ext>
              </a:extLst>
            </p:cNvPr>
            <p:cNvGrpSpPr/>
            <p:nvPr/>
          </p:nvGrpSpPr>
          <p:grpSpPr>
            <a:xfrm>
              <a:off x="5582297" y="1620672"/>
              <a:ext cx="914400" cy="914400"/>
              <a:chOff x="3164115" y="1520536"/>
              <a:chExt cx="914400" cy="9144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B66AE3-EB8B-4B2B-8274-7EE781B6A811}"/>
                  </a:ext>
                </a:extLst>
              </p:cNvPr>
              <p:cNvSpPr/>
              <p:nvPr/>
            </p:nvSpPr>
            <p:spPr>
              <a:xfrm>
                <a:off x="3164115" y="1520536"/>
                <a:ext cx="914400" cy="914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373BD9E-AEDA-4D66-930B-198C7AB7020F}"/>
                  </a:ext>
                </a:extLst>
              </p:cNvPr>
              <p:cNvSpPr/>
              <p:nvPr/>
            </p:nvSpPr>
            <p:spPr>
              <a:xfrm>
                <a:off x="3304001" y="1660422"/>
                <a:ext cx="634628" cy="63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54A5EE-5E1A-4D54-B982-82A6C6CA1DCC}"/>
                </a:ext>
              </a:extLst>
            </p:cNvPr>
            <p:cNvSpPr txBox="1"/>
            <p:nvPr/>
          </p:nvSpPr>
          <p:spPr>
            <a:xfrm>
              <a:off x="5781508" y="1877817"/>
              <a:ext cx="515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mbria" panose="02040503050406030204" pitchFamily="18" charset="0"/>
                </a:rPr>
                <a:t>02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5ECB2A-A489-47E7-9AFA-8F9B564D5CC4}"/>
              </a:ext>
            </a:extLst>
          </p:cNvPr>
          <p:cNvGrpSpPr/>
          <p:nvPr/>
        </p:nvGrpSpPr>
        <p:grpSpPr>
          <a:xfrm>
            <a:off x="5590825" y="4313804"/>
            <a:ext cx="914400" cy="914400"/>
            <a:chOff x="5582297" y="4363872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9A82FE-E5CC-4C3B-B730-9F1542C930CF}"/>
                </a:ext>
              </a:extLst>
            </p:cNvPr>
            <p:cNvSpPr/>
            <p:nvPr/>
          </p:nvSpPr>
          <p:spPr>
            <a:xfrm>
              <a:off x="5582297" y="4363872"/>
              <a:ext cx="914400" cy="914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BACDEC-C6EA-4393-BFED-72952F1ACF58}"/>
                </a:ext>
              </a:extLst>
            </p:cNvPr>
            <p:cNvSpPr/>
            <p:nvPr/>
          </p:nvSpPr>
          <p:spPr>
            <a:xfrm>
              <a:off x="5722183" y="4503758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A97320-6C09-46D5-A125-B0C14F6EC79A}"/>
                </a:ext>
              </a:extLst>
            </p:cNvPr>
            <p:cNvSpPr txBox="1"/>
            <p:nvPr/>
          </p:nvSpPr>
          <p:spPr>
            <a:xfrm>
              <a:off x="5781508" y="4621017"/>
              <a:ext cx="515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mbria" panose="02040503050406030204" pitchFamily="18" charset="0"/>
                </a:rPr>
                <a:t>05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799AFCC-E0B4-4B30-AC42-CCAA90FAC648}"/>
              </a:ext>
            </a:extLst>
          </p:cNvPr>
          <p:cNvSpPr txBox="1"/>
          <p:nvPr/>
        </p:nvSpPr>
        <p:spPr>
          <a:xfrm>
            <a:off x="4798197" y="2923653"/>
            <a:ext cx="249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PHP &amp; JAVA 7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786CE1-13F6-46B7-8FD6-C54D8ED33F0F}"/>
              </a:ext>
            </a:extLst>
          </p:cNvPr>
          <p:cNvSpPr txBox="1"/>
          <p:nvPr/>
        </p:nvSpPr>
        <p:spPr>
          <a:xfrm>
            <a:off x="4551465" y="2544196"/>
            <a:ext cx="266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Software</a:t>
            </a:r>
            <a:r>
              <a:rPr lang="en-US" sz="20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developer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E4AD59-79F1-4B75-B8F0-14462967FD61}"/>
              </a:ext>
            </a:extLst>
          </p:cNvPr>
          <p:cNvSpPr txBox="1"/>
          <p:nvPr/>
        </p:nvSpPr>
        <p:spPr>
          <a:xfrm>
            <a:off x="4798197" y="5724907"/>
            <a:ext cx="2499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Technical specifications and 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sourcing technical solutions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906319-8738-49C5-A9DA-07417E1BE455}"/>
              </a:ext>
            </a:extLst>
          </p:cNvPr>
          <p:cNvSpPr txBox="1"/>
          <p:nvPr/>
        </p:nvSpPr>
        <p:spPr>
          <a:xfrm>
            <a:off x="4798197" y="5345450"/>
            <a:ext cx="249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0810F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Technical BA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DCF3EA-6126-49B6-B9B2-C78DA24FAA24}"/>
              </a:ext>
            </a:extLst>
          </p:cNvPr>
          <p:cNvGrpSpPr/>
          <p:nvPr/>
        </p:nvGrpSpPr>
        <p:grpSpPr>
          <a:xfrm>
            <a:off x="8026383" y="1570604"/>
            <a:ext cx="914400" cy="914400"/>
            <a:chOff x="8000479" y="1617208"/>
            <a:chExt cx="914400" cy="9144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EC40FB-74B6-44EE-AA7B-8B18DD20FAD6}"/>
                </a:ext>
              </a:extLst>
            </p:cNvPr>
            <p:cNvGrpSpPr/>
            <p:nvPr/>
          </p:nvGrpSpPr>
          <p:grpSpPr>
            <a:xfrm>
              <a:off x="8000479" y="1617208"/>
              <a:ext cx="914400" cy="914400"/>
              <a:chOff x="3164115" y="1520536"/>
              <a:chExt cx="914400" cy="9144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CA30D87-D386-4F76-98D1-44C7C5086C85}"/>
                  </a:ext>
                </a:extLst>
              </p:cNvPr>
              <p:cNvSpPr/>
              <p:nvPr/>
            </p:nvSpPr>
            <p:spPr>
              <a:xfrm>
                <a:off x="3164115" y="1520536"/>
                <a:ext cx="914400" cy="914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86CBE-140F-496C-BA4F-6E28E0223C02}"/>
                  </a:ext>
                </a:extLst>
              </p:cNvPr>
              <p:cNvSpPr/>
              <p:nvPr/>
            </p:nvSpPr>
            <p:spPr>
              <a:xfrm>
                <a:off x="3304001" y="1660422"/>
                <a:ext cx="634628" cy="63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202D6D-0952-4EFC-BCE7-682C14A677EF}"/>
                </a:ext>
              </a:extLst>
            </p:cNvPr>
            <p:cNvSpPr txBox="1"/>
            <p:nvPr/>
          </p:nvSpPr>
          <p:spPr>
            <a:xfrm>
              <a:off x="8199690" y="1874353"/>
              <a:ext cx="515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mbria" panose="02040503050406030204" pitchFamily="18" charset="0"/>
                </a:rPr>
                <a:t>03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1BB1B5-1F7C-4346-811C-63209A9FEF41}"/>
              </a:ext>
            </a:extLst>
          </p:cNvPr>
          <p:cNvGrpSpPr/>
          <p:nvPr/>
        </p:nvGrpSpPr>
        <p:grpSpPr>
          <a:xfrm>
            <a:off x="8026383" y="4313804"/>
            <a:ext cx="914400" cy="914400"/>
            <a:chOff x="8000479" y="4360408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8A26F9-DDBA-4705-9CEC-ACFE25EB395A}"/>
                </a:ext>
              </a:extLst>
            </p:cNvPr>
            <p:cNvSpPr/>
            <p:nvPr/>
          </p:nvSpPr>
          <p:spPr>
            <a:xfrm>
              <a:off x="8000479" y="4360408"/>
              <a:ext cx="914400" cy="914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9F3B60A-C1FC-4D75-BEA1-5DBDF7F39FA6}"/>
                </a:ext>
              </a:extLst>
            </p:cNvPr>
            <p:cNvSpPr/>
            <p:nvPr/>
          </p:nvSpPr>
          <p:spPr>
            <a:xfrm>
              <a:off x="8140365" y="4500294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3E74E4-CD58-40EB-81FA-57B5713074D9}"/>
                </a:ext>
              </a:extLst>
            </p:cNvPr>
            <p:cNvSpPr txBox="1"/>
            <p:nvPr/>
          </p:nvSpPr>
          <p:spPr>
            <a:xfrm>
              <a:off x="8199690" y="4617553"/>
              <a:ext cx="515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mbria" panose="02040503050406030204" pitchFamily="18" charset="0"/>
                </a:rPr>
                <a:t>04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504429F-081E-4708-8212-18B488969E6B}"/>
              </a:ext>
            </a:extLst>
          </p:cNvPr>
          <p:cNvSpPr txBox="1"/>
          <p:nvPr/>
        </p:nvSpPr>
        <p:spPr>
          <a:xfrm>
            <a:off x="7233755" y="2923653"/>
            <a:ext cx="249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Java 7/Spring 2.4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83FBA4-AB76-4D40-B80E-92EC514BECC2}"/>
              </a:ext>
            </a:extLst>
          </p:cNvPr>
          <p:cNvSpPr txBox="1"/>
          <p:nvPr/>
        </p:nvSpPr>
        <p:spPr>
          <a:xfrm>
            <a:off x="6911516" y="2544196"/>
            <a:ext cx="276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Lead Software Developer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4DAA9-1604-492C-82BD-62B170EB7E2E}"/>
              </a:ext>
            </a:extLst>
          </p:cNvPr>
          <p:cNvSpPr txBox="1"/>
          <p:nvPr/>
        </p:nvSpPr>
        <p:spPr>
          <a:xfrm>
            <a:off x="7233755" y="5724907"/>
            <a:ext cx="249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Technical leadership and people management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D9010-2E4D-4311-95AF-D2DB463D8BF6}"/>
              </a:ext>
            </a:extLst>
          </p:cNvPr>
          <p:cNvSpPr txBox="1"/>
          <p:nvPr/>
        </p:nvSpPr>
        <p:spPr>
          <a:xfrm>
            <a:off x="7233755" y="5345450"/>
            <a:ext cx="323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0810F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Tech Lead/Systems specialist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687845-2ECC-457C-95E0-4E7103ED07DE}"/>
              </a:ext>
            </a:extLst>
          </p:cNvPr>
          <p:cNvSpPr/>
          <p:nvPr/>
        </p:nvSpPr>
        <p:spPr>
          <a:xfrm>
            <a:off x="3803542" y="425207"/>
            <a:ext cx="4584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My Career Journey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 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A80DC1-78E8-F64E-472B-E42FF7C989FC}"/>
              </a:ext>
            </a:extLst>
          </p:cNvPr>
          <p:cNvSpPr/>
          <p:nvPr/>
        </p:nvSpPr>
        <p:spPr>
          <a:xfrm>
            <a:off x="4380091" y="110882"/>
            <a:ext cx="2555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Why Leap 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60B0B-52B3-E8CC-3F5B-CDCACC15EA20}"/>
              </a:ext>
            </a:extLst>
          </p:cNvPr>
          <p:cNvSpPr txBox="1"/>
          <p:nvPr/>
        </p:nvSpPr>
        <p:spPr>
          <a:xfrm>
            <a:off x="702755" y="1071538"/>
            <a:ext cx="8230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Better my problem-solving 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Gain interviewing and how to edge technical interviews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Future desire  to work for MS </a:t>
            </a:r>
          </a:p>
        </p:txBody>
      </p:sp>
    </p:spTree>
    <p:extLst>
      <p:ext uri="{BB962C8B-B14F-4D97-AF65-F5344CB8AC3E}">
        <p14:creationId xmlns:p14="http://schemas.microsoft.com/office/powerpoint/2010/main" val="29909839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83613DEE-2222-4516-BF39-225A8B689624}" vid="{C7950C3C-93B9-4DBC-A4D6-8707F2151D33}"/>
    </a:ext>
  </a:extLst>
</a:theme>
</file>

<file path=ppt/theme/theme2.xml><?xml version="1.0" encoding="utf-8"?>
<a:theme xmlns:a="http://schemas.openxmlformats.org/drawingml/2006/main" name="Office Theme">
  <a:themeElements>
    <a:clrScheme name="orange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0810F"/>
      </a:accent1>
      <a:accent2>
        <a:srgbClr val="ED7D31"/>
      </a:accent2>
      <a:accent3>
        <a:srgbClr val="D85000"/>
      </a:accent3>
      <a:accent4>
        <a:srgbClr val="DD6D00"/>
      </a:accent4>
      <a:accent5>
        <a:srgbClr val="F0810F"/>
      </a:accent5>
      <a:accent6>
        <a:srgbClr val="FBA500"/>
      </a:accent6>
      <a:hlink>
        <a:srgbClr val="F2994B"/>
      </a:hlink>
      <a:folHlink>
        <a:srgbClr val="F2BF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6A7F9-7B0E-43E8-B063-049D1D0FA4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E1AB1A2-A05A-4E6B-8751-9ECD69401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F27D58-EA11-4029-B24D-EE7DC9A46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79</TotalTime>
  <Words>85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Book</vt:lpstr>
      <vt:lpstr>Avenir Next LT Pro</vt:lpstr>
      <vt:lpstr>Calibri</vt:lpstr>
      <vt:lpstr>Calibri Light</vt:lpstr>
      <vt:lpstr>Century Gothic</vt:lpstr>
      <vt:lpstr>Felix Titling</vt:lpstr>
      <vt:lpstr>Wingdings</vt:lpstr>
      <vt:lpstr>Custom Design</vt:lpstr>
      <vt:lpstr>Office Theme</vt:lpstr>
      <vt:lpstr> CAREER summary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CAREER summary  </dc:title>
  <dc:creator>Stanley Makori</dc:creator>
  <cp:lastModifiedBy>Stanley Makori</cp:lastModifiedBy>
  <cp:revision>1</cp:revision>
  <dcterms:created xsi:type="dcterms:W3CDTF">2022-09-23T10:21:25Z</dcterms:created>
  <dcterms:modified xsi:type="dcterms:W3CDTF">2022-09-23T11:40:35Z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4e4f63d-e45c-439a-9591-c879fc7d84cf_Enabled">
    <vt:lpwstr>true</vt:lpwstr>
  </property>
  <property fmtid="{D5CDD505-2E9C-101B-9397-08002B2CF9AE}" pid="4" name="MSIP_Label_a4e4f63d-e45c-439a-9591-c879fc7d84cf_SetDate">
    <vt:lpwstr>2022-09-23T10:21:26Z</vt:lpwstr>
  </property>
  <property fmtid="{D5CDD505-2E9C-101B-9397-08002B2CF9AE}" pid="5" name="MSIP_Label_a4e4f63d-e45c-439a-9591-c879fc7d84cf_Method">
    <vt:lpwstr>Standard</vt:lpwstr>
  </property>
  <property fmtid="{D5CDD505-2E9C-101B-9397-08002B2CF9AE}" pid="6" name="MSIP_Label_a4e4f63d-e45c-439a-9591-c879fc7d84cf_Name">
    <vt:lpwstr>C2 Restricted</vt:lpwstr>
  </property>
  <property fmtid="{D5CDD505-2E9C-101B-9397-08002B2CF9AE}" pid="7" name="MSIP_Label_a4e4f63d-e45c-439a-9591-c879fc7d84cf_SiteId">
    <vt:lpwstr>5e563b91-9daf-498a-b342-4ad22c029ea1</vt:lpwstr>
  </property>
  <property fmtid="{D5CDD505-2E9C-101B-9397-08002B2CF9AE}" pid="8" name="MSIP_Label_a4e4f63d-e45c-439a-9591-c879fc7d84cf_ActionId">
    <vt:lpwstr>fcd9e4b5-8068-41bc-b288-85fff2ee56e1</vt:lpwstr>
  </property>
  <property fmtid="{D5CDD505-2E9C-101B-9397-08002B2CF9AE}" pid="9" name="MSIP_Label_a4e4f63d-e45c-439a-9591-c879fc7d84cf_ContentBits">
    <vt:lpwstr>2</vt:lpwstr>
  </property>
  <property fmtid="{D5CDD505-2E9C-101B-9397-08002B2CF9AE}" pid="10" name="ClassificationContentMarkingFooterLocations">
    <vt:lpwstr>Custom Design:5</vt:lpwstr>
  </property>
  <property fmtid="{D5CDD505-2E9C-101B-9397-08002B2CF9AE}" pid="11" name="ClassificationContentMarkingFooterText">
    <vt:lpwstr>C2 - Restricted Information</vt:lpwstr>
  </property>
</Properties>
</file>