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Chalkduster"/>
      </a:defRPr>
    </a:lvl1pPr>
    <a:lvl2pPr marL="0" marR="0" indent="0" algn="ctr" defTabSz="457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Chalkduster"/>
      </a:defRPr>
    </a:lvl2pPr>
    <a:lvl3pPr marL="0" marR="0" indent="0" algn="ctr" defTabSz="457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Chalkduster"/>
      </a:defRPr>
    </a:lvl3pPr>
    <a:lvl4pPr marL="0" marR="0" indent="0" algn="ctr" defTabSz="457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Chalkduster"/>
      </a:defRPr>
    </a:lvl4pPr>
    <a:lvl5pPr marL="0" marR="0" indent="0" algn="ctr" defTabSz="457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Chalkduster"/>
      </a:defRPr>
    </a:lvl5pPr>
    <a:lvl6pPr marL="0" marR="0" indent="0" algn="ctr" defTabSz="457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Chalkduster"/>
      </a:defRPr>
    </a:lvl6pPr>
    <a:lvl7pPr marL="0" marR="0" indent="0" algn="ctr" defTabSz="457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Chalkduster"/>
      </a:defRPr>
    </a:lvl7pPr>
    <a:lvl8pPr marL="0" marR="0" indent="0" algn="ctr" defTabSz="457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Chalkduster"/>
      </a:defRPr>
    </a:lvl8pPr>
    <a:lvl9pPr marL="0" marR="0" indent="0" algn="ctr" defTabSz="457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Chalkduster"/>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DD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488BC5-3591-4873-9942-B871C981FD6C}" v="2" dt="2022-10-03T17:36:01.888"/>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a:tcStyle>
        <a:tcBdr/>
        <a:fill>
          <a:solidFill>
            <a:srgbClr val="000000">
              <a:alpha val="25000"/>
            </a:srgbClr>
          </a:solidFill>
        </a:fill>
      </a:tcStyle>
    </a:band2H>
    <a:firstCo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879BBB"/>
          </a:solid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lastRow>
    <a:fir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879BBB"/>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a:tcStyle>
        <a:tcBdr/>
        <a:fill>
          <a:solidFill>
            <a:srgbClr val="FFFFFF">
              <a:alpha val="15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4B13F">
              <a:alpha val="9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00882B"/>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0078BC"/>
          </a:solidFill>
        </a:fill>
      </a:tcStyle>
    </a:firstRow>
  </a:tblStyle>
  <a:tblStyle styleId="{EEE7283C-3CF3-47DC-8721-378D4A62B228}" styleName="">
    <a:tblBg/>
    <a:wholeTbl>
      <a:tcTxStyle b="off" i="off">
        <a:fontRef idx="minor">
          <a:srgbClr val="FFFFFF"/>
        </a:fontRef>
        <a:srgbClr val="FFFFFF"/>
      </a:tcTxStyle>
      <a:tcStyle>
        <a:tcBdr>
          <a:left>
            <a:ln w="25400" cap="flat">
              <a:solidFill>
                <a:srgbClr val="FFFFFF">
                  <a:alpha val="75000"/>
                </a:srgbClr>
              </a:solidFill>
              <a:custDash>
                <a:ds d="200000" sp="200000"/>
              </a:custDash>
              <a:miter lim="400000"/>
            </a:ln>
          </a:left>
          <a:right>
            <a:ln w="25400" cap="flat">
              <a:solidFill>
                <a:srgbClr val="FFFFFF">
                  <a:alpha val="75000"/>
                </a:srgbClr>
              </a:solidFill>
              <a:custDash>
                <a:ds d="200000" sp="200000"/>
              </a:custDash>
              <a:miter lim="400000"/>
            </a:ln>
          </a:right>
          <a:top>
            <a:ln w="25400" cap="flat">
              <a:solidFill>
                <a:srgbClr val="FFFFFF">
                  <a:alpha val="75000"/>
                </a:srgbClr>
              </a:solidFill>
              <a:custDash>
                <a:ds d="200000" sp="200000"/>
              </a:custDash>
              <a:miter lim="400000"/>
            </a:ln>
          </a:top>
          <a:bottom>
            <a:ln w="25400" cap="flat">
              <a:solidFill>
                <a:srgbClr val="FFFFFF">
                  <a:alpha val="75000"/>
                </a:srgbClr>
              </a:solidFill>
              <a:custDash>
                <a:ds d="200000" sp="200000"/>
              </a:custDash>
              <a:miter lim="400000"/>
            </a:ln>
          </a:bottom>
          <a:insideH>
            <a:ln w="25400" cap="flat">
              <a:solidFill>
                <a:srgbClr val="FFFFFF">
                  <a:alpha val="75000"/>
                </a:srgbClr>
              </a:solidFill>
              <a:custDash>
                <a:ds d="200000" sp="200000"/>
              </a:custDash>
              <a:miter lim="400000"/>
            </a:ln>
          </a:insideH>
          <a:insideV>
            <a:ln w="25400" cap="flat">
              <a:solidFill>
                <a:srgbClr val="FFFFFF">
                  <a:alpha val="75000"/>
                </a:srgbClr>
              </a:solidFill>
              <a:custDash>
                <a:ds d="200000" sp="200000"/>
              </a:custDash>
              <a:miter lim="400000"/>
            </a:ln>
          </a:insideV>
        </a:tcBdr>
        <a:fill>
          <a:noFill/>
        </a:fill>
      </a:tcStyle>
    </a:wholeTbl>
    <a:band2H>
      <a:tcTxStyle/>
      <a:tcStyle>
        <a:tcBdr/>
        <a:fill>
          <a:solidFill>
            <a:srgbClr val="FFFFFF">
              <a:alpha val="15000"/>
            </a:srgbClr>
          </a:solidFill>
        </a:fill>
      </a:tcStyle>
    </a:band2H>
    <a:firstCol>
      <a:tcTxStyle b="off" i="off">
        <a:fontRef idx="minor">
          <a:srgbClr val="FFFFFF"/>
        </a:fontRef>
        <a:srgbClr val="FFFFFF"/>
      </a:tcTxStyle>
      <a:tcStyle>
        <a:tcBdr>
          <a:left>
            <a:ln w="12700" cap="flat">
              <a:noFill/>
              <a:miter lim="400000"/>
            </a:ln>
          </a:left>
          <a:right>
            <a:ln w="12700" cap="flat">
              <a:solidFill>
                <a:srgbClr val="FFFFFF">
                  <a:alpha val="75000"/>
                </a:srgbClr>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54545">
              <a:alpha val="41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alpha val="75000"/>
                </a:srgbClr>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282A2F"/>
        </a:fontRef>
        <a:srgbClr val="282A2F"/>
      </a:tcTxStyle>
      <a:tcStyle>
        <a:tcBdr>
          <a:left>
            <a:ln w="12700" cap="flat">
              <a:noFill/>
              <a:miter lim="400000"/>
            </a:ln>
          </a:left>
          <a:right>
            <a:ln w="12700" cap="flat">
              <a:noFill/>
              <a:miter lim="400000"/>
            </a:ln>
          </a:right>
          <a:top>
            <a:ln w="12700" cap="flat">
              <a:noFill/>
              <a:miter lim="400000"/>
            </a:ln>
          </a:top>
          <a:bottom>
            <a:ln w="25400" cap="flat">
              <a:solidFill>
                <a:srgbClr val="FFFFFF">
                  <a:alpha val="75000"/>
                </a:srgbClr>
              </a:solidFill>
              <a:prstDash val="solid"/>
              <a:miter lim="400000"/>
            </a:ln>
          </a:bottom>
          <a:insideH>
            <a:ln w="12700" cap="flat">
              <a:noFill/>
              <a:miter lim="400000"/>
            </a:ln>
          </a:insideH>
          <a:insideV>
            <a:ln w="12700" cap="flat">
              <a:noFill/>
              <a:miter lim="400000"/>
            </a:ln>
          </a:insideV>
        </a:tcBdr>
        <a:fill>
          <a:solidFill>
            <a:srgbClr val="FFBD5C">
              <a:alpha val="82000"/>
            </a:srgbClr>
          </a:solid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FFFFFF">
              <a:alpha val="15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254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94B285"/>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9487B7"/>
          </a:solid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254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7A8DB2"/>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a:tcStyle>
        <a:tcBdr/>
        <a:fill>
          <a:solidFill>
            <a:srgbClr val="DEDEDF">
              <a:alpha val="19000"/>
            </a:srgbClr>
          </a:solidFill>
        </a:fill>
      </a:tcStyle>
    </a:band2H>
    <a:firstCol>
      <a:tcTxStyle b="off" i="off">
        <a:fontRef idx="minor">
          <a:srgbClr val="FFFFFF"/>
        </a:fontRef>
        <a:srgbClr val="FFFFFF"/>
      </a:tcTxStyle>
      <a:tcStyle>
        <a:tcBdr>
          <a:left>
            <a:ln w="25400" cap="flat">
              <a:solidFill>
                <a:srgbClr val="FFFFFF"/>
              </a:solidFill>
              <a:prstDash val="solid"/>
              <a:miter lim="400000"/>
            </a:ln>
          </a:left>
          <a:right>
            <a:ln w="12700" cap="flat">
              <a:solidFill>
                <a:srgbClr val="FFFFFF"/>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444C55">
              <a:alpha val="50000"/>
            </a:srgbClr>
          </a:solid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33373B">
              <a:alpha val="50000"/>
            </a:srgbClr>
          </a:solidFill>
        </a:fill>
      </a:tcStyle>
    </a:lastRow>
    <a:fir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33373B">
              <a:alpha val="50000"/>
            </a:srgbClr>
          </a:solidFill>
        </a:fill>
      </a:tcStyle>
    </a:firstRow>
  </a:tblStyle>
  <a:tblStyle styleId="{2708684C-4D16-4618-839F-0558EEFCDFE6}" styleName="">
    <a:tblBg/>
    <a:wholeTbl>
      <a:tcTxStyle b="off" i="off">
        <a:fontRef idx="minor">
          <a:srgbClr val="FFFFFF"/>
        </a:fontRef>
        <a:srgbClr val="FFFFFF"/>
      </a:tcTxStyle>
      <a:tcStyle>
        <a:tcBdr>
          <a:left>
            <a:ln w="25400" cap="rnd">
              <a:solidFill>
                <a:srgbClr val="FFFFFF"/>
              </a:solidFill>
              <a:custDash>
                <a:ds d="100000" sp="200000"/>
              </a:custDash>
              <a:miter lim="400000"/>
            </a:ln>
          </a:left>
          <a:right>
            <a:ln w="25400" cap="rnd">
              <a:solidFill>
                <a:srgbClr val="FFFFFF"/>
              </a:solidFill>
              <a:custDash>
                <a:ds d="100000" sp="200000"/>
              </a:custDash>
              <a:miter lim="400000"/>
            </a:ln>
          </a:right>
          <a:top>
            <a:ln w="25400" cap="rnd">
              <a:solidFill>
                <a:srgbClr val="FFFFFF"/>
              </a:solidFill>
              <a:custDash>
                <a:ds d="100000" sp="200000"/>
              </a:custDash>
              <a:miter lim="400000"/>
            </a:ln>
          </a:top>
          <a:bottom>
            <a:ln w="25400" cap="rnd">
              <a:solidFill>
                <a:srgbClr val="FFFFFF"/>
              </a:solidFill>
              <a:custDash>
                <a:ds d="100000" sp="200000"/>
              </a:custDash>
              <a:miter lim="400000"/>
            </a:ln>
          </a:bottom>
          <a:insideH>
            <a:ln w="25400" cap="rnd">
              <a:solidFill>
                <a:srgbClr val="FFFFFF"/>
              </a:solidFill>
              <a:custDash>
                <a:ds d="100000" sp="200000"/>
              </a:custDash>
              <a:miter lim="400000"/>
            </a:ln>
          </a:insideH>
          <a:insideV>
            <a:ln w="25400" cap="rnd">
              <a:solidFill>
                <a:srgbClr val="FFFFFF"/>
              </a:solidFill>
              <a:custDash>
                <a:ds d="100000" sp="200000"/>
              </a:custDash>
              <a:miter lim="400000"/>
            </a:ln>
          </a:insideV>
        </a:tcBdr>
        <a:fill>
          <a:noFill/>
        </a:fill>
      </a:tcStyle>
    </a:wholeTbl>
    <a:band2H>
      <a:tcTxStyle/>
      <a:tcStyle>
        <a:tcBdr/>
        <a:fill>
          <a:solidFill>
            <a:srgbClr val="FFFFFF">
              <a:alpha val="1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82" d="100"/>
          <a:sy n="82" d="100"/>
        </p:scale>
        <p:origin x="177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Marie Silvester" userId="b31249a6-bd39-4836-9257-647a3bc67d50" providerId="ADAL" clId="{FC8C9439-EE6D-48EA-AF80-30CE34A7F41B}"/>
    <pc:docChg chg="modSld">
      <pc:chgData name="Anna-Marie Silvester" userId="b31249a6-bd39-4836-9257-647a3bc67d50" providerId="ADAL" clId="{FC8C9439-EE6D-48EA-AF80-30CE34A7F41B}" dt="2022-04-04T15:49:14.297" v="2" actId="2710"/>
      <pc:docMkLst>
        <pc:docMk/>
      </pc:docMkLst>
      <pc:sldChg chg="modSp mod">
        <pc:chgData name="Anna-Marie Silvester" userId="b31249a6-bd39-4836-9257-647a3bc67d50" providerId="ADAL" clId="{FC8C9439-EE6D-48EA-AF80-30CE34A7F41B}" dt="2022-04-04T15:49:14.297" v="2" actId="2710"/>
        <pc:sldMkLst>
          <pc:docMk/>
          <pc:sldMk cId="0" sldId="275"/>
        </pc:sldMkLst>
        <pc:spChg chg="mod">
          <ac:chgData name="Anna-Marie Silvester" userId="b31249a6-bd39-4836-9257-647a3bc67d50" providerId="ADAL" clId="{FC8C9439-EE6D-48EA-AF80-30CE34A7F41B}" dt="2022-04-04T15:48:59.070" v="1" actId="120"/>
          <ac:spMkLst>
            <pc:docMk/>
            <pc:sldMk cId="0" sldId="275"/>
            <ac:spMk id="731" creationId="{00000000-0000-0000-0000-000000000000}"/>
          </ac:spMkLst>
        </pc:spChg>
        <pc:spChg chg="mod">
          <ac:chgData name="Anna-Marie Silvester" userId="b31249a6-bd39-4836-9257-647a3bc67d50" providerId="ADAL" clId="{FC8C9439-EE6D-48EA-AF80-30CE34A7F41B}" dt="2022-04-04T15:49:14.297" v="2" actId="2710"/>
          <ac:spMkLst>
            <pc:docMk/>
            <pc:sldMk cId="0" sldId="275"/>
            <ac:spMk id="748" creationId="{00000000-0000-0000-0000-000000000000}"/>
          </ac:spMkLst>
        </pc:spChg>
      </pc:sldChg>
    </pc:docChg>
  </pc:docChgLst>
  <pc:docChgLst>
    <pc:chgData name="Anna-Marie Silvester (Insight Management Consultants)" userId="b31249a6-bd39-4836-9257-647a3bc67d50" providerId="ADAL" clId="{A0FE15EC-3E4E-ED43-A2AE-B93813793C55}"/>
    <pc:docChg chg="undo redo custSel modSld">
      <pc:chgData name="Anna-Marie Silvester (Insight Management Consultants)" userId="b31249a6-bd39-4836-9257-647a3bc67d50" providerId="ADAL" clId="{A0FE15EC-3E4E-ED43-A2AE-B93813793C55}" dt="2021-10-25T14:25:18.402" v="65" actId="1076"/>
      <pc:docMkLst>
        <pc:docMk/>
      </pc:docMkLst>
      <pc:sldChg chg="modSp mod">
        <pc:chgData name="Anna-Marie Silvester (Insight Management Consultants)" userId="b31249a6-bd39-4836-9257-647a3bc67d50" providerId="ADAL" clId="{A0FE15EC-3E4E-ED43-A2AE-B93813793C55}" dt="2021-10-18T13:04:48.330" v="43" actId="20577"/>
        <pc:sldMkLst>
          <pc:docMk/>
          <pc:sldMk cId="0" sldId="256"/>
        </pc:sldMkLst>
        <pc:spChg chg="mod">
          <ac:chgData name="Anna-Marie Silvester (Insight Management Consultants)" userId="b31249a6-bd39-4836-9257-647a3bc67d50" providerId="ADAL" clId="{A0FE15EC-3E4E-ED43-A2AE-B93813793C55}" dt="2021-10-18T13:04:48.330" v="43" actId="20577"/>
          <ac:spMkLst>
            <pc:docMk/>
            <pc:sldMk cId="0" sldId="256"/>
            <ac:spMk id="119" creationId="{00000000-0000-0000-0000-000000000000}"/>
          </ac:spMkLst>
        </pc:spChg>
      </pc:sldChg>
      <pc:sldChg chg="modSp mod">
        <pc:chgData name="Anna-Marie Silvester (Insight Management Consultants)" userId="b31249a6-bd39-4836-9257-647a3bc67d50" providerId="ADAL" clId="{A0FE15EC-3E4E-ED43-A2AE-B93813793C55}" dt="2021-10-18T12:59:43.124" v="42" actId="1076"/>
        <pc:sldMkLst>
          <pc:docMk/>
          <pc:sldMk cId="0" sldId="258"/>
        </pc:sldMkLst>
        <pc:spChg chg="mod">
          <ac:chgData name="Anna-Marie Silvester (Insight Management Consultants)" userId="b31249a6-bd39-4836-9257-647a3bc67d50" providerId="ADAL" clId="{A0FE15EC-3E4E-ED43-A2AE-B93813793C55}" dt="2021-10-18T12:59:23.740" v="39" actId="2710"/>
          <ac:spMkLst>
            <pc:docMk/>
            <pc:sldMk cId="0" sldId="258"/>
            <ac:spMk id="152" creationId="{00000000-0000-0000-0000-000000000000}"/>
          </ac:spMkLst>
        </pc:spChg>
        <pc:spChg chg="mod">
          <ac:chgData name="Anna-Marie Silvester (Insight Management Consultants)" userId="b31249a6-bd39-4836-9257-647a3bc67d50" providerId="ADAL" clId="{A0FE15EC-3E4E-ED43-A2AE-B93813793C55}" dt="2021-10-18T12:59:18.621" v="38" actId="2710"/>
          <ac:spMkLst>
            <pc:docMk/>
            <pc:sldMk cId="0" sldId="258"/>
            <ac:spMk id="165" creationId="{00000000-0000-0000-0000-000000000000}"/>
          </ac:spMkLst>
        </pc:spChg>
        <pc:spChg chg="mod">
          <ac:chgData name="Anna-Marie Silvester (Insight Management Consultants)" userId="b31249a6-bd39-4836-9257-647a3bc67d50" providerId="ADAL" clId="{A0FE15EC-3E4E-ED43-A2AE-B93813793C55}" dt="2021-10-18T12:59:43.124" v="42" actId="1076"/>
          <ac:spMkLst>
            <pc:docMk/>
            <pc:sldMk cId="0" sldId="258"/>
            <ac:spMk id="167" creationId="{00000000-0000-0000-0000-000000000000}"/>
          </ac:spMkLst>
        </pc:spChg>
        <pc:spChg chg="mod">
          <ac:chgData name="Anna-Marie Silvester (Insight Management Consultants)" userId="b31249a6-bd39-4836-9257-647a3bc67d50" providerId="ADAL" clId="{A0FE15EC-3E4E-ED43-A2AE-B93813793C55}" dt="2021-10-18T12:59:36.046" v="41" actId="2710"/>
          <ac:spMkLst>
            <pc:docMk/>
            <pc:sldMk cId="0" sldId="258"/>
            <ac:spMk id="168" creationId="{00000000-0000-0000-0000-000000000000}"/>
          </ac:spMkLst>
        </pc:spChg>
        <pc:spChg chg="mod">
          <ac:chgData name="Anna-Marie Silvester (Insight Management Consultants)" userId="b31249a6-bd39-4836-9257-647a3bc67d50" providerId="ADAL" clId="{A0FE15EC-3E4E-ED43-A2AE-B93813793C55}" dt="2021-10-18T12:59:27.992" v="40" actId="2710"/>
          <ac:spMkLst>
            <pc:docMk/>
            <pc:sldMk cId="0" sldId="258"/>
            <ac:spMk id="169" creationId="{00000000-0000-0000-0000-000000000000}"/>
          </ac:spMkLst>
        </pc:spChg>
      </pc:sldChg>
      <pc:sldChg chg="modSp mod">
        <pc:chgData name="Anna-Marie Silvester (Insight Management Consultants)" userId="b31249a6-bd39-4836-9257-647a3bc67d50" providerId="ADAL" clId="{A0FE15EC-3E4E-ED43-A2AE-B93813793C55}" dt="2021-10-18T12:50:42.743" v="0" actId="2710"/>
        <pc:sldMkLst>
          <pc:docMk/>
          <pc:sldMk cId="0" sldId="261"/>
        </pc:sldMkLst>
        <pc:spChg chg="mod">
          <ac:chgData name="Anna-Marie Silvester (Insight Management Consultants)" userId="b31249a6-bd39-4836-9257-647a3bc67d50" providerId="ADAL" clId="{A0FE15EC-3E4E-ED43-A2AE-B93813793C55}" dt="2021-10-18T12:50:42.743" v="0" actId="2710"/>
          <ac:spMkLst>
            <pc:docMk/>
            <pc:sldMk cId="0" sldId="261"/>
            <ac:spMk id="305" creationId="{00000000-0000-0000-0000-000000000000}"/>
          </ac:spMkLst>
        </pc:spChg>
      </pc:sldChg>
      <pc:sldChg chg="modSp mod">
        <pc:chgData name="Anna-Marie Silvester (Insight Management Consultants)" userId="b31249a6-bd39-4836-9257-647a3bc67d50" providerId="ADAL" clId="{A0FE15EC-3E4E-ED43-A2AE-B93813793C55}" dt="2021-10-18T12:51:34.104" v="5" actId="20577"/>
        <pc:sldMkLst>
          <pc:docMk/>
          <pc:sldMk cId="0" sldId="262"/>
        </pc:sldMkLst>
        <pc:spChg chg="mod">
          <ac:chgData name="Anna-Marie Silvester (Insight Management Consultants)" userId="b31249a6-bd39-4836-9257-647a3bc67d50" providerId="ADAL" clId="{A0FE15EC-3E4E-ED43-A2AE-B93813793C55}" dt="2021-10-18T12:51:34.104" v="5" actId="20577"/>
          <ac:spMkLst>
            <pc:docMk/>
            <pc:sldMk cId="0" sldId="262"/>
            <ac:spMk id="336" creationId="{00000000-0000-0000-0000-000000000000}"/>
          </ac:spMkLst>
        </pc:spChg>
      </pc:sldChg>
      <pc:sldChg chg="modSp mod">
        <pc:chgData name="Anna-Marie Silvester (Insight Management Consultants)" userId="b31249a6-bd39-4836-9257-647a3bc67d50" providerId="ADAL" clId="{A0FE15EC-3E4E-ED43-A2AE-B93813793C55}" dt="2021-10-18T12:51:07.170" v="2" actId="2710"/>
        <pc:sldMkLst>
          <pc:docMk/>
          <pc:sldMk cId="0" sldId="263"/>
        </pc:sldMkLst>
        <pc:spChg chg="mod">
          <ac:chgData name="Anna-Marie Silvester (Insight Management Consultants)" userId="b31249a6-bd39-4836-9257-647a3bc67d50" providerId="ADAL" clId="{A0FE15EC-3E4E-ED43-A2AE-B93813793C55}" dt="2021-10-18T12:51:07.170" v="2" actId="2710"/>
          <ac:spMkLst>
            <pc:docMk/>
            <pc:sldMk cId="0" sldId="263"/>
            <ac:spMk id="341" creationId="{00000000-0000-0000-0000-000000000000}"/>
          </ac:spMkLst>
        </pc:spChg>
      </pc:sldChg>
      <pc:sldChg chg="modSp mod">
        <pc:chgData name="Anna-Marie Silvester (Insight Management Consultants)" userId="b31249a6-bd39-4836-9257-647a3bc67d50" providerId="ADAL" clId="{A0FE15EC-3E4E-ED43-A2AE-B93813793C55}" dt="2021-10-18T12:51:20.154" v="3" actId="2710"/>
        <pc:sldMkLst>
          <pc:docMk/>
          <pc:sldMk cId="0" sldId="264"/>
        </pc:sldMkLst>
        <pc:spChg chg="mod">
          <ac:chgData name="Anna-Marie Silvester (Insight Management Consultants)" userId="b31249a6-bd39-4836-9257-647a3bc67d50" providerId="ADAL" clId="{A0FE15EC-3E4E-ED43-A2AE-B93813793C55}" dt="2021-10-18T12:51:20.154" v="3" actId="2710"/>
          <ac:spMkLst>
            <pc:docMk/>
            <pc:sldMk cId="0" sldId="264"/>
            <ac:spMk id="372" creationId="{00000000-0000-0000-0000-000000000000}"/>
          </ac:spMkLst>
        </pc:spChg>
      </pc:sldChg>
      <pc:sldChg chg="modSp mod">
        <pc:chgData name="Anna-Marie Silvester (Insight Management Consultants)" userId="b31249a6-bd39-4836-9257-647a3bc67d50" providerId="ADAL" clId="{A0FE15EC-3E4E-ED43-A2AE-B93813793C55}" dt="2021-10-18T12:51:40.730" v="6" actId="2710"/>
        <pc:sldMkLst>
          <pc:docMk/>
          <pc:sldMk cId="0" sldId="265"/>
        </pc:sldMkLst>
        <pc:spChg chg="mod">
          <ac:chgData name="Anna-Marie Silvester (Insight Management Consultants)" userId="b31249a6-bd39-4836-9257-647a3bc67d50" providerId="ADAL" clId="{A0FE15EC-3E4E-ED43-A2AE-B93813793C55}" dt="2021-10-18T12:51:40.730" v="6" actId="2710"/>
          <ac:spMkLst>
            <pc:docMk/>
            <pc:sldMk cId="0" sldId="265"/>
            <ac:spMk id="399" creationId="{00000000-0000-0000-0000-000000000000}"/>
          </ac:spMkLst>
        </pc:spChg>
      </pc:sldChg>
      <pc:sldChg chg="modSp mod">
        <pc:chgData name="Anna-Marie Silvester (Insight Management Consultants)" userId="b31249a6-bd39-4836-9257-647a3bc67d50" providerId="ADAL" clId="{A0FE15EC-3E4E-ED43-A2AE-B93813793C55}" dt="2021-10-18T12:52:43.368" v="12" actId="207"/>
        <pc:sldMkLst>
          <pc:docMk/>
          <pc:sldMk cId="0" sldId="266"/>
        </pc:sldMkLst>
        <pc:spChg chg="mod">
          <ac:chgData name="Anna-Marie Silvester (Insight Management Consultants)" userId="b31249a6-bd39-4836-9257-647a3bc67d50" providerId="ADAL" clId="{A0FE15EC-3E4E-ED43-A2AE-B93813793C55}" dt="2021-10-18T12:52:43.368" v="12" actId="207"/>
          <ac:spMkLst>
            <pc:docMk/>
            <pc:sldMk cId="0" sldId="266"/>
            <ac:spMk id="402" creationId="{00000000-0000-0000-0000-000000000000}"/>
          </ac:spMkLst>
        </pc:spChg>
      </pc:sldChg>
      <pc:sldChg chg="modSp mod">
        <pc:chgData name="Anna-Marie Silvester (Insight Management Consultants)" userId="b31249a6-bd39-4836-9257-647a3bc67d50" providerId="ADAL" clId="{A0FE15EC-3E4E-ED43-A2AE-B93813793C55}" dt="2021-10-18T12:53:29.520" v="16" actId="2710"/>
        <pc:sldMkLst>
          <pc:docMk/>
          <pc:sldMk cId="0" sldId="267"/>
        </pc:sldMkLst>
        <pc:spChg chg="mod">
          <ac:chgData name="Anna-Marie Silvester (Insight Management Consultants)" userId="b31249a6-bd39-4836-9257-647a3bc67d50" providerId="ADAL" clId="{A0FE15EC-3E4E-ED43-A2AE-B93813793C55}" dt="2021-10-18T12:52:57.481" v="13" actId="2710"/>
          <ac:spMkLst>
            <pc:docMk/>
            <pc:sldMk cId="0" sldId="267"/>
            <ac:spMk id="405" creationId="{00000000-0000-0000-0000-000000000000}"/>
          </ac:spMkLst>
        </pc:spChg>
        <pc:spChg chg="mod">
          <ac:chgData name="Anna-Marie Silvester (Insight Management Consultants)" userId="b31249a6-bd39-4836-9257-647a3bc67d50" providerId="ADAL" clId="{A0FE15EC-3E4E-ED43-A2AE-B93813793C55}" dt="2021-10-18T12:53:14.381" v="15" actId="2710"/>
          <ac:spMkLst>
            <pc:docMk/>
            <pc:sldMk cId="0" sldId="267"/>
            <ac:spMk id="408" creationId="{00000000-0000-0000-0000-000000000000}"/>
          </ac:spMkLst>
        </pc:spChg>
        <pc:spChg chg="mod">
          <ac:chgData name="Anna-Marie Silvester (Insight Management Consultants)" userId="b31249a6-bd39-4836-9257-647a3bc67d50" providerId="ADAL" clId="{A0FE15EC-3E4E-ED43-A2AE-B93813793C55}" dt="2021-10-18T12:53:04.256" v="14" actId="2710"/>
          <ac:spMkLst>
            <pc:docMk/>
            <pc:sldMk cId="0" sldId="267"/>
            <ac:spMk id="409" creationId="{00000000-0000-0000-0000-000000000000}"/>
          </ac:spMkLst>
        </pc:spChg>
        <pc:spChg chg="mod">
          <ac:chgData name="Anna-Marie Silvester (Insight Management Consultants)" userId="b31249a6-bd39-4836-9257-647a3bc67d50" providerId="ADAL" clId="{A0FE15EC-3E4E-ED43-A2AE-B93813793C55}" dt="2021-10-18T12:53:29.520" v="16" actId="2710"/>
          <ac:spMkLst>
            <pc:docMk/>
            <pc:sldMk cId="0" sldId="267"/>
            <ac:spMk id="410" creationId="{00000000-0000-0000-0000-000000000000}"/>
          </ac:spMkLst>
        </pc:spChg>
        <pc:spChg chg="mod">
          <ac:chgData name="Anna-Marie Silvester (Insight Management Consultants)" userId="b31249a6-bd39-4836-9257-647a3bc67d50" providerId="ADAL" clId="{A0FE15EC-3E4E-ED43-A2AE-B93813793C55}" dt="2021-10-18T12:53:29.520" v="16" actId="2710"/>
          <ac:spMkLst>
            <pc:docMk/>
            <pc:sldMk cId="0" sldId="267"/>
            <ac:spMk id="411" creationId="{00000000-0000-0000-0000-000000000000}"/>
          </ac:spMkLst>
        </pc:spChg>
        <pc:spChg chg="mod">
          <ac:chgData name="Anna-Marie Silvester (Insight Management Consultants)" userId="b31249a6-bd39-4836-9257-647a3bc67d50" providerId="ADAL" clId="{A0FE15EC-3E4E-ED43-A2AE-B93813793C55}" dt="2021-10-18T12:53:29.520" v="16" actId="2710"/>
          <ac:spMkLst>
            <pc:docMk/>
            <pc:sldMk cId="0" sldId="267"/>
            <ac:spMk id="412" creationId="{00000000-0000-0000-0000-000000000000}"/>
          </ac:spMkLst>
        </pc:spChg>
        <pc:spChg chg="mod">
          <ac:chgData name="Anna-Marie Silvester (Insight Management Consultants)" userId="b31249a6-bd39-4836-9257-647a3bc67d50" providerId="ADAL" clId="{A0FE15EC-3E4E-ED43-A2AE-B93813793C55}" dt="2021-10-18T12:53:29.520" v="16" actId="2710"/>
          <ac:spMkLst>
            <pc:docMk/>
            <pc:sldMk cId="0" sldId="267"/>
            <ac:spMk id="413" creationId="{00000000-0000-0000-0000-000000000000}"/>
          </ac:spMkLst>
        </pc:spChg>
        <pc:spChg chg="mod">
          <ac:chgData name="Anna-Marie Silvester (Insight Management Consultants)" userId="b31249a6-bd39-4836-9257-647a3bc67d50" providerId="ADAL" clId="{A0FE15EC-3E4E-ED43-A2AE-B93813793C55}" dt="2021-10-18T12:53:29.520" v="16" actId="2710"/>
          <ac:spMkLst>
            <pc:docMk/>
            <pc:sldMk cId="0" sldId="267"/>
            <ac:spMk id="448" creationId="{00000000-0000-0000-0000-000000000000}"/>
          </ac:spMkLst>
        </pc:spChg>
      </pc:sldChg>
      <pc:sldChg chg="modSp mod">
        <pc:chgData name="Anna-Marie Silvester (Insight Management Consultants)" userId="b31249a6-bd39-4836-9257-647a3bc67d50" providerId="ADAL" clId="{A0FE15EC-3E4E-ED43-A2AE-B93813793C55}" dt="2021-10-18T12:53:55.110" v="18" actId="207"/>
        <pc:sldMkLst>
          <pc:docMk/>
          <pc:sldMk cId="0" sldId="269"/>
        </pc:sldMkLst>
        <pc:spChg chg="mod">
          <ac:chgData name="Anna-Marie Silvester (Insight Management Consultants)" userId="b31249a6-bd39-4836-9257-647a3bc67d50" providerId="ADAL" clId="{A0FE15EC-3E4E-ED43-A2AE-B93813793C55}" dt="2021-10-18T12:53:55.110" v="18" actId="207"/>
          <ac:spMkLst>
            <pc:docMk/>
            <pc:sldMk cId="0" sldId="269"/>
            <ac:spMk id="510" creationId="{00000000-0000-0000-0000-000000000000}"/>
          </ac:spMkLst>
        </pc:spChg>
      </pc:sldChg>
      <pc:sldChg chg="modSp mod">
        <pc:chgData name="Anna-Marie Silvester (Insight Management Consultants)" userId="b31249a6-bd39-4836-9257-647a3bc67d50" providerId="ADAL" clId="{A0FE15EC-3E4E-ED43-A2AE-B93813793C55}" dt="2021-10-18T12:54:15.730" v="19" actId="2710"/>
        <pc:sldMkLst>
          <pc:docMk/>
          <pc:sldMk cId="0" sldId="270"/>
        </pc:sldMkLst>
        <pc:spChg chg="mod">
          <ac:chgData name="Anna-Marie Silvester (Insight Management Consultants)" userId="b31249a6-bd39-4836-9257-647a3bc67d50" providerId="ADAL" clId="{A0FE15EC-3E4E-ED43-A2AE-B93813793C55}" dt="2021-10-18T12:54:15.730" v="19" actId="2710"/>
          <ac:spMkLst>
            <pc:docMk/>
            <pc:sldMk cId="0" sldId="270"/>
            <ac:spMk id="513" creationId="{00000000-0000-0000-0000-000000000000}"/>
          </ac:spMkLst>
        </pc:spChg>
        <pc:spChg chg="mod">
          <ac:chgData name="Anna-Marie Silvester (Insight Management Consultants)" userId="b31249a6-bd39-4836-9257-647a3bc67d50" providerId="ADAL" clId="{A0FE15EC-3E4E-ED43-A2AE-B93813793C55}" dt="2021-10-18T12:54:15.730" v="19" actId="2710"/>
          <ac:spMkLst>
            <pc:docMk/>
            <pc:sldMk cId="0" sldId="270"/>
            <ac:spMk id="541" creationId="{00000000-0000-0000-0000-000000000000}"/>
          </ac:spMkLst>
        </pc:spChg>
        <pc:spChg chg="mod">
          <ac:chgData name="Anna-Marie Silvester (Insight Management Consultants)" userId="b31249a6-bd39-4836-9257-647a3bc67d50" providerId="ADAL" clId="{A0FE15EC-3E4E-ED43-A2AE-B93813793C55}" dt="2021-10-18T12:54:15.730" v="19" actId="2710"/>
          <ac:spMkLst>
            <pc:docMk/>
            <pc:sldMk cId="0" sldId="270"/>
            <ac:spMk id="542" creationId="{00000000-0000-0000-0000-000000000000}"/>
          </ac:spMkLst>
        </pc:spChg>
        <pc:spChg chg="mod">
          <ac:chgData name="Anna-Marie Silvester (Insight Management Consultants)" userId="b31249a6-bd39-4836-9257-647a3bc67d50" providerId="ADAL" clId="{A0FE15EC-3E4E-ED43-A2AE-B93813793C55}" dt="2021-10-18T12:54:15.730" v="19" actId="2710"/>
          <ac:spMkLst>
            <pc:docMk/>
            <pc:sldMk cId="0" sldId="270"/>
            <ac:spMk id="543" creationId="{00000000-0000-0000-0000-000000000000}"/>
          </ac:spMkLst>
        </pc:spChg>
        <pc:spChg chg="mod">
          <ac:chgData name="Anna-Marie Silvester (Insight Management Consultants)" userId="b31249a6-bd39-4836-9257-647a3bc67d50" providerId="ADAL" clId="{A0FE15EC-3E4E-ED43-A2AE-B93813793C55}" dt="2021-10-18T12:54:15.730" v="19" actId="2710"/>
          <ac:spMkLst>
            <pc:docMk/>
            <pc:sldMk cId="0" sldId="270"/>
            <ac:spMk id="544" creationId="{00000000-0000-0000-0000-000000000000}"/>
          </ac:spMkLst>
        </pc:spChg>
        <pc:spChg chg="mod">
          <ac:chgData name="Anna-Marie Silvester (Insight Management Consultants)" userId="b31249a6-bd39-4836-9257-647a3bc67d50" providerId="ADAL" clId="{A0FE15EC-3E4E-ED43-A2AE-B93813793C55}" dt="2021-10-18T12:54:15.730" v="19" actId="2710"/>
          <ac:spMkLst>
            <pc:docMk/>
            <pc:sldMk cId="0" sldId="270"/>
            <ac:spMk id="545" creationId="{00000000-0000-0000-0000-000000000000}"/>
          </ac:spMkLst>
        </pc:spChg>
        <pc:spChg chg="mod">
          <ac:chgData name="Anna-Marie Silvester (Insight Management Consultants)" userId="b31249a6-bd39-4836-9257-647a3bc67d50" providerId="ADAL" clId="{A0FE15EC-3E4E-ED43-A2AE-B93813793C55}" dt="2021-10-18T12:54:15.730" v="19" actId="2710"/>
          <ac:spMkLst>
            <pc:docMk/>
            <pc:sldMk cId="0" sldId="270"/>
            <ac:spMk id="546" creationId="{00000000-0000-0000-0000-000000000000}"/>
          </ac:spMkLst>
        </pc:spChg>
      </pc:sldChg>
      <pc:sldChg chg="modSp mod">
        <pc:chgData name="Anna-Marie Silvester (Insight Management Consultants)" userId="b31249a6-bd39-4836-9257-647a3bc67d50" providerId="ADAL" clId="{A0FE15EC-3E4E-ED43-A2AE-B93813793C55}" dt="2021-10-18T12:54:28.199" v="20" actId="2710"/>
        <pc:sldMkLst>
          <pc:docMk/>
          <pc:sldMk cId="0" sldId="271"/>
        </pc:sldMkLst>
        <pc:spChg chg="mod">
          <ac:chgData name="Anna-Marie Silvester (Insight Management Consultants)" userId="b31249a6-bd39-4836-9257-647a3bc67d50" providerId="ADAL" clId="{A0FE15EC-3E4E-ED43-A2AE-B93813793C55}" dt="2021-10-18T12:54:28.199" v="20" actId="2710"/>
          <ac:spMkLst>
            <pc:docMk/>
            <pc:sldMk cId="0" sldId="271"/>
            <ac:spMk id="586" creationId="{00000000-0000-0000-0000-000000000000}"/>
          </ac:spMkLst>
        </pc:spChg>
      </pc:sldChg>
      <pc:sldChg chg="modSp mod">
        <pc:chgData name="Anna-Marie Silvester (Insight Management Consultants)" userId="b31249a6-bd39-4836-9257-647a3bc67d50" providerId="ADAL" clId="{A0FE15EC-3E4E-ED43-A2AE-B93813793C55}" dt="2021-10-18T12:55:46.083" v="26" actId="207"/>
        <pc:sldMkLst>
          <pc:docMk/>
          <pc:sldMk cId="0" sldId="272"/>
        </pc:sldMkLst>
        <pc:spChg chg="mod">
          <ac:chgData name="Anna-Marie Silvester (Insight Management Consultants)" userId="b31249a6-bd39-4836-9257-647a3bc67d50" providerId="ADAL" clId="{A0FE15EC-3E4E-ED43-A2AE-B93813793C55}" dt="2021-10-18T12:55:46.083" v="26" actId="207"/>
          <ac:spMkLst>
            <pc:docMk/>
            <pc:sldMk cId="0" sldId="272"/>
            <ac:spMk id="626" creationId="{00000000-0000-0000-0000-000000000000}"/>
          </ac:spMkLst>
        </pc:spChg>
      </pc:sldChg>
      <pc:sldChg chg="modSp mod">
        <pc:chgData name="Anna-Marie Silvester (Insight Management Consultants)" userId="b31249a6-bd39-4836-9257-647a3bc67d50" providerId="ADAL" clId="{A0FE15EC-3E4E-ED43-A2AE-B93813793C55}" dt="2021-10-18T12:56:00.084" v="27" actId="2710"/>
        <pc:sldMkLst>
          <pc:docMk/>
          <pc:sldMk cId="0" sldId="273"/>
        </pc:sldMkLst>
        <pc:spChg chg="mod">
          <ac:chgData name="Anna-Marie Silvester (Insight Management Consultants)" userId="b31249a6-bd39-4836-9257-647a3bc67d50" providerId="ADAL" clId="{A0FE15EC-3E4E-ED43-A2AE-B93813793C55}" dt="2021-10-18T12:56:00.084" v="27" actId="2710"/>
          <ac:spMkLst>
            <pc:docMk/>
            <pc:sldMk cId="0" sldId="273"/>
            <ac:spMk id="666" creationId="{00000000-0000-0000-0000-000000000000}"/>
          </ac:spMkLst>
        </pc:spChg>
      </pc:sldChg>
      <pc:sldChg chg="modSp mod">
        <pc:chgData name="Anna-Marie Silvester (Insight Management Consultants)" userId="b31249a6-bd39-4836-9257-647a3bc67d50" providerId="ADAL" clId="{A0FE15EC-3E4E-ED43-A2AE-B93813793C55}" dt="2021-10-18T12:56:32.039" v="31" actId="207"/>
        <pc:sldMkLst>
          <pc:docMk/>
          <pc:sldMk cId="0" sldId="274"/>
        </pc:sldMkLst>
        <pc:spChg chg="mod">
          <ac:chgData name="Anna-Marie Silvester (Insight Management Consultants)" userId="b31249a6-bd39-4836-9257-647a3bc67d50" providerId="ADAL" clId="{A0FE15EC-3E4E-ED43-A2AE-B93813793C55}" dt="2021-10-18T12:56:32.039" v="31" actId="207"/>
          <ac:spMkLst>
            <pc:docMk/>
            <pc:sldMk cId="0" sldId="274"/>
            <ac:spMk id="708" creationId="{00000000-0000-0000-0000-000000000000}"/>
          </ac:spMkLst>
        </pc:spChg>
      </pc:sldChg>
      <pc:sldChg chg="modSp mod">
        <pc:chgData name="Anna-Marie Silvester (Insight Management Consultants)" userId="b31249a6-bd39-4836-9257-647a3bc67d50" providerId="ADAL" clId="{A0FE15EC-3E4E-ED43-A2AE-B93813793C55}" dt="2021-10-18T12:56:39.814" v="32" actId="2710"/>
        <pc:sldMkLst>
          <pc:docMk/>
          <pc:sldMk cId="0" sldId="276"/>
        </pc:sldMkLst>
        <pc:spChg chg="mod">
          <ac:chgData name="Anna-Marie Silvester (Insight Management Consultants)" userId="b31249a6-bd39-4836-9257-647a3bc67d50" providerId="ADAL" clId="{A0FE15EC-3E4E-ED43-A2AE-B93813793C55}" dt="2021-10-18T12:56:39.814" v="32" actId="2710"/>
          <ac:spMkLst>
            <pc:docMk/>
            <pc:sldMk cId="0" sldId="276"/>
            <ac:spMk id="786" creationId="{00000000-0000-0000-0000-000000000000}"/>
          </ac:spMkLst>
        </pc:spChg>
      </pc:sldChg>
      <pc:sldChg chg="modSp mod">
        <pc:chgData name="Anna-Marie Silvester (Insight Management Consultants)" userId="b31249a6-bd39-4836-9257-647a3bc67d50" providerId="ADAL" clId="{A0FE15EC-3E4E-ED43-A2AE-B93813793C55}" dt="2021-10-18T12:57:12.799" v="36" actId="207"/>
        <pc:sldMkLst>
          <pc:docMk/>
          <pc:sldMk cId="0" sldId="277"/>
        </pc:sldMkLst>
        <pc:spChg chg="mod">
          <ac:chgData name="Anna-Marie Silvester (Insight Management Consultants)" userId="b31249a6-bd39-4836-9257-647a3bc67d50" providerId="ADAL" clId="{A0FE15EC-3E4E-ED43-A2AE-B93813793C55}" dt="2021-10-18T12:57:12.799" v="36" actId="207"/>
          <ac:spMkLst>
            <pc:docMk/>
            <pc:sldMk cId="0" sldId="277"/>
            <ac:spMk id="836" creationId="{00000000-0000-0000-0000-000000000000}"/>
          </ac:spMkLst>
        </pc:spChg>
      </pc:sldChg>
      <pc:sldChg chg="modSp mod">
        <pc:chgData name="Anna-Marie Silvester (Insight Management Consultants)" userId="b31249a6-bd39-4836-9257-647a3bc67d50" providerId="ADAL" clId="{A0FE15EC-3E4E-ED43-A2AE-B93813793C55}" dt="2021-10-18T12:57:26.563" v="37" actId="2710"/>
        <pc:sldMkLst>
          <pc:docMk/>
          <pc:sldMk cId="0" sldId="282"/>
        </pc:sldMkLst>
        <pc:spChg chg="mod">
          <ac:chgData name="Anna-Marie Silvester (Insight Management Consultants)" userId="b31249a6-bd39-4836-9257-647a3bc67d50" providerId="ADAL" clId="{A0FE15EC-3E4E-ED43-A2AE-B93813793C55}" dt="2021-10-18T12:57:26.563" v="37" actId="2710"/>
          <ac:spMkLst>
            <pc:docMk/>
            <pc:sldMk cId="0" sldId="282"/>
            <ac:spMk id="958" creationId="{00000000-0000-0000-0000-000000000000}"/>
          </ac:spMkLst>
        </pc:spChg>
      </pc:sldChg>
      <pc:sldChg chg="modSp mod">
        <pc:chgData name="Anna-Marie Silvester (Insight Management Consultants)" userId="b31249a6-bd39-4836-9257-647a3bc67d50" providerId="ADAL" clId="{A0FE15EC-3E4E-ED43-A2AE-B93813793C55}" dt="2021-10-25T14:25:18.402" v="65" actId="1076"/>
        <pc:sldMkLst>
          <pc:docMk/>
          <pc:sldMk cId="0" sldId="284"/>
        </pc:sldMkLst>
        <pc:spChg chg="mod">
          <ac:chgData name="Anna-Marie Silvester (Insight Management Consultants)" userId="b31249a6-bd39-4836-9257-647a3bc67d50" providerId="ADAL" clId="{A0FE15EC-3E4E-ED43-A2AE-B93813793C55}" dt="2021-10-25T14:25:18.402" v="65" actId="1076"/>
          <ac:spMkLst>
            <pc:docMk/>
            <pc:sldMk cId="0" sldId="284"/>
            <ac:spMk id="1025" creationId="{00000000-0000-0000-0000-000000000000}"/>
          </ac:spMkLst>
        </pc:spChg>
        <pc:spChg chg="mod">
          <ac:chgData name="Anna-Marie Silvester (Insight Management Consultants)" userId="b31249a6-bd39-4836-9257-647a3bc67d50" providerId="ADAL" clId="{A0FE15EC-3E4E-ED43-A2AE-B93813793C55}" dt="2021-10-25T14:25:05.211" v="61" actId="1076"/>
          <ac:spMkLst>
            <pc:docMk/>
            <pc:sldMk cId="0" sldId="284"/>
            <ac:spMk id="1026" creationId="{00000000-0000-0000-0000-000000000000}"/>
          </ac:spMkLst>
        </pc:spChg>
        <pc:spChg chg="mod">
          <ac:chgData name="Anna-Marie Silvester (Insight Management Consultants)" userId="b31249a6-bd39-4836-9257-647a3bc67d50" providerId="ADAL" clId="{A0FE15EC-3E4E-ED43-A2AE-B93813793C55}" dt="2021-10-25T14:25:08.702" v="62" actId="1076"/>
          <ac:spMkLst>
            <pc:docMk/>
            <pc:sldMk cId="0" sldId="284"/>
            <ac:spMk id="1054" creationId="{00000000-0000-0000-0000-000000000000}"/>
          </ac:spMkLst>
        </pc:spChg>
        <pc:spChg chg="mod">
          <ac:chgData name="Anna-Marie Silvester (Insight Management Consultants)" userId="b31249a6-bd39-4836-9257-647a3bc67d50" providerId="ADAL" clId="{A0FE15EC-3E4E-ED43-A2AE-B93813793C55}" dt="2021-10-25T14:25:12.135" v="63" actId="1076"/>
          <ac:spMkLst>
            <pc:docMk/>
            <pc:sldMk cId="0" sldId="284"/>
            <ac:spMk id="1055" creationId="{00000000-0000-0000-0000-000000000000}"/>
          </ac:spMkLst>
        </pc:spChg>
        <pc:spChg chg="mod">
          <ac:chgData name="Anna-Marie Silvester (Insight Management Consultants)" userId="b31249a6-bd39-4836-9257-647a3bc67d50" providerId="ADAL" clId="{A0FE15EC-3E4E-ED43-A2AE-B93813793C55}" dt="2021-10-25T14:25:15.173" v="64" actId="1076"/>
          <ac:spMkLst>
            <pc:docMk/>
            <pc:sldMk cId="0" sldId="284"/>
            <ac:spMk id="1134" creationId="{00000000-0000-0000-0000-000000000000}"/>
          </ac:spMkLst>
        </pc:spChg>
        <pc:graphicFrameChg chg="mod">
          <ac:chgData name="Anna-Marie Silvester (Insight Management Consultants)" userId="b31249a6-bd39-4836-9257-647a3bc67d50" providerId="ADAL" clId="{A0FE15EC-3E4E-ED43-A2AE-B93813793C55}" dt="2021-10-25T14:24:55.721" v="60" actId="1076"/>
          <ac:graphicFrameMkLst>
            <pc:docMk/>
            <pc:sldMk cId="0" sldId="284"/>
            <ac:graphicFrameMk id="988" creationId="{00000000-0000-0000-0000-000000000000}"/>
          </ac:graphicFrameMkLst>
        </pc:graphicFrameChg>
        <pc:picChg chg="mod">
          <ac:chgData name="Anna-Marie Silvester (Insight Management Consultants)" userId="b31249a6-bd39-4836-9257-647a3bc67d50" providerId="ADAL" clId="{A0FE15EC-3E4E-ED43-A2AE-B93813793C55}" dt="2021-10-25T14:20:47.310" v="50" actId="1076"/>
          <ac:picMkLst>
            <pc:docMk/>
            <pc:sldMk cId="0" sldId="284"/>
            <ac:picMk id="1126" creationId="{00000000-0000-0000-0000-000000000000}"/>
          </ac:picMkLst>
        </pc:picChg>
      </pc:sldChg>
    </pc:docChg>
  </pc:docChgLst>
  <pc:docChgLst>
    <pc:chgData name="Anna-Marie Silvester (Insight Management Consultants)" userId="b31249a6-bd39-4836-9257-647a3bc67d50" providerId="ADAL" clId="{76B97729-AA73-4FB3-B94C-C5250969243C}"/>
    <pc:docChg chg="modSld">
      <pc:chgData name="Anna-Marie Silvester (Insight Management Consultants)" userId="b31249a6-bd39-4836-9257-647a3bc67d50" providerId="ADAL" clId="{76B97729-AA73-4FB3-B94C-C5250969243C}" dt="2022-07-06T13:05:04.446" v="0"/>
      <pc:docMkLst>
        <pc:docMk/>
      </pc:docMkLst>
      <pc:sldChg chg="modSp">
        <pc:chgData name="Anna-Marie Silvester (Insight Management Consultants)" userId="b31249a6-bd39-4836-9257-647a3bc67d50" providerId="ADAL" clId="{76B97729-AA73-4FB3-B94C-C5250969243C}" dt="2022-07-06T13:05:04.446" v="0"/>
        <pc:sldMkLst>
          <pc:docMk/>
          <pc:sldMk cId="0" sldId="256"/>
        </pc:sldMkLst>
        <pc:spChg chg="mod">
          <ac:chgData name="Anna-Marie Silvester (Insight Management Consultants)" userId="b31249a6-bd39-4836-9257-647a3bc67d50" providerId="ADAL" clId="{76B97729-AA73-4FB3-B94C-C5250969243C}" dt="2022-07-06T13:05:04.446" v="0"/>
          <ac:spMkLst>
            <pc:docMk/>
            <pc:sldMk cId="0" sldId="256"/>
            <ac:spMk id="119" creationId="{00000000-0000-0000-0000-000000000000}"/>
          </ac:spMkLst>
        </pc:spChg>
        <pc:spChg chg="mod">
          <ac:chgData name="Anna-Marie Silvester (Insight Management Consultants)" userId="b31249a6-bd39-4836-9257-647a3bc67d50" providerId="ADAL" clId="{76B97729-AA73-4FB3-B94C-C5250969243C}" dt="2022-07-06T13:05:04.446" v="0"/>
          <ac:spMkLst>
            <pc:docMk/>
            <pc:sldMk cId="0" sldId="256"/>
            <ac:spMk id="120" creationId="{00000000-0000-0000-0000-000000000000}"/>
          </ac:spMkLst>
        </pc:spChg>
      </pc:sldChg>
    </pc:docChg>
  </pc:docChgLst>
  <pc:docChgLst>
    <pc:chgData name="Anna-Marie Silvester" userId="b31249a6-bd39-4836-9257-647a3bc67d50" providerId="ADAL" clId="{9A488BC5-3591-4873-9942-B871C981FD6C}"/>
    <pc:docChg chg="undo custSel addSld delSld modSld">
      <pc:chgData name="Anna-Marie Silvester" userId="b31249a6-bd39-4836-9257-647a3bc67d50" providerId="ADAL" clId="{9A488BC5-3591-4873-9942-B871C981FD6C}" dt="2022-10-03T17:38:34.443" v="27" actId="1076"/>
      <pc:docMkLst>
        <pc:docMk/>
      </pc:docMkLst>
      <pc:sldChg chg="modSp mod">
        <pc:chgData name="Anna-Marie Silvester" userId="b31249a6-bd39-4836-9257-647a3bc67d50" providerId="ADAL" clId="{9A488BC5-3591-4873-9942-B871C981FD6C}" dt="2022-10-03T17:38:34.443" v="27" actId="1076"/>
        <pc:sldMkLst>
          <pc:docMk/>
          <pc:sldMk cId="0" sldId="284"/>
        </pc:sldMkLst>
        <pc:spChg chg="mod">
          <ac:chgData name="Anna-Marie Silvester" userId="b31249a6-bd39-4836-9257-647a3bc67d50" providerId="ADAL" clId="{9A488BC5-3591-4873-9942-B871C981FD6C}" dt="2022-10-03T17:38:23.772" v="25" actId="1076"/>
          <ac:spMkLst>
            <pc:docMk/>
            <pc:sldMk cId="0" sldId="284"/>
            <ac:spMk id="984" creationId="{00000000-0000-0000-0000-000000000000}"/>
          </ac:spMkLst>
        </pc:spChg>
        <pc:spChg chg="mod">
          <ac:chgData name="Anna-Marie Silvester" userId="b31249a6-bd39-4836-9257-647a3bc67d50" providerId="ADAL" clId="{9A488BC5-3591-4873-9942-B871C981FD6C}" dt="2022-10-03T17:38:27.746" v="26" actId="1076"/>
          <ac:spMkLst>
            <pc:docMk/>
            <pc:sldMk cId="0" sldId="284"/>
            <ac:spMk id="1025" creationId="{00000000-0000-0000-0000-000000000000}"/>
          </ac:spMkLst>
        </pc:spChg>
        <pc:graphicFrameChg chg="mod">
          <ac:chgData name="Anna-Marie Silvester" userId="b31249a6-bd39-4836-9257-647a3bc67d50" providerId="ADAL" clId="{9A488BC5-3591-4873-9942-B871C981FD6C}" dt="2022-10-03T17:38:34.443" v="27" actId="1076"/>
          <ac:graphicFrameMkLst>
            <pc:docMk/>
            <pc:sldMk cId="0" sldId="284"/>
            <ac:graphicFrameMk id="988" creationId="{00000000-0000-0000-0000-000000000000}"/>
          </ac:graphicFrameMkLst>
        </pc:graphicFrameChg>
      </pc:sldChg>
      <pc:sldChg chg="add del">
        <pc:chgData name="Anna-Marie Silvester" userId="b31249a6-bd39-4836-9257-647a3bc67d50" providerId="ADAL" clId="{9A488BC5-3591-4873-9942-B871C981FD6C}" dt="2022-10-03T17:36:01.820" v="13"/>
        <pc:sldMkLst>
          <pc:docMk/>
          <pc:sldMk cId="0" sldId="286"/>
        </pc:sldMkLst>
      </pc:sldChg>
      <pc:sldChg chg="modSp add del mod">
        <pc:chgData name="Anna-Marie Silvester" userId="b31249a6-bd39-4836-9257-647a3bc67d50" providerId="ADAL" clId="{9A488BC5-3591-4873-9942-B871C981FD6C}" dt="2022-10-03T17:36:01.820" v="13"/>
        <pc:sldMkLst>
          <pc:docMk/>
          <pc:sldMk cId="0" sldId="287"/>
        </pc:sldMkLst>
        <pc:spChg chg="mod">
          <ac:chgData name="Anna-Marie Silvester" userId="b31249a6-bd39-4836-9257-647a3bc67d50" providerId="ADAL" clId="{9A488BC5-3591-4873-9942-B871C981FD6C}" dt="2022-10-03T17:36:00.204" v="9" actId="14100"/>
          <ac:spMkLst>
            <pc:docMk/>
            <pc:sldMk cId="0" sldId="287"/>
            <ac:spMk id="572" creationId="{00000000-0000-0000-0000-000000000000}"/>
          </ac:spMkLst>
        </pc:spChg>
        <pc:spChg chg="mod">
          <ac:chgData name="Anna-Marie Silvester" userId="b31249a6-bd39-4836-9257-647a3bc67d50" providerId="ADAL" clId="{9A488BC5-3591-4873-9942-B871C981FD6C}" dt="2022-10-03T17:36:00.528" v="10" actId="1076"/>
          <ac:spMkLst>
            <pc:docMk/>
            <pc:sldMk cId="0" sldId="287"/>
            <ac:spMk id="600" creationId="{00000000-0000-0000-0000-000000000000}"/>
          </ac:spMkLst>
        </pc:spChg>
        <pc:spChg chg="mod">
          <ac:chgData name="Anna-Marie Silvester" userId="b31249a6-bd39-4836-9257-647a3bc67d50" providerId="ADAL" clId="{9A488BC5-3591-4873-9942-B871C981FD6C}" dt="2022-10-03T17:36:01.030" v="11" actId="1076"/>
          <ac:spMkLst>
            <pc:docMk/>
            <pc:sldMk cId="0" sldId="287"/>
            <ac:spMk id="601" creationId="{00000000-0000-0000-0000-000000000000}"/>
          </ac:spMkLst>
        </pc:spChg>
        <pc:spChg chg="mod">
          <ac:chgData name="Anna-Marie Silvester" userId="b31249a6-bd39-4836-9257-647a3bc67d50" providerId="ADAL" clId="{9A488BC5-3591-4873-9942-B871C981FD6C}" dt="2022-10-03T17:36:01.417" v="12" actId="1076"/>
          <ac:spMkLst>
            <pc:docMk/>
            <pc:sldMk cId="0" sldId="287"/>
            <ac:spMk id="680" creationId="{00000000-0000-0000-0000-000000000000}"/>
          </ac:spMkLst>
        </pc:spChg>
        <pc:picChg chg="mod">
          <ac:chgData name="Anna-Marie Silvester" userId="b31249a6-bd39-4836-9257-647a3bc67d50" providerId="ADAL" clId="{9A488BC5-3591-4873-9942-B871C981FD6C}" dt="2022-10-03T17:35:56.374" v="6" actId="1076"/>
          <ac:picMkLst>
            <pc:docMk/>
            <pc:sldMk cId="0" sldId="287"/>
            <ac:picMk id="607" creationId="{00000000-0000-0000-0000-000000000000}"/>
          </ac:picMkLst>
        </pc:picChg>
      </pc:sldChg>
      <pc:sldChg chg="add del">
        <pc:chgData name="Anna-Marie Silvester" userId="b31249a6-bd39-4836-9257-647a3bc67d50" providerId="ADAL" clId="{9A488BC5-3591-4873-9942-B871C981FD6C}" dt="2022-10-03T17:36:01.820" v="13"/>
        <pc:sldMkLst>
          <pc:docMk/>
          <pc:sldMk cId="0" sldId="288"/>
        </pc:sldMkLst>
      </pc:sldChg>
      <pc:sldChg chg="add del">
        <pc:chgData name="Anna-Marie Silvester" userId="b31249a6-bd39-4836-9257-647a3bc67d50" providerId="ADAL" clId="{9A488BC5-3591-4873-9942-B871C981FD6C}" dt="2022-10-03T17:36:01.820" v="13"/>
        <pc:sldMkLst>
          <pc:docMk/>
          <pc:sldMk cId="0" sldId="289"/>
        </pc:sldMkLst>
      </pc:sldChg>
      <pc:sldChg chg="add del">
        <pc:chgData name="Anna-Marie Silvester" userId="b31249a6-bd39-4836-9257-647a3bc67d50" providerId="ADAL" clId="{9A488BC5-3591-4873-9942-B871C981FD6C}" dt="2022-10-03T17:36:01.820" v="13"/>
        <pc:sldMkLst>
          <pc:docMk/>
          <pc:sldMk cId="0" sldId="290"/>
        </pc:sldMkLst>
      </pc:sldChg>
      <pc:sldChg chg="add del">
        <pc:chgData name="Anna-Marie Silvester" userId="b31249a6-bd39-4836-9257-647a3bc67d50" providerId="ADAL" clId="{9A488BC5-3591-4873-9942-B871C981FD6C}" dt="2022-10-03T17:36:01.820" v="13"/>
        <pc:sldMkLst>
          <pc:docMk/>
          <pc:sldMk cId="0" sldId="291"/>
        </pc:sldMkLst>
      </pc:sldChg>
    </pc:docChg>
  </pc:docChgLst>
  <pc:docChgLst>
    <pc:chgData name="Anna-Marie Silvester (Insight Management Consultants)" userId="b31249a6-bd39-4836-9257-647a3bc67d50" providerId="ADAL" clId="{FC8C9439-EE6D-48EA-AF80-30CE34A7F41B}"/>
    <pc:docChg chg="modSld">
      <pc:chgData name="Anna-Marie Silvester (Insight Management Consultants)" userId="b31249a6-bd39-4836-9257-647a3bc67d50" providerId="ADAL" clId="{FC8C9439-EE6D-48EA-AF80-30CE34A7F41B}" dt="2022-03-28T16:35:28.351" v="19" actId="20577"/>
      <pc:docMkLst>
        <pc:docMk/>
      </pc:docMkLst>
      <pc:sldChg chg="modSp mod">
        <pc:chgData name="Anna-Marie Silvester (Insight Management Consultants)" userId="b31249a6-bd39-4836-9257-647a3bc67d50" providerId="ADAL" clId="{FC8C9439-EE6D-48EA-AF80-30CE34A7F41B}" dt="2022-03-25T15:57:47.995" v="15" actId="20577"/>
        <pc:sldMkLst>
          <pc:docMk/>
          <pc:sldMk cId="0" sldId="256"/>
        </pc:sldMkLst>
        <pc:spChg chg="mod">
          <ac:chgData name="Anna-Marie Silvester (Insight Management Consultants)" userId="b31249a6-bd39-4836-9257-647a3bc67d50" providerId="ADAL" clId="{FC8C9439-EE6D-48EA-AF80-30CE34A7F41B}" dt="2022-03-25T15:57:47.995" v="15" actId="20577"/>
          <ac:spMkLst>
            <pc:docMk/>
            <pc:sldMk cId="0" sldId="256"/>
            <ac:spMk id="119" creationId="{00000000-0000-0000-0000-000000000000}"/>
          </ac:spMkLst>
        </pc:spChg>
      </pc:sldChg>
      <pc:sldChg chg="modSp mod">
        <pc:chgData name="Anna-Marie Silvester (Insight Management Consultants)" userId="b31249a6-bd39-4836-9257-647a3bc67d50" providerId="ADAL" clId="{FC8C9439-EE6D-48EA-AF80-30CE34A7F41B}" dt="2022-03-28T16:35:22.967" v="17" actId="20577"/>
        <pc:sldMkLst>
          <pc:docMk/>
          <pc:sldMk cId="0" sldId="261"/>
        </pc:sldMkLst>
        <pc:spChg chg="mod">
          <ac:chgData name="Anna-Marie Silvester (Insight Management Consultants)" userId="b31249a6-bd39-4836-9257-647a3bc67d50" providerId="ADAL" clId="{FC8C9439-EE6D-48EA-AF80-30CE34A7F41B}" dt="2022-03-28T16:35:22.967" v="17" actId="20577"/>
          <ac:spMkLst>
            <pc:docMk/>
            <pc:sldMk cId="0" sldId="261"/>
            <ac:spMk id="302" creationId="{00000000-0000-0000-0000-000000000000}"/>
          </ac:spMkLst>
        </pc:spChg>
      </pc:sldChg>
      <pc:sldChg chg="modSp mod">
        <pc:chgData name="Anna-Marie Silvester (Insight Management Consultants)" userId="b31249a6-bd39-4836-9257-647a3bc67d50" providerId="ADAL" clId="{FC8C9439-EE6D-48EA-AF80-30CE34A7F41B}" dt="2022-03-28T16:35:28.351" v="19" actId="20577"/>
        <pc:sldMkLst>
          <pc:docMk/>
          <pc:sldMk cId="0" sldId="262"/>
        </pc:sldMkLst>
        <pc:spChg chg="mod">
          <ac:chgData name="Anna-Marie Silvester (Insight Management Consultants)" userId="b31249a6-bd39-4836-9257-647a3bc67d50" providerId="ADAL" clId="{FC8C9439-EE6D-48EA-AF80-30CE34A7F41B}" dt="2022-03-28T16:35:28.351" v="19" actId="20577"/>
          <ac:spMkLst>
            <pc:docMk/>
            <pc:sldMk cId="0" sldId="262"/>
            <ac:spMk id="335" creationId="{00000000-0000-0000-0000-000000000000}"/>
          </ac:spMkLst>
        </pc:spChg>
      </pc:sldChg>
      <pc:sldChg chg="modSp mod">
        <pc:chgData name="Anna-Marie Silvester (Insight Management Consultants)" userId="b31249a6-bd39-4836-9257-647a3bc67d50" providerId="ADAL" clId="{FC8C9439-EE6D-48EA-AF80-30CE34A7F41B}" dt="2022-03-21T16:37:52.298" v="10" actId="1076"/>
        <pc:sldMkLst>
          <pc:docMk/>
          <pc:sldMk cId="0" sldId="267"/>
        </pc:sldMkLst>
        <pc:spChg chg="mod">
          <ac:chgData name="Anna-Marie Silvester (Insight Management Consultants)" userId="b31249a6-bd39-4836-9257-647a3bc67d50" providerId="ADAL" clId="{FC8C9439-EE6D-48EA-AF80-30CE34A7F41B}" dt="2022-03-21T16:36:43.229" v="0" actId="1076"/>
          <ac:spMkLst>
            <pc:docMk/>
            <pc:sldMk cId="0" sldId="267"/>
            <ac:spMk id="409" creationId="{00000000-0000-0000-0000-000000000000}"/>
          </ac:spMkLst>
        </pc:spChg>
        <pc:spChg chg="mod">
          <ac:chgData name="Anna-Marie Silvester (Insight Management Consultants)" userId="b31249a6-bd39-4836-9257-647a3bc67d50" providerId="ADAL" clId="{FC8C9439-EE6D-48EA-AF80-30CE34A7F41B}" dt="2022-03-21T16:36:46.853" v="1" actId="1076"/>
          <ac:spMkLst>
            <pc:docMk/>
            <pc:sldMk cId="0" sldId="267"/>
            <ac:spMk id="410" creationId="{00000000-0000-0000-0000-000000000000}"/>
          </ac:spMkLst>
        </pc:spChg>
        <pc:spChg chg="mod">
          <ac:chgData name="Anna-Marie Silvester (Insight Management Consultants)" userId="b31249a6-bd39-4836-9257-647a3bc67d50" providerId="ADAL" clId="{FC8C9439-EE6D-48EA-AF80-30CE34A7F41B}" dt="2022-03-21T16:37:42.406" v="7" actId="1076"/>
          <ac:spMkLst>
            <pc:docMk/>
            <pc:sldMk cId="0" sldId="267"/>
            <ac:spMk id="411" creationId="{00000000-0000-0000-0000-000000000000}"/>
          </ac:spMkLst>
        </pc:spChg>
        <pc:spChg chg="mod">
          <ac:chgData name="Anna-Marie Silvester (Insight Management Consultants)" userId="b31249a6-bd39-4836-9257-647a3bc67d50" providerId="ADAL" clId="{FC8C9439-EE6D-48EA-AF80-30CE34A7F41B}" dt="2022-03-21T16:37:45.242" v="8" actId="1076"/>
          <ac:spMkLst>
            <pc:docMk/>
            <pc:sldMk cId="0" sldId="267"/>
            <ac:spMk id="412" creationId="{00000000-0000-0000-0000-000000000000}"/>
          </ac:spMkLst>
        </pc:spChg>
        <pc:spChg chg="mod">
          <ac:chgData name="Anna-Marie Silvester (Insight Management Consultants)" userId="b31249a6-bd39-4836-9257-647a3bc67d50" providerId="ADAL" clId="{FC8C9439-EE6D-48EA-AF80-30CE34A7F41B}" dt="2022-03-21T16:37:48.606" v="9" actId="1076"/>
          <ac:spMkLst>
            <pc:docMk/>
            <pc:sldMk cId="0" sldId="267"/>
            <ac:spMk id="413" creationId="{00000000-0000-0000-0000-000000000000}"/>
          </ac:spMkLst>
        </pc:spChg>
        <pc:spChg chg="mod">
          <ac:chgData name="Anna-Marie Silvester (Insight Management Consultants)" userId="b31249a6-bd39-4836-9257-647a3bc67d50" providerId="ADAL" clId="{FC8C9439-EE6D-48EA-AF80-30CE34A7F41B}" dt="2022-03-21T16:37:52.298" v="10" actId="1076"/>
          <ac:spMkLst>
            <pc:docMk/>
            <pc:sldMk cId="0" sldId="267"/>
            <ac:spMk id="44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2616200"/>
            <a:ext cx="10464800" cy="2540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207000"/>
            <a:ext cx="10464800" cy="1663700"/>
          </a:xfrm>
          <a:prstGeom prst="rect">
            <a:avLst/>
          </a:prstGeom>
        </p:spPr>
        <p:txBody>
          <a:bodyPr anchor="t"/>
          <a:lstStyle>
            <a:lvl1pPr marL="0" indent="0" algn="ctr">
              <a:spcBef>
                <a:spcPts val="0"/>
              </a:spcBef>
              <a:buSzTx/>
              <a:buNone/>
            </a:lvl1pPr>
            <a:lvl2pPr marL="0" indent="0" algn="ctr">
              <a:spcBef>
                <a:spcPts val="0"/>
              </a:spcBef>
              <a:buSzTx/>
              <a:buNone/>
            </a:lvl2pPr>
            <a:lvl3pPr marL="0" indent="0" algn="ctr">
              <a:spcBef>
                <a:spcPts val="0"/>
              </a:spcBef>
              <a:buSzTx/>
              <a:buNone/>
            </a:lvl3pPr>
            <a:lvl4pPr marL="0" indent="0" algn="ctr">
              <a:spcBef>
                <a:spcPts val="0"/>
              </a:spcBef>
              <a:buSzTx/>
              <a:buNone/>
            </a:lvl4pPr>
            <a:lvl5pPr marL="0" indent="0" algn="ctr">
              <a:spcBef>
                <a:spcPts val="0"/>
              </a:spcBef>
              <a:buSzTx/>
              <a:buNone/>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571500"/>
          </a:xfrm>
          <a:prstGeom prst="rect">
            <a:avLst/>
          </a:prstGeom>
        </p:spPr>
        <p:txBody>
          <a:bodyPr anchor="t">
            <a:spAutoFit/>
          </a:bodyPr>
          <a:lstStyle>
            <a:lvl1pPr marL="0" indent="0" algn="ctr">
              <a:spcBef>
                <a:spcPts val="0"/>
              </a:spcBef>
              <a:buSzTx/>
              <a:buNone/>
              <a:defRPr sz="2400"/>
            </a:lvl1pPr>
          </a:lstStyle>
          <a:p>
            <a:r>
              <a:t>–Johnny Appleseed</a:t>
            </a:r>
          </a:p>
        </p:txBody>
      </p:sp>
      <p:sp>
        <p:nvSpPr>
          <p:cNvPr id="94" name="“Type a quote here.”"/>
          <p:cNvSpPr txBox="1">
            <a:spLocks noGrp="1"/>
          </p:cNvSpPr>
          <p:nvPr>
            <p:ph type="body" sz="quarter" idx="14"/>
          </p:nvPr>
        </p:nvSpPr>
        <p:spPr>
          <a:xfrm>
            <a:off x="1270000" y="4518049"/>
            <a:ext cx="10464800" cy="717502"/>
          </a:xfrm>
          <a:prstGeom prst="rect">
            <a:avLst/>
          </a:prstGeom>
        </p:spPr>
        <p:txBody>
          <a:bodyPr>
            <a:spAutoFit/>
          </a:bodyPr>
          <a:lstStyle>
            <a:lvl1pPr marL="0" indent="0" algn="ctr">
              <a:spcBef>
                <a:spcPts val="2400"/>
              </a:spcBef>
              <a:buSzTx/>
              <a:buNone/>
              <a:defRPr sz="3800"/>
            </a:lvl1pPr>
          </a:lstStyle>
          <a:p>
            <a:r>
              <a:t>“Type a quote here.”</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a:ln w="88900"/>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181100" y="1160942"/>
            <a:ext cx="10642600" cy="5511801"/>
          </a:xfrm>
          <a:prstGeom prst="rect">
            <a:avLst/>
          </a:prstGeom>
          <a:ln w="9525">
            <a:round/>
          </a:ln>
        </p:spPr>
        <p:txBody>
          <a:bodyPr lIns="91439" tIns="45719" rIns="91439" bIns="45719" anchor="t">
            <a:noAutofit/>
          </a:bodyPr>
          <a:lstStyle/>
          <a:p>
            <a:endParaRPr/>
          </a:p>
        </p:txBody>
      </p:sp>
      <p:sp>
        <p:nvSpPr>
          <p:cNvPr id="21" name="Title Text"/>
          <p:cNvSpPr txBox="1">
            <a:spLocks noGrp="1"/>
          </p:cNvSpPr>
          <p:nvPr>
            <p:ph type="title"/>
          </p:nvPr>
        </p:nvSpPr>
        <p:spPr>
          <a:xfrm>
            <a:off x="1181100" y="6794500"/>
            <a:ext cx="10642600" cy="1511300"/>
          </a:xfrm>
          <a:prstGeom prst="rect">
            <a:avLst/>
          </a:prstGeom>
        </p:spPr>
        <p:txBody>
          <a:bodyPr/>
          <a:lstStyle/>
          <a:p>
            <a:r>
              <a:t>Title Text</a:t>
            </a:r>
          </a:p>
        </p:txBody>
      </p:sp>
      <p:sp>
        <p:nvSpPr>
          <p:cNvPr id="22" name="Body Level One…"/>
          <p:cNvSpPr txBox="1">
            <a:spLocks noGrp="1"/>
          </p:cNvSpPr>
          <p:nvPr>
            <p:ph type="body" sz="quarter" idx="1"/>
          </p:nvPr>
        </p:nvSpPr>
        <p:spPr>
          <a:xfrm>
            <a:off x="1181100" y="8382000"/>
            <a:ext cx="10642600" cy="939800"/>
          </a:xfrm>
          <a:prstGeom prst="rect">
            <a:avLst/>
          </a:prstGeom>
        </p:spPr>
        <p:txBody>
          <a:bodyPr anchor="t"/>
          <a:lstStyle>
            <a:lvl1pPr marL="0" indent="0" algn="ctr">
              <a:spcBef>
                <a:spcPts val="0"/>
              </a:spcBef>
              <a:buSzTx/>
              <a:buNone/>
            </a:lvl1pPr>
            <a:lvl2pPr marL="0" indent="0" algn="ctr">
              <a:spcBef>
                <a:spcPts val="0"/>
              </a:spcBef>
              <a:buSzTx/>
              <a:buNone/>
            </a:lvl2pPr>
            <a:lvl3pPr marL="0" indent="0" algn="ctr">
              <a:spcBef>
                <a:spcPts val="0"/>
              </a:spcBef>
              <a:buSzTx/>
              <a:buNone/>
            </a:lvl3pPr>
            <a:lvl4pPr marL="0" indent="0" algn="ctr">
              <a:spcBef>
                <a:spcPts val="0"/>
              </a:spcBef>
              <a:buSzTx/>
              <a:buNone/>
            </a:lvl4pPr>
            <a:lvl5pPr marL="0" indent="0" algn="ctr">
              <a:spcBef>
                <a:spcPts val="0"/>
              </a:spcBef>
              <a:buSzTx/>
              <a:buNone/>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606800"/>
            <a:ext cx="10464800" cy="2540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7226300" y="1231900"/>
            <a:ext cx="4914900" cy="6997700"/>
          </a:xfrm>
          <a:prstGeom prst="rect">
            <a:avLst/>
          </a:prstGeom>
          <a:ln w="9525">
            <a:round/>
          </a:ln>
        </p:spPr>
        <p:txBody>
          <a:bodyPr lIns="91439" tIns="45719" rIns="91439" bIns="45719" anchor="t">
            <a:noAutofit/>
          </a:bodyPr>
          <a:lstStyle/>
          <a:p>
            <a:endParaRPr/>
          </a:p>
        </p:txBody>
      </p:sp>
      <p:sp>
        <p:nvSpPr>
          <p:cNvPr id="39" name="Title Text"/>
          <p:cNvSpPr txBox="1">
            <a:spLocks noGrp="1"/>
          </p:cNvSpPr>
          <p:nvPr>
            <p:ph type="title"/>
          </p:nvPr>
        </p:nvSpPr>
        <p:spPr>
          <a:xfrm>
            <a:off x="609600" y="1155700"/>
            <a:ext cx="5994400" cy="3568700"/>
          </a:xfrm>
          <a:prstGeom prst="rect">
            <a:avLst/>
          </a:prstGeom>
        </p:spPr>
        <p:txBody>
          <a:bodyPr anchor="b"/>
          <a:lstStyle>
            <a:lvl1pPr>
              <a:defRPr sz="5800"/>
            </a:lvl1pPr>
          </a:lstStyle>
          <a:p>
            <a:r>
              <a:t>Title Text</a:t>
            </a:r>
          </a:p>
        </p:txBody>
      </p:sp>
      <p:sp>
        <p:nvSpPr>
          <p:cNvPr id="40" name="Body Level One…"/>
          <p:cNvSpPr txBox="1">
            <a:spLocks noGrp="1"/>
          </p:cNvSpPr>
          <p:nvPr>
            <p:ph type="body" sz="quarter" idx="1"/>
          </p:nvPr>
        </p:nvSpPr>
        <p:spPr>
          <a:xfrm>
            <a:off x="609600" y="4762500"/>
            <a:ext cx="5994400" cy="3568700"/>
          </a:xfrm>
          <a:prstGeom prst="rect">
            <a:avLst/>
          </a:prstGeom>
        </p:spPr>
        <p:txBody>
          <a:bodyPr anchor="t"/>
          <a:lstStyle>
            <a:lvl1pPr marL="0" indent="0" algn="ctr">
              <a:spcBef>
                <a:spcPts val="0"/>
              </a:spcBef>
              <a:buSzTx/>
              <a:buNone/>
            </a:lvl1pPr>
            <a:lvl2pPr marL="0" indent="0" algn="ctr">
              <a:spcBef>
                <a:spcPts val="0"/>
              </a:spcBef>
              <a:buSzTx/>
              <a:buNone/>
            </a:lvl2pPr>
            <a:lvl3pPr marL="0" indent="0" algn="ctr">
              <a:spcBef>
                <a:spcPts val="0"/>
              </a:spcBef>
              <a:buSzTx/>
              <a:buNone/>
            </a:lvl3pPr>
            <a:lvl4pPr marL="0" indent="0" algn="ctr">
              <a:spcBef>
                <a:spcPts val="0"/>
              </a:spcBef>
              <a:buSzTx/>
              <a:buNone/>
            </a:lvl4pPr>
            <a:lvl5pPr marL="0" indent="0" algn="ctr">
              <a:spcBef>
                <a:spcPts val="0"/>
              </a:spcBef>
              <a:buSzTx/>
              <a:buNone/>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xfrm>
            <a:off x="1270000" y="2768600"/>
            <a:ext cx="10464800" cy="57404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972300" y="2984500"/>
            <a:ext cx="4747115" cy="6019800"/>
          </a:xfrm>
          <a:prstGeom prst="rect">
            <a:avLst/>
          </a:prstGeom>
          <a:ln w="9525">
            <a:round/>
          </a:ln>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270000" y="2946400"/>
            <a:ext cx="5270500" cy="6096000"/>
          </a:xfrm>
          <a:prstGeom prst="rect">
            <a:avLst/>
          </a:prstGeom>
        </p:spPr>
        <p:txBody>
          <a:bodyPr/>
          <a:lstStyle>
            <a:lvl1pPr marL="482600" indent="-482600">
              <a:spcBef>
                <a:spcPts val="3200"/>
              </a:spcBef>
              <a:buBlip>
                <a:blip r:embed="rId2"/>
              </a:buBlip>
              <a:defRPr sz="3200"/>
            </a:lvl1pPr>
            <a:lvl2pPr marL="965200" indent="-482600">
              <a:spcBef>
                <a:spcPts val="3200"/>
              </a:spcBef>
              <a:buBlip>
                <a:blip r:embed="rId2"/>
              </a:buBlip>
              <a:defRPr sz="3200"/>
            </a:lvl2pPr>
            <a:lvl3pPr marL="1447800" indent="-482600">
              <a:spcBef>
                <a:spcPts val="3200"/>
              </a:spcBef>
              <a:buBlip>
                <a:blip r:embed="rId2"/>
              </a:buBlip>
              <a:defRPr sz="3200"/>
            </a:lvl3pPr>
            <a:lvl4pPr marL="1930400" indent="-482600">
              <a:spcBef>
                <a:spcPts val="3200"/>
              </a:spcBef>
              <a:buBlip>
                <a:blip r:embed="rId2"/>
              </a:buBlip>
              <a:defRPr sz="3200"/>
            </a:lvl4pPr>
            <a:lvl5pPr marL="2413000" indent="-482600">
              <a:spcBef>
                <a:spcPts val="3200"/>
              </a:spcBef>
              <a:buBlip>
                <a:blip r:embed="rId2"/>
              </a:buBlip>
              <a:defRPr sz="32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256723" y="9197831"/>
            <a:ext cx="409839" cy="454170"/>
          </a:xfrm>
          <a:prstGeom prst="rect">
            <a:avLst/>
          </a:prstGeom>
        </p:spPr>
        <p:txBody>
          <a:bodyPr/>
          <a:lstStyle>
            <a:lvl1pPr algn="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7273168" y="5018682"/>
            <a:ext cx="4927601" cy="3937001"/>
          </a:xfrm>
          <a:prstGeom prst="rect">
            <a:avLst/>
          </a:prstGeom>
          <a:ln w="9525">
            <a:round/>
          </a:ln>
        </p:spPr>
        <p:txBody>
          <a:bodyPr lIns="91439" tIns="45719" rIns="91439" bIns="45719" anchor="t">
            <a:noAutofit/>
          </a:bodyPr>
          <a:lstStyle/>
          <a:p>
            <a:endParaRPr/>
          </a:p>
        </p:txBody>
      </p:sp>
      <p:sp>
        <p:nvSpPr>
          <p:cNvPr id="84" name="Image"/>
          <p:cNvSpPr>
            <a:spLocks noGrp="1"/>
          </p:cNvSpPr>
          <p:nvPr>
            <p:ph type="pic" sz="quarter" idx="14"/>
          </p:nvPr>
        </p:nvSpPr>
        <p:spPr>
          <a:xfrm rot="21600000">
            <a:off x="7269536" y="774699"/>
            <a:ext cx="4927601" cy="3937001"/>
          </a:xfrm>
          <a:prstGeom prst="rect">
            <a:avLst/>
          </a:prstGeom>
          <a:ln w="9525">
            <a:round/>
          </a:ln>
        </p:spPr>
        <p:txBody>
          <a:bodyPr lIns="91439" tIns="45719" rIns="91439" bIns="45719" anchor="t">
            <a:noAutofit/>
          </a:bodyPr>
          <a:lstStyle/>
          <a:p>
            <a:endParaRPr/>
          </a:p>
        </p:txBody>
      </p:sp>
      <p:sp>
        <p:nvSpPr>
          <p:cNvPr id="85" name="Image"/>
          <p:cNvSpPr>
            <a:spLocks noGrp="1"/>
          </p:cNvSpPr>
          <p:nvPr>
            <p:ph type="pic" sz="half" idx="15"/>
          </p:nvPr>
        </p:nvSpPr>
        <p:spPr>
          <a:xfrm rot="21600000">
            <a:off x="787399" y="774699"/>
            <a:ext cx="6159501" cy="8204201"/>
          </a:xfrm>
          <a:prstGeom prst="rect">
            <a:avLst/>
          </a:prstGeom>
          <a:ln w="9525">
            <a:round/>
          </a:ln>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Body Level One…"/>
          <p:cNvSpPr txBox="1">
            <a:spLocks noGrp="1"/>
          </p:cNvSpPr>
          <p:nvPr>
            <p:ph type="body" idx="1"/>
          </p:nvPr>
        </p:nvSpPr>
        <p:spPr>
          <a:xfrm>
            <a:off x="1270000" y="1066800"/>
            <a:ext cx="10464800" cy="7620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a:buBlip>
                <a:blip r:embed="rId15"/>
              </a:buBlip>
            </a:lvl1pPr>
            <a:lvl2pPr>
              <a:buBlip>
                <a:blip r:embed="rId15"/>
              </a:buBlip>
            </a:lvl2pPr>
            <a:lvl3pPr>
              <a:buBlip>
                <a:blip r:embed="rId15"/>
              </a:buBlip>
            </a:lvl3pPr>
            <a:lvl4pPr>
              <a:buBlip>
                <a:blip r:embed="rId15"/>
              </a:buBlip>
            </a:lvl4pPr>
            <a:lvl5pPr>
              <a:buBlip>
                <a:blip r:embed="rId15"/>
              </a:buBlip>
            </a:lvl5pPr>
          </a:lstStyle>
          <a:p>
            <a:r>
              <a:t>Body Level One</a:t>
            </a:r>
          </a:p>
          <a:p>
            <a:pPr lvl="1"/>
            <a:r>
              <a:t>Body Level Two</a:t>
            </a:r>
          </a:p>
          <a:p>
            <a:pPr lvl="2"/>
            <a:r>
              <a:t>Body Level Three</a:t>
            </a:r>
          </a:p>
          <a:p>
            <a:pPr lvl="3"/>
            <a:r>
              <a:t>Body Level Four</a:t>
            </a:r>
          </a:p>
          <a:p>
            <a:pPr lvl="4"/>
            <a:r>
              <a:t>Body Level Five</a:t>
            </a:r>
          </a:p>
        </p:txBody>
      </p:sp>
      <p:sp>
        <p:nvSpPr>
          <p:cNvPr id="3" name="Title Text"/>
          <p:cNvSpPr txBox="1">
            <a:spLocks noGrp="1"/>
          </p:cNvSpPr>
          <p:nvPr>
            <p:ph type="title"/>
          </p:nvPr>
        </p:nvSpPr>
        <p:spPr>
          <a:xfrm>
            <a:off x="1270000" y="203200"/>
            <a:ext cx="10464800" cy="2540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4" name="Slide Number"/>
          <p:cNvSpPr txBox="1">
            <a:spLocks noGrp="1"/>
          </p:cNvSpPr>
          <p:nvPr>
            <p:ph type="sldNum" sz="quarter" idx="2"/>
          </p:nvPr>
        </p:nvSpPr>
        <p:spPr>
          <a:xfrm>
            <a:off x="6297011" y="9197831"/>
            <a:ext cx="409839" cy="454170"/>
          </a:xfrm>
          <a:prstGeom prst="rect">
            <a:avLst/>
          </a:prstGeom>
          <a:ln w="12700">
            <a:miter lim="400000"/>
          </a:ln>
        </p:spPr>
        <p:txBody>
          <a:bodyPr wrap="none" lIns="50800" tIns="50800" rIns="50800" bIns="50800" anchor="b">
            <a:spAutoFit/>
          </a:bodyPr>
          <a:lstStyle>
            <a:lvl1pPr>
              <a:defRPr sz="18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457200" rtl="0" latinLnBrk="0">
        <a:lnSpc>
          <a:spcPct val="100000"/>
        </a:lnSpc>
        <a:spcBef>
          <a:spcPts val="0"/>
        </a:spcBef>
        <a:spcAft>
          <a:spcPts val="0"/>
        </a:spcAft>
        <a:buClrTx/>
        <a:buSzTx/>
        <a:buFontTx/>
        <a:buNone/>
        <a:tabLst/>
        <a:defRPr sz="7200" b="0" i="0" u="none" strike="noStrike" cap="none" spc="0" baseline="0">
          <a:ln>
            <a:noFill/>
          </a:ln>
          <a:solidFill>
            <a:srgbClr val="FFFFFF"/>
          </a:solidFill>
          <a:uFillTx/>
          <a:latin typeface="+mn-lt"/>
          <a:ea typeface="+mn-ea"/>
          <a:cs typeface="+mn-cs"/>
          <a:sym typeface="Chalkduster"/>
        </a:defRPr>
      </a:lvl1pPr>
      <a:lvl2pPr marL="0" marR="0" indent="0" algn="ctr" defTabSz="457200" rtl="0" latinLnBrk="0">
        <a:lnSpc>
          <a:spcPct val="100000"/>
        </a:lnSpc>
        <a:spcBef>
          <a:spcPts val="0"/>
        </a:spcBef>
        <a:spcAft>
          <a:spcPts val="0"/>
        </a:spcAft>
        <a:buClrTx/>
        <a:buSzTx/>
        <a:buFontTx/>
        <a:buNone/>
        <a:tabLst/>
        <a:defRPr sz="7200" b="0" i="0" u="none" strike="noStrike" cap="none" spc="0" baseline="0">
          <a:ln>
            <a:noFill/>
          </a:ln>
          <a:solidFill>
            <a:srgbClr val="FFFFFF"/>
          </a:solidFill>
          <a:uFillTx/>
          <a:latin typeface="+mn-lt"/>
          <a:ea typeface="+mn-ea"/>
          <a:cs typeface="+mn-cs"/>
          <a:sym typeface="Chalkduster"/>
        </a:defRPr>
      </a:lvl2pPr>
      <a:lvl3pPr marL="0" marR="0" indent="0" algn="ctr" defTabSz="457200" rtl="0" latinLnBrk="0">
        <a:lnSpc>
          <a:spcPct val="100000"/>
        </a:lnSpc>
        <a:spcBef>
          <a:spcPts val="0"/>
        </a:spcBef>
        <a:spcAft>
          <a:spcPts val="0"/>
        </a:spcAft>
        <a:buClrTx/>
        <a:buSzTx/>
        <a:buFontTx/>
        <a:buNone/>
        <a:tabLst/>
        <a:defRPr sz="7200" b="0" i="0" u="none" strike="noStrike" cap="none" spc="0" baseline="0">
          <a:ln>
            <a:noFill/>
          </a:ln>
          <a:solidFill>
            <a:srgbClr val="FFFFFF"/>
          </a:solidFill>
          <a:uFillTx/>
          <a:latin typeface="+mn-lt"/>
          <a:ea typeface="+mn-ea"/>
          <a:cs typeface="+mn-cs"/>
          <a:sym typeface="Chalkduster"/>
        </a:defRPr>
      </a:lvl3pPr>
      <a:lvl4pPr marL="0" marR="0" indent="0" algn="ctr" defTabSz="457200" rtl="0" latinLnBrk="0">
        <a:lnSpc>
          <a:spcPct val="100000"/>
        </a:lnSpc>
        <a:spcBef>
          <a:spcPts val="0"/>
        </a:spcBef>
        <a:spcAft>
          <a:spcPts val="0"/>
        </a:spcAft>
        <a:buClrTx/>
        <a:buSzTx/>
        <a:buFontTx/>
        <a:buNone/>
        <a:tabLst/>
        <a:defRPr sz="7200" b="0" i="0" u="none" strike="noStrike" cap="none" spc="0" baseline="0">
          <a:ln>
            <a:noFill/>
          </a:ln>
          <a:solidFill>
            <a:srgbClr val="FFFFFF"/>
          </a:solidFill>
          <a:uFillTx/>
          <a:latin typeface="+mn-lt"/>
          <a:ea typeface="+mn-ea"/>
          <a:cs typeface="+mn-cs"/>
          <a:sym typeface="Chalkduster"/>
        </a:defRPr>
      </a:lvl4pPr>
      <a:lvl5pPr marL="0" marR="0" indent="0" algn="ctr" defTabSz="457200" rtl="0" latinLnBrk="0">
        <a:lnSpc>
          <a:spcPct val="100000"/>
        </a:lnSpc>
        <a:spcBef>
          <a:spcPts val="0"/>
        </a:spcBef>
        <a:spcAft>
          <a:spcPts val="0"/>
        </a:spcAft>
        <a:buClrTx/>
        <a:buSzTx/>
        <a:buFontTx/>
        <a:buNone/>
        <a:tabLst/>
        <a:defRPr sz="7200" b="0" i="0" u="none" strike="noStrike" cap="none" spc="0" baseline="0">
          <a:ln>
            <a:noFill/>
          </a:ln>
          <a:solidFill>
            <a:srgbClr val="FFFFFF"/>
          </a:solidFill>
          <a:uFillTx/>
          <a:latin typeface="+mn-lt"/>
          <a:ea typeface="+mn-ea"/>
          <a:cs typeface="+mn-cs"/>
          <a:sym typeface="Chalkduster"/>
        </a:defRPr>
      </a:lvl5pPr>
      <a:lvl6pPr marL="0" marR="0" indent="0" algn="ctr" defTabSz="457200" rtl="0" latinLnBrk="0">
        <a:lnSpc>
          <a:spcPct val="100000"/>
        </a:lnSpc>
        <a:spcBef>
          <a:spcPts val="0"/>
        </a:spcBef>
        <a:spcAft>
          <a:spcPts val="0"/>
        </a:spcAft>
        <a:buClrTx/>
        <a:buSzTx/>
        <a:buFontTx/>
        <a:buNone/>
        <a:tabLst/>
        <a:defRPr sz="7200" b="0" i="0" u="none" strike="noStrike" cap="none" spc="0" baseline="0">
          <a:ln>
            <a:noFill/>
          </a:ln>
          <a:solidFill>
            <a:srgbClr val="FFFFFF"/>
          </a:solidFill>
          <a:uFillTx/>
          <a:latin typeface="+mn-lt"/>
          <a:ea typeface="+mn-ea"/>
          <a:cs typeface="+mn-cs"/>
          <a:sym typeface="Chalkduster"/>
        </a:defRPr>
      </a:lvl6pPr>
      <a:lvl7pPr marL="0" marR="0" indent="0" algn="ctr" defTabSz="457200" rtl="0" latinLnBrk="0">
        <a:lnSpc>
          <a:spcPct val="100000"/>
        </a:lnSpc>
        <a:spcBef>
          <a:spcPts val="0"/>
        </a:spcBef>
        <a:spcAft>
          <a:spcPts val="0"/>
        </a:spcAft>
        <a:buClrTx/>
        <a:buSzTx/>
        <a:buFontTx/>
        <a:buNone/>
        <a:tabLst/>
        <a:defRPr sz="7200" b="0" i="0" u="none" strike="noStrike" cap="none" spc="0" baseline="0">
          <a:ln>
            <a:noFill/>
          </a:ln>
          <a:solidFill>
            <a:srgbClr val="FFFFFF"/>
          </a:solidFill>
          <a:uFillTx/>
          <a:latin typeface="+mn-lt"/>
          <a:ea typeface="+mn-ea"/>
          <a:cs typeface="+mn-cs"/>
          <a:sym typeface="Chalkduster"/>
        </a:defRPr>
      </a:lvl7pPr>
      <a:lvl8pPr marL="0" marR="0" indent="0" algn="ctr" defTabSz="457200" rtl="0" latinLnBrk="0">
        <a:lnSpc>
          <a:spcPct val="100000"/>
        </a:lnSpc>
        <a:spcBef>
          <a:spcPts val="0"/>
        </a:spcBef>
        <a:spcAft>
          <a:spcPts val="0"/>
        </a:spcAft>
        <a:buClrTx/>
        <a:buSzTx/>
        <a:buFontTx/>
        <a:buNone/>
        <a:tabLst/>
        <a:defRPr sz="7200" b="0" i="0" u="none" strike="noStrike" cap="none" spc="0" baseline="0">
          <a:ln>
            <a:noFill/>
          </a:ln>
          <a:solidFill>
            <a:srgbClr val="FFFFFF"/>
          </a:solidFill>
          <a:uFillTx/>
          <a:latin typeface="+mn-lt"/>
          <a:ea typeface="+mn-ea"/>
          <a:cs typeface="+mn-cs"/>
          <a:sym typeface="Chalkduster"/>
        </a:defRPr>
      </a:lvl8pPr>
      <a:lvl9pPr marL="0" marR="0" indent="0" algn="ctr" defTabSz="457200" rtl="0" latinLnBrk="0">
        <a:lnSpc>
          <a:spcPct val="100000"/>
        </a:lnSpc>
        <a:spcBef>
          <a:spcPts val="0"/>
        </a:spcBef>
        <a:spcAft>
          <a:spcPts val="0"/>
        </a:spcAft>
        <a:buClrTx/>
        <a:buSzTx/>
        <a:buFontTx/>
        <a:buNone/>
        <a:tabLst/>
        <a:defRPr sz="7200" b="0" i="0" u="none" strike="noStrike" cap="none" spc="0" baseline="0">
          <a:ln>
            <a:noFill/>
          </a:ln>
          <a:solidFill>
            <a:srgbClr val="FFFFFF"/>
          </a:solidFill>
          <a:uFillTx/>
          <a:latin typeface="+mn-lt"/>
          <a:ea typeface="+mn-ea"/>
          <a:cs typeface="+mn-cs"/>
          <a:sym typeface="Chalkduster"/>
        </a:defRPr>
      </a:lvl9pPr>
    </p:titleStyle>
    <p:bodyStyle>
      <a:lvl1pPr marL="571500" marR="0" indent="-571500" algn="l" defTabSz="457200" rtl="0" latinLnBrk="0">
        <a:lnSpc>
          <a:spcPct val="100000"/>
        </a:lnSpc>
        <a:spcBef>
          <a:spcPts val="3600"/>
        </a:spcBef>
        <a:spcAft>
          <a:spcPts val="0"/>
        </a:spcAft>
        <a:buClrTx/>
        <a:buSzPct val="43000"/>
        <a:buFontTx/>
        <a:buBlip>
          <a:blip r:embed="rId15"/>
        </a:buBlip>
        <a:tabLst/>
        <a:defRPr sz="3600" b="0" i="0" u="none" strike="noStrike" cap="none" spc="0" baseline="0">
          <a:ln>
            <a:noFill/>
          </a:ln>
          <a:solidFill>
            <a:srgbClr val="FFFFFF"/>
          </a:solidFill>
          <a:uFillTx/>
          <a:latin typeface="+mn-lt"/>
          <a:ea typeface="+mn-ea"/>
          <a:cs typeface="+mn-cs"/>
          <a:sym typeface="Chalkduster"/>
        </a:defRPr>
      </a:lvl1pPr>
      <a:lvl2pPr marL="1143000" marR="0" indent="-571500" algn="l" defTabSz="457200" rtl="0" latinLnBrk="0">
        <a:lnSpc>
          <a:spcPct val="100000"/>
        </a:lnSpc>
        <a:spcBef>
          <a:spcPts val="3600"/>
        </a:spcBef>
        <a:spcAft>
          <a:spcPts val="0"/>
        </a:spcAft>
        <a:buClrTx/>
        <a:buSzPct val="43000"/>
        <a:buFontTx/>
        <a:buBlip>
          <a:blip r:embed="rId15"/>
        </a:buBlip>
        <a:tabLst/>
        <a:defRPr sz="3600" b="0" i="0" u="none" strike="noStrike" cap="none" spc="0" baseline="0">
          <a:ln>
            <a:noFill/>
          </a:ln>
          <a:solidFill>
            <a:srgbClr val="FFFFFF"/>
          </a:solidFill>
          <a:uFillTx/>
          <a:latin typeface="+mn-lt"/>
          <a:ea typeface="+mn-ea"/>
          <a:cs typeface="+mn-cs"/>
          <a:sym typeface="Chalkduster"/>
        </a:defRPr>
      </a:lvl2pPr>
      <a:lvl3pPr marL="1714500" marR="0" indent="-571500" algn="l" defTabSz="457200" rtl="0" latinLnBrk="0">
        <a:lnSpc>
          <a:spcPct val="100000"/>
        </a:lnSpc>
        <a:spcBef>
          <a:spcPts val="3600"/>
        </a:spcBef>
        <a:spcAft>
          <a:spcPts val="0"/>
        </a:spcAft>
        <a:buClrTx/>
        <a:buSzPct val="43000"/>
        <a:buFontTx/>
        <a:buBlip>
          <a:blip r:embed="rId15"/>
        </a:buBlip>
        <a:tabLst/>
        <a:defRPr sz="3600" b="0" i="0" u="none" strike="noStrike" cap="none" spc="0" baseline="0">
          <a:ln>
            <a:noFill/>
          </a:ln>
          <a:solidFill>
            <a:srgbClr val="FFFFFF"/>
          </a:solidFill>
          <a:uFillTx/>
          <a:latin typeface="+mn-lt"/>
          <a:ea typeface="+mn-ea"/>
          <a:cs typeface="+mn-cs"/>
          <a:sym typeface="Chalkduster"/>
        </a:defRPr>
      </a:lvl3pPr>
      <a:lvl4pPr marL="2286000" marR="0" indent="-571500" algn="l" defTabSz="457200" rtl="0" latinLnBrk="0">
        <a:lnSpc>
          <a:spcPct val="100000"/>
        </a:lnSpc>
        <a:spcBef>
          <a:spcPts val="3600"/>
        </a:spcBef>
        <a:spcAft>
          <a:spcPts val="0"/>
        </a:spcAft>
        <a:buClrTx/>
        <a:buSzPct val="43000"/>
        <a:buFontTx/>
        <a:buBlip>
          <a:blip r:embed="rId15"/>
        </a:buBlip>
        <a:tabLst/>
        <a:defRPr sz="3600" b="0" i="0" u="none" strike="noStrike" cap="none" spc="0" baseline="0">
          <a:ln>
            <a:noFill/>
          </a:ln>
          <a:solidFill>
            <a:srgbClr val="FFFFFF"/>
          </a:solidFill>
          <a:uFillTx/>
          <a:latin typeface="+mn-lt"/>
          <a:ea typeface="+mn-ea"/>
          <a:cs typeface="+mn-cs"/>
          <a:sym typeface="Chalkduster"/>
        </a:defRPr>
      </a:lvl4pPr>
      <a:lvl5pPr marL="2857500" marR="0" indent="-571500" algn="l" defTabSz="457200" rtl="0" latinLnBrk="0">
        <a:lnSpc>
          <a:spcPct val="100000"/>
        </a:lnSpc>
        <a:spcBef>
          <a:spcPts val="3600"/>
        </a:spcBef>
        <a:spcAft>
          <a:spcPts val="0"/>
        </a:spcAft>
        <a:buClrTx/>
        <a:buSzPct val="43000"/>
        <a:buFontTx/>
        <a:buBlip>
          <a:blip r:embed="rId15"/>
        </a:buBlip>
        <a:tabLst/>
        <a:defRPr sz="3600" b="0" i="0" u="none" strike="noStrike" cap="none" spc="0" baseline="0">
          <a:ln>
            <a:noFill/>
          </a:ln>
          <a:solidFill>
            <a:srgbClr val="FFFFFF"/>
          </a:solidFill>
          <a:uFillTx/>
          <a:latin typeface="+mn-lt"/>
          <a:ea typeface="+mn-ea"/>
          <a:cs typeface="+mn-cs"/>
          <a:sym typeface="Chalkduster"/>
        </a:defRPr>
      </a:lvl5pPr>
      <a:lvl6pPr marL="3429000" marR="0" indent="-571500" algn="l" defTabSz="457200" rtl="0" latinLnBrk="0">
        <a:lnSpc>
          <a:spcPct val="100000"/>
        </a:lnSpc>
        <a:spcBef>
          <a:spcPts val="3600"/>
        </a:spcBef>
        <a:spcAft>
          <a:spcPts val="0"/>
        </a:spcAft>
        <a:buClrTx/>
        <a:buSzPct val="43000"/>
        <a:buFontTx/>
        <a:buBlip>
          <a:blip r:embed="rId15"/>
        </a:buBlip>
        <a:tabLst/>
        <a:defRPr sz="3600" b="0" i="0" u="none" strike="noStrike" cap="none" spc="0" baseline="0">
          <a:ln>
            <a:noFill/>
          </a:ln>
          <a:solidFill>
            <a:srgbClr val="FFFFFF"/>
          </a:solidFill>
          <a:uFillTx/>
          <a:latin typeface="+mn-lt"/>
          <a:ea typeface="+mn-ea"/>
          <a:cs typeface="+mn-cs"/>
          <a:sym typeface="Chalkduster"/>
        </a:defRPr>
      </a:lvl6pPr>
      <a:lvl7pPr marL="4000500" marR="0" indent="-571500" algn="l" defTabSz="457200" rtl="0" latinLnBrk="0">
        <a:lnSpc>
          <a:spcPct val="100000"/>
        </a:lnSpc>
        <a:spcBef>
          <a:spcPts val="3600"/>
        </a:spcBef>
        <a:spcAft>
          <a:spcPts val="0"/>
        </a:spcAft>
        <a:buClrTx/>
        <a:buSzPct val="43000"/>
        <a:buFontTx/>
        <a:buBlip>
          <a:blip r:embed="rId15"/>
        </a:buBlip>
        <a:tabLst/>
        <a:defRPr sz="3600" b="0" i="0" u="none" strike="noStrike" cap="none" spc="0" baseline="0">
          <a:ln>
            <a:noFill/>
          </a:ln>
          <a:solidFill>
            <a:srgbClr val="FFFFFF"/>
          </a:solidFill>
          <a:uFillTx/>
          <a:latin typeface="+mn-lt"/>
          <a:ea typeface="+mn-ea"/>
          <a:cs typeface="+mn-cs"/>
          <a:sym typeface="Chalkduster"/>
        </a:defRPr>
      </a:lvl7pPr>
      <a:lvl8pPr marL="4572000" marR="0" indent="-571500" algn="l" defTabSz="457200" rtl="0" latinLnBrk="0">
        <a:lnSpc>
          <a:spcPct val="100000"/>
        </a:lnSpc>
        <a:spcBef>
          <a:spcPts val="3600"/>
        </a:spcBef>
        <a:spcAft>
          <a:spcPts val="0"/>
        </a:spcAft>
        <a:buClrTx/>
        <a:buSzPct val="43000"/>
        <a:buFontTx/>
        <a:buBlip>
          <a:blip r:embed="rId15"/>
        </a:buBlip>
        <a:tabLst/>
        <a:defRPr sz="3600" b="0" i="0" u="none" strike="noStrike" cap="none" spc="0" baseline="0">
          <a:ln>
            <a:noFill/>
          </a:ln>
          <a:solidFill>
            <a:srgbClr val="FFFFFF"/>
          </a:solidFill>
          <a:uFillTx/>
          <a:latin typeface="+mn-lt"/>
          <a:ea typeface="+mn-ea"/>
          <a:cs typeface="+mn-cs"/>
          <a:sym typeface="Chalkduster"/>
        </a:defRPr>
      </a:lvl8pPr>
      <a:lvl9pPr marL="5143500" marR="0" indent="-571500" algn="l" defTabSz="457200" rtl="0" latinLnBrk="0">
        <a:lnSpc>
          <a:spcPct val="100000"/>
        </a:lnSpc>
        <a:spcBef>
          <a:spcPts val="3600"/>
        </a:spcBef>
        <a:spcAft>
          <a:spcPts val="0"/>
        </a:spcAft>
        <a:buClrTx/>
        <a:buSzPct val="43000"/>
        <a:buFontTx/>
        <a:buBlip>
          <a:blip r:embed="rId15"/>
        </a:buBlip>
        <a:tabLst/>
        <a:defRPr sz="3600" b="0" i="0" u="none" strike="noStrike" cap="none" spc="0" baseline="0">
          <a:ln>
            <a:noFill/>
          </a:ln>
          <a:solidFill>
            <a:srgbClr val="FFFFFF"/>
          </a:solidFill>
          <a:uFillTx/>
          <a:latin typeface="+mn-lt"/>
          <a:ea typeface="+mn-ea"/>
          <a:cs typeface="+mn-cs"/>
          <a:sym typeface="Chalkduster"/>
        </a:defRPr>
      </a:lvl9pPr>
    </p:bodyStyle>
    <p:otherStyle>
      <a:lvl1pPr marL="0" marR="0" indent="0" algn="ctr"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halkduster"/>
        </a:defRPr>
      </a:lvl1pPr>
      <a:lvl2pPr marL="0" marR="0" indent="0" algn="ctr"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halkduster"/>
        </a:defRPr>
      </a:lvl2pPr>
      <a:lvl3pPr marL="0" marR="0" indent="0" algn="ctr"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halkduster"/>
        </a:defRPr>
      </a:lvl3pPr>
      <a:lvl4pPr marL="0" marR="0" indent="0" algn="ctr"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halkduster"/>
        </a:defRPr>
      </a:lvl4pPr>
      <a:lvl5pPr marL="0" marR="0" indent="0" algn="ctr"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halkduster"/>
        </a:defRPr>
      </a:lvl5pPr>
      <a:lvl6pPr marL="0" marR="0" indent="0" algn="ctr"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halkduster"/>
        </a:defRPr>
      </a:lvl6pPr>
      <a:lvl7pPr marL="0" marR="0" indent="0" algn="ctr"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halkduster"/>
        </a:defRPr>
      </a:lvl7pPr>
      <a:lvl8pPr marL="0" marR="0" indent="0" algn="ctr"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halkduster"/>
        </a:defRPr>
      </a:lvl8pPr>
      <a:lvl9pPr marL="0" marR="0" indent="0" algn="ctr"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halkduster"/>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33.png"/><Relationship Id="rId10" Type="http://schemas.openxmlformats.org/officeDocument/2006/relationships/image" Target="../media/image31.jpeg"/><Relationship Id="rId4" Type="http://schemas.openxmlformats.org/officeDocument/2006/relationships/image" Target="../media/image32.png"/><Relationship Id="rId9"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brents-cycle-detection-algorithm/" TargetMode="External"/><Relationship Id="rId2" Type="http://schemas.openxmlformats.org/officeDocument/2006/relationships/hyperlink" Target="https://www.geeksforgeeks.org/floyd-warshall-algorithm-dp-16/" TargetMode="Externa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27.png"/><Relationship Id="rId7" Type="http://schemas.openxmlformats.org/officeDocument/2006/relationships/image" Target="../media/image10.png"/><Relationship Id="rId2" Type="http://schemas.openxmlformats.org/officeDocument/2006/relationships/image" Target="../media/image26.png"/><Relationship Id="rId1" Type="http://schemas.openxmlformats.org/officeDocument/2006/relationships/slideLayout" Target="../slideLayouts/slideLayout12.xml"/><Relationship Id="rId6" Type="http://schemas.openxmlformats.org/officeDocument/2006/relationships/image" Target="../media/image30.png"/><Relationship Id="rId5" Type="http://schemas.openxmlformats.org/officeDocument/2006/relationships/image" Target="../media/image34.png"/><Relationship Id="rId4" Type="http://schemas.openxmlformats.org/officeDocument/2006/relationships/image" Target="../media/image32.png"/><Relationship Id="rId9" Type="http://schemas.openxmlformats.org/officeDocument/2006/relationships/image" Target="../media/image31.jpeg"/></Relationships>
</file>

<file path=ppt/slides/_rels/slide13.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35.png"/><Relationship Id="rId7"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cIBFEhD77b4" TargetMode="External"/><Relationship Id="rId2" Type="http://schemas.openxmlformats.org/officeDocument/2006/relationships/hyperlink" Target="https://www.geeksforgeeks.org/topological-sorting-indegree-based-solution/" TargetMode="Externa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4.png"/></Relationships>
</file>

<file path=ppt/slides/_rels/slide16.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3" Type="http://schemas.openxmlformats.org/officeDocument/2006/relationships/image" Target="../media/image46.png"/><Relationship Id="rId7" Type="http://schemas.openxmlformats.org/officeDocument/2006/relationships/image" Target="../media/image49.png"/><Relationship Id="rId12" Type="http://schemas.openxmlformats.org/officeDocument/2006/relationships/image" Target="../media/image54.png"/><Relationship Id="rId17" Type="http://schemas.openxmlformats.org/officeDocument/2006/relationships/image" Target="../media/image59.png"/><Relationship Id="rId2" Type="http://schemas.openxmlformats.org/officeDocument/2006/relationships/image" Target="../media/image45.png"/><Relationship Id="rId16" Type="http://schemas.openxmlformats.org/officeDocument/2006/relationships/image" Target="../media/image58.png"/><Relationship Id="rId1" Type="http://schemas.openxmlformats.org/officeDocument/2006/relationships/slideLayout" Target="../slideLayouts/slideLayout12.xml"/><Relationship Id="rId6" Type="http://schemas.openxmlformats.org/officeDocument/2006/relationships/image" Target="../media/image1.jpeg"/><Relationship Id="rId11" Type="http://schemas.openxmlformats.org/officeDocument/2006/relationships/image" Target="../media/image53.png"/><Relationship Id="rId5" Type="http://schemas.openxmlformats.org/officeDocument/2006/relationships/image" Target="../media/image48.png"/><Relationship Id="rId15" Type="http://schemas.openxmlformats.org/officeDocument/2006/relationships/image" Target="../media/image57.png"/><Relationship Id="rId10" Type="http://schemas.openxmlformats.org/officeDocument/2006/relationships/image" Target="../media/image52.png"/><Relationship Id="rId4" Type="http://schemas.openxmlformats.org/officeDocument/2006/relationships/image" Target="../media/image47.png"/><Relationship Id="rId9" Type="http://schemas.openxmlformats.org/officeDocument/2006/relationships/image" Target="../media/image51.png"/><Relationship Id="rId14" Type="http://schemas.openxmlformats.org/officeDocument/2006/relationships/image" Target="../media/image56.png"/></Relationships>
</file>

<file path=ppt/slides/_rels/slide17.xml.rels><?xml version="1.0" encoding="UTF-8" standalone="yes"?>
<Relationships xmlns="http://schemas.openxmlformats.org/package/2006/relationships"><Relationship Id="rId3" Type="http://schemas.openxmlformats.org/officeDocument/2006/relationships/hyperlink" Target="https://www.geeksforgeeks.org/bellman-ford-algorithm-dp-23/" TargetMode="External"/><Relationship Id="rId2" Type="http://schemas.openxmlformats.org/officeDocument/2006/relationships/hyperlink" Target="https://www.geeksforgeeks.org/dijkstras-shortest-path-algorithm-greedy-algo-7/" TargetMode="Externa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60.png"/><Relationship Id="rId3" Type="http://schemas.openxmlformats.org/officeDocument/2006/relationships/image" Target="../media/image46.png"/><Relationship Id="rId7" Type="http://schemas.openxmlformats.org/officeDocument/2006/relationships/image" Target="../media/image49.png"/><Relationship Id="rId12" Type="http://schemas.openxmlformats.org/officeDocument/2006/relationships/image" Target="../media/image54.png"/><Relationship Id="rId17" Type="http://schemas.openxmlformats.org/officeDocument/2006/relationships/image" Target="../media/image62.png"/><Relationship Id="rId2" Type="http://schemas.openxmlformats.org/officeDocument/2006/relationships/image" Target="../media/image45.png"/><Relationship Id="rId16" Type="http://schemas.openxmlformats.org/officeDocument/2006/relationships/image" Target="../media/image57.png"/><Relationship Id="rId1" Type="http://schemas.openxmlformats.org/officeDocument/2006/relationships/slideLayout" Target="../slideLayouts/slideLayout12.xml"/><Relationship Id="rId6" Type="http://schemas.openxmlformats.org/officeDocument/2006/relationships/image" Target="../media/image1.jpeg"/><Relationship Id="rId11" Type="http://schemas.openxmlformats.org/officeDocument/2006/relationships/image" Target="../media/image53.png"/><Relationship Id="rId5" Type="http://schemas.openxmlformats.org/officeDocument/2006/relationships/image" Target="../media/image48.png"/><Relationship Id="rId15" Type="http://schemas.openxmlformats.org/officeDocument/2006/relationships/image" Target="../media/image56.png"/><Relationship Id="rId10" Type="http://schemas.openxmlformats.org/officeDocument/2006/relationships/image" Target="../media/image52.png"/><Relationship Id="rId4" Type="http://schemas.openxmlformats.org/officeDocument/2006/relationships/image" Target="../media/image47.png"/><Relationship Id="rId9" Type="http://schemas.openxmlformats.org/officeDocument/2006/relationships/image" Target="../media/image51.png"/><Relationship Id="rId14" Type="http://schemas.openxmlformats.org/officeDocument/2006/relationships/image" Target="../media/image61.png"/></Relationships>
</file>

<file path=ppt/slides/_rels/slide19.xml.rels><?xml version="1.0" encoding="UTF-8" standalone="yes"?>
<Relationships xmlns="http://schemas.openxmlformats.org/package/2006/relationships"><Relationship Id="rId3" Type="http://schemas.openxmlformats.org/officeDocument/2006/relationships/hyperlink" Target="https://www.geeksforgeeks.org/kruskals-minimum-spanning-tree-algorithm-greedy-algo-2/" TargetMode="External"/><Relationship Id="rId2" Type="http://schemas.openxmlformats.org/officeDocument/2006/relationships/hyperlink" Target="https://www.geeksforgeeks.org/prims-minimum-spanning-tree-mst-greedy-algo-5/"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3" Type="http://schemas.openxmlformats.org/officeDocument/2006/relationships/image" Target="../media/image32.png"/><Relationship Id="rId7" Type="http://schemas.openxmlformats.org/officeDocument/2006/relationships/image" Target="../media/image31.jpeg"/><Relationship Id="rId12" Type="http://schemas.openxmlformats.org/officeDocument/2006/relationships/image" Target="../media/image68.png"/><Relationship Id="rId2" Type="http://schemas.openxmlformats.org/officeDocument/2006/relationships/image" Target="../media/image63.png"/><Relationship Id="rId1" Type="http://schemas.openxmlformats.org/officeDocument/2006/relationships/slideLayout" Target="../slideLayouts/slideLayout12.xml"/><Relationship Id="rId6" Type="http://schemas.openxmlformats.org/officeDocument/2006/relationships/image" Target="../media/image1.jpeg"/><Relationship Id="rId11" Type="http://schemas.openxmlformats.org/officeDocument/2006/relationships/image" Target="../media/image67.png"/><Relationship Id="rId5" Type="http://schemas.openxmlformats.org/officeDocument/2006/relationships/image" Target="../media/image10.png"/><Relationship Id="rId15" Type="http://schemas.openxmlformats.org/officeDocument/2006/relationships/image" Target="../media/image71.jpeg"/><Relationship Id="rId10" Type="http://schemas.openxmlformats.org/officeDocument/2006/relationships/image" Target="../media/image66.png"/><Relationship Id="rId4" Type="http://schemas.openxmlformats.org/officeDocument/2006/relationships/image" Target="../media/image33.png"/><Relationship Id="rId9" Type="http://schemas.openxmlformats.org/officeDocument/2006/relationships/image" Target="../media/image65.png"/><Relationship Id="rId14" Type="http://schemas.openxmlformats.org/officeDocument/2006/relationships/image" Target="../media/image70.png"/></Relationships>
</file>

<file path=ppt/slides/_rels/slide21.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2.png"/><Relationship Id="rId18" Type="http://schemas.openxmlformats.org/officeDocument/2006/relationships/image" Target="../media/image87.png"/><Relationship Id="rId3" Type="http://schemas.openxmlformats.org/officeDocument/2006/relationships/image" Target="../media/image1.jpeg"/><Relationship Id="rId7" Type="http://schemas.openxmlformats.org/officeDocument/2006/relationships/image" Target="../media/image76.png"/><Relationship Id="rId12" Type="http://schemas.openxmlformats.org/officeDocument/2006/relationships/image" Target="../media/image81.png"/><Relationship Id="rId17" Type="http://schemas.openxmlformats.org/officeDocument/2006/relationships/image" Target="../media/image86.png"/><Relationship Id="rId2" Type="http://schemas.openxmlformats.org/officeDocument/2006/relationships/image" Target="../media/image72.png"/><Relationship Id="rId16" Type="http://schemas.openxmlformats.org/officeDocument/2006/relationships/image" Target="../media/image85.png"/><Relationship Id="rId1" Type="http://schemas.openxmlformats.org/officeDocument/2006/relationships/slideLayout" Target="../slideLayouts/slideLayout12.xml"/><Relationship Id="rId6" Type="http://schemas.openxmlformats.org/officeDocument/2006/relationships/image" Target="../media/image75.png"/><Relationship Id="rId11" Type="http://schemas.openxmlformats.org/officeDocument/2006/relationships/image" Target="../media/image80.png"/><Relationship Id="rId5" Type="http://schemas.openxmlformats.org/officeDocument/2006/relationships/image" Target="../media/image74.png"/><Relationship Id="rId15" Type="http://schemas.openxmlformats.org/officeDocument/2006/relationships/image" Target="../media/image84.png"/><Relationship Id="rId10" Type="http://schemas.openxmlformats.org/officeDocument/2006/relationships/image" Target="../media/image79.png"/><Relationship Id="rId4" Type="http://schemas.openxmlformats.org/officeDocument/2006/relationships/image" Target="../media/image73.png"/><Relationship Id="rId9" Type="http://schemas.openxmlformats.org/officeDocument/2006/relationships/image" Target="../media/image78.png"/><Relationship Id="rId14" Type="http://schemas.openxmlformats.org/officeDocument/2006/relationships/image" Target="../media/image83.png"/></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Edmonds%E2%80%93Karp_algorithm" TargetMode="External"/><Relationship Id="rId2" Type="http://schemas.openxmlformats.org/officeDocument/2006/relationships/hyperlink" Target="https://www.geeksforgeeks.org/ford-fulkerson-algorithm-for-maximum-flow-problem/" TargetMode="External"/><Relationship Id="rId1" Type="http://schemas.openxmlformats.org/officeDocument/2006/relationships/slideLayout" Target="../slideLayouts/slideLayout12.xml"/><Relationship Id="rId4" Type="http://schemas.openxmlformats.org/officeDocument/2006/relationships/hyperlink" Target="https://www.geeksforgeeks.org/dinics-algorithm-maximum-flow/"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12.xml"/><Relationship Id="rId5" Type="http://schemas.openxmlformats.org/officeDocument/2006/relationships/image" Target="../media/image94.png"/><Relationship Id="rId4" Type="http://schemas.openxmlformats.org/officeDocument/2006/relationships/image" Target="../media/image93.png"/></Relationships>
</file>

<file path=ppt/slides/_rels/slide26.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image" Target="../media/image31.jpe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image" Target="../media/image31.jpe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97.png"/><Relationship Id="rId7" Type="http://schemas.openxmlformats.org/officeDocument/2006/relationships/image" Target="../media/image101.png"/><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s>
</file>

<file path=ppt/slides/_rels/slide3.xml.rels><?xml version="1.0" encoding="UTF-8" standalone="yes"?>
<Relationships xmlns="http://schemas.openxmlformats.org/package/2006/relationships"><Relationship Id="rId8" Type="http://schemas.openxmlformats.org/officeDocument/2006/relationships/image" Target="../media/image1.jpe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4.png"/><Relationship Id="rId16" Type="http://schemas.openxmlformats.org/officeDocument/2006/relationships/image" Target="../media/image17.png"/><Relationship Id="rId1" Type="http://schemas.openxmlformats.org/officeDocument/2006/relationships/slideLayout" Target="../slideLayouts/slideLayout1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6.png"/><Relationship Id="rId9" Type="http://schemas.openxmlformats.org/officeDocument/2006/relationships/image" Target="../media/image10.png"/><Relationship Id="rId14"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27.png"/><Relationship Id="rId7" Type="http://schemas.openxmlformats.org/officeDocument/2006/relationships/image" Target="../media/image10.png"/><Relationship Id="rId2" Type="http://schemas.openxmlformats.org/officeDocument/2006/relationships/image" Target="../media/image26.png"/><Relationship Id="rId1" Type="http://schemas.openxmlformats.org/officeDocument/2006/relationships/slideLayout" Target="../slideLayouts/slideLayout1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27.png"/><Relationship Id="rId7" Type="http://schemas.openxmlformats.org/officeDocument/2006/relationships/image" Target="../media/image10.png"/><Relationship Id="rId2" Type="http://schemas.openxmlformats.org/officeDocument/2006/relationships/image" Target="../media/image26.png"/><Relationship Id="rId1" Type="http://schemas.openxmlformats.org/officeDocument/2006/relationships/slideLayout" Target="../slideLayouts/slideLayout1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Leap SSWE"/>
          <p:cNvSpPr txBox="1">
            <a:spLocks noGrp="1"/>
          </p:cNvSpPr>
          <p:nvPr>
            <p:ph type="title"/>
          </p:nvPr>
        </p:nvSpPr>
        <p:spPr>
          <a:prstGeom prst="rect">
            <a:avLst/>
          </a:prstGeom>
        </p:spPr>
        <p:txBody>
          <a:bodyPr/>
          <a:lstStyle/>
          <a:p>
            <a:r>
              <a:rPr dirty="0"/>
              <a:t>Leap</a:t>
            </a:r>
            <a:r>
              <a:rPr lang="en-US" dirty="0"/>
              <a:t> SSWE</a:t>
            </a:r>
            <a:endParaRPr dirty="0"/>
          </a:p>
        </p:txBody>
      </p:sp>
      <p:sp>
        <p:nvSpPr>
          <p:cNvPr id="120" name="Graphs"/>
          <p:cNvSpPr txBox="1">
            <a:spLocks noGrp="1"/>
          </p:cNvSpPr>
          <p:nvPr>
            <p:ph type="body" sz="quarter" idx="1"/>
          </p:nvPr>
        </p:nvSpPr>
        <p:spPr>
          <a:prstGeom prst="rect">
            <a:avLst/>
          </a:prstGeom>
        </p:spPr>
        <p:txBody>
          <a:bodyPr/>
          <a:lstStyle/>
          <a:p>
            <a:r>
              <a:rPr dirty="0"/>
              <a:t>Graphs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Cycle Detection"/>
          <p:cNvSpPr txBox="1"/>
          <p:nvPr/>
        </p:nvSpPr>
        <p:spPr>
          <a:xfrm>
            <a:off x="907434" y="873956"/>
            <a:ext cx="11189932" cy="176226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a:solidFill>
                  <a:schemeClr val="accent5"/>
                </a:solidFill>
              </a:defRPr>
            </a:pPr>
            <a:r>
              <a:t>Cycle Detection</a:t>
            </a:r>
          </a:p>
          <a:p>
            <a:pPr>
              <a:defRPr sz="1200" u="sng">
                <a:solidFill>
                  <a:srgbClr val="CBC8C2"/>
                </a:solidFill>
              </a:defRPr>
            </a:pPr>
            <a:endParaRPr/>
          </a:p>
          <a:p>
            <a:pPr algn="l">
              <a:defRPr sz="2000">
                <a:solidFill>
                  <a:srgbClr val="D4D4D4"/>
                </a:solidFill>
              </a:defRPr>
            </a:pPr>
            <a:endParaRPr/>
          </a:p>
        </p:txBody>
      </p:sp>
      <p:pic>
        <p:nvPicPr>
          <p:cNvPr id="375" name="Line" descr="Line"/>
          <p:cNvPicPr>
            <a:picLocks/>
          </p:cNvPicPr>
          <p:nvPr/>
        </p:nvPicPr>
        <p:blipFill>
          <a:blip r:embed="rId2"/>
          <a:stretch>
            <a:fillRect/>
          </a:stretch>
        </p:blipFill>
        <p:spPr>
          <a:xfrm rot="13500000">
            <a:off x="5434578" y="4433228"/>
            <a:ext cx="924928" cy="405069"/>
          </a:xfrm>
          <a:prstGeom prst="rect">
            <a:avLst/>
          </a:prstGeom>
        </p:spPr>
      </p:pic>
      <p:pic>
        <p:nvPicPr>
          <p:cNvPr id="377" name="Line" descr="Line"/>
          <p:cNvPicPr>
            <a:picLocks/>
          </p:cNvPicPr>
          <p:nvPr/>
        </p:nvPicPr>
        <p:blipFill>
          <a:blip r:embed="rId3"/>
          <a:stretch>
            <a:fillRect/>
          </a:stretch>
        </p:blipFill>
        <p:spPr>
          <a:xfrm rot="16200000">
            <a:off x="6076068" y="5763915"/>
            <a:ext cx="784175" cy="405070"/>
          </a:xfrm>
          <a:prstGeom prst="rect">
            <a:avLst/>
          </a:prstGeom>
        </p:spPr>
      </p:pic>
      <p:pic>
        <p:nvPicPr>
          <p:cNvPr id="379" name="Line" descr="Line"/>
          <p:cNvPicPr>
            <a:picLocks/>
          </p:cNvPicPr>
          <p:nvPr/>
        </p:nvPicPr>
        <p:blipFill>
          <a:blip r:embed="rId4"/>
          <a:stretch>
            <a:fillRect/>
          </a:stretch>
        </p:blipFill>
        <p:spPr>
          <a:xfrm rot="8100000">
            <a:off x="6721015" y="7365449"/>
            <a:ext cx="1817671" cy="405069"/>
          </a:xfrm>
          <a:prstGeom prst="rect">
            <a:avLst/>
          </a:prstGeom>
        </p:spPr>
      </p:pic>
      <p:pic>
        <p:nvPicPr>
          <p:cNvPr id="381" name="Line" descr="Line"/>
          <p:cNvPicPr>
            <a:picLocks/>
          </p:cNvPicPr>
          <p:nvPr/>
        </p:nvPicPr>
        <p:blipFill>
          <a:blip r:embed="rId5"/>
          <a:stretch>
            <a:fillRect/>
          </a:stretch>
        </p:blipFill>
        <p:spPr>
          <a:xfrm rot="16200000">
            <a:off x="6052726" y="7322728"/>
            <a:ext cx="806892" cy="405069"/>
          </a:xfrm>
          <a:prstGeom prst="rect">
            <a:avLst/>
          </a:prstGeom>
        </p:spPr>
      </p:pic>
      <p:pic>
        <p:nvPicPr>
          <p:cNvPr id="383" name="Line" descr="Line"/>
          <p:cNvPicPr>
            <a:picLocks/>
          </p:cNvPicPr>
          <p:nvPr/>
        </p:nvPicPr>
        <p:blipFill>
          <a:blip r:embed="rId6"/>
          <a:stretch>
            <a:fillRect/>
          </a:stretch>
        </p:blipFill>
        <p:spPr>
          <a:xfrm rot="10800000">
            <a:off x="5017868" y="6513166"/>
            <a:ext cx="1152212" cy="405070"/>
          </a:xfrm>
          <a:prstGeom prst="rect">
            <a:avLst/>
          </a:prstGeom>
        </p:spPr>
      </p:pic>
      <p:pic>
        <p:nvPicPr>
          <p:cNvPr id="385" name="Line" descr="Line"/>
          <p:cNvPicPr>
            <a:picLocks/>
          </p:cNvPicPr>
          <p:nvPr/>
        </p:nvPicPr>
        <p:blipFill>
          <a:blip r:embed="rId7"/>
          <a:stretch>
            <a:fillRect/>
          </a:stretch>
        </p:blipFill>
        <p:spPr>
          <a:xfrm rot="18900000">
            <a:off x="6692873" y="4374995"/>
            <a:ext cx="830373" cy="405070"/>
          </a:xfrm>
          <a:prstGeom prst="rect">
            <a:avLst/>
          </a:prstGeom>
        </p:spPr>
      </p:pic>
      <p:pic>
        <p:nvPicPr>
          <p:cNvPr id="387" name="Line" descr="Line"/>
          <p:cNvPicPr>
            <a:picLocks/>
          </p:cNvPicPr>
          <p:nvPr/>
        </p:nvPicPr>
        <p:blipFill>
          <a:blip r:embed="rId8"/>
          <a:stretch>
            <a:fillRect/>
          </a:stretch>
        </p:blipFill>
        <p:spPr>
          <a:xfrm>
            <a:off x="6833592" y="6506493"/>
            <a:ext cx="1152211" cy="405070"/>
          </a:xfrm>
          <a:prstGeom prst="rect">
            <a:avLst/>
          </a:prstGeom>
        </p:spPr>
      </p:pic>
      <p:sp>
        <p:nvSpPr>
          <p:cNvPr id="389" name="1"/>
          <p:cNvSpPr/>
          <p:nvPr/>
        </p:nvSpPr>
        <p:spPr>
          <a:xfrm>
            <a:off x="6003228" y="6307361"/>
            <a:ext cx="929856" cy="901816"/>
          </a:xfrm>
          <a:prstGeom prst="ellipse">
            <a:avLst/>
          </a:prstGeom>
          <a:blipFill>
            <a:blip r:embed="rId9"/>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1</a:t>
            </a:r>
          </a:p>
        </p:txBody>
      </p:sp>
      <p:sp>
        <p:nvSpPr>
          <p:cNvPr id="390" name="1"/>
          <p:cNvSpPr/>
          <p:nvPr/>
        </p:nvSpPr>
        <p:spPr>
          <a:xfrm>
            <a:off x="6003227" y="6307361"/>
            <a:ext cx="929857" cy="901816"/>
          </a:xfrm>
          <a:prstGeom prst="ellipse">
            <a:avLst/>
          </a:prstGeom>
          <a:blipFill>
            <a:blip r:embed="rId10"/>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1</a:t>
            </a:r>
          </a:p>
        </p:txBody>
      </p:sp>
      <p:sp>
        <p:nvSpPr>
          <p:cNvPr id="391" name="2"/>
          <p:cNvSpPr/>
          <p:nvPr/>
        </p:nvSpPr>
        <p:spPr>
          <a:xfrm>
            <a:off x="6003227" y="4706644"/>
            <a:ext cx="929857" cy="901816"/>
          </a:xfrm>
          <a:prstGeom prst="ellipse">
            <a:avLst/>
          </a:prstGeom>
          <a:blipFill>
            <a:blip r:embed="rId9"/>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2</a:t>
            </a:r>
          </a:p>
        </p:txBody>
      </p:sp>
      <p:sp>
        <p:nvSpPr>
          <p:cNvPr id="392" name="3"/>
          <p:cNvSpPr/>
          <p:nvPr/>
        </p:nvSpPr>
        <p:spPr>
          <a:xfrm>
            <a:off x="7983560" y="6307361"/>
            <a:ext cx="929857" cy="901816"/>
          </a:xfrm>
          <a:prstGeom prst="ellipse">
            <a:avLst/>
          </a:prstGeom>
          <a:blipFill>
            <a:blip r:embed="rId9"/>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3</a:t>
            </a:r>
          </a:p>
        </p:txBody>
      </p:sp>
      <p:sp>
        <p:nvSpPr>
          <p:cNvPr id="393" name="3"/>
          <p:cNvSpPr/>
          <p:nvPr/>
        </p:nvSpPr>
        <p:spPr>
          <a:xfrm>
            <a:off x="7983560" y="6307361"/>
            <a:ext cx="929857" cy="901816"/>
          </a:xfrm>
          <a:prstGeom prst="ellipse">
            <a:avLst/>
          </a:prstGeom>
          <a:blipFill>
            <a:blip r:embed="rId10"/>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3</a:t>
            </a:r>
          </a:p>
        </p:txBody>
      </p:sp>
      <p:sp>
        <p:nvSpPr>
          <p:cNvPr id="394" name="5"/>
          <p:cNvSpPr/>
          <p:nvPr/>
        </p:nvSpPr>
        <p:spPr>
          <a:xfrm>
            <a:off x="4091383" y="6307361"/>
            <a:ext cx="929857" cy="901816"/>
          </a:xfrm>
          <a:prstGeom prst="ellipse">
            <a:avLst/>
          </a:prstGeom>
          <a:blipFill>
            <a:blip r:embed="rId9"/>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5</a:t>
            </a:r>
          </a:p>
        </p:txBody>
      </p:sp>
      <p:sp>
        <p:nvSpPr>
          <p:cNvPr id="395" name="4"/>
          <p:cNvSpPr/>
          <p:nvPr/>
        </p:nvSpPr>
        <p:spPr>
          <a:xfrm>
            <a:off x="6003227" y="7908635"/>
            <a:ext cx="929857" cy="901815"/>
          </a:xfrm>
          <a:prstGeom prst="ellipse">
            <a:avLst/>
          </a:prstGeom>
          <a:blipFill>
            <a:blip r:embed="rId9"/>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4</a:t>
            </a:r>
          </a:p>
        </p:txBody>
      </p:sp>
      <p:sp>
        <p:nvSpPr>
          <p:cNvPr id="396" name="4"/>
          <p:cNvSpPr/>
          <p:nvPr/>
        </p:nvSpPr>
        <p:spPr>
          <a:xfrm>
            <a:off x="6003227" y="7908080"/>
            <a:ext cx="929857" cy="901815"/>
          </a:xfrm>
          <a:prstGeom prst="ellipse">
            <a:avLst/>
          </a:prstGeom>
          <a:blipFill>
            <a:blip r:embed="rId10"/>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4</a:t>
            </a:r>
          </a:p>
        </p:txBody>
      </p:sp>
      <p:sp>
        <p:nvSpPr>
          <p:cNvPr id="397" name="6"/>
          <p:cNvSpPr/>
          <p:nvPr/>
        </p:nvSpPr>
        <p:spPr>
          <a:xfrm>
            <a:off x="4851793" y="3483473"/>
            <a:ext cx="929857" cy="901815"/>
          </a:xfrm>
          <a:prstGeom prst="ellipse">
            <a:avLst/>
          </a:prstGeom>
          <a:blipFill>
            <a:blip r:embed="rId9"/>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6</a:t>
            </a:r>
          </a:p>
        </p:txBody>
      </p:sp>
      <p:sp>
        <p:nvSpPr>
          <p:cNvPr id="398" name="7"/>
          <p:cNvSpPr/>
          <p:nvPr/>
        </p:nvSpPr>
        <p:spPr>
          <a:xfrm>
            <a:off x="7183433" y="3483473"/>
            <a:ext cx="929857" cy="901815"/>
          </a:xfrm>
          <a:prstGeom prst="ellipse">
            <a:avLst/>
          </a:prstGeom>
          <a:blipFill>
            <a:blip r:embed="rId9"/>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7</a:t>
            </a:r>
          </a:p>
        </p:txBody>
      </p:sp>
      <p:sp>
        <p:nvSpPr>
          <p:cNvPr id="399" name="A cycle is a path in a graph where the first and last vertices are the same. If we start from one vertex, travel along a path and end up at the starting vertex, then this path is a cycle. Cycle detection is the process of detecting these cycles."/>
          <p:cNvSpPr txBox="1"/>
          <p:nvPr/>
        </p:nvSpPr>
        <p:spPr>
          <a:xfrm>
            <a:off x="548101" y="1969176"/>
            <a:ext cx="11908598" cy="139525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indent="254000" algn="l">
              <a:defRPr sz="2100"/>
            </a:pPr>
            <a:r>
              <a:rPr dirty="0"/>
              <a:t>A cycle is a path in a graph where the first and last vertices are the same. If we start from one vertex, travel along a path and end up at the starting vertex, then this path is a cycle. Cycle detection is the process of detecting these cycles.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3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3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3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 grpId="0" animBg="1" advAuto="0"/>
      <p:bldP spid="393" grpId="0" animBg="1" advAuto="0"/>
      <p:bldP spid="396"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Cycle Detection"/>
          <p:cNvSpPr txBox="1"/>
          <p:nvPr/>
        </p:nvSpPr>
        <p:spPr>
          <a:xfrm>
            <a:off x="907434" y="873956"/>
            <a:ext cx="11189932" cy="176226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a:solidFill>
                  <a:schemeClr val="accent5"/>
                </a:solidFill>
              </a:defRPr>
            </a:pPr>
            <a:r>
              <a:t>Cycle Detection</a:t>
            </a:r>
          </a:p>
          <a:p>
            <a:pPr>
              <a:defRPr sz="1200" u="sng">
                <a:solidFill>
                  <a:srgbClr val="CBC8C2"/>
                </a:solidFill>
              </a:defRPr>
            </a:pPr>
            <a:endParaRPr/>
          </a:p>
          <a:p>
            <a:pPr algn="l">
              <a:defRPr sz="2000">
                <a:solidFill>
                  <a:srgbClr val="D4D4D4"/>
                </a:solidFill>
              </a:defRPr>
            </a:pPr>
            <a:endParaRPr/>
          </a:p>
        </p:txBody>
      </p:sp>
      <p:sp>
        <p:nvSpPr>
          <p:cNvPr id="402" name="APPLICATIONS:…"/>
          <p:cNvSpPr txBox="1"/>
          <p:nvPr/>
        </p:nvSpPr>
        <p:spPr>
          <a:xfrm>
            <a:off x="835816" y="2642309"/>
            <a:ext cx="11908598" cy="507318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500"/>
            </a:pPr>
            <a:r>
              <a:rPr dirty="0"/>
              <a:t>APPLICATIONS:</a:t>
            </a:r>
          </a:p>
          <a:p>
            <a:pPr algn="l">
              <a:defRPr sz="2100"/>
            </a:pPr>
            <a:endParaRPr dirty="0"/>
          </a:p>
          <a:p>
            <a:pPr marL="889000" indent="-584200" algn="l">
              <a:buSzPct val="100000"/>
              <a:buAutoNum type="arabicPeriod"/>
              <a:defRPr sz="2100"/>
            </a:pPr>
            <a:r>
              <a:rPr dirty="0"/>
              <a:t>Used in distributed message-based algorithms.</a:t>
            </a:r>
          </a:p>
          <a:p>
            <a:pPr marL="889000" indent="-584200" algn="l">
              <a:buSzPct val="100000"/>
              <a:buAutoNum type="arabicPeriod"/>
              <a:defRPr sz="2100"/>
            </a:pPr>
            <a:r>
              <a:rPr dirty="0"/>
              <a:t>Used to process large-scale graphs using a distributed processing system on a cluster.</a:t>
            </a:r>
          </a:p>
          <a:p>
            <a:pPr marL="889000" indent="-584200" algn="l">
              <a:buSzPct val="100000"/>
              <a:buAutoNum type="arabicPeriod"/>
              <a:defRPr sz="2100"/>
            </a:pPr>
            <a:r>
              <a:rPr dirty="0"/>
              <a:t>Used to detect deadlocks in concurrent systems.</a:t>
            </a:r>
          </a:p>
          <a:p>
            <a:pPr marL="889000" indent="-584200" algn="l">
              <a:buSzPct val="100000"/>
              <a:buAutoNum type="arabicPeriod"/>
              <a:defRPr sz="2100"/>
            </a:pPr>
            <a:r>
              <a:rPr dirty="0"/>
              <a:t>Used in cryptographic applications to determine keys of a message that can map that message to the same encrypted value.</a:t>
            </a:r>
          </a:p>
          <a:p>
            <a:pPr algn="l">
              <a:defRPr sz="2100"/>
            </a:pPr>
            <a:endParaRPr dirty="0"/>
          </a:p>
          <a:p>
            <a:pPr algn="l">
              <a:defRPr sz="2500"/>
            </a:pPr>
            <a:r>
              <a:rPr dirty="0"/>
              <a:t>ALGORITHMS: </a:t>
            </a:r>
          </a:p>
          <a:p>
            <a:pPr marL="482600" indent="-228600" algn="l">
              <a:buSzPct val="100000"/>
              <a:buAutoNum type="arabicPeriod"/>
              <a:defRPr sz="2100"/>
            </a:pPr>
            <a:r>
              <a:rPr dirty="0"/>
              <a:t>   Adaptation of DFS </a:t>
            </a:r>
          </a:p>
          <a:p>
            <a:pPr marL="482600" indent="-228600" algn="l">
              <a:buSzPct val="100000"/>
              <a:buAutoNum type="arabicPeriod"/>
              <a:defRPr sz="2100"/>
            </a:pPr>
            <a:r>
              <a:rPr dirty="0"/>
              <a:t>   Floyd cycle detection algorithm</a:t>
            </a:r>
          </a:p>
          <a:p>
            <a:pPr indent="254000" algn="l">
              <a:defRPr sz="2100"/>
            </a:pPr>
            <a:r>
              <a:rPr dirty="0">
                <a:solidFill>
                  <a:schemeClr val="accent1">
                    <a:lumMod val="40000"/>
                    <a:lumOff val="60000"/>
                  </a:schemeClr>
                </a:solidFill>
              </a:rPr>
              <a:t>   </a:t>
            </a:r>
            <a:r>
              <a:rPr sz="1800" u="sng" dirty="0">
                <a:solidFill>
                  <a:schemeClr val="accent1">
                    <a:lumMod val="40000"/>
                    <a:lumOff val="60000"/>
                  </a:schemeClr>
                </a:solidFill>
                <a:hlinkClick r:id="rId2">
                  <a:extLst>
                    <a:ext uri="{A12FA001-AC4F-418D-AE19-62706E023703}">
                      <ahyp:hlinkClr xmlns:ahyp="http://schemas.microsoft.com/office/drawing/2018/hyperlinkcolor" val="tx"/>
                    </a:ext>
                  </a:extLst>
                </a:hlinkClick>
              </a:rPr>
              <a:t>https://www.geeksforgeeks.org/floyd-warshall-algorithm-dp-16/</a:t>
            </a:r>
          </a:p>
          <a:p>
            <a:pPr marL="482600" indent="-228600" algn="l">
              <a:buSzPct val="100000"/>
              <a:buAutoNum type="arabicPeriod" startAt="3"/>
              <a:defRPr sz="2100"/>
            </a:pPr>
            <a:r>
              <a:rPr dirty="0"/>
              <a:t>   Brent’s algorithm</a:t>
            </a:r>
          </a:p>
          <a:p>
            <a:pPr lvl="1" algn="l">
              <a:defRPr sz="2100"/>
            </a:pPr>
            <a:r>
              <a:rPr dirty="0"/>
              <a:t>     </a:t>
            </a:r>
            <a:r>
              <a:rPr sz="1800" u="sng"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https://www.geeksforgeeks.org/brents-cycle-detection-algorithm/</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ycle Detection"/>
          <p:cNvSpPr txBox="1"/>
          <p:nvPr/>
        </p:nvSpPr>
        <p:spPr>
          <a:xfrm>
            <a:off x="907434" y="890196"/>
            <a:ext cx="11189932" cy="78032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chemeClr val="accent5"/>
                </a:solidFill>
              </a:defRPr>
            </a:lvl1pPr>
          </a:lstStyle>
          <a:p>
            <a:r>
              <a:t>Cycle Detection</a:t>
            </a:r>
          </a:p>
        </p:txBody>
      </p:sp>
      <p:sp>
        <p:nvSpPr>
          <p:cNvPr id="405" name="MODIFIED DFS:…"/>
          <p:cNvSpPr txBox="1"/>
          <p:nvPr/>
        </p:nvSpPr>
        <p:spPr>
          <a:xfrm>
            <a:off x="708497" y="1910526"/>
            <a:ext cx="7736825" cy="142603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500"/>
            </a:pPr>
            <a:r>
              <a:rPr dirty="0"/>
              <a:t>MODIFIED DFS:</a:t>
            </a:r>
          </a:p>
          <a:p>
            <a:pPr algn="l">
              <a:defRPr sz="700"/>
            </a:pPr>
            <a:endParaRPr dirty="0"/>
          </a:p>
          <a:p>
            <a:pPr algn="l">
              <a:defRPr sz="1800"/>
            </a:pPr>
            <a:r>
              <a:rPr dirty="0"/>
              <a:t>Visit node, mark as visited, then visit connected nodes. Cycle detected when visiting a node that has been marked as visited.</a:t>
            </a:r>
          </a:p>
        </p:txBody>
      </p:sp>
      <p:graphicFrame>
        <p:nvGraphicFramePr>
          <p:cNvPr id="406" name="Table"/>
          <p:cNvGraphicFramePr/>
          <p:nvPr/>
        </p:nvGraphicFramePr>
        <p:xfrm>
          <a:off x="2083126" y="8355072"/>
          <a:ext cx="8838546" cy="1098930"/>
        </p:xfrm>
        <a:graphic>
          <a:graphicData uri="http://schemas.openxmlformats.org/drawingml/2006/table">
            <a:tbl>
              <a:tblPr bandRow="1">
                <a:tableStyleId>{4C3C2611-4C71-4FC5-86AE-919BDF0F9419}</a:tableStyleId>
              </a:tblPr>
              <a:tblGrid>
                <a:gridCol w="1473091">
                  <a:extLst>
                    <a:ext uri="{9D8B030D-6E8A-4147-A177-3AD203B41FA5}">
                      <a16:colId xmlns:a16="http://schemas.microsoft.com/office/drawing/2014/main" val="20000"/>
                    </a:ext>
                  </a:extLst>
                </a:gridCol>
                <a:gridCol w="1473091">
                  <a:extLst>
                    <a:ext uri="{9D8B030D-6E8A-4147-A177-3AD203B41FA5}">
                      <a16:colId xmlns:a16="http://schemas.microsoft.com/office/drawing/2014/main" val="20001"/>
                    </a:ext>
                  </a:extLst>
                </a:gridCol>
                <a:gridCol w="1473091">
                  <a:extLst>
                    <a:ext uri="{9D8B030D-6E8A-4147-A177-3AD203B41FA5}">
                      <a16:colId xmlns:a16="http://schemas.microsoft.com/office/drawing/2014/main" val="20002"/>
                    </a:ext>
                  </a:extLst>
                </a:gridCol>
                <a:gridCol w="1473091">
                  <a:extLst>
                    <a:ext uri="{9D8B030D-6E8A-4147-A177-3AD203B41FA5}">
                      <a16:colId xmlns:a16="http://schemas.microsoft.com/office/drawing/2014/main" val="20003"/>
                    </a:ext>
                  </a:extLst>
                </a:gridCol>
                <a:gridCol w="1473091">
                  <a:extLst>
                    <a:ext uri="{9D8B030D-6E8A-4147-A177-3AD203B41FA5}">
                      <a16:colId xmlns:a16="http://schemas.microsoft.com/office/drawing/2014/main" val="20004"/>
                    </a:ext>
                  </a:extLst>
                </a:gridCol>
                <a:gridCol w="1473091">
                  <a:extLst>
                    <a:ext uri="{9D8B030D-6E8A-4147-A177-3AD203B41FA5}">
                      <a16:colId xmlns:a16="http://schemas.microsoft.com/office/drawing/2014/main" val="20005"/>
                    </a:ext>
                  </a:extLst>
                </a:gridCol>
              </a:tblGrid>
              <a:tr h="549465">
                <a:tc>
                  <a:txBody>
                    <a:bodyPr/>
                    <a:lstStyle/>
                    <a:p>
                      <a:pPr defTabSz="914400">
                        <a:tabLst>
                          <a:tab pos="1295400" algn="l"/>
                        </a:tabLst>
                        <a:defRPr sz="2600">
                          <a:effectLst>
                            <a:outerShdw blurRad="63500" dist="3302" dir="5400000" rotWithShape="0">
                              <a:srgbClr val="000000">
                                <a:alpha val="40000"/>
                              </a:srgbClr>
                            </a:outerShdw>
                          </a:effectLst>
                        </a:defRPr>
                      </a:pPr>
                      <a:endParaRPr/>
                    </a:p>
                  </a:txBody>
                  <a:tcPr marL="50800" marR="50800" marT="50800" marB="50800" anchor="ctr" horzOverflow="overflow"/>
                </a:tc>
                <a:tc>
                  <a:txBody>
                    <a:bodyPr/>
                    <a:lstStyle/>
                    <a:p>
                      <a:pPr defTabSz="914400">
                        <a:tabLst>
                          <a:tab pos="1295400" algn="l"/>
                        </a:tabLst>
                        <a:defRPr sz="2600">
                          <a:effectLst>
                            <a:outerShdw blurRad="63500" dist="3302" dir="5400000" rotWithShape="0">
                              <a:srgbClr val="000000">
                                <a:alpha val="40000"/>
                              </a:srgbClr>
                            </a:outerShdw>
                          </a:effectLst>
                        </a:defRPr>
                      </a:pPr>
                      <a:endParaRPr/>
                    </a:p>
                  </a:txBody>
                  <a:tcPr marL="50800" marR="50800" marT="50800" marB="50800" anchor="ctr" horzOverflow="overflow"/>
                </a:tc>
                <a:tc>
                  <a:txBody>
                    <a:bodyPr/>
                    <a:lstStyle/>
                    <a:p>
                      <a:pPr defTabSz="914400">
                        <a:tabLst>
                          <a:tab pos="1295400" algn="l"/>
                        </a:tabLst>
                        <a:defRPr sz="2600">
                          <a:effectLst>
                            <a:outerShdw blurRad="63500" dist="3302" dir="5400000" rotWithShape="0">
                              <a:srgbClr val="000000">
                                <a:alpha val="40000"/>
                              </a:srgbClr>
                            </a:outerShdw>
                          </a:effectLst>
                        </a:defRPr>
                      </a:pPr>
                      <a:endParaRPr/>
                    </a:p>
                  </a:txBody>
                  <a:tcPr marL="50800" marR="50800" marT="50800" marB="50800" anchor="ctr" horzOverflow="overflow"/>
                </a:tc>
                <a:tc>
                  <a:txBody>
                    <a:bodyPr/>
                    <a:lstStyle/>
                    <a:p>
                      <a:pPr defTabSz="914400">
                        <a:tabLst>
                          <a:tab pos="1295400" algn="l"/>
                        </a:tabLst>
                        <a:defRPr sz="2600">
                          <a:effectLst>
                            <a:outerShdw blurRad="63500" dist="3302" dir="5400000" rotWithShape="0">
                              <a:srgbClr val="000000">
                                <a:alpha val="40000"/>
                              </a:srgbClr>
                            </a:outerShdw>
                          </a:effectLst>
                        </a:defRPr>
                      </a:pPr>
                      <a:endParaRPr/>
                    </a:p>
                  </a:txBody>
                  <a:tcPr marL="50800" marR="50800" marT="50800" marB="50800" anchor="ctr" horzOverflow="overflow"/>
                </a:tc>
                <a:tc>
                  <a:txBody>
                    <a:bodyPr/>
                    <a:lstStyle/>
                    <a:p>
                      <a:pPr defTabSz="914400">
                        <a:tabLst>
                          <a:tab pos="1295400" algn="l"/>
                        </a:tabLst>
                        <a:defRPr sz="2600">
                          <a:effectLst>
                            <a:outerShdw blurRad="63500" dist="3302" dir="5400000" rotWithShape="0">
                              <a:srgbClr val="000000">
                                <a:alpha val="40000"/>
                              </a:srgbClr>
                            </a:outerShdw>
                          </a:effectLst>
                        </a:defRPr>
                      </a:pPr>
                      <a:endParaRPr/>
                    </a:p>
                  </a:txBody>
                  <a:tcPr marL="50800" marR="50800" marT="50800" marB="50800" anchor="ctr" horzOverflow="overflow"/>
                </a:tc>
                <a:tc>
                  <a:txBody>
                    <a:bodyPr/>
                    <a:lstStyle/>
                    <a:p>
                      <a:pPr defTabSz="914400">
                        <a:tabLst>
                          <a:tab pos="1295400" algn="l"/>
                        </a:tabLst>
                        <a:defRPr sz="2600">
                          <a:effectLst>
                            <a:outerShdw blurRad="63500" dist="3302" dir="5400000" rotWithShape="0">
                              <a:srgbClr val="000000">
                                <a:alpha val="40000"/>
                              </a:srgbClr>
                            </a:outerShdw>
                          </a:effectLst>
                        </a:defRPr>
                      </a:pPr>
                      <a:endParaRPr/>
                    </a:p>
                  </a:txBody>
                  <a:tcPr marL="50800" marR="50800" marT="50800" marB="50800" anchor="ctr" horzOverflow="overflow"/>
                </a:tc>
                <a:extLst>
                  <a:ext uri="{0D108BD9-81ED-4DB2-BD59-A6C34878D82A}">
                    <a16:rowId xmlns:a16="http://schemas.microsoft.com/office/drawing/2014/main" val="10000"/>
                  </a:ext>
                </a:extLst>
              </a:tr>
              <a:tr h="549465">
                <a:tc>
                  <a:txBody>
                    <a:bodyPr/>
                    <a:lstStyle/>
                    <a:p>
                      <a:pPr defTabSz="914400">
                        <a:tabLst>
                          <a:tab pos="1295400" algn="l"/>
                        </a:tabLst>
                        <a:defRPr sz="2600">
                          <a:effectLst>
                            <a:outerShdw blurRad="63500" dist="3302" dir="5400000" rotWithShape="0">
                              <a:srgbClr val="000000">
                                <a:alpha val="40000"/>
                              </a:srgbClr>
                            </a:outerShdw>
                          </a:effectLst>
                        </a:defRPr>
                      </a:pPr>
                      <a:endParaRPr/>
                    </a:p>
                  </a:txBody>
                  <a:tcPr marL="50800" marR="50800" marT="50800" marB="50800" anchor="ctr" horzOverflow="overflow"/>
                </a:tc>
                <a:tc>
                  <a:txBody>
                    <a:bodyPr/>
                    <a:lstStyle/>
                    <a:p>
                      <a:pPr defTabSz="914400">
                        <a:tabLst>
                          <a:tab pos="1295400" algn="l"/>
                        </a:tabLst>
                        <a:defRPr sz="2600">
                          <a:effectLst>
                            <a:outerShdw blurRad="63500" dist="3302" dir="5400000" rotWithShape="0">
                              <a:srgbClr val="000000">
                                <a:alpha val="40000"/>
                              </a:srgbClr>
                            </a:outerShdw>
                          </a:effectLst>
                        </a:defRPr>
                      </a:pPr>
                      <a:endParaRPr/>
                    </a:p>
                  </a:txBody>
                  <a:tcPr marL="50800" marR="50800" marT="50800" marB="50800" anchor="ctr" horzOverflow="overflow"/>
                </a:tc>
                <a:tc>
                  <a:txBody>
                    <a:bodyPr/>
                    <a:lstStyle/>
                    <a:p>
                      <a:pPr defTabSz="914400">
                        <a:tabLst>
                          <a:tab pos="1295400" algn="l"/>
                        </a:tabLst>
                        <a:defRPr sz="2600">
                          <a:effectLst>
                            <a:outerShdw blurRad="63500" dist="3302" dir="5400000" rotWithShape="0">
                              <a:srgbClr val="000000">
                                <a:alpha val="40000"/>
                              </a:srgbClr>
                            </a:outerShdw>
                          </a:effectLst>
                        </a:defRPr>
                      </a:pPr>
                      <a:endParaRPr/>
                    </a:p>
                  </a:txBody>
                  <a:tcPr marL="50800" marR="50800" marT="50800" marB="50800" anchor="ctr" horzOverflow="overflow"/>
                </a:tc>
                <a:tc>
                  <a:txBody>
                    <a:bodyPr/>
                    <a:lstStyle/>
                    <a:p>
                      <a:pPr defTabSz="914400">
                        <a:tabLst>
                          <a:tab pos="1295400" algn="l"/>
                        </a:tabLst>
                        <a:defRPr sz="2600">
                          <a:effectLst>
                            <a:outerShdw blurRad="63500" dist="3302" dir="5400000" rotWithShape="0">
                              <a:srgbClr val="000000">
                                <a:alpha val="40000"/>
                              </a:srgbClr>
                            </a:outerShdw>
                          </a:effectLst>
                        </a:defRPr>
                      </a:pPr>
                      <a:endParaRPr/>
                    </a:p>
                  </a:txBody>
                  <a:tcPr marL="50800" marR="50800" marT="50800" marB="50800" anchor="ctr" horzOverflow="overflow"/>
                </a:tc>
                <a:tc>
                  <a:txBody>
                    <a:bodyPr/>
                    <a:lstStyle/>
                    <a:p>
                      <a:pPr defTabSz="914400">
                        <a:tabLst>
                          <a:tab pos="1295400" algn="l"/>
                        </a:tabLst>
                        <a:defRPr sz="2600">
                          <a:effectLst>
                            <a:outerShdw blurRad="63500" dist="3302" dir="5400000" rotWithShape="0">
                              <a:srgbClr val="000000">
                                <a:alpha val="40000"/>
                              </a:srgbClr>
                            </a:outerShdw>
                          </a:effectLst>
                        </a:defRPr>
                      </a:pPr>
                      <a:endParaRPr/>
                    </a:p>
                  </a:txBody>
                  <a:tcPr marL="50800" marR="50800" marT="50800" marB="50800" anchor="ctr" horzOverflow="overflow"/>
                </a:tc>
                <a:tc>
                  <a:txBody>
                    <a:bodyPr/>
                    <a:lstStyle/>
                    <a:p>
                      <a:pPr defTabSz="914400">
                        <a:tabLst>
                          <a:tab pos="1295400" algn="l"/>
                        </a:tabLst>
                        <a:defRPr sz="2600">
                          <a:effectLst>
                            <a:outerShdw blurRad="63500" dist="3302" dir="5400000" rotWithShape="0">
                              <a:srgbClr val="000000">
                                <a:alpha val="40000"/>
                              </a:srgbClr>
                            </a:outerShdw>
                          </a:effectLst>
                        </a:defRPr>
                      </a:pPr>
                      <a:endParaRPr/>
                    </a:p>
                  </a:txBody>
                  <a:tcPr marL="50800" marR="50800" marT="50800" marB="50800" anchor="ctr" horzOverflow="overflow"/>
                </a:tc>
                <a:extLst>
                  <a:ext uri="{0D108BD9-81ED-4DB2-BD59-A6C34878D82A}">
                    <a16:rowId xmlns:a16="http://schemas.microsoft.com/office/drawing/2014/main" val="10001"/>
                  </a:ext>
                </a:extLst>
              </a:tr>
            </a:tbl>
          </a:graphicData>
        </a:graphic>
      </p:graphicFrame>
      <p:sp>
        <p:nvSpPr>
          <p:cNvPr id="407" name="Visited:"/>
          <p:cNvSpPr txBox="1"/>
          <p:nvPr/>
        </p:nvSpPr>
        <p:spPr>
          <a:xfrm>
            <a:off x="631944" y="8414582"/>
            <a:ext cx="1566642" cy="45417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4900"/>
              </a:lnSpc>
              <a:defRPr sz="1800"/>
            </a:lvl1pPr>
          </a:lstStyle>
          <a:p>
            <a:r>
              <a:t>Visited:</a:t>
            </a:r>
          </a:p>
        </p:txBody>
      </p:sp>
      <p:sp>
        <p:nvSpPr>
          <p:cNvPr id="408" name="Visit node 1. Mark as visited part of the current path and call node 2."/>
          <p:cNvSpPr txBox="1"/>
          <p:nvPr/>
        </p:nvSpPr>
        <p:spPr>
          <a:xfrm>
            <a:off x="809098" y="3723230"/>
            <a:ext cx="8851247" cy="59503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503766" indent="-503766" algn="l">
              <a:lnSpc>
                <a:spcPts val="4700"/>
              </a:lnSpc>
              <a:buSzPct val="100000"/>
              <a:buAutoNum type="arabicPeriod"/>
              <a:defRPr sz="1600"/>
            </a:lvl1pPr>
          </a:lstStyle>
          <a:p>
            <a:pPr>
              <a:lnSpc>
                <a:spcPct val="100000"/>
              </a:lnSpc>
            </a:pPr>
            <a:r>
              <a:rPr dirty="0"/>
              <a:t>Visit node 1. Mark as visited part of the current path and call node 2. </a:t>
            </a:r>
          </a:p>
        </p:txBody>
      </p:sp>
      <p:sp>
        <p:nvSpPr>
          <p:cNvPr id="409" name="Visit node 2. Mark as visited and part of the current path and call node 5 and node 6."/>
          <p:cNvSpPr txBox="1"/>
          <p:nvPr/>
        </p:nvSpPr>
        <p:spPr>
          <a:xfrm>
            <a:off x="736781" y="4329365"/>
            <a:ext cx="8794479" cy="59503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503766" indent="-503766" algn="l">
              <a:lnSpc>
                <a:spcPts val="4700"/>
              </a:lnSpc>
              <a:buSzPct val="100000"/>
              <a:buAutoNum type="arabicPeriod" startAt="2"/>
              <a:defRPr sz="1600"/>
            </a:lvl1pPr>
          </a:lstStyle>
          <a:p>
            <a:pPr>
              <a:lnSpc>
                <a:spcPct val="100000"/>
              </a:lnSpc>
            </a:pPr>
            <a:r>
              <a:rPr dirty="0"/>
              <a:t>Visit node 2. Mark as visited and part of the current path and call node 5 and node 6.   </a:t>
            </a:r>
          </a:p>
        </p:txBody>
      </p:sp>
      <p:sp>
        <p:nvSpPr>
          <p:cNvPr id="410" name="Visit nodes 5 and 6. Mark as visited and part of the current path. No children so return to node 2. Remove 5 and 6 from the current path."/>
          <p:cNvSpPr txBox="1"/>
          <p:nvPr/>
        </p:nvSpPr>
        <p:spPr>
          <a:xfrm>
            <a:off x="736781" y="4974584"/>
            <a:ext cx="8851248" cy="59503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503766" indent="-503766" algn="l">
              <a:lnSpc>
                <a:spcPts val="4700"/>
              </a:lnSpc>
              <a:buSzPct val="100000"/>
              <a:buAutoNum type="arabicPeriod" startAt="3"/>
              <a:defRPr sz="1600"/>
            </a:lvl1pPr>
          </a:lstStyle>
          <a:p>
            <a:pPr>
              <a:lnSpc>
                <a:spcPct val="100000"/>
              </a:lnSpc>
            </a:pPr>
            <a:r>
              <a:rPr dirty="0"/>
              <a:t>Visit nodes 5 and 6. Mark as visited and part of the current path. No children so return to node 2. Remove 5 and 6 from the current path. </a:t>
            </a:r>
          </a:p>
        </p:txBody>
      </p:sp>
      <p:sp>
        <p:nvSpPr>
          <p:cNvPr id="411" name="Return from node 2 to node 1. Remove 2 from the current path."/>
          <p:cNvSpPr txBox="1"/>
          <p:nvPr/>
        </p:nvSpPr>
        <p:spPr>
          <a:xfrm>
            <a:off x="736781" y="5730325"/>
            <a:ext cx="8644700" cy="34881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503766" indent="-503766" algn="l">
              <a:lnSpc>
                <a:spcPts val="4700"/>
              </a:lnSpc>
              <a:buSzPct val="100000"/>
              <a:buAutoNum type="arabicPeriod" startAt="4"/>
              <a:defRPr sz="1600"/>
            </a:lvl1pPr>
          </a:lstStyle>
          <a:p>
            <a:pPr>
              <a:lnSpc>
                <a:spcPct val="100000"/>
              </a:lnSpc>
            </a:pPr>
            <a:r>
              <a:rPr dirty="0"/>
              <a:t>Return from node 2 to node 1. Remove 2 from the current path.  </a:t>
            </a:r>
          </a:p>
        </p:txBody>
      </p:sp>
      <p:sp>
        <p:nvSpPr>
          <p:cNvPr id="412" name="Visit node 3. Mark as visited and part of the current path. Call node 4."/>
          <p:cNvSpPr txBox="1"/>
          <p:nvPr/>
        </p:nvSpPr>
        <p:spPr>
          <a:xfrm>
            <a:off x="736781" y="6160891"/>
            <a:ext cx="8221445" cy="59503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503766" indent="-503766" algn="l">
              <a:lnSpc>
                <a:spcPts val="4700"/>
              </a:lnSpc>
              <a:buSzPct val="100000"/>
              <a:buAutoNum type="arabicPeriod" startAt="5"/>
              <a:defRPr sz="1600"/>
            </a:lvl1pPr>
          </a:lstStyle>
          <a:p>
            <a:pPr>
              <a:lnSpc>
                <a:spcPct val="100000"/>
              </a:lnSpc>
            </a:pPr>
            <a:r>
              <a:rPr dirty="0"/>
              <a:t>Visit node 3. Mark as visited and part of the current path. Call node 4. </a:t>
            </a:r>
          </a:p>
        </p:txBody>
      </p:sp>
      <p:sp>
        <p:nvSpPr>
          <p:cNvPr id="413" name="Visit node 4. Mark as visited and part of the current path. Call node 1."/>
          <p:cNvSpPr txBox="1"/>
          <p:nvPr/>
        </p:nvSpPr>
        <p:spPr>
          <a:xfrm>
            <a:off x="743965" y="6686348"/>
            <a:ext cx="7736825" cy="59503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503766" indent="-503766" algn="l">
              <a:lnSpc>
                <a:spcPts val="4700"/>
              </a:lnSpc>
              <a:buSzPct val="100000"/>
              <a:buAutoNum type="arabicPeriod" startAt="6"/>
              <a:defRPr sz="1600"/>
            </a:lvl1pPr>
          </a:lstStyle>
          <a:p>
            <a:pPr>
              <a:lnSpc>
                <a:spcPct val="100000"/>
              </a:lnSpc>
            </a:pPr>
            <a:r>
              <a:rPr dirty="0"/>
              <a:t>Visit node 4. Mark as visited and part of the current path. Call node 1.</a:t>
            </a:r>
          </a:p>
        </p:txBody>
      </p:sp>
      <p:sp>
        <p:nvSpPr>
          <p:cNvPr id="414" name="false"/>
          <p:cNvSpPr txBox="1"/>
          <p:nvPr/>
        </p:nvSpPr>
        <p:spPr>
          <a:xfrm>
            <a:off x="3902824" y="8414582"/>
            <a:ext cx="942442" cy="45417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4900"/>
              </a:lnSpc>
              <a:defRPr sz="1800"/>
            </a:lvl1pPr>
          </a:lstStyle>
          <a:p>
            <a:r>
              <a:t>false</a:t>
            </a:r>
          </a:p>
        </p:txBody>
      </p:sp>
      <p:pic>
        <p:nvPicPr>
          <p:cNvPr id="415" name="Line" descr="Line"/>
          <p:cNvPicPr>
            <a:picLocks/>
          </p:cNvPicPr>
          <p:nvPr/>
        </p:nvPicPr>
        <p:blipFill>
          <a:blip r:embed="rId2"/>
          <a:stretch>
            <a:fillRect/>
          </a:stretch>
        </p:blipFill>
        <p:spPr>
          <a:xfrm rot="13500000">
            <a:off x="9232418" y="3175973"/>
            <a:ext cx="924928" cy="405069"/>
          </a:xfrm>
          <a:prstGeom prst="rect">
            <a:avLst/>
          </a:prstGeom>
        </p:spPr>
      </p:pic>
      <p:pic>
        <p:nvPicPr>
          <p:cNvPr id="417" name="Line" descr="Line"/>
          <p:cNvPicPr>
            <a:picLocks/>
          </p:cNvPicPr>
          <p:nvPr/>
        </p:nvPicPr>
        <p:blipFill>
          <a:blip r:embed="rId3"/>
          <a:stretch>
            <a:fillRect/>
          </a:stretch>
        </p:blipFill>
        <p:spPr>
          <a:xfrm rot="16200000">
            <a:off x="9873908" y="4506660"/>
            <a:ext cx="784175" cy="405070"/>
          </a:xfrm>
          <a:prstGeom prst="rect">
            <a:avLst/>
          </a:prstGeom>
        </p:spPr>
      </p:pic>
      <p:pic>
        <p:nvPicPr>
          <p:cNvPr id="419" name="Line" descr="Line"/>
          <p:cNvPicPr>
            <a:picLocks/>
          </p:cNvPicPr>
          <p:nvPr/>
        </p:nvPicPr>
        <p:blipFill>
          <a:blip r:embed="rId4"/>
          <a:stretch>
            <a:fillRect/>
          </a:stretch>
        </p:blipFill>
        <p:spPr>
          <a:xfrm rot="8100000">
            <a:off x="10518856" y="6108194"/>
            <a:ext cx="1817670" cy="405069"/>
          </a:xfrm>
          <a:prstGeom prst="rect">
            <a:avLst/>
          </a:prstGeom>
        </p:spPr>
      </p:pic>
      <p:pic>
        <p:nvPicPr>
          <p:cNvPr id="421" name="Line" descr="Line"/>
          <p:cNvPicPr>
            <a:picLocks/>
          </p:cNvPicPr>
          <p:nvPr/>
        </p:nvPicPr>
        <p:blipFill>
          <a:blip r:embed="rId5"/>
          <a:stretch>
            <a:fillRect/>
          </a:stretch>
        </p:blipFill>
        <p:spPr>
          <a:xfrm rot="16200000">
            <a:off x="9843730" y="6120180"/>
            <a:ext cx="828940" cy="405070"/>
          </a:xfrm>
          <a:prstGeom prst="rect">
            <a:avLst/>
          </a:prstGeom>
        </p:spPr>
      </p:pic>
      <p:pic>
        <p:nvPicPr>
          <p:cNvPr id="423" name="Line" descr="Line"/>
          <p:cNvPicPr>
            <a:picLocks/>
          </p:cNvPicPr>
          <p:nvPr/>
        </p:nvPicPr>
        <p:blipFill>
          <a:blip r:embed="rId6"/>
          <a:stretch>
            <a:fillRect/>
          </a:stretch>
        </p:blipFill>
        <p:spPr>
          <a:xfrm rot="18900000">
            <a:off x="10490714" y="3117740"/>
            <a:ext cx="830372" cy="405070"/>
          </a:xfrm>
          <a:prstGeom prst="rect">
            <a:avLst/>
          </a:prstGeom>
        </p:spPr>
      </p:pic>
      <p:pic>
        <p:nvPicPr>
          <p:cNvPr id="425" name="Line" descr="Line"/>
          <p:cNvPicPr>
            <a:picLocks/>
          </p:cNvPicPr>
          <p:nvPr/>
        </p:nvPicPr>
        <p:blipFill>
          <a:blip r:embed="rId7"/>
          <a:stretch>
            <a:fillRect/>
          </a:stretch>
        </p:blipFill>
        <p:spPr>
          <a:xfrm>
            <a:off x="10631432" y="5249238"/>
            <a:ext cx="1152212" cy="405070"/>
          </a:xfrm>
          <a:prstGeom prst="rect">
            <a:avLst/>
          </a:prstGeom>
        </p:spPr>
      </p:pic>
      <p:sp>
        <p:nvSpPr>
          <p:cNvPr id="427" name="1"/>
          <p:cNvSpPr/>
          <p:nvPr/>
        </p:nvSpPr>
        <p:spPr>
          <a:xfrm>
            <a:off x="9801068" y="5050106"/>
            <a:ext cx="929856" cy="901816"/>
          </a:xfrm>
          <a:prstGeom prst="ellipse">
            <a:avLst/>
          </a:prstGeom>
          <a:blipFill>
            <a:blip r:embed="rId8"/>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1</a:t>
            </a:r>
          </a:p>
        </p:txBody>
      </p:sp>
      <p:sp>
        <p:nvSpPr>
          <p:cNvPr id="428" name="1"/>
          <p:cNvSpPr/>
          <p:nvPr/>
        </p:nvSpPr>
        <p:spPr>
          <a:xfrm>
            <a:off x="9801067" y="5050106"/>
            <a:ext cx="929857" cy="901816"/>
          </a:xfrm>
          <a:prstGeom prst="ellipse">
            <a:avLst/>
          </a:prstGeom>
          <a:blipFill>
            <a:blip r:embed="rId9"/>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1</a:t>
            </a:r>
          </a:p>
        </p:txBody>
      </p:sp>
      <p:sp>
        <p:nvSpPr>
          <p:cNvPr id="429" name="2"/>
          <p:cNvSpPr/>
          <p:nvPr/>
        </p:nvSpPr>
        <p:spPr>
          <a:xfrm>
            <a:off x="9801067" y="3449389"/>
            <a:ext cx="929857" cy="901815"/>
          </a:xfrm>
          <a:prstGeom prst="ellipse">
            <a:avLst/>
          </a:prstGeom>
          <a:blipFill>
            <a:blip r:embed="rId8"/>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2</a:t>
            </a:r>
          </a:p>
        </p:txBody>
      </p:sp>
      <p:sp>
        <p:nvSpPr>
          <p:cNvPr id="430" name="3"/>
          <p:cNvSpPr/>
          <p:nvPr/>
        </p:nvSpPr>
        <p:spPr>
          <a:xfrm>
            <a:off x="11781401" y="5050106"/>
            <a:ext cx="929856" cy="901816"/>
          </a:xfrm>
          <a:prstGeom prst="ellipse">
            <a:avLst/>
          </a:prstGeom>
          <a:blipFill>
            <a:blip r:embed="rId8"/>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3</a:t>
            </a:r>
          </a:p>
        </p:txBody>
      </p:sp>
      <p:sp>
        <p:nvSpPr>
          <p:cNvPr id="431" name="3"/>
          <p:cNvSpPr/>
          <p:nvPr/>
        </p:nvSpPr>
        <p:spPr>
          <a:xfrm>
            <a:off x="11781401" y="5050106"/>
            <a:ext cx="929856" cy="901816"/>
          </a:xfrm>
          <a:prstGeom prst="ellipse">
            <a:avLst/>
          </a:prstGeom>
          <a:blipFill>
            <a:blip r:embed="rId9"/>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3</a:t>
            </a:r>
          </a:p>
        </p:txBody>
      </p:sp>
      <p:sp>
        <p:nvSpPr>
          <p:cNvPr id="432" name="4"/>
          <p:cNvSpPr/>
          <p:nvPr/>
        </p:nvSpPr>
        <p:spPr>
          <a:xfrm>
            <a:off x="9801067" y="6651380"/>
            <a:ext cx="929857" cy="901815"/>
          </a:xfrm>
          <a:prstGeom prst="ellipse">
            <a:avLst/>
          </a:prstGeom>
          <a:blipFill>
            <a:blip r:embed="rId8"/>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4</a:t>
            </a:r>
          </a:p>
        </p:txBody>
      </p:sp>
      <p:sp>
        <p:nvSpPr>
          <p:cNvPr id="433" name="4"/>
          <p:cNvSpPr/>
          <p:nvPr/>
        </p:nvSpPr>
        <p:spPr>
          <a:xfrm>
            <a:off x="9801067" y="6650825"/>
            <a:ext cx="929857" cy="901815"/>
          </a:xfrm>
          <a:prstGeom prst="ellipse">
            <a:avLst/>
          </a:prstGeom>
          <a:blipFill>
            <a:blip r:embed="rId9"/>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4</a:t>
            </a:r>
          </a:p>
        </p:txBody>
      </p:sp>
      <p:sp>
        <p:nvSpPr>
          <p:cNvPr id="434" name="5"/>
          <p:cNvSpPr/>
          <p:nvPr/>
        </p:nvSpPr>
        <p:spPr>
          <a:xfrm>
            <a:off x="8649634" y="2226218"/>
            <a:ext cx="929856" cy="901815"/>
          </a:xfrm>
          <a:prstGeom prst="ellipse">
            <a:avLst/>
          </a:prstGeom>
          <a:blipFill>
            <a:blip r:embed="rId8"/>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5</a:t>
            </a:r>
          </a:p>
        </p:txBody>
      </p:sp>
      <p:sp>
        <p:nvSpPr>
          <p:cNvPr id="435" name="6"/>
          <p:cNvSpPr/>
          <p:nvPr/>
        </p:nvSpPr>
        <p:spPr>
          <a:xfrm>
            <a:off x="10981273" y="2226218"/>
            <a:ext cx="929857" cy="901815"/>
          </a:xfrm>
          <a:prstGeom prst="ellipse">
            <a:avLst/>
          </a:prstGeom>
          <a:blipFill>
            <a:blip r:embed="rId8"/>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6</a:t>
            </a:r>
          </a:p>
        </p:txBody>
      </p:sp>
      <p:sp>
        <p:nvSpPr>
          <p:cNvPr id="436" name="CurrPath:"/>
          <p:cNvSpPr txBox="1"/>
          <p:nvPr/>
        </p:nvSpPr>
        <p:spPr>
          <a:xfrm>
            <a:off x="269883" y="8980233"/>
            <a:ext cx="2144490" cy="45417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4900"/>
              </a:lnSpc>
              <a:defRPr sz="1800"/>
            </a:lvl1pPr>
          </a:lstStyle>
          <a:p>
            <a:r>
              <a:t>CurrPath:</a:t>
            </a:r>
          </a:p>
        </p:txBody>
      </p:sp>
      <p:sp>
        <p:nvSpPr>
          <p:cNvPr id="437" name="true"/>
          <p:cNvSpPr txBox="1"/>
          <p:nvPr/>
        </p:nvSpPr>
        <p:spPr>
          <a:xfrm>
            <a:off x="2404233" y="8414582"/>
            <a:ext cx="942442" cy="45417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4900"/>
              </a:lnSpc>
              <a:defRPr sz="1800"/>
            </a:lvl1pPr>
          </a:lstStyle>
          <a:p>
            <a:r>
              <a:t>true</a:t>
            </a:r>
          </a:p>
        </p:txBody>
      </p:sp>
      <p:sp>
        <p:nvSpPr>
          <p:cNvPr id="438" name="true"/>
          <p:cNvSpPr txBox="1"/>
          <p:nvPr/>
        </p:nvSpPr>
        <p:spPr>
          <a:xfrm>
            <a:off x="2395995" y="8942469"/>
            <a:ext cx="942442" cy="45417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4900"/>
              </a:lnSpc>
              <a:defRPr sz="1800"/>
            </a:lvl1pPr>
          </a:lstStyle>
          <a:p>
            <a:r>
              <a:t>true</a:t>
            </a:r>
          </a:p>
        </p:txBody>
      </p:sp>
      <p:sp>
        <p:nvSpPr>
          <p:cNvPr id="439" name="false"/>
          <p:cNvSpPr txBox="1"/>
          <p:nvPr/>
        </p:nvSpPr>
        <p:spPr>
          <a:xfrm>
            <a:off x="3902824" y="8980233"/>
            <a:ext cx="942442" cy="45417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4900"/>
              </a:lnSpc>
              <a:defRPr sz="1800"/>
            </a:lvl1pPr>
          </a:lstStyle>
          <a:p>
            <a:r>
              <a:t>false</a:t>
            </a:r>
          </a:p>
        </p:txBody>
      </p:sp>
      <p:sp>
        <p:nvSpPr>
          <p:cNvPr id="440" name="false"/>
          <p:cNvSpPr txBox="1"/>
          <p:nvPr/>
        </p:nvSpPr>
        <p:spPr>
          <a:xfrm>
            <a:off x="5250142" y="8942469"/>
            <a:ext cx="942442" cy="45417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4900"/>
              </a:lnSpc>
              <a:defRPr sz="1800"/>
            </a:lvl1pPr>
          </a:lstStyle>
          <a:p>
            <a:r>
              <a:t>false</a:t>
            </a:r>
          </a:p>
        </p:txBody>
      </p:sp>
      <p:sp>
        <p:nvSpPr>
          <p:cNvPr id="441" name="false"/>
          <p:cNvSpPr txBox="1"/>
          <p:nvPr/>
        </p:nvSpPr>
        <p:spPr>
          <a:xfrm>
            <a:off x="5250142" y="8414582"/>
            <a:ext cx="942442" cy="45417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4900"/>
              </a:lnSpc>
              <a:defRPr sz="1800"/>
            </a:lvl1pPr>
          </a:lstStyle>
          <a:p>
            <a:r>
              <a:t>false</a:t>
            </a:r>
          </a:p>
        </p:txBody>
      </p:sp>
      <p:sp>
        <p:nvSpPr>
          <p:cNvPr id="442" name="false"/>
          <p:cNvSpPr txBox="1"/>
          <p:nvPr/>
        </p:nvSpPr>
        <p:spPr>
          <a:xfrm>
            <a:off x="8359937" y="8414582"/>
            <a:ext cx="942442" cy="45417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4900"/>
              </a:lnSpc>
              <a:defRPr sz="1800"/>
            </a:lvl1pPr>
          </a:lstStyle>
          <a:p>
            <a:r>
              <a:t>false</a:t>
            </a:r>
          </a:p>
        </p:txBody>
      </p:sp>
      <p:sp>
        <p:nvSpPr>
          <p:cNvPr id="443" name="false"/>
          <p:cNvSpPr txBox="1"/>
          <p:nvPr/>
        </p:nvSpPr>
        <p:spPr>
          <a:xfrm>
            <a:off x="6861347" y="8414582"/>
            <a:ext cx="942441" cy="45417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4900"/>
              </a:lnSpc>
              <a:defRPr sz="1800"/>
            </a:lvl1pPr>
          </a:lstStyle>
          <a:p>
            <a:r>
              <a:t>false</a:t>
            </a:r>
          </a:p>
        </p:txBody>
      </p:sp>
      <p:sp>
        <p:nvSpPr>
          <p:cNvPr id="444" name="false"/>
          <p:cNvSpPr txBox="1"/>
          <p:nvPr/>
        </p:nvSpPr>
        <p:spPr>
          <a:xfrm>
            <a:off x="6853108" y="8942469"/>
            <a:ext cx="942442" cy="45417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4900"/>
              </a:lnSpc>
              <a:defRPr sz="1800"/>
            </a:lvl1pPr>
          </a:lstStyle>
          <a:p>
            <a:r>
              <a:t>false</a:t>
            </a:r>
          </a:p>
        </p:txBody>
      </p:sp>
      <p:sp>
        <p:nvSpPr>
          <p:cNvPr id="445" name="false"/>
          <p:cNvSpPr txBox="1"/>
          <p:nvPr/>
        </p:nvSpPr>
        <p:spPr>
          <a:xfrm>
            <a:off x="8359937" y="8980233"/>
            <a:ext cx="942442" cy="45417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4900"/>
              </a:lnSpc>
              <a:defRPr sz="1800"/>
            </a:lvl1pPr>
          </a:lstStyle>
          <a:p>
            <a:r>
              <a:t>false</a:t>
            </a:r>
          </a:p>
        </p:txBody>
      </p:sp>
      <p:sp>
        <p:nvSpPr>
          <p:cNvPr id="446" name="false"/>
          <p:cNvSpPr txBox="1"/>
          <p:nvPr/>
        </p:nvSpPr>
        <p:spPr>
          <a:xfrm>
            <a:off x="9707255" y="8942469"/>
            <a:ext cx="942442" cy="45417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4900"/>
              </a:lnSpc>
              <a:defRPr sz="1800"/>
            </a:lvl1pPr>
          </a:lstStyle>
          <a:p>
            <a:r>
              <a:t>false</a:t>
            </a:r>
          </a:p>
        </p:txBody>
      </p:sp>
      <p:sp>
        <p:nvSpPr>
          <p:cNvPr id="447" name="false"/>
          <p:cNvSpPr txBox="1"/>
          <p:nvPr/>
        </p:nvSpPr>
        <p:spPr>
          <a:xfrm>
            <a:off x="9707255" y="8414582"/>
            <a:ext cx="942442" cy="45417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4900"/>
              </a:lnSpc>
              <a:defRPr sz="1800"/>
            </a:lvl1pPr>
          </a:lstStyle>
          <a:p>
            <a:r>
              <a:t>false</a:t>
            </a:r>
          </a:p>
        </p:txBody>
      </p:sp>
      <p:sp>
        <p:nvSpPr>
          <p:cNvPr id="448" name="Node 1 is part of the current path. CYCLE DETECTED."/>
          <p:cNvSpPr txBox="1"/>
          <p:nvPr/>
        </p:nvSpPr>
        <p:spPr>
          <a:xfrm>
            <a:off x="735726" y="7388710"/>
            <a:ext cx="7736825" cy="34881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503766" indent="-503766" algn="l">
              <a:lnSpc>
                <a:spcPts val="4700"/>
              </a:lnSpc>
              <a:buSzPct val="100000"/>
              <a:buAutoNum type="arabicPeriod" startAt="6"/>
              <a:defRPr sz="1600"/>
            </a:lvl1pPr>
          </a:lstStyle>
          <a:p>
            <a:pPr>
              <a:lnSpc>
                <a:spcPct val="100000"/>
              </a:lnSpc>
              <a:buFont typeface="+mj-lt"/>
              <a:buAutoNum type="arabicPeriod" startAt="7"/>
            </a:pPr>
            <a:r>
              <a:rPr dirty="0"/>
              <a:t>Node 1 is part of the current path. CYCLE DETECTED. </a:t>
            </a:r>
          </a:p>
        </p:txBody>
      </p:sp>
      <p:sp>
        <p:nvSpPr>
          <p:cNvPr id="449" name="2"/>
          <p:cNvSpPr/>
          <p:nvPr/>
        </p:nvSpPr>
        <p:spPr>
          <a:xfrm>
            <a:off x="9801067" y="3436778"/>
            <a:ext cx="929857" cy="901815"/>
          </a:xfrm>
          <a:prstGeom prst="ellipse">
            <a:avLst/>
          </a:prstGeom>
          <a:blipFill>
            <a:blip r:embed="rId9"/>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2</a:t>
            </a:r>
          </a:p>
        </p:txBody>
      </p:sp>
      <p:sp>
        <p:nvSpPr>
          <p:cNvPr id="450" name="5"/>
          <p:cNvSpPr/>
          <p:nvPr/>
        </p:nvSpPr>
        <p:spPr>
          <a:xfrm>
            <a:off x="8649634" y="2214427"/>
            <a:ext cx="929856" cy="901815"/>
          </a:xfrm>
          <a:prstGeom prst="ellipse">
            <a:avLst/>
          </a:prstGeom>
          <a:blipFill>
            <a:blip r:embed="rId9"/>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5</a:t>
            </a:r>
          </a:p>
        </p:txBody>
      </p:sp>
      <p:sp>
        <p:nvSpPr>
          <p:cNvPr id="451" name="6"/>
          <p:cNvSpPr/>
          <p:nvPr/>
        </p:nvSpPr>
        <p:spPr>
          <a:xfrm>
            <a:off x="10981273" y="2226218"/>
            <a:ext cx="929857" cy="901815"/>
          </a:xfrm>
          <a:prstGeom prst="ellipse">
            <a:avLst/>
          </a:prstGeom>
          <a:blipFill>
            <a:blip r:embed="rId9"/>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6</a:t>
            </a:r>
          </a:p>
        </p:txBody>
      </p:sp>
      <p:sp>
        <p:nvSpPr>
          <p:cNvPr id="452" name="1"/>
          <p:cNvSpPr/>
          <p:nvPr/>
        </p:nvSpPr>
        <p:spPr>
          <a:xfrm>
            <a:off x="9801067" y="5050106"/>
            <a:ext cx="929857" cy="901816"/>
          </a:xfrm>
          <a:prstGeom prst="ellipse">
            <a:avLst/>
          </a:prstGeom>
          <a:solidFill>
            <a:schemeClr val="accent4">
              <a:hueOff val="-305026"/>
              <a:satOff val="6618"/>
              <a:lumOff val="-27905"/>
            </a:schemeClr>
          </a:solid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1</a:t>
            </a:r>
          </a:p>
        </p:txBody>
      </p:sp>
      <p:sp>
        <p:nvSpPr>
          <p:cNvPr id="453" name="false"/>
          <p:cNvSpPr txBox="1"/>
          <p:nvPr/>
        </p:nvSpPr>
        <p:spPr>
          <a:xfrm>
            <a:off x="2395995" y="8414582"/>
            <a:ext cx="942442" cy="45417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4900"/>
              </a:lnSpc>
              <a:defRPr sz="1800"/>
            </a:lvl1pPr>
          </a:lstStyle>
          <a:p>
            <a:r>
              <a:t>false</a:t>
            </a:r>
          </a:p>
        </p:txBody>
      </p:sp>
      <p:sp>
        <p:nvSpPr>
          <p:cNvPr id="454" name="false"/>
          <p:cNvSpPr txBox="1"/>
          <p:nvPr/>
        </p:nvSpPr>
        <p:spPr>
          <a:xfrm>
            <a:off x="2395995" y="8942469"/>
            <a:ext cx="942442" cy="45417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4900"/>
              </a:lnSpc>
              <a:defRPr sz="1800"/>
            </a:lvl1pPr>
          </a:lstStyle>
          <a:p>
            <a:r>
              <a:t>false</a:t>
            </a:r>
          </a:p>
        </p:txBody>
      </p:sp>
      <p:sp>
        <p:nvSpPr>
          <p:cNvPr id="455" name="true"/>
          <p:cNvSpPr txBox="1"/>
          <p:nvPr/>
        </p:nvSpPr>
        <p:spPr>
          <a:xfrm>
            <a:off x="3904584" y="8417056"/>
            <a:ext cx="942442" cy="45417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4900"/>
              </a:lnSpc>
              <a:defRPr sz="1800"/>
            </a:lvl1pPr>
          </a:lstStyle>
          <a:p>
            <a:r>
              <a:t>true</a:t>
            </a:r>
          </a:p>
        </p:txBody>
      </p:sp>
      <p:sp>
        <p:nvSpPr>
          <p:cNvPr id="456" name="true"/>
          <p:cNvSpPr txBox="1"/>
          <p:nvPr/>
        </p:nvSpPr>
        <p:spPr>
          <a:xfrm>
            <a:off x="3896346" y="8944944"/>
            <a:ext cx="942442" cy="45416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4900"/>
              </a:lnSpc>
              <a:defRPr sz="1800"/>
            </a:lvl1pPr>
          </a:lstStyle>
          <a:p>
            <a:r>
              <a:t>true</a:t>
            </a:r>
          </a:p>
        </p:txBody>
      </p:sp>
      <p:sp>
        <p:nvSpPr>
          <p:cNvPr id="457" name="true"/>
          <p:cNvSpPr txBox="1"/>
          <p:nvPr/>
        </p:nvSpPr>
        <p:spPr>
          <a:xfrm>
            <a:off x="8480790" y="8417056"/>
            <a:ext cx="942441" cy="45417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4900"/>
              </a:lnSpc>
              <a:defRPr sz="1800"/>
            </a:lvl1pPr>
          </a:lstStyle>
          <a:p>
            <a:r>
              <a:t>true</a:t>
            </a:r>
          </a:p>
        </p:txBody>
      </p:sp>
      <p:sp>
        <p:nvSpPr>
          <p:cNvPr id="458" name="true"/>
          <p:cNvSpPr txBox="1"/>
          <p:nvPr/>
        </p:nvSpPr>
        <p:spPr>
          <a:xfrm>
            <a:off x="8472551" y="8944944"/>
            <a:ext cx="942442" cy="45416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4900"/>
              </a:lnSpc>
              <a:defRPr sz="1800"/>
            </a:lvl1pPr>
          </a:lstStyle>
          <a:p>
            <a:r>
              <a:t>true</a:t>
            </a:r>
          </a:p>
        </p:txBody>
      </p:sp>
      <p:sp>
        <p:nvSpPr>
          <p:cNvPr id="459" name="true"/>
          <p:cNvSpPr txBox="1"/>
          <p:nvPr/>
        </p:nvSpPr>
        <p:spPr>
          <a:xfrm>
            <a:off x="9798894" y="8413509"/>
            <a:ext cx="942441" cy="45417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4900"/>
              </a:lnSpc>
              <a:defRPr sz="1800"/>
            </a:lvl1pPr>
          </a:lstStyle>
          <a:p>
            <a:r>
              <a:t>true</a:t>
            </a:r>
          </a:p>
        </p:txBody>
      </p:sp>
      <p:sp>
        <p:nvSpPr>
          <p:cNvPr id="460" name="true"/>
          <p:cNvSpPr txBox="1"/>
          <p:nvPr/>
        </p:nvSpPr>
        <p:spPr>
          <a:xfrm>
            <a:off x="9790655" y="8941397"/>
            <a:ext cx="942442" cy="45416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4900"/>
              </a:lnSpc>
              <a:defRPr sz="1800"/>
            </a:lvl1pPr>
          </a:lstStyle>
          <a:p>
            <a:r>
              <a:t>true</a:t>
            </a:r>
          </a:p>
        </p:txBody>
      </p:sp>
      <p:sp>
        <p:nvSpPr>
          <p:cNvPr id="461" name="false"/>
          <p:cNvSpPr txBox="1"/>
          <p:nvPr/>
        </p:nvSpPr>
        <p:spPr>
          <a:xfrm>
            <a:off x="9700441" y="8942469"/>
            <a:ext cx="942442" cy="45417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4900"/>
              </a:lnSpc>
              <a:defRPr sz="1800"/>
            </a:lvl1pPr>
          </a:lstStyle>
          <a:p>
            <a:r>
              <a:t>false</a:t>
            </a:r>
          </a:p>
        </p:txBody>
      </p:sp>
      <p:sp>
        <p:nvSpPr>
          <p:cNvPr id="462" name="false"/>
          <p:cNvSpPr txBox="1"/>
          <p:nvPr/>
        </p:nvSpPr>
        <p:spPr>
          <a:xfrm>
            <a:off x="8393620" y="8949386"/>
            <a:ext cx="942442" cy="45417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4900"/>
              </a:lnSpc>
              <a:defRPr sz="1800"/>
            </a:lvl1pPr>
          </a:lstStyle>
          <a:p>
            <a:r>
              <a:t>false</a:t>
            </a:r>
          </a:p>
        </p:txBody>
      </p:sp>
      <p:sp>
        <p:nvSpPr>
          <p:cNvPr id="463" name="false"/>
          <p:cNvSpPr txBox="1"/>
          <p:nvPr/>
        </p:nvSpPr>
        <p:spPr>
          <a:xfrm>
            <a:off x="3896346" y="8980233"/>
            <a:ext cx="942442" cy="45417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4900"/>
              </a:lnSpc>
              <a:defRPr sz="1800"/>
            </a:lvl1pPr>
          </a:lstStyle>
          <a:p>
            <a:r>
              <a:rPr dirty="0"/>
              <a:t>false</a:t>
            </a:r>
          </a:p>
        </p:txBody>
      </p:sp>
      <p:sp>
        <p:nvSpPr>
          <p:cNvPr id="464" name="true"/>
          <p:cNvSpPr txBox="1"/>
          <p:nvPr/>
        </p:nvSpPr>
        <p:spPr>
          <a:xfrm>
            <a:off x="5251902" y="8414582"/>
            <a:ext cx="942442" cy="45417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4900"/>
              </a:lnSpc>
              <a:defRPr sz="1800"/>
            </a:lvl1pPr>
          </a:lstStyle>
          <a:p>
            <a:r>
              <a:t>true</a:t>
            </a:r>
          </a:p>
        </p:txBody>
      </p:sp>
      <p:sp>
        <p:nvSpPr>
          <p:cNvPr id="465" name="true"/>
          <p:cNvSpPr txBox="1"/>
          <p:nvPr/>
        </p:nvSpPr>
        <p:spPr>
          <a:xfrm>
            <a:off x="5312597" y="8942469"/>
            <a:ext cx="942442" cy="45417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4900"/>
              </a:lnSpc>
              <a:defRPr sz="1800"/>
            </a:lvl1pPr>
          </a:lstStyle>
          <a:p>
            <a:r>
              <a:t>true</a:t>
            </a:r>
          </a:p>
        </p:txBody>
      </p:sp>
      <p:sp>
        <p:nvSpPr>
          <p:cNvPr id="466" name="true"/>
          <p:cNvSpPr txBox="1"/>
          <p:nvPr/>
        </p:nvSpPr>
        <p:spPr>
          <a:xfrm>
            <a:off x="6869584" y="8414582"/>
            <a:ext cx="942442" cy="45417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4900"/>
              </a:lnSpc>
              <a:defRPr sz="1800"/>
            </a:lvl1pPr>
          </a:lstStyle>
          <a:p>
            <a:r>
              <a:t>true</a:t>
            </a:r>
          </a:p>
        </p:txBody>
      </p:sp>
      <p:sp>
        <p:nvSpPr>
          <p:cNvPr id="467" name="true"/>
          <p:cNvSpPr txBox="1"/>
          <p:nvPr/>
        </p:nvSpPr>
        <p:spPr>
          <a:xfrm>
            <a:off x="6892574" y="8942469"/>
            <a:ext cx="942442" cy="45417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4900"/>
              </a:lnSpc>
              <a:defRPr sz="1800"/>
            </a:lvl1pPr>
          </a:lstStyle>
          <a:p>
            <a:r>
              <a:t>true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iterate>
                                    <p:tmAbs val="0"/>
                                  </p:iterate>
                                  <p:childTnLst>
                                    <p:set>
                                      <p:cBhvr>
                                        <p:cTn id="6" fill="hold">
                                          <p:stCondLst>
                                            <p:cond delay="0"/>
                                          </p:stCondLst>
                                        </p:cTn>
                                        <p:tgtEl>
                                          <p:spTgt spid="453"/>
                                        </p:tgtEl>
                                        <p:attrNameLst>
                                          <p:attrName>style.visibility</p:attrName>
                                        </p:attrNameLst>
                                      </p:cBhvr>
                                      <p:to>
                                        <p:strVal val="hidden"/>
                                      </p:to>
                                    </p:set>
                                  </p:childTnLst>
                                </p:cTn>
                              </p:par>
                            </p:childTnLst>
                          </p:cTn>
                        </p:par>
                        <p:par>
                          <p:cTn id="7" fill="hold">
                            <p:stCondLst>
                              <p:cond delay="0"/>
                            </p:stCondLst>
                            <p:childTnLst>
                              <p:par>
                                <p:cTn id="8" presetID="1" presetClass="exit" presetSubtype="0" fill="hold" grpId="0" nodeType="afterEffect">
                                  <p:stCondLst>
                                    <p:cond delay="0"/>
                                  </p:stCondLst>
                                  <p:iterate>
                                    <p:tmAbs val="0"/>
                                  </p:iterate>
                                  <p:childTnLst>
                                    <p:set>
                                      <p:cBhvr>
                                        <p:cTn id="9" fill="hold">
                                          <p:stCondLst>
                                            <p:cond delay="0"/>
                                          </p:stCondLst>
                                        </p:cTn>
                                        <p:tgtEl>
                                          <p:spTgt spid="454"/>
                                        </p:tgtEl>
                                        <p:attrNameLst>
                                          <p:attrName>style.visibility</p:attrName>
                                        </p:attrNameLst>
                                      </p:cBhvr>
                                      <p:to>
                                        <p:strVal val="hidden"/>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408"/>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428"/>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437"/>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iterate>
                                    <p:tmAbs val="0"/>
                                  </p:iterate>
                                  <p:childTnLst>
                                    <p:set>
                                      <p:cBhvr>
                                        <p:cTn id="21" fill="hold"/>
                                        <p:tgtEl>
                                          <p:spTgt spid="43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iterate>
                                    <p:tmAbs val="0"/>
                                  </p:iterate>
                                  <p:childTnLst>
                                    <p:set>
                                      <p:cBhvr>
                                        <p:cTn id="25" fill="hold"/>
                                        <p:tgtEl>
                                          <p:spTgt spid="409"/>
                                        </p:tgtEl>
                                        <p:attrNameLst>
                                          <p:attrName>style.visibility</p:attrName>
                                        </p:attrNameLst>
                                      </p:cBhvr>
                                      <p:to>
                                        <p:strVal val="visible"/>
                                      </p:to>
                                    </p:set>
                                  </p:childTnLst>
                                </p:cTn>
                              </p:par>
                            </p:childTnLst>
                          </p:cTn>
                        </p:par>
                        <p:par>
                          <p:cTn id="26" fill="hold">
                            <p:stCondLst>
                              <p:cond delay="0"/>
                            </p:stCondLst>
                            <p:childTnLst>
                              <p:par>
                                <p:cTn id="27" presetID="1" presetClass="exit" presetSubtype="0" fill="hold" grpId="0" nodeType="afterEffect">
                                  <p:stCondLst>
                                    <p:cond delay="0"/>
                                  </p:stCondLst>
                                  <p:iterate>
                                    <p:tmAbs val="0"/>
                                  </p:iterate>
                                  <p:childTnLst>
                                    <p:set>
                                      <p:cBhvr>
                                        <p:cTn id="28" fill="hold">
                                          <p:stCondLst>
                                            <p:cond delay="0"/>
                                          </p:stCondLst>
                                        </p:cTn>
                                        <p:tgtEl>
                                          <p:spTgt spid="414"/>
                                        </p:tgtEl>
                                        <p:attrNameLst>
                                          <p:attrName>style.visibility</p:attrName>
                                        </p:attrNameLst>
                                      </p:cBhvr>
                                      <p:to>
                                        <p:strVal val="hidden"/>
                                      </p:to>
                                    </p:set>
                                  </p:childTnLst>
                                </p:cTn>
                              </p:par>
                            </p:childTnLst>
                          </p:cTn>
                        </p:par>
                        <p:par>
                          <p:cTn id="29" fill="hold">
                            <p:stCondLst>
                              <p:cond delay="0"/>
                            </p:stCondLst>
                            <p:childTnLst>
                              <p:par>
                                <p:cTn id="30" presetID="1" presetClass="exit" presetSubtype="0" fill="hold" grpId="0" nodeType="afterEffect">
                                  <p:stCondLst>
                                    <p:cond delay="0"/>
                                  </p:stCondLst>
                                  <p:iterate>
                                    <p:tmAbs val="0"/>
                                  </p:iterate>
                                  <p:childTnLst>
                                    <p:set>
                                      <p:cBhvr>
                                        <p:cTn id="31" fill="hold">
                                          <p:stCondLst>
                                            <p:cond delay="0"/>
                                          </p:stCondLst>
                                        </p:cTn>
                                        <p:tgtEl>
                                          <p:spTgt spid="439"/>
                                        </p:tgtEl>
                                        <p:attrNameLst>
                                          <p:attrName>style.visibility</p:attrName>
                                        </p:attrNameLst>
                                      </p:cBhvr>
                                      <p:to>
                                        <p:strVal val="hidden"/>
                                      </p:to>
                                    </p:set>
                                  </p:childTnLst>
                                </p:cTn>
                              </p:par>
                            </p:childTnLst>
                          </p:cTn>
                        </p:par>
                        <p:par>
                          <p:cTn id="32" fill="hold">
                            <p:stCondLst>
                              <p:cond delay="0"/>
                            </p:stCondLst>
                            <p:childTnLst>
                              <p:par>
                                <p:cTn id="33" presetID="1" presetClass="entr" presetSubtype="0" fill="hold" grpId="0" nodeType="afterEffect">
                                  <p:stCondLst>
                                    <p:cond delay="0"/>
                                  </p:stCondLst>
                                  <p:iterate>
                                    <p:tmAbs val="0"/>
                                  </p:iterate>
                                  <p:childTnLst>
                                    <p:set>
                                      <p:cBhvr>
                                        <p:cTn id="34" fill="hold"/>
                                        <p:tgtEl>
                                          <p:spTgt spid="449"/>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iterate>
                                    <p:tmAbs val="0"/>
                                  </p:iterate>
                                  <p:childTnLst>
                                    <p:set>
                                      <p:cBhvr>
                                        <p:cTn id="37" fill="hold"/>
                                        <p:tgtEl>
                                          <p:spTgt spid="455"/>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iterate>
                                    <p:tmAbs val="0"/>
                                  </p:iterate>
                                  <p:childTnLst>
                                    <p:set>
                                      <p:cBhvr>
                                        <p:cTn id="40" fill="hold"/>
                                        <p:tgtEl>
                                          <p:spTgt spid="45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iterate>
                                    <p:tmAbs val="0"/>
                                  </p:iterate>
                                  <p:childTnLst>
                                    <p:set>
                                      <p:cBhvr>
                                        <p:cTn id="44" fill="hold">
                                          <p:stCondLst>
                                            <p:cond delay="0"/>
                                          </p:stCondLst>
                                        </p:cTn>
                                        <p:tgtEl>
                                          <p:spTgt spid="442"/>
                                        </p:tgtEl>
                                        <p:attrNameLst>
                                          <p:attrName>style.visibility</p:attrName>
                                        </p:attrNameLst>
                                      </p:cBhvr>
                                      <p:to>
                                        <p:strVal val="hidden"/>
                                      </p:to>
                                    </p:set>
                                  </p:childTnLst>
                                </p:cTn>
                              </p:par>
                            </p:childTnLst>
                          </p:cTn>
                        </p:par>
                        <p:par>
                          <p:cTn id="45" fill="hold">
                            <p:stCondLst>
                              <p:cond delay="0"/>
                            </p:stCondLst>
                            <p:childTnLst>
                              <p:par>
                                <p:cTn id="46" presetID="1" presetClass="exit" presetSubtype="0" fill="hold" grpId="0" nodeType="afterEffect">
                                  <p:stCondLst>
                                    <p:cond delay="0"/>
                                  </p:stCondLst>
                                  <p:iterate>
                                    <p:tmAbs val="0"/>
                                  </p:iterate>
                                  <p:childTnLst>
                                    <p:set>
                                      <p:cBhvr>
                                        <p:cTn id="47" fill="hold">
                                          <p:stCondLst>
                                            <p:cond delay="0"/>
                                          </p:stCondLst>
                                        </p:cTn>
                                        <p:tgtEl>
                                          <p:spTgt spid="447"/>
                                        </p:tgtEl>
                                        <p:attrNameLst>
                                          <p:attrName>style.visibility</p:attrName>
                                        </p:attrNameLst>
                                      </p:cBhvr>
                                      <p:to>
                                        <p:strVal val="hidden"/>
                                      </p:to>
                                    </p:set>
                                  </p:childTnLst>
                                </p:cTn>
                              </p:par>
                            </p:childTnLst>
                          </p:cTn>
                        </p:par>
                        <p:par>
                          <p:cTn id="48" fill="hold">
                            <p:stCondLst>
                              <p:cond delay="0"/>
                            </p:stCondLst>
                            <p:childTnLst>
                              <p:par>
                                <p:cTn id="49" presetID="1" presetClass="exit" presetSubtype="0" fill="hold" grpId="0" nodeType="afterEffect">
                                  <p:stCondLst>
                                    <p:cond delay="0"/>
                                  </p:stCondLst>
                                  <p:iterate>
                                    <p:tmAbs val="0"/>
                                  </p:iterate>
                                  <p:childTnLst>
                                    <p:set>
                                      <p:cBhvr>
                                        <p:cTn id="50" fill="hold">
                                          <p:stCondLst>
                                            <p:cond delay="0"/>
                                          </p:stCondLst>
                                        </p:cTn>
                                        <p:tgtEl>
                                          <p:spTgt spid="446"/>
                                        </p:tgtEl>
                                        <p:attrNameLst>
                                          <p:attrName>style.visibility</p:attrName>
                                        </p:attrNameLst>
                                      </p:cBhvr>
                                      <p:to>
                                        <p:strVal val="hidden"/>
                                      </p:to>
                                    </p:set>
                                  </p:childTnLst>
                                </p:cTn>
                              </p:par>
                            </p:childTnLst>
                          </p:cTn>
                        </p:par>
                        <p:par>
                          <p:cTn id="51" fill="hold">
                            <p:stCondLst>
                              <p:cond delay="0"/>
                            </p:stCondLst>
                            <p:childTnLst>
                              <p:par>
                                <p:cTn id="52" presetID="1" presetClass="exit" presetSubtype="0" fill="hold" grpId="0" nodeType="afterEffect">
                                  <p:stCondLst>
                                    <p:cond delay="0"/>
                                  </p:stCondLst>
                                  <p:iterate>
                                    <p:tmAbs val="0"/>
                                  </p:iterate>
                                  <p:childTnLst>
                                    <p:set>
                                      <p:cBhvr>
                                        <p:cTn id="53" fill="hold">
                                          <p:stCondLst>
                                            <p:cond delay="0"/>
                                          </p:stCondLst>
                                        </p:cTn>
                                        <p:tgtEl>
                                          <p:spTgt spid="445"/>
                                        </p:tgtEl>
                                        <p:attrNameLst>
                                          <p:attrName>style.visibility</p:attrName>
                                        </p:attrNameLst>
                                      </p:cBhvr>
                                      <p:to>
                                        <p:strVal val="hidden"/>
                                      </p:to>
                                    </p:set>
                                  </p:childTnLst>
                                </p:cTn>
                              </p:par>
                            </p:childTnLst>
                          </p:cTn>
                        </p:par>
                        <p:par>
                          <p:cTn id="54" fill="hold">
                            <p:stCondLst>
                              <p:cond delay="0"/>
                            </p:stCondLst>
                            <p:childTnLst>
                              <p:par>
                                <p:cTn id="55" presetID="1" presetClass="entr" presetSubtype="0" fill="hold" grpId="0" nodeType="afterEffect">
                                  <p:stCondLst>
                                    <p:cond delay="0"/>
                                  </p:stCondLst>
                                  <p:iterate>
                                    <p:tmAbs val="0"/>
                                  </p:iterate>
                                  <p:childTnLst>
                                    <p:set>
                                      <p:cBhvr>
                                        <p:cTn id="56" fill="hold"/>
                                        <p:tgtEl>
                                          <p:spTgt spid="410"/>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grpId="0" nodeType="afterEffect">
                                  <p:stCondLst>
                                    <p:cond delay="0"/>
                                  </p:stCondLst>
                                  <p:iterate>
                                    <p:tmAbs val="0"/>
                                  </p:iterate>
                                  <p:childTnLst>
                                    <p:set>
                                      <p:cBhvr>
                                        <p:cTn id="59" fill="hold"/>
                                        <p:tgtEl>
                                          <p:spTgt spid="450"/>
                                        </p:tgtEl>
                                        <p:attrNameLst>
                                          <p:attrName>style.visibility</p:attrName>
                                        </p:attrNameLst>
                                      </p:cBhvr>
                                      <p:to>
                                        <p:strVal val="visible"/>
                                      </p:to>
                                    </p:set>
                                  </p:childTnLst>
                                </p:cTn>
                              </p:par>
                            </p:childTnLst>
                          </p:cTn>
                        </p:par>
                        <p:par>
                          <p:cTn id="60" fill="hold">
                            <p:stCondLst>
                              <p:cond delay="0"/>
                            </p:stCondLst>
                            <p:childTnLst>
                              <p:par>
                                <p:cTn id="61" presetID="1" presetClass="entr" presetSubtype="0" fill="hold" grpId="0" nodeType="afterEffect">
                                  <p:stCondLst>
                                    <p:cond delay="0"/>
                                  </p:stCondLst>
                                  <p:iterate>
                                    <p:tmAbs val="0"/>
                                  </p:iterate>
                                  <p:childTnLst>
                                    <p:set>
                                      <p:cBhvr>
                                        <p:cTn id="62" fill="hold"/>
                                        <p:tgtEl>
                                          <p:spTgt spid="451"/>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grpId="0" nodeType="afterEffect">
                                  <p:stCondLst>
                                    <p:cond delay="0"/>
                                  </p:stCondLst>
                                  <p:iterate>
                                    <p:tmAbs val="0"/>
                                  </p:iterate>
                                  <p:childTnLst>
                                    <p:set>
                                      <p:cBhvr>
                                        <p:cTn id="65" fill="hold"/>
                                        <p:tgtEl>
                                          <p:spTgt spid="457"/>
                                        </p:tgtEl>
                                        <p:attrNameLst>
                                          <p:attrName>style.visibility</p:attrName>
                                        </p:attrNameLst>
                                      </p:cBhvr>
                                      <p:to>
                                        <p:strVal val="visible"/>
                                      </p:to>
                                    </p:set>
                                  </p:childTnLst>
                                </p:cTn>
                              </p:par>
                            </p:childTnLst>
                          </p:cTn>
                        </p:par>
                        <p:par>
                          <p:cTn id="66" fill="hold">
                            <p:stCondLst>
                              <p:cond delay="0"/>
                            </p:stCondLst>
                            <p:childTnLst>
                              <p:par>
                                <p:cTn id="67" presetID="1" presetClass="entr" presetSubtype="0" fill="hold" grpId="0" nodeType="afterEffect">
                                  <p:stCondLst>
                                    <p:cond delay="0"/>
                                  </p:stCondLst>
                                  <p:iterate>
                                    <p:tmAbs val="0"/>
                                  </p:iterate>
                                  <p:childTnLst>
                                    <p:set>
                                      <p:cBhvr>
                                        <p:cTn id="68" fill="hold"/>
                                        <p:tgtEl>
                                          <p:spTgt spid="458"/>
                                        </p:tgtEl>
                                        <p:attrNameLst>
                                          <p:attrName>style.visibility</p:attrName>
                                        </p:attrNameLst>
                                      </p:cBhvr>
                                      <p:to>
                                        <p:strVal val="visible"/>
                                      </p:to>
                                    </p:set>
                                  </p:childTnLst>
                                </p:cTn>
                              </p:par>
                            </p:childTnLst>
                          </p:cTn>
                        </p:par>
                        <p:par>
                          <p:cTn id="69" fill="hold">
                            <p:stCondLst>
                              <p:cond delay="0"/>
                            </p:stCondLst>
                            <p:childTnLst>
                              <p:par>
                                <p:cTn id="70" presetID="1" presetClass="entr" presetSubtype="0" fill="hold" grpId="0" nodeType="afterEffect">
                                  <p:stCondLst>
                                    <p:cond delay="0"/>
                                  </p:stCondLst>
                                  <p:iterate>
                                    <p:tmAbs val="0"/>
                                  </p:iterate>
                                  <p:childTnLst>
                                    <p:set>
                                      <p:cBhvr>
                                        <p:cTn id="71" fill="hold"/>
                                        <p:tgtEl>
                                          <p:spTgt spid="459"/>
                                        </p:tgtEl>
                                        <p:attrNameLst>
                                          <p:attrName>style.visibility</p:attrName>
                                        </p:attrNameLst>
                                      </p:cBhvr>
                                      <p:to>
                                        <p:strVal val="visible"/>
                                      </p:to>
                                    </p:set>
                                  </p:childTnLst>
                                </p:cTn>
                              </p:par>
                            </p:childTnLst>
                          </p:cTn>
                        </p:par>
                        <p:par>
                          <p:cTn id="72" fill="hold">
                            <p:stCondLst>
                              <p:cond delay="0"/>
                            </p:stCondLst>
                            <p:childTnLst>
                              <p:par>
                                <p:cTn id="73" presetID="1" presetClass="entr" presetSubtype="0" fill="hold" grpId="0" nodeType="afterEffect">
                                  <p:stCondLst>
                                    <p:cond delay="0"/>
                                  </p:stCondLst>
                                  <p:iterate>
                                    <p:tmAbs val="0"/>
                                  </p:iterate>
                                  <p:childTnLst>
                                    <p:set>
                                      <p:cBhvr>
                                        <p:cTn id="74" fill="hold"/>
                                        <p:tgtEl>
                                          <p:spTgt spid="46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iterate>
                                    <p:tmAbs val="0"/>
                                  </p:iterate>
                                  <p:childTnLst>
                                    <p:set>
                                      <p:cBhvr>
                                        <p:cTn id="78" fill="hold">
                                          <p:stCondLst>
                                            <p:cond delay="0"/>
                                          </p:stCondLst>
                                        </p:cTn>
                                        <p:tgtEl>
                                          <p:spTgt spid="450"/>
                                        </p:tgtEl>
                                        <p:attrNameLst>
                                          <p:attrName>style.visibility</p:attrName>
                                        </p:attrNameLst>
                                      </p:cBhvr>
                                      <p:to>
                                        <p:strVal val="hidden"/>
                                      </p:to>
                                    </p:set>
                                  </p:childTnLst>
                                </p:cTn>
                              </p:par>
                            </p:childTnLst>
                          </p:cTn>
                        </p:par>
                        <p:par>
                          <p:cTn id="79" fill="hold">
                            <p:stCondLst>
                              <p:cond delay="0"/>
                            </p:stCondLst>
                            <p:childTnLst>
                              <p:par>
                                <p:cTn id="80" presetID="1" presetClass="exit" presetSubtype="0" fill="hold" grpId="1" nodeType="afterEffect">
                                  <p:stCondLst>
                                    <p:cond delay="0"/>
                                  </p:stCondLst>
                                  <p:iterate>
                                    <p:tmAbs val="0"/>
                                  </p:iterate>
                                  <p:childTnLst>
                                    <p:set>
                                      <p:cBhvr>
                                        <p:cTn id="81" fill="hold">
                                          <p:stCondLst>
                                            <p:cond delay="0"/>
                                          </p:stCondLst>
                                        </p:cTn>
                                        <p:tgtEl>
                                          <p:spTgt spid="451"/>
                                        </p:tgtEl>
                                        <p:attrNameLst>
                                          <p:attrName>style.visibility</p:attrName>
                                        </p:attrNameLst>
                                      </p:cBhvr>
                                      <p:to>
                                        <p:strVal val="hidden"/>
                                      </p:to>
                                    </p:set>
                                  </p:childTnLst>
                                </p:cTn>
                              </p:par>
                            </p:childTnLst>
                          </p:cTn>
                        </p:par>
                        <p:par>
                          <p:cTn id="82" fill="hold">
                            <p:stCondLst>
                              <p:cond delay="0"/>
                            </p:stCondLst>
                            <p:childTnLst>
                              <p:par>
                                <p:cTn id="83" presetID="1" presetClass="entr" presetSubtype="0" fill="hold" grpId="0" nodeType="afterEffect">
                                  <p:stCondLst>
                                    <p:cond delay="0"/>
                                  </p:stCondLst>
                                  <p:iterate>
                                    <p:tmAbs val="0"/>
                                  </p:iterate>
                                  <p:childTnLst>
                                    <p:set>
                                      <p:cBhvr>
                                        <p:cTn id="84" fill="hold"/>
                                        <p:tgtEl>
                                          <p:spTgt spid="411"/>
                                        </p:tgtEl>
                                        <p:attrNameLst>
                                          <p:attrName>style.visibility</p:attrName>
                                        </p:attrNameLst>
                                      </p:cBhvr>
                                      <p:to>
                                        <p:strVal val="visible"/>
                                      </p:to>
                                    </p:set>
                                  </p:childTnLst>
                                </p:cTn>
                              </p:par>
                            </p:childTnLst>
                          </p:cTn>
                        </p:par>
                        <p:par>
                          <p:cTn id="85" fill="hold">
                            <p:stCondLst>
                              <p:cond delay="0"/>
                            </p:stCondLst>
                            <p:childTnLst>
                              <p:par>
                                <p:cTn id="86" presetID="1" presetClass="exit" presetSubtype="0" fill="hold" grpId="1" nodeType="afterEffect">
                                  <p:stCondLst>
                                    <p:cond delay="0"/>
                                  </p:stCondLst>
                                  <p:iterate>
                                    <p:tmAbs val="0"/>
                                  </p:iterate>
                                  <p:childTnLst>
                                    <p:set>
                                      <p:cBhvr>
                                        <p:cTn id="87" fill="hold">
                                          <p:stCondLst>
                                            <p:cond delay="0"/>
                                          </p:stCondLst>
                                        </p:cTn>
                                        <p:tgtEl>
                                          <p:spTgt spid="460"/>
                                        </p:tgtEl>
                                        <p:attrNameLst>
                                          <p:attrName>style.visibility</p:attrName>
                                        </p:attrNameLst>
                                      </p:cBhvr>
                                      <p:to>
                                        <p:strVal val="hidden"/>
                                      </p:to>
                                    </p:set>
                                  </p:childTnLst>
                                </p:cTn>
                              </p:par>
                            </p:childTnLst>
                          </p:cTn>
                        </p:par>
                        <p:par>
                          <p:cTn id="88" fill="hold">
                            <p:stCondLst>
                              <p:cond delay="0"/>
                            </p:stCondLst>
                            <p:childTnLst>
                              <p:par>
                                <p:cTn id="89" presetID="1" presetClass="exit" presetSubtype="0" fill="hold" grpId="1" nodeType="afterEffect">
                                  <p:stCondLst>
                                    <p:cond delay="0"/>
                                  </p:stCondLst>
                                  <p:iterate>
                                    <p:tmAbs val="0"/>
                                  </p:iterate>
                                  <p:childTnLst>
                                    <p:set>
                                      <p:cBhvr>
                                        <p:cTn id="90" fill="hold">
                                          <p:stCondLst>
                                            <p:cond delay="0"/>
                                          </p:stCondLst>
                                        </p:cTn>
                                        <p:tgtEl>
                                          <p:spTgt spid="458"/>
                                        </p:tgtEl>
                                        <p:attrNameLst>
                                          <p:attrName>style.visibility</p:attrName>
                                        </p:attrNameLst>
                                      </p:cBhvr>
                                      <p:to>
                                        <p:strVal val="hidden"/>
                                      </p:to>
                                    </p:set>
                                  </p:childTnLst>
                                </p:cTn>
                              </p:par>
                            </p:childTnLst>
                          </p:cTn>
                        </p:par>
                        <p:par>
                          <p:cTn id="91" fill="hold">
                            <p:stCondLst>
                              <p:cond delay="0"/>
                            </p:stCondLst>
                            <p:childTnLst>
                              <p:par>
                                <p:cTn id="92" presetID="1" presetClass="entr" presetSubtype="0" fill="hold" grpId="0" nodeType="afterEffect">
                                  <p:stCondLst>
                                    <p:cond delay="0"/>
                                  </p:stCondLst>
                                  <p:iterate>
                                    <p:tmAbs val="0"/>
                                  </p:iterate>
                                  <p:childTnLst>
                                    <p:set>
                                      <p:cBhvr>
                                        <p:cTn id="93" fill="hold"/>
                                        <p:tgtEl>
                                          <p:spTgt spid="462"/>
                                        </p:tgtEl>
                                        <p:attrNameLst>
                                          <p:attrName>style.visibility</p:attrName>
                                        </p:attrNameLst>
                                      </p:cBhvr>
                                      <p:to>
                                        <p:strVal val="visible"/>
                                      </p:to>
                                    </p:set>
                                  </p:childTnLst>
                                </p:cTn>
                              </p:par>
                            </p:childTnLst>
                          </p:cTn>
                        </p:par>
                        <p:par>
                          <p:cTn id="94" fill="hold">
                            <p:stCondLst>
                              <p:cond delay="0"/>
                            </p:stCondLst>
                            <p:childTnLst>
                              <p:par>
                                <p:cTn id="95" presetID="1" presetClass="entr" presetSubtype="0" fill="hold" grpId="0" nodeType="afterEffect">
                                  <p:stCondLst>
                                    <p:cond delay="0"/>
                                  </p:stCondLst>
                                  <p:iterate>
                                    <p:tmAbs val="0"/>
                                  </p:iterate>
                                  <p:childTnLst>
                                    <p:set>
                                      <p:cBhvr>
                                        <p:cTn id="96" fill="hold"/>
                                        <p:tgtEl>
                                          <p:spTgt spid="46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iterate>
                                    <p:tmAbs val="0"/>
                                  </p:iterate>
                                  <p:childTnLst>
                                    <p:set>
                                      <p:cBhvr>
                                        <p:cTn id="100" fill="hold">
                                          <p:stCondLst>
                                            <p:cond delay="0"/>
                                          </p:stCondLst>
                                        </p:cTn>
                                        <p:tgtEl>
                                          <p:spTgt spid="449"/>
                                        </p:tgtEl>
                                        <p:attrNameLst>
                                          <p:attrName>style.visibility</p:attrName>
                                        </p:attrNameLst>
                                      </p:cBhvr>
                                      <p:to>
                                        <p:strVal val="hidden"/>
                                      </p:to>
                                    </p:set>
                                  </p:childTnLst>
                                </p:cTn>
                              </p:par>
                            </p:childTnLst>
                          </p:cTn>
                        </p:par>
                        <p:par>
                          <p:cTn id="101" fill="hold">
                            <p:stCondLst>
                              <p:cond delay="0"/>
                            </p:stCondLst>
                            <p:childTnLst>
                              <p:par>
                                <p:cTn id="102" presetID="1" presetClass="exit" presetSubtype="0" fill="hold" grpId="1" nodeType="afterEffect">
                                  <p:stCondLst>
                                    <p:cond delay="0"/>
                                  </p:stCondLst>
                                  <p:iterate>
                                    <p:tmAbs val="0"/>
                                  </p:iterate>
                                  <p:childTnLst>
                                    <p:set>
                                      <p:cBhvr>
                                        <p:cTn id="103" fill="hold">
                                          <p:stCondLst>
                                            <p:cond delay="0"/>
                                          </p:stCondLst>
                                        </p:cTn>
                                        <p:tgtEl>
                                          <p:spTgt spid="456"/>
                                        </p:tgtEl>
                                        <p:attrNameLst>
                                          <p:attrName>style.visibility</p:attrName>
                                        </p:attrNameLst>
                                      </p:cBhvr>
                                      <p:to>
                                        <p:strVal val="hidden"/>
                                      </p:to>
                                    </p:set>
                                  </p:childTnLst>
                                </p:cTn>
                              </p:par>
                            </p:childTnLst>
                          </p:cTn>
                        </p:par>
                        <p:par>
                          <p:cTn id="104" fill="hold">
                            <p:stCondLst>
                              <p:cond delay="0"/>
                            </p:stCondLst>
                            <p:childTnLst>
                              <p:par>
                                <p:cTn id="105" presetID="1" presetClass="entr" presetSubtype="0" fill="hold" grpId="0" nodeType="afterEffect">
                                  <p:stCondLst>
                                    <p:cond delay="0"/>
                                  </p:stCondLst>
                                  <p:iterate>
                                    <p:tmAbs val="0"/>
                                  </p:iterate>
                                  <p:childTnLst>
                                    <p:set>
                                      <p:cBhvr>
                                        <p:cTn id="106" fill="hold"/>
                                        <p:tgtEl>
                                          <p:spTgt spid="463"/>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iterate>
                                    <p:tmAbs val="0"/>
                                  </p:iterate>
                                  <p:childTnLst>
                                    <p:set>
                                      <p:cBhvr>
                                        <p:cTn id="110" fill="hold"/>
                                        <p:tgtEl>
                                          <p:spTgt spid="412"/>
                                        </p:tgtEl>
                                        <p:attrNameLst>
                                          <p:attrName>style.visibility</p:attrName>
                                        </p:attrNameLst>
                                      </p:cBhvr>
                                      <p:to>
                                        <p:strVal val="visible"/>
                                      </p:to>
                                    </p:set>
                                  </p:childTnLst>
                                </p:cTn>
                              </p:par>
                            </p:childTnLst>
                          </p:cTn>
                        </p:par>
                        <p:par>
                          <p:cTn id="111" fill="hold">
                            <p:stCondLst>
                              <p:cond delay="0"/>
                            </p:stCondLst>
                            <p:childTnLst>
                              <p:par>
                                <p:cTn id="112" presetID="1" presetClass="entr" presetSubtype="0" fill="hold" grpId="0" nodeType="afterEffect">
                                  <p:stCondLst>
                                    <p:cond delay="0"/>
                                  </p:stCondLst>
                                  <p:iterate>
                                    <p:tmAbs val="0"/>
                                  </p:iterate>
                                  <p:childTnLst>
                                    <p:set>
                                      <p:cBhvr>
                                        <p:cTn id="113" fill="hold"/>
                                        <p:tgtEl>
                                          <p:spTgt spid="431"/>
                                        </p:tgtEl>
                                        <p:attrNameLst>
                                          <p:attrName>style.visibility</p:attrName>
                                        </p:attrNameLst>
                                      </p:cBhvr>
                                      <p:to>
                                        <p:strVal val="visible"/>
                                      </p:to>
                                    </p:set>
                                  </p:childTnLst>
                                </p:cTn>
                              </p:par>
                            </p:childTnLst>
                          </p:cTn>
                        </p:par>
                        <p:par>
                          <p:cTn id="114" fill="hold">
                            <p:stCondLst>
                              <p:cond delay="0"/>
                            </p:stCondLst>
                            <p:childTnLst>
                              <p:par>
                                <p:cTn id="115" presetID="1" presetClass="exit" presetSubtype="0" fill="hold" grpId="0" nodeType="afterEffect">
                                  <p:stCondLst>
                                    <p:cond delay="0"/>
                                  </p:stCondLst>
                                  <p:iterate>
                                    <p:tmAbs val="0"/>
                                  </p:iterate>
                                  <p:childTnLst>
                                    <p:set>
                                      <p:cBhvr>
                                        <p:cTn id="116" fill="hold">
                                          <p:stCondLst>
                                            <p:cond delay="0"/>
                                          </p:stCondLst>
                                        </p:cTn>
                                        <p:tgtEl>
                                          <p:spTgt spid="441"/>
                                        </p:tgtEl>
                                        <p:attrNameLst>
                                          <p:attrName>style.visibility</p:attrName>
                                        </p:attrNameLst>
                                      </p:cBhvr>
                                      <p:to>
                                        <p:strVal val="hidden"/>
                                      </p:to>
                                    </p:set>
                                  </p:childTnLst>
                                </p:cTn>
                              </p:par>
                            </p:childTnLst>
                          </p:cTn>
                        </p:par>
                        <p:par>
                          <p:cTn id="117" fill="hold">
                            <p:stCondLst>
                              <p:cond delay="0"/>
                            </p:stCondLst>
                            <p:childTnLst>
                              <p:par>
                                <p:cTn id="118" presetID="1" presetClass="exit" presetSubtype="0" fill="hold" grpId="0" nodeType="afterEffect">
                                  <p:stCondLst>
                                    <p:cond delay="0"/>
                                  </p:stCondLst>
                                  <p:iterate>
                                    <p:tmAbs val="0"/>
                                  </p:iterate>
                                  <p:childTnLst>
                                    <p:set>
                                      <p:cBhvr>
                                        <p:cTn id="119" fill="hold">
                                          <p:stCondLst>
                                            <p:cond delay="0"/>
                                          </p:stCondLst>
                                        </p:cTn>
                                        <p:tgtEl>
                                          <p:spTgt spid="440"/>
                                        </p:tgtEl>
                                        <p:attrNameLst>
                                          <p:attrName>style.visibility</p:attrName>
                                        </p:attrNameLst>
                                      </p:cBhvr>
                                      <p:to>
                                        <p:strVal val="hidden"/>
                                      </p:to>
                                    </p:set>
                                  </p:childTnLst>
                                </p:cTn>
                              </p:par>
                            </p:childTnLst>
                          </p:cTn>
                        </p:par>
                        <p:par>
                          <p:cTn id="120" fill="hold">
                            <p:stCondLst>
                              <p:cond delay="0"/>
                            </p:stCondLst>
                            <p:childTnLst>
                              <p:par>
                                <p:cTn id="121" presetID="1" presetClass="entr" presetSubtype="0" fill="hold" grpId="0" nodeType="afterEffect">
                                  <p:stCondLst>
                                    <p:cond delay="0"/>
                                  </p:stCondLst>
                                  <p:iterate>
                                    <p:tmAbs val="0"/>
                                  </p:iterate>
                                  <p:childTnLst>
                                    <p:set>
                                      <p:cBhvr>
                                        <p:cTn id="122" fill="hold"/>
                                        <p:tgtEl>
                                          <p:spTgt spid="464"/>
                                        </p:tgtEl>
                                        <p:attrNameLst>
                                          <p:attrName>style.visibility</p:attrName>
                                        </p:attrNameLst>
                                      </p:cBhvr>
                                      <p:to>
                                        <p:strVal val="visible"/>
                                      </p:to>
                                    </p:set>
                                  </p:childTnLst>
                                </p:cTn>
                              </p:par>
                            </p:childTnLst>
                          </p:cTn>
                        </p:par>
                        <p:par>
                          <p:cTn id="123" fill="hold">
                            <p:stCondLst>
                              <p:cond delay="0"/>
                            </p:stCondLst>
                            <p:childTnLst>
                              <p:par>
                                <p:cTn id="124" presetID="1" presetClass="entr" presetSubtype="0" fill="hold" grpId="0" nodeType="afterEffect">
                                  <p:stCondLst>
                                    <p:cond delay="0"/>
                                  </p:stCondLst>
                                  <p:iterate>
                                    <p:tmAbs val="0"/>
                                  </p:iterate>
                                  <p:childTnLst>
                                    <p:set>
                                      <p:cBhvr>
                                        <p:cTn id="125" fill="hold"/>
                                        <p:tgtEl>
                                          <p:spTgt spid="465"/>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iterate>
                                    <p:tmAbs val="0"/>
                                  </p:iterate>
                                  <p:childTnLst>
                                    <p:set>
                                      <p:cBhvr>
                                        <p:cTn id="129" fill="hold"/>
                                        <p:tgtEl>
                                          <p:spTgt spid="413"/>
                                        </p:tgtEl>
                                        <p:attrNameLst>
                                          <p:attrName>style.visibility</p:attrName>
                                        </p:attrNameLst>
                                      </p:cBhvr>
                                      <p:to>
                                        <p:strVal val="visible"/>
                                      </p:to>
                                    </p:set>
                                  </p:childTnLst>
                                </p:cTn>
                              </p:par>
                            </p:childTnLst>
                          </p:cTn>
                        </p:par>
                        <p:par>
                          <p:cTn id="130" fill="hold">
                            <p:stCondLst>
                              <p:cond delay="0"/>
                            </p:stCondLst>
                            <p:childTnLst>
                              <p:par>
                                <p:cTn id="131" presetID="1" presetClass="entr" presetSubtype="0" fill="hold" grpId="0" nodeType="afterEffect">
                                  <p:stCondLst>
                                    <p:cond delay="0"/>
                                  </p:stCondLst>
                                  <p:iterate>
                                    <p:tmAbs val="0"/>
                                  </p:iterate>
                                  <p:childTnLst>
                                    <p:set>
                                      <p:cBhvr>
                                        <p:cTn id="132" fill="hold"/>
                                        <p:tgtEl>
                                          <p:spTgt spid="433"/>
                                        </p:tgtEl>
                                        <p:attrNameLst>
                                          <p:attrName>style.visibility</p:attrName>
                                        </p:attrNameLst>
                                      </p:cBhvr>
                                      <p:to>
                                        <p:strVal val="visible"/>
                                      </p:to>
                                    </p:set>
                                  </p:childTnLst>
                                </p:cTn>
                              </p:par>
                            </p:childTnLst>
                          </p:cTn>
                        </p:par>
                        <p:par>
                          <p:cTn id="133" fill="hold">
                            <p:stCondLst>
                              <p:cond delay="0"/>
                            </p:stCondLst>
                            <p:childTnLst>
                              <p:par>
                                <p:cTn id="134" presetID="1" presetClass="exit" presetSubtype="0" fill="hold" grpId="0" nodeType="afterEffect">
                                  <p:stCondLst>
                                    <p:cond delay="0"/>
                                  </p:stCondLst>
                                  <p:iterate>
                                    <p:tmAbs val="0"/>
                                  </p:iterate>
                                  <p:childTnLst>
                                    <p:set>
                                      <p:cBhvr>
                                        <p:cTn id="135" fill="hold">
                                          <p:stCondLst>
                                            <p:cond delay="0"/>
                                          </p:stCondLst>
                                        </p:cTn>
                                        <p:tgtEl>
                                          <p:spTgt spid="443"/>
                                        </p:tgtEl>
                                        <p:attrNameLst>
                                          <p:attrName>style.visibility</p:attrName>
                                        </p:attrNameLst>
                                      </p:cBhvr>
                                      <p:to>
                                        <p:strVal val="hidden"/>
                                      </p:to>
                                    </p:set>
                                  </p:childTnLst>
                                </p:cTn>
                              </p:par>
                            </p:childTnLst>
                          </p:cTn>
                        </p:par>
                        <p:par>
                          <p:cTn id="136" fill="hold">
                            <p:stCondLst>
                              <p:cond delay="0"/>
                            </p:stCondLst>
                            <p:childTnLst>
                              <p:par>
                                <p:cTn id="137" presetID="1" presetClass="exit" presetSubtype="0" fill="hold" grpId="0" nodeType="afterEffect">
                                  <p:stCondLst>
                                    <p:cond delay="0"/>
                                  </p:stCondLst>
                                  <p:iterate>
                                    <p:tmAbs val="0"/>
                                  </p:iterate>
                                  <p:childTnLst>
                                    <p:set>
                                      <p:cBhvr>
                                        <p:cTn id="138" fill="hold">
                                          <p:stCondLst>
                                            <p:cond delay="0"/>
                                          </p:stCondLst>
                                        </p:cTn>
                                        <p:tgtEl>
                                          <p:spTgt spid="444"/>
                                        </p:tgtEl>
                                        <p:attrNameLst>
                                          <p:attrName>style.visibility</p:attrName>
                                        </p:attrNameLst>
                                      </p:cBhvr>
                                      <p:to>
                                        <p:strVal val="hidden"/>
                                      </p:to>
                                    </p:set>
                                  </p:childTnLst>
                                </p:cTn>
                              </p:par>
                            </p:childTnLst>
                          </p:cTn>
                        </p:par>
                        <p:par>
                          <p:cTn id="139" fill="hold">
                            <p:stCondLst>
                              <p:cond delay="0"/>
                            </p:stCondLst>
                            <p:childTnLst>
                              <p:par>
                                <p:cTn id="140" presetID="1" presetClass="entr" presetSubtype="0" fill="hold" grpId="0" nodeType="afterEffect">
                                  <p:stCondLst>
                                    <p:cond delay="0"/>
                                  </p:stCondLst>
                                  <p:iterate>
                                    <p:tmAbs val="0"/>
                                  </p:iterate>
                                  <p:childTnLst>
                                    <p:set>
                                      <p:cBhvr>
                                        <p:cTn id="141" fill="hold"/>
                                        <p:tgtEl>
                                          <p:spTgt spid="467"/>
                                        </p:tgtEl>
                                        <p:attrNameLst>
                                          <p:attrName>style.visibility</p:attrName>
                                        </p:attrNameLst>
                                      </p:cBhvr>
                                      <p:to>
                                        <p:strVal val="visible"/>
                                      </p:to>
                                    </p:set>
                                  </p:childTnLst>
                                </p:cTn>
                              </p:par>
                            </p:childTnLst>
                          </p:cTn>
                        </p:par>
                        <p:par>
                          <p:cTn id="142" fill="hold">
                            <p:stCondLst>
                              <p:cond delay="0"/>
                            </p:stCondLst>
                            <p:childTnLst>
                              <p:par>
                                <p:cTn id="143" presetID="1" presetClass="entr" presetSubtype="0" fill="hold" grpId="0" nodeType="afterEffect">
                                  <p:stCondLst>
                                    <p:cond delay="0"/>
                                  </p:stCondLst>
                                  <p:iterate>
                                    <p:tmAbs val="0"/>
                                  </p:iterate>
                                  <p:childTnLst>
                                    <p:set>
                                      <p:cBhvr>
                                        <p:cTn id="144" fill="hold"/>
                                        <p:tgtEl>
                                          <p:spTgt spid="466"/>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iterate>
                                    <p:tmAbs val="0"/>
                                  </p:iterate>
                                  <p:childTnLst>
                                    <p:set>
                                      <p:cBhvr>
                                        <p:cTn id="148" fill="hold"/>
                                        <p:tgtEl>
                                          <p:spTgt spid="448"/>
                                        </p:tgtEl>
                                        <p:attrNameLst>
                                          <p:attrName>style.visibility</p:attrName>
                                        </p:attrNameLst>
                                      </p:cBhvr>
                                      <p:to>
                                        <p:strVal val="visible"/>
                                      </p:to>
                                    </p:set>
                                  </p:childTnLst>
                                </p:cTn>
                              </p:par>
                            </p:childTnLst>
                          </p:cTn>
                        </p:par>
                        <p:par>
                          <p:cTn id="149" fill="hold">
                            <p:stCondLst>
                              <p:cond delay="0"/>
                            </p:stCondLst>
                            <p:childTnLst>
                              <p:par>
                                <p:cTn id="150" presetID="1" presetClass="entr" presetSubtype="0" fill="hold" grpId="0" nodeType="afterEffect">
                                  <p:stCondLst>
                                    <p:cond delay="0"/>
                                  </p:stCondLst>
                                  <p:iterate>
                                    <p:tmAbs val="0"/>
                                  </p:iterate>
                                  <p:childTnLst>
                                    <p:set>
                                      <p:cBhvr>
                                        <p:cTn id="151" fill="hold"/>
                                        <p:tgtEl>
                                          <p:spTgt spid="4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 grpId="0" animBg="1" advAuto="0"/>
      <p:bldP spid="409" grpId="0" animBg="1" advAuto="0"/>
      <p:bldP spid="410" grpId="0" animBg="1" advAuto="0"/>
      <p:bldP spid="411" grpId="0" animBg="1" advAuto="0"/>
      <p:bldP spid="412" grpId="0" animBg="1" advAuto="0"/>
      <p:bldP spid="413" grpId="0" animBg="1" advAuto="0"/>
      <p:bldP spid="414" grpId="0" animBg="1" advAuto="0"/>
      <p:bldP spid="428" grpId="0" animBg="1" advAuto="0"/>
      <p:bldP spid="431" grpId="0" animBg="1" advAuto="0"/>
      <p:bldP spid="433" grpId="0" animBg="1" advAuto="0"/>
      <p:bldP spid="437" grpId="0" animBg="1" advAuto="0"/>
      <p:bldP spid="438" grpId="0" animBg="1" advAuto="0"/>
      <p:bldP spid="439" grpId="0" animBg="1" advAuto="0"/>
      <p:bldP spid="440" grpId="0" animBg="1" advAuto="0"/>
      <p:bldP spid="441" grpId="0" animBg="1" advAuto="0"/>
      <p:bldP spid="442" grpId="0" animBg="1" advAuto="0"/>
      <p:bldP spid="443" grpId="0" animBg="1" advAuto="0"/>
      <p:bldP spid="444" grpId="0" animBg="1" advAuto="0"/>
      <p:bldP spid="445" grpId="0" animBg="1" advAuto="0"/>
      <p:bldP spid="446" grpId="0" animBg="1" advAuto="0"/>
      <p:bldP spid="447" grpId="0" animBg="1" advAuto="0"/>
      <p:bldP spid="448" grpId="0" animBg="1" advAuto="0"/>
      <p:bldP spid="449" grpId="0" animBg="1" advAuto="0"/>
      <p:bldP spid="449" grpId="1" animBg="1" advAuto="0"/>
      <p:bldP spid="450" grpId="0" animBg="1" advAuto="0"/>
      <p:bldP spid="450" grpId="1" animBg="1" advAuto="0"/>
      <p:bldP spid="451" grpId="0" animBg="1" advAuto="0"/>
      <p:bldP spid="451" grpId="1" animBg="1" advAuto="0"/>
      <p:bldP spid="452" grpId="0" animBg="1" advAuto="0"/>
      <p:bldP spid="453" grpId="0" animBg="1" advAuto="0"/>
      <p:bldP spid="454" grpId="0" animBg="1" advAuto="0"/>
      <p:bldP spid="455" grpId="0" animBg="1" advAuto="0"/>
      <p:bldP spid="456" grpId="0" animBg="1" advAuto="0"/>
      <p:bldP spid="456" grpId="1" animBg="1" advAuto="0"/>
      <p:bldP spid="457" grpId="0" animBg="1" advAuto="0"/>
      <p:bldP spid="458" grpId="0" animBg="1" advAuto="0"/>
      <p:bldP spid="458" grpId="1" animBg="1" advAuto="0"/>
      <p:bldP spid="459" grpId="0" animBg="1" advAuto="0"/>
      <p:bldP spid="460" grpId="0" animBg="1" advAuto="0"/>
      <p:bldP spid="460" grpId="1" animBg="1" advAuto="0"/>
      <p:bldP spid="461" grpId="0" animBg="1" advAuto="0"/>
      <p:bldP spid="462" grpId="0" animBg="1" advAuto="0"/>
      <p:bldP spid="463" grpId="0" animBg="1" advAuto="0"/>
      <p:bldP spid="464" grpId="0" animBg="1" advAuto="0"/>
      <p:bldP spid="465" grpId="0" animBg="1" advAuto="0"/>
      <p:bldP spid="466" grpId="0" animBg="1" advAuto="0"/>
      <p:bldP spid="467"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 name="Topological Sorting"/>
          <p:cNvSpPr txBox="1"/>
          <p:nvPr/>
        </p:nvSpPr>
        <p:spPr>
          <a:xfrm>
            <a:off x="907434" y="873956"/>
            <a:ext cx="11189932" cy="176226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a:solidFill>
                  <a:schemeClr val="accent5"/>
                </a:solidFill>
              </a:defRPr>
            </a:pPr>
            <a:r>
              <a:t>Topological Sorting</a:t>
            </a:r>
          </a:p>
          <a:p>
            <a:pPr>
              <a:defRPr sz="1200" u="sng">
                <a:solidFill>
                  <a:srgbClr val="CBC8C2"/>
                </a:solidFill>
              </a:defRPr>
            </a:pPr>
            <a:endParaRPr/>
          </a:p>
          <a:p>
            <a:pPr algn="l">
              <a:defRPr sz="2000">
                <a:solidFill>
                  <a:srgbClr val="D4D4D4"/>
                </a:solidFill>
              </a:defRPr>
            </a:pPr>
            <a:endParaRPr/>
          </a:p>
        </p:txBody>
      </p:sp>
      <p:sp>
        <p:nvSpPr>
          <p:cNvPr id="470" name="Topological sorting of vertices of a Directed Acyclic Graph is an ordering of the vertices…"/>
          <p:cNvSpPr txBox="1"/>
          <p:nvPr/>
        </p:nvSpPr>
        <p:spPr>
          <a:xfrm>
            <a:off x="561082" y="2115175"/>
            <a:ext cx="11882637" cy="247347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1800"/>
            </a:pPr>
            <a:r>
              <a:t>Topological sorting of vertices of a Directed Acyclic Graph is an ordering of the vertices </a:t>
            </a:r>
          </a:p>
          <a:p>
            <a:pPr lvl="2" algn="l">
              <a:defRPr sz="1800"/>
            </a:pPr>
            <a:r>
              <a:t>      v</a:t>
            </a:r>
            <a:r>
              <a:rPr baseline="-27777"/>
              <a:t>1</a:t>
            </a:r>
            <a:r>
              <a:t>,v</a:t>
            </a:r>
            <a:r>
              <a:rPr baseline="-27777"/>
              <a:t>2</a:t>
            </a:r>
            <a:r>
              <a:t>, ...v</a:t>
            </a:r>
            <a:r>
              <a:rPr baseline="-27777"/>
              <a:t>n</a:t>
            </a:r>
          </a:p>
          <a:p>
            <a:pPr algn="l">
              <a:defRPr sz="1800"/>
            </a:pPr>
            <a:r>
              <a:t>in such a way, that if there is an edge directed towards vertex </a:t>
            </a:r>
          </a:p>
          <a:p>
            <a:pPr algn="l">
              <a:defRPr sz="1800"/>
            </a:pPr>
            <a:r>
              <a:t>      v</a:t>
            </a:r>
            <a:r>
              <a:rPr baseline="-38888"/>
              <a:t>j</a:t>
            </a:r>
            <a:endParaRPr baseline="-27777"/>
          </a:p>
          <a:p>
            <a:pPr algn="l">
              <a:defRPr sz="1800"/>
            </a:pPr>
            <a:r>
              <a:t>from vertex v</a:t>
            </a:r>
            <a:r>
              <a:rPr baseline="-27777"/>
              <a:t>i</a:t>
            </a:r>
            <a:r>
              <a:t>, then v</a:t>
            </a:r>
            <a:r>
              <a:rPr baseline="-27777"/>
              <a:t>i</a:t>
            </a:r>
            <a:r>
              <a:t> comes before v</a:t>
            </a:r>
            <a:r>
              <a:rPr baseline="-38888"/>
              <a:t>j</a:t>
            </a:r>
            <a:r>
              <a:t>. For example consider the graph given below:</a:t>
            </a:r>
          </a:p>
        </p:txBody>
      </p:sp>
      <p:sp>
        <p:nvSpPr>
          <p:cNvPr id="471" name="1"/>
          <p:cNvSpPr/>
          <p:nvPr/>
        </p:nvSpPr>
        <p:spPr>
          <a:xfrm>
            <a:off x="1604495" y="6485978"/>
            <a:ext cx="929856" cy="901815"/>
          </a:xfrm>
          <a:prstGeom prst="ellipse">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1</a:t>
            </a:r>
          </a:p>
        </p:txBody>
      </p:sp>
      <p:sp>
        <p:nvSpPr>
          <p:cNvPr id="472" name="2"/>
          <p:cNvSpPr/>
          <p:nvPr/>
        </p:nvSpPr>
        <p:spPr>
          <a:xfrm>
            <a:off x="3191954" y="4943780"/>
            <a:ext cx="929857" cy="901815"/>
          </a:xfrm>
          <a:prstGeom prst="ellipse">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2</a:t>
            </a:r>
          </a:p>
        </p:txBody>
      </p:sp>
      <p:sp>
        <p:nvSpPr>
          <p:cNvPr id="473" name="3"/>
          <p:cNvSpPr/>
          <p:nvPr/>
        </p:nvSpPr>
        <p:spPr>
          <a:xfrm>
            <a:off x="4224951" y="6485978"/>
            <a:ext cx="929857" cy="901815"/>
          </a:xfrm>
          <a:prstGeom prst="ellipse">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3</a:t>
            </a:r>
          </a:p>
        </p:txBody>
      </p:sp>
      <p:sp>
        <p:nvSpPr>
          <p:cNvPr id="474" name="4"/>
          <p:cNvSpPr/>
          <p:nvPr/>
        </p:nvSpPr>
        <p:spPr>
          <a:xfrm>
            <a:off x="5781536" y="8094711"/>
            <a:ext cx="929857" cy="901815"/>
          </a:xfrm>
          <a:prstGeom prst="ellipse">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4</a:t>
            </a:r>
          </a:p>
        </p:txBody>
      </p:sp>
      <p:sp>
        <p:nvSpPr>
          <p:cNvPr id="475" name="5"/>
          <p:cNvSpPr/>
          <p:nvPr/>
        </p:nvSpPr>
        <p:spPr>
          <a:xfrm>
            <a:off x="5781536" y="4895233"/>
            <a:ext cx="929857" cy="901815"/>
          </a:xfrm>
          <a:prstGeom prst="ellipse">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5</a:t>
            </a:r>
          </a:p>
        </p:txBody>
      </p:sp>
      <p:sp>
        <p:nvSpPr>
          <p:cNvPr id="476" name="6"/>
          <p:cNvSpPr/>
          <p:nvPr/>
        </p:nvSpPr>
        <p:spPr>
          <a:xfrm>
            <a:off x="7377682" y="6505190"/>
            <a:ext cx="929856" cy="901816"/>
          </a:xfrm>
          <a:prstGeom prst="ellipse">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6</a:t>
            </a:r>
          </a:p>
        </p:txBody>
      </p:sp>
      <p:sp>
        <p:nvSpPr>
          <p:cNvPr id="477" name="7"/>
          <p:cNvSpPr/>
          <p:nvPr/>
        </p:nvSpPr>
        <p:spPr>
          <a:xfrm>
            <a:off x="8371118" y="4895233"/>
            <a:ext cx="929856" cy="901815"/>
          </a:xfrm>
          <a:prstGeom prst="ellipse">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7</a:t>
            </a:r>
          </a:p>
        </p:txBody>
      </p:sp>
      <p:sp>
        <p:nvSpPr>
          <p:cNvPr id="478" name="8"/>
          <p:cNvSpPr/>
          <p:nvPr/>
        </p:nvSpPr>
        <p:spPr>
          <a:xfrm>
            <a:off x="9998138" y="6485978"/>
            <a:ext cx="929857" cy="901815"/>
          </a:xfrm>
          <a:prstGeom prst="ellipse">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8</a:t>
            </a:r>
          </a:p>
        </p:txBody>
      </p:sp>
      <p:pic>
        <p:nvPicPr>
          <p:cNvPr id="479" name="Line" descr="Line"/>
          <p:cNvPicPr>
            <a:picLocks/>
          </p:cNvPicPr>
          <p:nvPr/>
        </p:nvPicPr>
        <p:blipFill>
          <a:blip r:embed="rId3"/>
          <a:stretch>
            <a:fillRect/>
          </a:stretch>
        </p:blipFill>
        <p:spPr>
          <a:xfrm rot="18900000">
            <a:off x="2041012" y="5813751"/>
            <a:ext cx="1326751" cy="405070"/>
          </a:xfrm>
          <a:prstGeom prst="rect">
            <a:avLst/>
          </a:prstGeom>
        </p:spPr>
      </p:pic>
      <p:pic>
        <p:nvPicPr>
          <p:cNvPr id="481" name="Line" descr="Line"/>
          <p:cNvPicPr>
            <a:picLocks/>
          </p:cNvPicPr>
          <p:nvPr/>
        </p:nvPicPr>
        <p:blipFill>
          <a:blip r:embed="rId4"/>
          <a:stretch>
            <a:fillRect/>
          </a:stretch>
        </p:blipFill>
        <p:spPr>
          <a:xfrm>
            <a:off x="4162702" y="5192152"/>
            <a:ext cx="1626554" cy="405070"/>
          </a:xfrm>
          <a:prstGeom prst="rect">
            <a:avLst/>
          </a:prstGeom>
        </p:spPr>
      </p:pic>
      <p:pic>
        <p:nvPicPr>
          <p:cNvPr id="483" name="Line" descr="Line"/>
          <p:cNvPicPr>
            <a:picLocks/>
          </p:cNvPicPr>
          <p:nvPr/>
        </p:nvPicPr>
        <p:blipFill>
          <a:blip r:embed="rId4"/>
          <a:stretch>
            <a:fillRect/>
          </a:stretch>
        </p:blipFill>
        <p:spPr>
          <a:xfrm>
            <a:off x="2590680" y="6788125"/>
            <a:ext cx="1626554" cy="405070"/>
          </a:xfrm>
          <a:prstGeom prst="rect">
            <a:avLst/>
          </a:prstGeom>
        </p:spPr>
      </p:pic>
      <p:pic>
        <p:nvPicPr>
          <p:cNvPr id="485" name="Line" descr="Line"/>
          <p:cNvPicPr>
            <a:picLocks/>
          </p:cNvPicPr>
          <p:nvPr/>
        </p:nvPicPr>
        <p:blipFill>
          <a:blip r:embed="rId4"/>
          <a:stretch>
            <a:fillRect/>
          </a:stretch>
        </p:blipFill>
        <p:spPr>
          <a:xfrm>
            <a:off x="8324305" y="6788125"/>
            <a:ext cx="1626555" cy="405070"/>
          </a:xfrm>
          <a:prstGeom prst="rect">
            <a:avLst/>
          </a:prstGeom>
        </p:spPr>
      </p:pic>
      <p:pic>
        <p:nvPicPr>
          <p:cNvPr id="487" name="Line" descr="Line"/>
          <p:cNvPicPr>
            <a:picLocks/>
          </p:cNvPicPr>
          <p:nvPr/>
        </p:nvPicPr>
        <p:blipFill>
          <a:blip r:embed="rId5"/>
          <a:stretch>
            <a:fillRect/>
          </a:stretch>
        </p:blipFill>
        <p:spPr>
          <a:xfrm rot="18900000">
            <a:off x="6451342" y="7566863"/>
            <a:ext cx="1331124" cy="405070"/>
          </a:xfrm>
          <a:prstGeom prst="rect">
            <a:avLst/>
          </a:prstGeom>
        </p:spPr>
      </p:pic>
      <p:pic>
        <p:nvPicPr>
          <p:cNvPr id="489" name="Line" descr="Line"/>
          <p:cNvPicPr>
            <a:picLocks/>
          </p:cNvPicPr>
          <p:nvPr/>
        </p:nvPicPr>
        <p:blipFill>
          <a:blip r:embed="rId6"/>
          <a:stretch>
            <a:fillRect/>
          </a:stretch>
        </p:blipFill>
        <p:spPr>
          <a:xfrm rot="2700000">
            <a:off x="4723647" y="7589266"/>
            <a:ext cx="1291468" cy="405069"/>
          </a:xfrm>
          <a:prstGeom prst="rect">
            <a:avLst/>
          </a:prstGeom>
        </p:spPr>
      </p:pic>
      <p:pic>
        <p:nvPicPr>
          <p:cNvPr id="491" name="Line" descr="Line"/>
          <p:cNvPicPr>
            <a:picLocks/>
          </p:cNvPicPr>
          <p:nvPr/>
        </p:nvPicPr>
        <p:blipFill>
          <a:blip r:embed="rId4"/>
          <a:stretch>
            <a:fillRect/>
          </a:stretch>
        </p:blipFill>
        <p:spPr>
          <a:xfrm>
            <a:off x="6752283" y="5192152"/>
            <a:ext cx="1626555" cy="405070"/>
          </a:xfrm>
          <a:prstGeom prst="rect">
            <a:avLst/>
          </a:prstGeom>
        </p:spPr>
      </p:pic>
      <p:pic>
        <p:nvPicPr>
          <p:cNvPr id="493" name="Line" descr="Line"/>
          <p:cNvPicPr>
            <a:picLocks/>
          </p:cNvPicPr>
          <p:nvPr/>
        </p:nvPicPr>
        <p:blipFill>
          <a:blip r:embed="rId7"/>
          <a:stretch>
            <a:fillRect/>
          </a:stretch>
        </p:blipFill>
        <p:spPr>
          <a:xfrm rot="2700000">
            <a:off x="9027568" y="5927237"/>
            <a:ext cx="1329702" cy="405070"/>
          </a:xfrm>
          <a:prstGeom prst="rect">
            <a:avLst/>
          </a:prstGeom>
        </p:spPr>
      </p:pic>
      <p:pic>
        <p:nvPicPr>
          <p:cNvPr id="495" name="Line" descr="Line"/>
          <p:cNvPicPr>
            <a:picLocks/>
          </p:cNvPicPr>
          <p:nvPr/>
        </p:nvPicPr>
        <p:blipFill>
          <a:blip r:embed="rId5"/>
          <a:stretch>
            <a:fillRect/>
          </a:stretch>
        </p:blipFill>
        <p:spPr>
          <a:xfrm rot="18900000">
            <a:off x="4703915" y="5890311"/>
            <a:ext cx="1331124" cy="405069"/>
          </a:xfrm>
          <a:prstGeom prst="rect">
            <a:avLst/>
          </a:prstGeom>
        </p:spPr>
      </p:pic>
      <p:pic>
        <p:nvPicPr>
          <p:cNvPr id="497" name="Line" descr="Line"/>
          <p:cNvPicPr>
            <a:picLocks/>
          </p:cNvPicPr>
          <p:nvPr/>
        </p:nvPicPr>
        <p:blipFill>
          <a:blip r:embed="rId6"/>
          <a:stretch>
            <a:fillRect/>
          </a:stretch>
        </p:blipFill>
        <p:spPr>
          <a:xfrm rot="2700000">
            <a:off x="6404213" y="5927237"/>
            <a:ext cx="1291468" cy="405070"/>
          </a:xfrm>
          <a:prstGeom prst="rect">
            <a:avLst/>
          </a:prstGeom>
        </p:spPr>
      </p:pic>
      <p:sp>
        <p:nvSpPr>
          <p:cNvPr id="499" name="1"/>
          <p:cNvSpPr/>
          <p:nvPr/>
        </p:nvSpPr>
        <p:spPr>
          <a:xfrm>
            <a:off x="1604495" y="6485978"/>
            <a:ext cx="929856" cy="901815"/>
          </a:xfrm>
          <a:prstGeom prst="ellipse">
            <a:avLst/>
          </a:prstGeom>
          <a:blipFill>
            <a:blip r:embed="rId8"/>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1</a:t>
            </a:r>
          </a:p>
        </p:txBody>
      </p:sp>
      <p:sp>
        <p:nvSpPr>
          <p:cNvPr id="500" name="2"/>
          <p:cNvSpPr/>
          <p:nvPr/>
        </p:nvSpPr>
        <p:spPr>
          <a:xfrm>
            <a:off x="3191954" y="4943780"/>
            <a:ext cx="929857" cy="901815"/>
          </a:xfrm>
          <a:prstGeom prst="ellipse">
            <a:avLst/>
          </a:prstGeom>
          <a:blipFill>
            <a:blip r:embed="rId8"/>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2</a:t>
            </a:r>
          </a:p>
        </p:txBody>
      </p:sp>
      <p:sp>
        <p:nvSpPr>
          <p:cNvPr id="501" name="3"/>
          <p:cNvSpPr/>
          <p:nvPr/>
        </p:nvSpPr>
        <p:spPr>
          <a:xfrm>
            <a:off x="4224951" y="6485978"/>
            <a:ext cx="929857" cy="901815"/>
          </a:xfrm>
          <a:prstGeom prst="ellipse">
            <a:avLst/>
          </a:prstGeom>
          <a:blipFill>
            <a:blip r:embed="rId8"/>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3</a:t>
            </a:r>
          </a:p>
        </p:txBody>
      </p:sp>
      <p:sp>
        <p:nvSpPr>
          <p:cNvPr id="502" name="5"/>
          <p:cNvSpPr/>
          <p:nvPr/>
        </p:nvSpPr>
        <p:spPr>
          <a:xfrm>
            <a:off x="5773152" y="4902548"/>
            <a:ext cx="929856" cy="901815"/>
          </a:xfrm>
          <a:prstGeom prst="ellipse">
            <a:avLst/>
          </a:prstGeom>
          <a:blipFill>
            <a:blip r:embed="rId8"/>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5</a:t>
            </a:r>
          </a:p>
        </p:txBody>
      </p:sp>
      <p:sp>
        <p:nvSpPr>
          <p:cNvPr id="503" name="4"/>
          <p:cNvSpPr/>
          <p:nvPr/>
        </p:nvSpPr>
        <p:spPr>
          <a:xfrm>
            <a:off x="5781536" y="8094156"/>
            <a:ext cx="929857" cy="901815"/>
          </a:xfrm>
          <a:prstGeom prst="ellipse">
            <a:avLst/>
          </a:prstGeom>
          <a:blipFill>
            <a:blip r:embed="rId8"/>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4</a:t>
            </a:r>
          </a:p>
        </p:txBody>
      </p:sp>
      <p:sp>
        <p:nvSpPr>
          <p:cNvPr id="504" name="6"/>
          <p:cNvSpPr/>
          <p:nvPr/>
        </p:nvSpPr>
        <p:spPr>
          <a:xfrm>
            <a:off x="7377682" y="6505190"/>
            <a:ext cx="929856" cy="901816"/>
          </a:xfrm>
          <a:prstGeom prst="ellipse">
            <a:avLst/>
          </a:prstGeom>
          <a:blipFill>
            <a:blip r:embed="rId8"/>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6</a:t>
            </a:r>
          </a:p>
        </p:txBody>
      </p:sp>
      <p:sp>
        <p:nvSpPr>
          <p:cNvPr id="505" name="7"/>
          <p:cNvSpPr/>
          <p:nvPr/>
        </p:nvSpPr>
        <p:spPr>
          <a:xfrm>
            <a:off x="8379502" y="4895233"/>
            <a:ext cx="929856" cy="901815"/>
          </a:xfrm>
          <a:prstGeom prst="ellipse">
            <a:avLst/>
          </a:prstGeom>
          <a:blipFill>
            <a:blip r:embed="rId8"/>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7</a:t>
            </a:r>
          </a:p>
        </p:txBody>
      </p:sp>
      <p:sp>
        <p:nvSpPr>
          <p:cNvPr id="506" name="8"/>
          <p:cNvSpPr/>
          <p:nvPr/>
        </p:nvSpPr>
        <p:spPr>
          <a:xfrm>
            <a:off x="9998138" y="6492490"/>
            <a:ext cx="929857" cy="901816"/>
          </a:xfrm>
          <a:prstGeom prst="ellipse">
            <a:avLst/>
          </a:prstGeom>
          <a:blipFill>
            <a:blip r:embed="rId8"/>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8</a:t>
            </a:r>
          </a:p>
        </p:txBody>
      </p:sp>
      <p:sp>
        <p:nvSpPr>
          <p:cNvPr id="507" name="1,2,3,5,4,6,7,8"/>
          <p:cNvSpPr txBox="1"/>
          <p:nvPr/>
        </p:nvSpPr>
        <p:spPr>
          <a:xfrm>
            <a:off x="8629725" y="7882713"/>
            <a:ext cx="3008865" cy="57999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5800"/>
              </a:lnSpc>
              <a:defRPr sz="2500"/>
            </a:lvl1pPr>
          </a:lstStyle>
          <a:p>
            <a:r>
              <a:t>1,2,3,5,4,6,7,8</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4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5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50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5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50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50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p:tmAbs val="0"/>
                                  </p:iterate>
                                  <p:childTnLst>
                                    <p:set>
                                      <p:cBhvr>
                                        <p:cTn id="30" fill="hold"/>
                                        <p:tgtEl>
                                          <p:spTgt spid="50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p:tmAbs val="0"/>
                                  </p:iterate>
                                  <p:childTnLst>
                                    <p:set>
                                      <p:cBhvr>
                                        <p:cTn id="34" fill="hold"/>
                                        <p:tgtEl>
                                          <p:spTgt spid="5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 grpId="0" animBg="1" advAuto="0"/>
      <p:bldP spid="500" grpId="0" animBg="1" advAuto="0"/>
      <p:bldP spid="501" grpId="0" animBg="1" advAuto="0"/>
      <p:bldP spid="502" grpId="0" animBg="1" advAuto="0"/>
      <p:bldP spid="503" grpId="0" animBg="1" advAuto="0"/>
      <p:bldP spid="504" grpId="0" animBg="1" advAuto="0"/>
      <p:bldP spid="505" grpId="0" animBg="1" advAuto="0"/>
      <p:bldP spid="506"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 name="Topological Sorting"/>
          <p:cNvSpPr txBox="1"/>
          <p:nvPr/>
        </p:nvSpPr>
        <p:spPr>
          <a:xfrm>
            <a:off x="907434" y="873956"/>
            <a:ext cx="11189932" cy="176226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a:solidFill>
                  <a:schemeClr val="accent5"/>
                </a:solidFill>
              </a:defRPr>
            </a:pPr>
            <a:r>
              <a:t>Topological Sorting</a:t>
            </a:r>
          </a:p>
          <a:p>
            <a:pPr>
              <a:defRPr sz="1200" u="sng">
                <a:solidFill>
                  <a:srgbClr val="CBC8C2"/>
                </a:solidFill>
              </a:defRPr>
            </a:pPr>
            <a:endParaRPr/>
          </a:p>
          <a:p>
            <a:pPr algn="l">
              <a:defRPr sz="2000">
                <a:solidFill>
                  <a:srgbClr val="D4D4D4"/>
                </a:solidFill>
              </a:defRPr>
            </a:pPr>
            <a:endParaRPr/>
          </a:p>
        </p:txBody>
      </p:sp>
      <p:sp>
        <p:nvSpPr>
          <p:cNvPr id="510" name="APPLICATIONS:…"/>
          <p:cNvSpPr txBox="1"/>
          <p:nvPr/>
        </p:nvSpPr>
        <p:spPr>
          <a:xfrm>
            <a:off x="724439" y="3099975"/>
            <a:ext cx="11908598" cy="493468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500"/>
            </a:pPr>
            <a:r>
              <a:rPr dirty="0"/>
              <a:t>APPLICATIONS:</a:t>
            </a:r>
          </a:p>
          <a:p>
            <a:pPr marL="482600" indent="-228600" algn="l">
              <a:buSzPct val="100000"/>
              <a:buAutoNum type="arabicPeriod"/>
              <a:defRPr sz="2100"/>
            </a:pPr>
            <a:r>
              <a:rPr dirty="0"/>
              <a:t>	Used in instruction scheduling.</a:t>
            </a:r>
          </a:p>
          <a:p>
            <a:pPr marL="482600" indent="-228600" algn="l">
              <a:buSzPct val="100000"/>
              <a:buAutoNum type="arabicPeriod"/>
              <a:defRPr sz="2100"/>
            </a:pPr>
            <a:r>
              <a:rPr dirty="0"/>
              <a:t>	Used in data serialization.</a:t>
            </a:r>
          </a:p>
          <a:p>
            <a:pPr marL="482600" indent="-228600" algn="l">
              <a:buSzPct val="100000"/>
              <a:buAutoNum type="arabicPeriod"/>
              <a:defRPr sz="2100"/>
            </a:pPr>
            <a:r>
              <a:rPr dirty="0"/>
              <a:t>	Used to determine the order of compilation tasks to perform in </a:t>
            </a:r>
            <a:r>
              <a:rPr dirty="0" err="1"/>
              <a:t>makefiles</a:t>
            </a:r>
            <a:r>
              <a:rPr dirty="0"/>
              <a:t>.</a:t>
            </a:r>
          </a:p>
          <a:p>
            <a:pPr marL="482600" indent="-228600" algn="l">
              <a:buSzPct val="100000"/>
              <a:buAutoNum type="arabicPeriod"/>
              <a:defRPr sz="2100"/>
            </a:pPr>
            <a:r>
              <a:rPr dirty="0"/>
              <a:t>	Used to resolve symbol dependencies in linkers.</a:t>
            </a:r>
          </a:p>
          <a:p>
            <a:pPr algn="l">
              <a:defRPr sz="2100"/>
            </a:pPr>
            <a:endParaRPr dirty="0"/>
          </a:p>
          <a:p>
            <a:pPr algn="l">
              <a:defRPr sz="2100"/>
            </a:pPr>
            <a:endParaRPr dirty="0"/>
          </a:p>
          <a:p>
            <a:pPr algn="l">
              <a:defRPr sz="2100"/>
            </a:pPr>
            <a:endParaRPr dirty="0"/>
          </a:p>
          <a:p>
            <a:pPr algn="l">
              <a:defRPr sz="2500"/>
            </a:pPr>
            <a:r>
              <a:rPr dirty="0"/>
              <a:t>ALGORITHMS: </a:t>
            </a:r>
          </a:p>
          <a:p>
            <a:pPr marL="482600" indent="-228600" algn="l">
              <a:buSzPct val="100000"/>
              <a:buAutoNum type="arabicPeriod"/>
              <a:defRPr sz="2100"/>
            </a:pPr>
            <a:r>
              <a:rPr dirty="0"/>
              <a:t>   Adaptation of DFS </a:t>
            </a:r>
          </a:p>
          <a:p>
            <a:pPr marL="482600" indent="-228600" algn="l">
              <a:buSzPct val="100000"/>
              <a:buAutoNum type="arabicPeriod"/>
              <a:defRPr sz="2100"/>
            </a:pPr>
            <a:r>
              <a:rPr dirty="0"/>
              <a:t>   Kahn’s Algorithm</a:t>
            </a:r>
          </a:p>
          <a:p>
            <a:pPr lvl="8" algn="l">
              <a:defRPr sz="1800"/>
            </a:pPr>
            <a:r>
              <a:rPr dirty="0"/>
              <a:t>        </a:t>
            </a:r>
            <a:r>
              <a:rPr u="sng" dirty="0">
                <a:solidFill>
                  <a:schemeClr val="accent1">
                    <a:lumMod val="60000"/>
                    <a:lumOff val="40000"/>
                  </a:schemeClr>
                </a:solidFill>
                <a:hlinkClick r:id="rId2">
                  <a:extLst>
                    <a:ext uri="{A12FA001-AC4F-418D-AE19-62706E023703}">
                      <ahyp:hlinkClr xmlns:ahyp="http://schemas.microsoft.com/office/drawing/2018/hyperlinkcolor" val="tx"/>
                    </a:ext>
                  </a:extLst>
                </a:hlinkClick>
              </a:rPr>
              <a:t>https://www.geeksforgeeks.org/topological-sorting-indegree-based-solution/</a:t>
            </a:r>
          </a:p>
          <a:p>
            <a:pPr lvl="8" algn="l">
              <a:defRPr sz="1800"/>
            </a:pPr>
            <a:r>
              <a:rPr dirty="0">
                <a:solidFill>
                  <a:schemeClr val="accent1">
                    <a:lumMod val="60000"/>
                    <a:lumOff val="40000"/>
                  </a:schemeClr>
                </a:solidFill>
              </a:rPr>
              <a:t>        </a:t>
            </a:r>
            <a:r>
              <a:rPr u="sng"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https://www.youtube.com/watch?v=cIBFEhD77b4</a:t>
            </a:r>
          </a:p>
          <a:p>
            <a:pPr lvl="5">
              <a:defRPr sz="1800"/>
            </a:pPr>
            <a:endParaRPr u="sng" dirty="0">
              <a:solidFill>
                <a:srgbClr val="0000FF"/>
              </a:solidFill>
              <a:hlinkClick r:id="rId3">
                <a:extLst>
                  <a:ext uri="{A12FA001-AC4F-418D-AE19-62706E023703}">
                    <ahyp:hlinkClr xmlns:ahyp="http://schemas.microsoft.com/office/drawing/2018/hyperlinkcolor" val="tx"/>
                  </a:ext>
                </a:extLst>
              </a:hlinkClick>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Topological Sorting"/>
          <p:cNvSpPr txBox="1"/>
          <p:nvPr/>
        </p:nvSpPr>
        <p:spPr>
          <a:xfrm>
            <a:off x="907434" y="890196"/>
            <a:ext cx="11189932" cy="78032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chemeClr val="accent5"/>
                </a:solidFill>
              </a:defRPr>
            </a:lvl1pPr>
          </a:lstStyle>
          <a:p>
            <a:r>
              <a:t>Topological Sorting</a:t>
            </a:r>
          </a:p>
        </p:txBody>
      </p:sp>
      <p:sp>
        <p:nvSpPr>
          <p:cNvPr id="513" name="MODIFIED DFS:…"/>
          <p:cNvSpPr txBox="1"/>
          <p:nvPr/>
        </p:nvSpPr>
        <p:spPr>
          <a:xfrm>
            <a:off x="697059" y="2448409"/>
            <a:ext cx="7353972" cy="145680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500"/>
            </a:pPr>
            <a:r>
              <a:t>MODIFIED DFS:</a:t>
            </a:r>
          </a:p>
          <a:p>
            <a:pPr algn="l">
              <a:defRPr sz="2100"/>
            </a:pPr>
            <a:endParaRPr/>
          </a:p>
          <a:p>
            <a:pPr algn="l">
              <a:defRPr sz="2100"/>
            </a:pPr>
            <a:r>
              <a:t>Visit node, only add to stack after all connected nodes have been added the stack.</a:t>
            </a:r>
          </a:p>
        </p:txBody>
      </p:sp>
      <p:sp>
        <p:nvSpPr>
          <p:cNvPr id="514" name="1"/>
          <p:cNvSpPr/>
          <p:nvPr/>
        </p:nvSpPr>
        <p:spPr>
          <a:xfrm>
            <a:off x="11649510" y="3719050"/>
            <a:ext cx="929857" cy="901816"/>
          </a:xfrm>
          <a:prstGeom prst="ellipse">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1</a:t>
            </a:r>
          </a:p>
        </p:txBody>
      </p:sp>
      <p:sp>
        <p:nvSpPr>
          <p:cNvPr id="515" name="2"/>
          <p:cNvSpPr/>
          <p:nvPr/>
        </p:nvSpPr>
        <p:spPr>
          <a:xfrm>
            <a:off x="8083257" y="3546142"/>
            <a:ext cx="929857" cy="901815"/>
          </a:xfrm>
          <a:prstGeom prst="ellipse">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2</a:t>
            </a:r>
          </a:p>
        </p:txBody>
      </p:sp>
      <p:sp>
        <p:nvSpPr>
          <p:cNvPr id="516" name="3"/>
          <p:cNvSpPr/>
          <p:nvPr/>
        </p:nvSpPr>
        <p:spPr>
          <a:xfrm>
            <a:off x="9979560" y="4175993"/>
            <a:ext cx="929857" cy="901816"/>
          </a:xfrm>
          <a:prstGeom prst="ellipse">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3</a:t>
            </a:r>
          </a:p>
        </p:txBody>
      </p:sp>
      <p:sp>
        <p:nvSpPr>
          <p:cNvPr id="517" name="4"/>
          <p:cNvSpPr/>
          <p:nvPr/>
        </p:nvSpPr>
        <p:spPr>
          <a:xfrm>
            <a:off x="11679697" y="1851292"/>
            <a:ext cx="929856" cy="901815"/>
          </a:xfrm>
          <a:prstGeom prst="ellipse">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4</a:t>
            </a:r>
          </a:p>
        </p:txBody>
      </p:sp>
      <p:sp>
        <p:nvSpPr>
          <p:cNvPr id="518" name="5"/>
          <p:cNvSpPr/>
          <p:nvPr/>
        </p:nvSpPr>
        <p:spPr>
          <a:xfrm>
            <a:off x="8083257" y="1905670"/>
            <a:ext cx="929857" cy="901816"/>
          </a:xfrm>
          <a:prstGeom prst="ellipse">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5</a:t>
            </a:r>
          </a:p>
        </p:txBody>
      </p:sp>
      <p:sp>
        <p:nvSpPr>
          <p:cNvPr id="519" name="0"/>
          <p:cNvSpPr/>
          <p:nvPr/>
        </p:nvSpPr>
        <p:spPr>
          <a:xfrm>
            <a:off x="9983752" y="2472351"/>
            <a:ext cx="929857" cy="901816"/>
          </a:xfrm>
          <a:prstGeom prst="ellipse">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0</a:t>
            </a:r>
          </a:p>
        </p:txBody>
      </p:sp>
      <p:pic>
        <p:nvPicPr>
          <p:cNvPr id="520" name="Line" descr="Line"/>
          <p:cNvPicPr>
            <a:picLocks/>
          </p:cNvPicPr>
          <p:nvPr/>
        </p:nvPicPr>
        <p:blipFill>
          <a:blip r:embed="rId3"/>
          <a:stretch>
            <a:fillRect/>
          </a:stretch>
        </p:blipFill>
        <p:spPr>
          <a:xfrm rot="5400000">
            <a:off x="8189085" y="2998585"/>
            <a:ext cx="644047" cy="405069"/>
          </a:xfrm>
          <a:prstGeom prst="rect">
            <a:avLst/>
          </a:prstGeom>
        </p:spPr>
      </p:pic>
      <p:pic>
        <p:nvPicPr>
          <p:cNvPr id="522" name="Line" descr="Line"/>
          <p:cNvPicPr>
            <a:picLocks/>
          </p:cNvPicPr>
          <p:nvPr/>
        </p:nvPicPr>
        <p:blipFill>
          <a:blip r:embed="rId4"/>
          <a:stretch>
            <a:fillRect/>
          </a:stretch>
        </p:blipFill>
        <p:spPr>
          <a:xfrm rot="9342003">
            <a:off x="10866090" y="2395708"/>
            <a:ext cx="817209" cy="405069"/>
          </a:xfrm>
          <a:prstGeom prst="rect">
            <a:avLst/>
          </a:prstGeom>
        </p:spPr>
      </p:pic>
      <p:pic>
        <p:nvPicPr>
          <p:cNvPr id="524" name="Line" descr="Line"/>
          <p:cNvPicPr>
            <a:picLocks/>
          </p:cNvPicPr>
          <p:nvPr/>
        </p:nvPicPr>
        <p:blipFill>
          <a:blip r:embed="rId5"/>
          <a:stretch>
            <a:fillRect/>
          </a:stretch>
        </p:blipFill>
        <p:spPr>
          <a:xfrm rot="1097197">
            <a:off x="9021964" y="2364599"/>
            <a:ext cx="1018716" cy="405070"/>
          </a:xfrm>
          <a:prstGeom prst="rect">
            <a:avLst/>
          </a:prstGeom>
        </p:spPr>
      </p:pic>
      <p:pic>
        <p:nvPicPr>
          <p:cNvPr id="526" name="Line" descr="Line"/>
          <p:cNvPicPr>
            <a:picLocks/>
          </p:cNvPicPr>
          <p:nvPr/>
        </p:nvPicPr>
        <p:blipFill>
          <a:blip r:embed="rId6"/>
          <a:stretch>
            <a:fillRect/>
          </a:stretch>
        </p:blipFill>
        <p:spPr>
          <a:xfrm rot="1279891">
            <a:off x="8846375" y="4256234"/>
            <a:ext cx="1183636" cy="405069"/>
          </a:xfrm>
          <a:prstGeom prst="rect">
            <a:avLst/>
          </a:prstGeom>
        </p:spPr>
      </p:pic>
      <p:pic>
        <p:nvPicPr>
          <p:cNvPr id="528" name="Line" descr="Line"/>
          <p:cNvPicPr>
            <a:picLocks/>
          </p:cNvPicPr>
          <p:nvPr/>
        </p:nvPicPr>
        <p:blipFill>
          <a:blip r:embed="rId7"/>
          <a:stretch>
            <a:fillRect/>
          </a:stretch>
        </p:blipFill>
        <p:spPr>
          <a:xfrm rot="9390038">
            <a:off x="10898154" y="4139368"/>
            <a:ext cx="752390" cy="405070"/>
          </a:xfrm>
          <a:prstGeom prst="rect">
            <a:avLst/>
          </a:prstGeom>
        </p:spPr>
      </p:pic>
      <p:sp>
        <p:nvSpPr>
          <p:cNvPr id="530" name="1"/>
          <p:cNvSpPr/>
          <p:nvPr/>
        </p:nvSpPr>
        <p:spPr>
          <a:xfrm>
            <a:off x="11649510" y="3719050"/>
            <a:ext cx="929857" cy="901816"/>
          </a:xfrm>
          <a:prstGeom prst="ellipse">
            <a:avLst/>
          </a:prstGeom>
          <a:blipFill>
            <a:blip r:embed="rId8"/>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1</a:t>
            </a:r>
          </a:p>
        </p:txBody>
      </p:sp>
      <p:sp>
        <p:nvSpPr>
          <p:cNvPr id="531" name="2"/>
          <p:cNvSpPr/>
          <p:nvPr/>
        </p:nvSpPr>
        <p:spPr>
          <a:xfrm>
            <a:off x="8083257" y="3548911"/>
            <a:ext cx="929857" cy="901816"/>
          </a:xfrm>
          <a:prstGeom prst="ellipse">
            <a:avLst/>
          </a:prstGeom>
          <a:blipFill>
            <a:blip r:embed="rId8"/>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2</a:t>
            </a:r>
          </a:p>
        </p:txBody>
      </p:sp>
      <p:sp>
        <p:nvSpPr>
          <p:cNvPr id="532" name="3"/>
          <p:cNvSpPr/>
          <p:nvPr/>
        </p:nvSpPr>
        <p:spPr>
          <a:xfrm>
            <a:off x="9983752" y="4175993"/>
            <a:ext cx="929857" cy="901816"/>
          </a:xfrm>
          <a:prstGeom prst="ellipse">
            <a:avLst/>
          </a:prstGeom>
          <a:blipFill>
            <a:blip r:embed="rId8"/>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3</a:t>
            </a:r>
          </a:p>
        </p:txBody>
      </p:sp>
      <p:sp>
        <p:nvSpPr>
          <p:cNvPr id="533" name="5"/>
          <p:cNvSpPr/>
          <p:nvPr/>
        </p:nvSpPr>
        <p:spPr>
          <a:xfrm>
            <a:off x="8083257" y="1905670"/>
            <a:ext cx="929857" cy="901816"/>
          </a:xfrm>
          <a:prstGeom prst="ellipse">
            <a:avLst/>
          </a:prstGeom>
          <a:blipFill>
            <a:blip r:embed="rId8"/>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5</a:t>
            </a:r>
          </a:p>
        </p:txBody>
      </p:sp>
      <p:sp>
        <p:nvSpPr>
          <p:cNvPr id="534" name="4"/>
          <p:cNvSpPr/>
          <p:nvPr/>
        </p:nvSpPr>
        <p:spPr>
          <a:xfrm>
            <a:off x="11679697" y="1850737"/>
            <a:ext cx="929856" cy="901815"/>
          </a:xfrm>
          <a:prstGeom prst="ellipse">
            <a:avLst/>
          </a:prstGeom>
          <a:blipFill>
            <a:blip r:embed="rId8"/>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4</a:t>
            </a:r>
          </a:p>
        </p:txBody>
      </p:sp>
      <p:sp>
        <p:nvSpPr>
          <p:cNvPr id="535" name="0"/>
          <p:cNvSpPr/>
          <p:nvPr/>
        </p:nvSpPr>
        <p:spPr>
          <a:xfrm>
            <a:off x="9983752" y="2472351"/>
            <a:ext cx="929857" cy="901816"/>
          </a:xfrm>
          <a:prstGeom prst="ellipse">
            <a:avLst/>
          </a:prstGeom>
          <a:blipFill>
            <a:blip r:embed="rId8"/>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0</a:t>
            </a:r>
          </a:p>
        </p:txBody>
      </p:sp>
      <p:pic>
        <p:nvPicPr>
          <p:cNvPr id="536" name="Line" descr="Line"/>
          <p:cNvPicPr>
            <a:picLocks/>
          </p:cNvPicPr>
          <p:nvPr/>
        </p:nvPicPr>
        <p:blipFill>
          <a:blip r:embed="rId9"/>
          <a:stretch>
            <a:fillRect/>
          </a:stretch>
        </p:blipFill>
        <p:spPr>
          <a:xfrm rot="5400000">
            <a:off x="11695597" y="2998585"/>
            <a:ext cx="898056" cy="405069"/>
          </a:xfrm>
          <a:prstGeom prst="rect">
            <a:avLst/>
          </a:prstGeom>
        </p:spPr>
      </p:pic>
      <p:graphicFrame>
        <p:nvGraphicFramePr>
          <p:cNvPr id="538" name="Table"/>
          <p:cNvGraphicFramePr/>
          <p:nvPr/>
        </p:nvGraphicFramePr>
        <p:xfrm>
          <a:off x="2083126" y="8705637"/>
          <a:ext cx="8838546" cy="595434"/>
        </p:xfrm>
        <a:graphic>
          <a:graphicData uri="http://schemas.openxmlformats.org/drawingml/2006/table">
            <a:tbl>
              <a:tblPr bandRow="1">
                <a:tableStyleId>{4C3C2611-4C71-4FC5-86AE-919BDF0F9419}</a:tableStyleId>
              </a:tblPr>
              <a:tblGrid>
                <a:gridCol w="1473091">
                  <a:extLst>
                    <a:ext uri="{9D8B030D-6E8A-4147-A177-3AD203B41FA5}">
                      <a16:colId xmlns:a16="http://schemas.microsoft.com/office/drawing/2014/main" val="20000"/>
                    </a:ext>
                  </a:extLst>
                </a:gridCol>
                <a:gridCol w="1473091">
                  <a:extLst>
                    <a:ext uri="{9D8B030D-6E8A-4147-A177-3AD203B41FA5}">
                      <a16:colId xmlns:a16="http://schemas.microsoft.com/office/drawing/2014/main" val="20001"/>
                    </a:ext>
                  </a:extLst>
                </a:gridCol>
                <a:gridCol w="1473091">
                  <a:extLst>
                    <a:ext uri="{9D8B030D-6E8A-4147-A177-3AD203B41FA5}">
                      <a16:colId xmlns:a16="http://schemas.microsoft.com/office/drawing/2014/main" val="20002"/>
                    </a:ext>
                  </a:extLst>
                </a:gridCol>
                <a:gridCol w="1473091">
                  <a:extLst>
                    <a:ext uri="{9D8B030D-6E8A-4147-A177-3AD203B41FA5}">
                      <a16:colId xmlns:a16="http://schemas.microsoft.com/office/drawing/2014/main" val="20003"/>
                    </a:ext>
                  </a:extLst>
                </a:gridCol>
                <a:gridCol w="1473091">
                  <a:extLst>
                    <a:ext uri="{9D8B030D-6E8A-4147-A177-3AD203B41FA5}">
                      <a16:colId xmlns:a16="http://schemas.microsoft.com/office/drawing/2014/main" val="20004"/>
                    </a:ext>
                  </a:extLst>
                </a:gridCol>
                <a:gridCol w="1473091">
                  <a:extLst>
                    <a:ext uri="{9D8B030D-6E8A-4147-A177-3AD203B41FA5}">
                      <a16:colId xmlns:a16="http://schemas.microsoft.com/office/drawing/2014/main" val="20005"/>
                    </a:ext>
                  </a:extLst>
                </a:gridCol>
              </a:tblGrid>
              <a:tr h="595434">
                <a:tc>
                  <a:txBody>
                    <a:bodyPr/>
                    <a:lstStyle/>
                    <a:p>
                      <a:pPr defTabSz="914400">
                        <a:tabLst>
                          <a:tab pos="1295400" algn="l"/>
                        </a:tabLst>
                        <a:defRPr sz="2600">
                          <a:effectLst>
                            <a:outerShdw blurRad="63500" dist="3302" dir="5400000" rotWithShape="0">
                              <a:srgbClr val="000000">
                                <a:alpha val="40000"/>
                              </a:srgbClr>
                            </a:outerShdw>
                          </a:effectLst>
                        </a:defRPr>
                      </a:pPr>
                      <a:endParaRPr/>
                    </a:p>
                  </a:txBody>
                  <a:tcPr marL="50800" marR="50800" marT="50800" marB="50800" anchor="ctr" horzOverflow="overflow"/>
                </a:tc>
                <a:tc>
                  <a:txBody>
                    <a:bodyPr/>
                    <a:lstStyle/>
                    <a:p>
                      <a:pPr defTabSz="914400">
                        <a:tabLst>
                          <a:tab pos="1295400" algn="l"/>
                        </a:tabLst>
                        <a:defRPr sz="2600">
                          <a:effectLst>
                            <a:outerShdw blurRad="63500" dist="3302" dir="5400000" rotWithShape="0">
                              <a:srgbClr val="000000">
                                <a:alpha val="40000"/>
                              </a:srgbClr>
                            </a:outerShdw>
                          </a:effectLst>
                        </a:defRPr>
                      </a:pPr>
                      <a:endParaRPr/>
                    </a:p>
                  </a:txBody>
                  <a:tcPr marL="50800" marR="50800" marT="50800" marB="50800" anchor="ctr" horzOverflow="overflow"/>
                </a:tc>
                <a:tc>
                  <a:txBody>
                    <a:bodyPr/>
                    <a:lstStyle/>
                    <a:p>
                      <a:pPr defTabSz="914400">
                        <a:tabLst>
                          <a:tab pos="1295400" algn="l"/>
                        </a:tabLst>
                        <a:defRPr sz="2600">
                          <a:effectLst>
                            <a:outerShdw blurRad="63500" dist="3302" dir="5400000" rotWithShape="0">
                              <a:srgbClr val="000000">
                                <a:alpha val="40000"/>
                              </a:srgbClr>
                            </a:outerShdw>
                          </a:effectLst>
                        </a:defRPr>
                      </a:pPr>
                      <a:endParaRPr/>
                    </a:p>
                  </a:txBody>
                  <a:tcPr marL="50800" marR="50800" marT="50800" marB="50800" anchor="ctr" horzOverflow="overflow"/>
                </a:tc>
                <a:tc>
                  <a:txBody>
                    <a:bodyPr/>
                    <a:lstStyle/>
                    <a:p>
                      <a:pPr defTabSz="914400">
                        <a:tabLst>
                          <a:tab pos="1295400" algn="l"/>
                        </a:tabLst>
                        <a:defRPr sz="2600">
                          <a:effectLst>
                            <a:outerShdw blurRad="63500" dist="3302" dir="5400000" rotWithShape="0">
                              <a:srgbClr val="000000">
                                <a:alpha val="40000"/>
                              </a:srgbClr>
                            </a:outerShdw>
                          </a:effectLst>
                        </a:defRPr>
                      </a:pPr>
                      <a:endParaRPr/>
                    </a:p>
                  </a:txBody>
                  <a:tcPr marL="50800" marR="50800" marT="50800" marB="50800" anchor="ctr" horzOverflow="overflow"/>
                </a:tc>
                <a:tc>
                  <a:txBody>
                    <a:bodyPr/>
                    <a:lstStyle/>
                    <a:p>
                      <a:pPr defTabSz="914400">
                        <a:tabLst>
                          <a:tab pos="1295400" algn="l"/>
                        </a:tabLst>
                        <a:defRPr sz="2600">
                          <a:effectLst>
                            <a:outerShdw blurRad="63500" dist="3302" dir="5400000" rotWithShape="0">
                              <a:srgbClr val="000000">
                                <a:alpha val="40000"/>
                              </a:srgbClr>
                            </a:outerShdw>
                          </a:effectLst>
                        </a:defRPr>
                      </a:pPr>
                      <a:endParaRPr/>
                    </a:p>
                  </a:txBody>
                  <a:tcPr marL="50800" marR="50800" marT="50800" marB="50800" anchor="ctr" horzOverflow="overflow"/>
                </a:tc>
                <a:tc>
                  <a:txBody>
                    <a:bodyPr/>
                    <a:lstStyle/>
                    <a:p>
                      <a:pPr defTabSz="914400">
                        <a:tabLst>
                          <a:tab pos="1295400" algn="l"/>
                        </a:tabLst>
                        <a:defRPr sz="2600">
                          <a:effectLst>
                            <a:outerShdw blurRad="63500" dist="3302" dir="5400000" rotWithShape="0">
                              <a:srgbClr val="000000">
                                <a:alpha val="40000"/>
                              </a:srgbClr>
                            </a:outerShdw>
                          </a:effectLst>
                        </a:defRPr>
                      </a:pPr>
                      <a:endParaRPr/>
                    </a:p>
                  </a:txBody>
                  <a:tcPr marL="50800" marR="50800" marT="50800" marB="50800" anchor="ctr" horzOverflow="overflow"/>
                </a:tc>
                <a:extLst>
                  <a:ext uri="{0D108BD9-81ED-4DB2-BD59-A6C34878D82A}">
                    <a16:rowId xmlns:a16="http://schemas.microsoft.com/office/drawing/2014/main" val="10000"/>
                  </a:ext>
                </a:extLst>
              </a:tr>
            </a:tbl>
          </a:graphicData>
        </a:graphic>
      </p:graphicFrame>
      <p:sp>
        <p:nvSpPr>
          <p:cNvPr id="539" name="Stack:"/>
          <p:cNvSpPr txBox="1"/>
          <p:nvPr/>
        </p:nvSpPr>
        <p:spPr>
          <a:xfrm>
            <a:off x="660715" y="8713360"/>
            <a:ext cx="1566643" cy="57999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5800"/>
              </a:lnSpc>
              <a:defRPr sz="2500"/>
            </a:lvl1pPr>
          </a:lstStyle>
          <a:p>
            <a:r>
              <a:t>Stack:</a:t>
            </a:r>
          </a:p>
        </p:txBody>
      </p:sp>
      <p:sp>
        <p:nvSpPr>
          <p:cNvPr id="540" name="Adjacency list:…"/>
          <p:cNvSpPr txBox="1"/>
          <p:nvPr/>
        </p:nvSpPr>
        <p:spPr>
          <a:xfrm>
            <a:off x="9030194" y="5328300"/>
            <a:ext cx="2836973" cy="312049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lnSpc>
                <a:spcPts val="4300"/>
              </a:lnSpc>
              <a:defRPr sz="2200"/>
            </a:pPr>
            <a:r>
              <a:t>Adjacency list:</a:t>
            </a:r>
          </a:p>
          <a:p>
            <a:pPr algn="l">
              <a:lnSpc>
                <a:spcPts val="4300"/>
              </a:lnSpc>
              <a:defRPr sz="2200"/>
            </a:pPr>
            <a:r>
              <a:t>0 -&gt; </a:t>
            </a:r>
          </a:p>
          <a:p>
            <a:pPr algn="l">
              <a:lnSpc>
                <a:spcPts val="4300"/>
              </a:lnSpc>
              <a:defRPr sz="2200"/>
            </a:pPr>
            <a:r>
              <a:t>1 -&gt;</a:t>
            </a:r>
          </a:p>
          <a:p>
            <a:pPr algn="l">
              <a:lnSpc>
                <a:spcPts val="4300"/>
              </a:lnSpc>
              <a:defRPr sz="2200"/>
            </a:pPr>
            <a:r>
              <a:t>2 -&gt; 3</a:t>
            </a:r>
          </a:p>
          <a:p>
            <a:pPr algn="l">
              <a:lnSpc>
                <a:spcPts val="4300"/>
              </a:lnSpc>
              <a:defRPr sz="2200"/>
            </a:pPr>
            <a:r>
              <a:t>3 -&gt; 1</a:t>
            </a:r>
          </a:p>
          <a:p>
            <a:pPr algn="l">
              <a:lnSpc>
                <a:spcPts val="4300"/>
              </a:lnSpc>
              <a:defRPr sz="2200"/>
            </a:pPr>
            <a:r>
              <a:t>4 -&gt; 0, 1</a:t>
            </a:r>
          </a:p>
          <a:p>
            <a:pPr algn="l">
              <a:lnSpc>
                <a:spcPts val="4300"/>
              </a:lnSpc>
              <a:defRPr sz="2200"/>
            </a:pPr>
            <a:r>
              <a:t>5 -&gt; 2, 0</a:t>
            </a:r>
          </a:p>
        </p:txBody>
      </p:sp>
      <p:sp>
        <p:nvSpPr>
          <p:cNvPr id="541" name="Visit node 0. No children so push to stack."/>
          <p:cNvSpPr txBox="1"/>
          <p:nvPr/>
        </p:nvSpPr>
        <p:spPr>
          <a:xfrm>
            <a:off x="697059" y="3985444"/>
            <a:ext cx="7353972" cy="74892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503766" indent="-503766" algn="l">
              <a:lnSpc>
                <a:spcPts val="5300"/>
              </a:lnSpc>
              <a:buSzPct val="100000"/>
              <a:buAutoNum type="arabicPeriod"/>
              <a:defRPr sz="2100"/>
            </a:lvl1pPr>
          </a:lstStyle>
          <a:p>
            <a:pPr>
              <a:lnSpc>
                <a:spcPct val="100000"/>
              </a:lnSpc>
            </a:pPr>
            <a:r>
              <a:t> Visit node 0. No children so push to stack.  </a:t>
            </a:r>
          </a:p>
        </p:txBody>
      </p:sp>
      <p:sp>
        <p:nvSpPr>
          <p:cNvPr id="542" name="Visit node 1. No children so push to stack."/>
          <p:cNvSpPr txBox="1"/>
          <p:nvPr/>
        </p:nvSpPr>
        <p:spPr>
          <a:xfrm>
            <a:off x="697059" y="4676827"/>
            <a:ext cx="7353972" cy="42575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503766" indent="-503766" algn="l">
              <a:lnSpc>
                <a:spcPts val="5300"/>
              </a:lnSpc>
              <a:buSzPct val="100000"/>
              <a:buAutoNum type="arabicPeriod" startAt="2"/>
              <a:defRPr sz="2100"/>
            </a:lvl1pPr>
          </a:lstStyle>
          <a:p>
            <a:pPr>
              <a:lnSpc>
                <a:spcPct val="100000"/>
              </a:lnSpc>
            </a:pPr>
            <a:r>
              <a:t> Visit node 1. No children so push to stack.  </a:t>
            </a:r>
          </a:p>
        </p:txBody>
      </p:sp>
      <p:sp>
        <p:nvSpPr>
          <p:cNvPr id="543" name="Visit node 2. Call to Node 3 push to stack. Return to node 2 and push to stack."/>
          <p:cNvSpPr txBox="1"/>
          <p:nvPr/>
        </p:nvSpPr>
        <p:spPr>
          <a:xfrm>
            <a:off x="697059" y="5248246"/>
            <a:ext cx="7353972" cy="74892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503766" indent="-503766" algn="l">
              <a:lnSpc>
                <a:spcPts val="5300"/>
              </a:lnSpc>
              <a:buSzPct val="100000"/>
              <a:buAutoNum type="arabicPeriod" startAt="3"/>
              <a:defRPr sz="2100"/>
            </a:lvl1pPr>
          </a:lstStyle>
          <a:p>
            <a:pPr>
              <a:lnSpc>
                <a:spcPct val="100000"/>
              </a:lnSpc>
            </a:pPr>
            <a:r>
              <a:t> Visit node 2. Call to Node 3 push to stack. Return to node 2 and push to stack. </a:t>
            </a:r>
          </a:p>
        </p:txBody>
      </p:sp>
      <p:sp>
        <p:nvSpPr>
          <p:cNvPr id="544" name="Visit node 4. Call to Node 0 and 1 (both visited. Return to node 4 and push to stack."/>
          <p:cNvSpPr txBox="1"/>
          <p:nvPr/>
        </p:nvSpPr>
        <p:spPr>
          <a:xfrm>
            <a:off x="697059" y="6159109"/>
            <a:ext cx="7736824" cy="74892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503766" indent="-503766" algn="l">
              <a:lnSpc>
                <a:spcPts val="5300"/>
              </a:lnSpc>
              <a:buSzPct val="100000"/>
              <a:buAutoNum type="arabicPeriod" startAt="4"/>
              <a:defRPr sz="2100"/>
            </a:lvl1pPr>
          </a:lstStyle>
          <a:p>
            <a:pPr>
              <a:lnSpc>
                <a:spcPct val="100000"/>
              </a:lnSpc>
            </a:pPr>
            <a:r>
              <a:t> Visit node 4. Call to Node 0 and 1 (both visited. Return to node 4 and push to stack. </a:t>
            </a:r>
          </a:p>
        </p:txBody>
      </p:sp>
      <p:sp>
        <p:nvSpPr>
          <p:cNvPr id="545" name="Visit node 5. Call to Node 2 and 0 (both visited. Return to node 5 and push to stack."/>
          <p:cNvSpPr txBox="1"/>
          <p:nvPr/>
        </p:nvSpPr>
        <p:spPr>
          <a:xfrm>
            <a:off x="697059" y="7014252"/>
            <a:ext cx="7736824" cy="74892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503766" indent="-503766" algn="l">
              <a:lnSpc>
                <a:spcPts val="5300"/>
              </a:lnSpc>
              <a:buSzPct val="100000"/>
              <a:buAutoNum type="arabicPeriod" startAt="5"/>
              <a:defRPr sz="2100"/>
            </a:lvl1pPr>
          </a:lstStyle>
          <a:p>
            <a:pPr>
              <a:lnSpc>
                <a:spcPct val="100000"/>
              </a:lnSpc>
            </a:pPr>
            <a:r>
              <a:rPr dirty="0"/>
              <a:t> Visit node 5. Call to Node 2 and 0 (both visited. Return to node 5 and push to stack.</a:t>
            </a:r>
          </a:p>
        </p:txBody>
      </p:sp>
      <p:sp>
        <p:nvSpPr>
          <p:cNvPr id="546" name="Print stack from top to bottom."/>
          <p:cNvSpPr txBox="1"/>
          <p:nvPr/>
        </p:nvSpPr>
        <p:spPr>
          <a:xfrm>
            <a:off x="697059" y="7849493"/>
            <a:ext cx="7736824" cy="42575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503766" indent="-503766" algn="l">
              <a:lnSpc>
                <a:spcPts val="5300"/>
              </a:lnSpc>
              <a:buSzPct val="100000"/>
              <a:buAutoNum type="arabicPeriod" startAt="6"/>
              <a:defRPr sz="2100"/>
            </a:lvl1pPr>
          </a:lstStyle>
          <a:p>
            <a:pPr>
              <a:lnSpc>
                <a:spcPct val="100000"/>
              </a:lnSpc>
            </a:pPr>
            <a:r>
              <a:rPr dirty="0"/>
              <a:t> Print stack from top to bottom.</a:t>
            </a:r>
          </a:p>
        </p:txBody>
      </p:sp>
      <p:sp>
        <p:nvSpPr>
          <p:cNvPr id="547" name="0"/>
          <p:cNvSpPr txBox="1"/>
          <p:nvPr/>
        </p:nvSpPr>
        <p:spPr>
          <a:xfrm>
            <a:off x="2607893" y="8751123"/>
            <a:ext cx="405069" cy="50446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5300"/>
              </a:lnSpc>
              <a:defRPr sz="2100"/>
            </a:lvl1pPr>
          </a:lstStyle>
          <a:p>
            <a:r>
              <a:t>0</a:t>
            </a:r>
          </a:p>
        </p:txBody>
      </p:sp>
      <p:sp>
        <p:nvSpPr>
          <p:cNvPr id="548" name="1"/>
          <p:cNvSpPr txBox="1"/>
          <p:nvPr/>
        </p:nvSpPr>
        <p:spPr>
          <a:xfrm>
            <a:off x="4171510" y="8751123"/>
            <a:ext cx="405070" cy="50446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5300"/>
              </a:lnSpc>
              <a:defRPr sz="2100"/>
            </a:lvl1pPr>
          </a:lstStyle>
          <a:p>
            <a:r>
              <a:t>1</a:t>
            </a:r>
          </a:p>
        </p:txBody>
      </p:sp>
      <p:sp>
        <p:nvSpPr>
          <p:cNvPr id="549" name="3"/>
          <p:cNvSpPr txBox="1"/>
          <p:nvPr/>
        </p:nvSpPr>
        <p:spPr>
          <a:xfrm>
            <a:off x="5578842" y="8751123"/>
            <a:ext cx="405070" cy="50446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5300"/>
              </a:lnSpc>
              <a:defRPr sz="2100"/>
            </a:lvl1pPr>
          </a:lstStyle>
          <a:p>
            <a:r>
              <a:t>3</a:t>
            </a:r>
          </a:p>
        </p:txBody>
      </p:sp>
      <p:sp>
        <p:nvSpPr>
          <p:cNvPr id="550" name="2"/>
          <p:cNvSpPr txBox="1"/>
          <p:nvPr/>
        </p:nvSpPr>
        <p:spPr>
          <a:xfrm>
            <a:off x="7086875" y="8751123"/>
            <a:ext cx="405070" cy="50446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5300"/>
              </a:lnSpc>
              <a:defRPr sz="2100"/>
            </a:lvl1pPr>
          </a:lstStyle>
          <a:p>
            <a:r>
              <a:t>2</a:t>
            </a:r>
          </a:p>
        </p:txBody>
      </p:sp>
      <p:sp>
        <p:nvSpPr>
          <p:cNvPr id="551" name="4"/>
          <p:cNvSpPr txBox="1"/>
          <p:nvPr/>
        </p:nvSpPr>
        <p:spPr>
          <a:xfrm>
            <a:off x="8548185" y="8751123"/>
            <a:ext cx="405070" cy="50446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5300"/>
              </a:lnSpc>
              <a:defRPr sz="2100"/>
            </a:lvl1pPr>
          </a:lstStyle>
          <a:p>
            <a:r>
              <a:t>4</a:t>
            </a:r>
          </a:p>
        </p:txBody>
      </p:sp>
      <p:sp>
        <p:nvSpPr>
          <p:cNvPr id="552" name="5"/>
          <p:cNvSpPr txBox="1"/>
          <p:nvPr/>
        </p:nvSpPr>
        <p:spPr>
          <a:xfrm>
            <a:off x="9869203" y="8751123"/>
            <a:ext cx="405070" cy="50446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5300"/>
              </a:lnSpc>
              <a:defRPr sz="2100"/>
            </a:lvl1pPr>
          </a:lstStyle>
          <a:p>
            <a:r>
              <a:t>5</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53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54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iterate>
                                    <p:tmAbs val="0"/>
                                  </p:iterate>
                                  <p:childTnLst>
                                    <p:set>
                                      <p:cBhvr>
                                        <p:cTn id="13" fill="hold"/>
                                        <p:tgtEl>
                                          <p:spTgt spid="54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iterate>
                                    <p:tmAbs val="0"/>
                                  </p:iterate>
                                  <p:childTnLst>
                                    <p:set>
                                      <p:cBhvr>
                                        <p:cTn id="17" fill="hold">
                                          <p:stCondLst>
                                            <p:cond delay="0"/>
                                          </p:stCondLst>
                                        </p:cTn>
                                        <p:tgtEl>
                                          <p:spTgt spid="53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iterate>
                                    <p:tmAbs val="0"/>
                                  </p:iterate>
                                  <p:childTnLst>
                                    <p:set>
                                      <p:cBhvr>
                                        <p:cTn id="21" fill="hold"/>
                                        <p:tgtEl>
                                          <p:spTgt spid="542"/>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iterate>
                                    <p:tmAbs val="0"/>
                                  </p:iterate>
                                  <p:childTnLst>
                                    <p:set>
                                      <p:cBhvr>
                                        <p:cTn id="24" fill="hold"/>
                                        <p:tgtEl>
                                          <p:spTgt spid="5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p:tmAbs val="0"/>
                                  </p:iterate>
                                  <p:childTnLst>
                                    <p:set>
                                      <p:cBhvr>
                                        <p:cTn id="28" fill="hold"/>
                                        <p:tgtEl>
                                          <p:spTgt spid="5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iterate>
                                    <p:tmAbs val="0"/>
                                  </p:iterate>
                                  <p:childTnLst>
                                    <p:set>
                                      <p:cBhvr>
                                        <p:cTn id="32" fill="hold">
                                          <p:stCondLst>
                                            <p:cond delay="0"/>
                                          </p:stCondLst>
                                        </p:cTn>
                                        <p:tgtEl>
                                          <p:spTgt spid="53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iterate>
                                    <p:tmAbs val="0"/>
                                  </p:iterate>
                                  <p:childTnLst>
                                    <p:set>
                                      <p:cBhvr>
                                        <p:cTn id="36" fill="hold"/>
                                        <p:tgtEl>
                                          <p:spTgt spid="531"/>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iterate>
                                    <p:tmAbs val="0"/>
                                  </p:iterate>
                                  <p:childTnLst>
                                    <p:set>
                                      <p:cBhvr>
                                        <p:cTn id="39" fill="hold"/>
                                        <p:tgtEl>
                                          <p:spTgt spid="54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iterate>
                                    <p:tmAbs val="0"/>
                                  </p:iterate>
                                  <p:childTnLst>
                                    <p:set>
                                      <p:cBhvr>
                                        <p:cTn id="43" fill="hold"/>
                                        <p:tgtEl>
                                          <p:spTgt spid="53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iterate>
                                    <p:tmAbs val="0"/>
                                  </p:iterate>
                                  <p:childTnLst>
                                    <p:set>
                                      <p:cBhvr>
                                        <p:cTn id="47" fill="hold"/>
                                        <p:tgtEl>
                                          <p:spTgt spid="549"/>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iterate>
                                    <p:tmAbs val="0"/>
                                  </p:iterate>
                                  <p:childTnLst>
                                    <p:set>
                                      <p:cBhvr>
                                        <p:cTn id="51" fill="hold">
                                          <p:stCondLst>
                                            <p:cond delay="0"/>
                                          </p:stCondLst>
                                        </p:cTn>
                                        <p:tgtEl>
                                          <p:spTgt spid="532"/>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iterate>
                                    <p:tmAbs val="0"/>
                                  </p:iterate>
                                  <p:childTnLst>
                                    <p:set>
                                      <p:cBhvr>
                                        <p:cTn id="55" fill="hold"/>
                                        <p:tgtEl>
                                          <p:spTgt spid="55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iterate>
                                    <p:tmAbs val="0"/>
                                  </p:iterate>
                                  <p:childTnLst>
                                    <p:set>
                                      <p:cBhvr>
                                        <p:cTn id="59" fill="hold">
                                          <p:stCondLst>
                                            <p:cond delay="0"/>
                                          </p:stCondLst>
                                        </p:cTn>
                                        <p:tgtEl>
                                          <p:spTgt spid="531"/>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iterate>
                                    <p:tmAbs val="0"/>
                                  </p:iterate>
                                  <p:childTnLst>
                                    <p:set>
                                      <p:cBhvr>
                                        <p:cTn id="63" fill="hold"/>
                                        <p:tgtEl>
                                          <p:spTgt spid="534"/>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0"/>
                                  </p:stCondLst>
                                  <p:iterate>
                                    <p:tmAbs val="0"/>
                                  </p:iterate>
                                  <p:childTnLst>
                                    <p:set>
                                      <p:cBhvr>
                                        <p:cTn id="66" fill="hold"/>
                                        <p:tgtEl>
                                          <p:spTgt spid="54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iterate>
                                    <p:tmAbs val="0"/>
                                  </p:iterate>
                                  <p:childTnLst>
                                    <p:set>
                                      <p:cBhvr>
                                        <p:cTn id="70" fill="hold"/>
                                        <p:tgtEl>
                                          <p:spTgt spid="55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iterate>
                                    <p:tmAbs val="0"/>
                                  </p:iterate>
                                  <p:childTnLst>
                                    <p:set>
                                      <p:cBhvr>
                                        <p:cTn id="74" fill="hold">
                                          <p:stCondLst>
                                            <p:cond delay="0"/>
                                          </p:stCondLst>
                                        </p:cTn>
                                        <p:tgtEl>
                                          <p:spTgt spid="534"/>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iterate>
                                    <p:tmAbs val="0"/>
                                  </p:iterate>
                                  <p:childTnLst>
                                    <p:set>
                                      <p:cBhvr>
                                        <p:cTn id="78" fill="hold"/>
                                        <p:tgtEl>
                                          <p:spTgt spid="545"/>
                                        </p:tgtEl>
                                        <p:attrNameLst>
                                          <p:attrName>style.visibility</p:attrName>
                                        </p:attrNameLst>
                                      </p:cBhvr>
                                      <p:to>
                                        <p:strVal val="visible"/>
                                      </p:to>
                                    </p:set>
                                  </p:childTnLst>
                                </p:cTn>
                              </p:par>
                            </p:childTnLst>
                          </p:cTn>
                        </p:par>
                        <p:par>
                          <p:cTn id="79" fill="hold">
                            <p:stCondLst>
                              <p:cond delay="0"/>
                            </p:stCondLst>
                            <p:childTnLst>
                              <p:par>
                                <p:cTn id="80" presetID="1" presetClass="entr" presetSubtype="0" fill="hold" grpId="0" nodeType="afterEffect">
                                  <p:stCondLst>
                                    <p:cond delay="0"/>
                                  </p:stCondLst>
                                  <p:iterate>
                                    <p:tmAbs val="0"/>
                                  </p:iterate>
                                  <p:childTnLst>
                                    <p:set>
                                      <p:cBhvr>
                                        <p:cTn id="81" fill="hold"/>
                                        <p:tgtEl>
                                          <p:spTgt spid="533"/>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iterate>
                                    <p:tmAbs val="0"/>
                                  </p:iterate>
                                  <p:childTnLst>
                                    <p:set>
                                      <p:cBhvr>
                                        <p:cTn id="85" fill="hold"/>
                                        <p:tgtEl>
                                          <p:spTgt spid="552"/>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grpId="1" nodeType="clickEffect">
                                  <p:stCondLst>
                                    <p:cond delay="0"/>
                                  </p:stCondLst>
                                  <p:iterate>
                                    <p:tmAbs val="0"/>
                                  </p:iterate>
                                  <p:childTnLst>
                                    <p:set>
                                      <p:cBhvr>
                                        <p:cTn id="89" fill="hold">
                                          <p:stCondLst>
                                            <p:cond delay="0"/>
                                          </p:stCondLst>
                                        </p:cTn>
                                        <p:tgtEl>
                                          <p:spTgt spid="533"/>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iterate>
                                    <p:tmAbs val="0"/>
                                  </p:iterate>
                                  <p:childTnLst>
                                    <p:set>
                                      <p:cBhvr>
                                        <p:cTn id="93" fill="hold"/>
                                        <p:tgtEl>
                                          <p:spTgt spid="5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 grpId="0" animBg="1" advAuto="0"/>
      <p:bldP spid="530" grpId="1" animBg="1" advAuto="0"/>
      <p:bldP spid="531" grpId="0" animBg="1" advAuto="0"/>
      <p:bldP spid="531" grpId="1" animBg="1" advAuto="0"/>
      <p:bldP spid="532" grpId="0" animBg="1" advAuto="0"/>
      <p:bldP spid="532" grpId="1" animBg="1" advAuto="0"/>
      <p:bldP spid="533" grpId="0" animBg="1" advAuto="0"/>
      <p:bldP spid="533" grpId="1" animBg="1" advAuto="0"/>
      <p:bldP spid="534" grpId="0" animBg="1" advAuto="0"/>
      <p:bldP spid="534" grpId="1" animBg="1" advAuto="0"/>
      <p:bldP spid="535" grpId="0" animBg="1" advAuto="0"/>
      <p:bldP spid="535" grpId="1" animBg="1" advAuto="0"/>
      <p:bldP spid="541" grpId="0" animBg="1" advAuto="0"/>
      <p:bldP spid="542" grpId="0" animBg="1" advAuto="0"/>
      <p:bldP spid="543" grpId="0" animBg="1" advAuto="0"/>
      <p:bldP spid="544" grpId="0" animBg="1" advAuto="0"/>
      <p:bldP spid="545" grpId="0" animBg="1" advAuto="0"/>
      <p:bldP spid="546" grpId="0" animBg="1" advAuto="0"/>
      <p:bldP spid="547" grpId="0" animBg="1" advAuto="0"/>
      <p:bldP spid="548" grpId="0" animBg="1" advAuto="0"/>
      <p:bldP spid="549" grpId="0" animBg="1" advAuto="0"/>
      <p:bldP spid="550" grpId="0" animBg="1" advAuto="0"/>
      <p:bldP spid="551" grpId="0" animBg="1" advAuto="0"/>
      <p:bldP spid="552"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Shortest Path"/>
          <p:cNvSpPr txBox="1"/>
          <p:nvPr/>
        </p:nvSpPr>
        <p:spPr>
          <a:xfrm>
            <a:off x="907434" y="873956"/>
            <a:ext cx="11189932" cy="176226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a:solidFill>
                  <a:schemeClr val="accent5"/>
                </a:solidFill>
              </a:defRPr>
            </a:pPr>
            <a:r>
              <a:t>Shortest Path</a:t>
            </a:r>
          </a:p>
          <a:p>
            <a:pPr>
              <a:defRPr sz="1200" u="sng">
                <a:solidFill>
                  <a:srgbClr val="CBC8C2"/>
                </a:solidFill>
              </a:defRPr>
            </a:pPr>
            <a:endParaRPr/>
          </a:p>
          <a:p>
            <a:pPr algn="l">
              <a:defRPr sz="2000">
                <a:solidFill>
                  <a:srgbClr val="D4D4D4"/>
                </a:solidFill>
              </a:defRPr>
            </a:pPr>
            <a:endParaRPr/>
          </a:p>
        </p:txBody>
      </p:sp>
      <p:pic>
        <p:nvPicPr>
          <p:cNvPr id="555" name="Line" descr="Line"/>
          <p:cNvPicPr>
            <a:picLocks/>
          </p:cNvPicPr>
          <p:nvPr/>
        </p:nvPicPr>
        <p:blipFill>
          <a:blip r:embed="rId2"/>
          <a:stretch>
            <a:fillRect/>
          </a:stretch>
        </p:blipFill>
        <p:spPr>
          <a:xfrm rot="18410193">
            <a:off x="5352013" y="4915950"/>
            <a:ext cx="1186403" cy="88901"/>
          </a:xfrm>
          <a:prstGeom prst="rect">
            <a:avLst/>
          </a:prstGeom>
        </p:spPr>
      </p:pic>
      <p:pic>
        <p:nvPicPr>
          <p:cNvPr id="557" name="Line" descr="Line"/>
          <p:cNvPicPr>
            <a:picLocks/>
          </p:cNvPicPr>
          <p:nvPr/>
        </p:nvPicPr>
        <p:blipFill>
          <a:blip r:embed="rId3"/>
          <a:stretch>
            <a:fillRect/>
          </a:stretch>
        </p:blipFill>
        <p:spPr>
          <a:xfrm rot="3009787">
            <a:off x="5347062" y="6442797"/>
            <a:ext cx="1196305" cy="88901"/>
          </a:xfrm>
          <a:prstGeom prst="rect">
            <a:avLst/>
          </a:prstGeom>
        </p:spPr>
      </p:pic>
      <p:pic>
        <p:nvPicPr>
          <p:cNvPr id="559" name="Line" descr="Line"/>
          <p:cNvPicPr>
            <a:picLocks/>
          </p:cNvPicPr>
          <p:nvPr/>
        </p:nvPicPr>
        <p:blipFill>
          <a:blip r:embed="rId4"/>
          <a:stretch>
            <a:fillRect/>
          </a:stretch>
        </p:blipFill>
        <p:spPr>
          <a:xfrm rot="18900000">
            <a:off x="9265432" y="6648925"/>
            <a:ext cx="1382762" cy="88901"/>
          </a:xfrm>
          <a:prstGeom prst="rect">
            <a:avLst/>
          </a:prstGeom>
        </p:spPr>
      </p:pic>
      <p:pic>
        <p:nvPicPr>
          <p:cNvPr id="561" name="Line" descr="Line"/>
          <p:cNvPicPr>
            <a:picLocks/>
          </p:cNvPicPr>
          <p:nvPr/>
        </p:nvPicPr>
        <p:blipFill>
          <a:blip r:embed="rId5"/>
          <a:stretch>
            <a:fillRect/>
          </a:stretch>
        </p:blipFill>
        <p:spPr>
          <a:xfrm rot="18557507">
            <a:off x="3959948" y="6592503"/>
            <a:ext cx="1416853" cy="88901"/>
          </a:xfrm>
          <a:prstGeom prst="rect">
            <a:avLst/>
          </a:prstGeom>
        </p:spPr>
      </p:pic>
      <p:sp>
        <p:nvSpPr>
          <p:cNvPr id="563" name="1"/>
          <p:cNvSpPr/>
          <p:nvPr/>
        </p:nvSpPr>
        <p:spPr>
          <a:xfrm>
            <a:off x="1869093" y="5335117"/>
            <a:ext cx="929856" cy="901815"/>
          </a:xfrm>
          <a:prstGeom prst="ellipse">
            <a:avLst/>
          </a:prstGeom>
          <a:blipFill>
            <a:blip r:embed="rId6"/>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1</a:t>
            </a:r>
          </a:p>
        </p:txBody>
      </p:sp>
      <p:sp>
        <p:nvSpPr>
          <p:cNvPr id="564" name="2"/>
          <p:cNvSpPr/>
          <p:nvPr/>
        </p:nvSpPr>
        <p:spPr>
          <a:xfrm>
            <a:off x="3456552" y="3792919"/>
            <a:ext cx="929857" cy="901815"/>
          </a:xfrm>
          <a:prstGeom prst="ellipse">
            <a:avLst/>
          </a:prstGeom>
          <a:blipFill>
            <a:blip r:embed="rId6"/>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2</a:t>
            </a:r>
          </a:p>
        </p:txBody>
      </p:sp>
      <p:sp>
        <p:nvSpPr>
          <p:cNvPr id="565" name="3"/>
          <p:cNvSpPr/>
          <p:nvPr/>
        </p:nvSpPr>
        <p:spPr>
          <a:xfrm>
            <a:off x="3403208" y="6802464"/>
            <a:ext cx="929857" cy="901816"/>
          </a:xfrm>
          <a:prstGeom prst="ellipse">
            <a:avLst/>
          </a:prstGeom>
          <a:blipFill>
            <a:blip r:embed="rId6"/>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3</a:t>
            </a:r>
          </a:p>
        </p:txBody>
      </p:sp>
      <p:sp>
        <p:nvSpPr>
          <p:cNvPr id="566" name="4"/>
          <p:cNvSpPr/>
          <p:nvPr/>
        </p:nvSpPr>
        <p:spPr>
          <a:xfrm>
            <a:off x="4877965" y="5335256"/>
            <a:ext cx="929856" cy="901815"/>
          </a:xfrm>
          <a:prstGeom prst="ellipse">
            <a:avLst/>
          </a:prstGeom>
          <a:blipFill>
            <a:blip r:embed="rId6"/>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4</a:t>
            </a:r>
          </a:p>
        </p:txBody>
      </p:sp>
      <p:sp>
        <p:nvSpPr>
          <p:cNvPr id="567" name="5"/>
          <p:cNvSpPr/>
          <p:nvPr/>
        </p:nvSpPr>
        <p:spPr>
          <a:xfrm>
            <a:off x="6046134" y="3744372"/>
            <a:ext cx="929856" cy="901816"/>
          </a:xfrm>
          <a:prstGeom prst="ellipse">
            <a:avLst/>
          </a:prstGeom>
          <a:blipFill>
            <a:blip r:embed="rId6"/>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5</a:t>
            </a:r>
          </a:p>
        </p:txBody>
      </p:sp>
      <p:sp>
        <p:nvSpPr>
          <p:cNvPr id="568" name="6"/>
          <p:cNvSpPr/>
          <p:nvPr/>
        </p:nvSpPr>
        <p:spPr>
          <a:xfrm>
            <a:off x="6046134" y="6802464"/>
            <a:ext cx="929856" cy="901816"/>
          </a:xfrm>
          <a:prstGeom prst="ellipse">
            <a:avLst/>
          </a:prstGeom>
          <a:blipFill>
            <a:blip r:embed="rId6"/>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6</a:t>
            </a:r>
          </a:p>
        </p:txBody>
      </p:sp>
      <p:sp>
        <p:nvSpPr>
          <p:cNvPr id="569" name="7"/>
          <p:cNvSpPr/>
          <p:nvPr/>
        </p:nvSpPr>
        <p:spPr>
          <a:xfrm>
            <a:off x="8651154" y="6802464"/>
            <a:ext cx="929856" cy="901816"/>
          </a:xfrm>
          <a:prstGeom prst="ellipse">
            <a:avLst/>
          </a:prstGeom>
          <a:blipFill>
            <a:blip r:embed="rId6"/>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7</a:t>
            </a:r>
          </a:p>
        </p:txBody>
      </p:sp>
      <p:sp>
        <p:nvSpPr>
          <p:cNvPr id="570" name="8"/>
          <p:cNvSpPr/>
          <p:nvPr/>
        </p:nvSpPr>
        <p:spPr>
          <a:xfrm>
            <a:off x="8659538" y="3789663"/>
            <a:ext cx="929856" cy="901815"/>
          </a:xfrm>
          <a:prstGeom prst="ellipse">
            <a:avLst/>
          </a:prstGeom>
          <a:blipFill>
            <a:blip r:embed="rId6"/>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8</a:t>
            </a:r>
          </a:p>
        </p:txBody>
      </p:sp>
      <p:pic>
        <p:nvPicPr>
          <p:cNvPr id="571" name="Line" descr="Line"/>
          <p:cNvPicPr>
            <a:picLocks/>
          </p:cNvPicPr>
          <p:nvPr/>
        </p:nvPicPr>
        <p:blipFill>
          <a:blip r:embed="rId7"/>
          <a:stretch>
            <a:fillRect/>
          </a:stretch>
        </p:blipFill>
        <p:spPr>
          <a:xfrm rot="18900000">
            <a:off x="2305814" y="4821178"/>
            <a:ext cx="1326751" cy="88901"/>
          </a:xfrm>
          <a:prstGeom prst="rect">
            <a:avLst/>
          </a:prstGeom>
        </p:spPr>
      </p:pic>
      <p:pic>
        <p:nvPicPr>
          <p:cNvPr id="573" name="Line" descr="Line"/>
          <p:cNvPicPr>
            <a:picLocks/>
          </p:cNvPicPr>
          <p:nvPr/>
        </p:nvPicPr>
        <p:blipFill>
          <a:blip r:embed="rId8"/>
          <a:stretch>
            <a:fillRect/>
          </a:stretch>
        </p:blipFill>
        <p:spPr>
          <a:xfrm>
            <a:off x="4376322" y="7156485"/>
            <a:ext cx="1626555" cy="88901"/>
          </a:xfrm>
          <a:prstGeom prst="rect">
            <a:avLst/>
          </a:prstGeom>
        </p:spPr>
      </p:pic>
      <p:pic>
        <p:nvPicPr>
          <p:cNvPr id="575" name="Line" descr="Line"/>
          <p:cNvPicPr>
            <a:picLocks/>
          </p:cNvPicPr>
          <p:nvPr/>
        </p:nvPicPr>
        <p:blipFill>
          <a:blip r:embed="rId9"/>
          <a:stretch>
            <a:fillRect/>
          </a:stretch>
        </p:blipFill>
        <p:spPr>
          <a:xfrm rot="2700000">
            <a:off x="2599129" y="6442797"/>
            <a:ext cx="1118927" cy="88901"/>
          </a:xfrm>
          <a:prstGeom prst="rect">
            <a:avLst/>
          </a:prstGeom>
        </p:spPr>
      </p:pic>
      <p:pic>
        <p:nvPicPr>
          <p:cNvPr id="577" name="Line" descr="Line"/>
          <p:cNvPicPr>
            <a:picLocks/>
          </p:cNvPicPr>
          <p:nvPr/>
        </p:nvPicPr>
        <p:blipFill>
          <a:blip r:embed="rId10"/>
          <a:stretch>
            <a:fillRect/>
          </a:stretch>
        </p:blipFill>
        <p:spPr>
          <a:xfrm rot="5400000">
            <a:off x="2852603" y="5728454"/>
            <a:ext cx="2137178" cy="88901"/>
          </a:xfrm>
          <a:prstGeom prst="rect">
            <a:avLst/>
          </a:prstGeom>
        </p:spPr>
      </p:pic>
      <p:pic>
        <p:nvPicPr>
          <p:cNvPr id="579" name="Line" descr="Line"/>
          <p:cNvPicPr>
            <a:picLocks/>
          </p:cNvPicPr>
          <p:nvPr/>
        </p:nvPicPr>
        <p:blipFill>
          <a:blip r:embed="rId8"/>
          <a:stretch>
            <a:fillRect/>
          </a:stretch>
        </p:blipFill>
        <p:spPr>
          <a:xfrm>
            <a:off x="7016881" y="4199664"/>
            <a:ext cx="1626555" cy="88901"/>
          </a:xfrm>
          <a:prstGeom prst="rect">
            <a:avLst/>
          </a:prstGeom>
        </p:spPr>
      </p:pic>
      <p:pic>
        <p:nvPicPr>
          <p:cNvPr id="581" name="Line" descr="Line"/>
          <p:cNvPicPr>
            <a:picLocks/>
          </p:cNvPicPr>
          <p:nvPr/>
        </p:nvPicPr>
        <p:blipFill>
          <a:blip r:embed="rId11"/>
          <a:stretch>
            <a:fillRect/>
          </a:stretch>
        </p:blipFill>
        <p:spPr>
          <a:xfrm rot="2700000">
            <a:off x="9291962" y="4934664"/>
            <a:ext cx="1329702" cy="88901"/>
          </a:xfrm>
          <a:prstGeom prst="rect">
            <a:avLst/>
          </a:prstGeom>
        </p:spPr>
      </p:pic>
      <p:pic>
        <p:nvPicPr>
          <p:cNvPr id="583" name="Line" descr="Line"/>
          <p:cNvPicPr>
            <a:picLocks/>
          </p:cNvPicPr>
          <p:nvPr/>
        </p:nvPicPr>
        <p:blipFill>
          <a:blip r:embed="rId12"/>
          <a:stretch>
            <a:fillRect/>
          </a:stretch>
        </p:blipFill>
        <p:spPr>
          <a:xfrm rot="3102903">
            <a:off x="6256147" y="5723900"/>
            <a:ext cx="3183171" cy="88901"/>
          </a:xfrm>
          <a:prstGeom prst="rect">
            <a:avLst/>
          </a:prstGeom>
        </p:spPr>
      </p:pic>
      <p:sp>
        <p:nvSpPr>
          <p:cNvPr id="585" name="1"/>
          <p:cNvSpPr/>
          <p:nvPr/>
        </p:nvSpPr>
        <p:spPr>
          <a:xfrm>
            <a:off x="1869093" y="5335117"/>
            <a:ext cx="929856" cy="901815"/>
          </a:xfrm>
          <a:prstGeom prst="ellipse">
            <a:avLst/>
          </a:prstGeom>
          <a:solidFill>
            <a:schemeClr val="accent3">
              <a:satOff val="-7512"/>
              <a:lumOff val="-1479"/>
            </a:scheme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1</a:t>
            </a:r>
          </a:p>
        </p:txBody>
      </p:sp>
      <p:sp>
        <p:nvSpPr>
          <p:cNvPr id="586" name="The shortest path from one vertex to another vertex is a path in the graph such that the sum of the weights of the edges that should be travelled is minimum."/>
          <p:cNvSpPr txBox="1"/>
          <p:nvPr/>
        </p:nvSpPr>
        <p:spPr>
          <a:xfrm>
            <a:off x="548101" y="2130759"/>
            <a:ext cx="11908598" cy="107208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indent="254000" algn="l">
              <a:defRPr sz="2100"/>
            </a:pPr>
            <a:r>
              <a:rPr dirty="0"/>
              <a:t>The shortest path from one vertex to another vertex is a path in the graph such that the sum of the weights of the edges that should be travelled is minimum.</a:t>
            </a:r>
          </a:p>
        </p:txBody>
      </p:sp>
      <p:sp>
        <p:nvSpPr>
          <p:cNvPr id="587" name="9"/>
          <p:cNvSpPr/>
          <p:nvPr/>
        </p:nvSpPr>
        <p:spPr>
          <a:xfrm>
            <a:off x="10205851" y="5385635"/>
            <a:ext cx="929856" cy="901816"/>
          </a:xfrm>
          <a:prstGeom prst="ellipse">
            <a:avLst/>
          </a:prstGeom>
          <a:blipFill>
            <a:blip r:embed="rId6"/>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9</a:t>
            </a:r>
          </a:p>
        </p:txBody>
      </p:sp>
      <p:sp>
        <p:nvSpPr>
          <p:cNvPr id="588" name="9"/>
          <p:cNvSpPr/>
          <p:nvPr/>
        </p:nvSpPr>
        <p:spPr>
          <a:xfrm>
            <a:off x="10197428" y="5385635"/>
            <a:ext cx="929857" cy="901816"/>
          </a:xfrm>
          <a:prstGeom prst="ellipse">
            <a:avLst/>
          </a:prstGeom>
          <a:solidFill>
            <a:schemeClr val="accent3">
              <a:satOff val="-7512"/>
              <a:lumOff val="-1479"/>
            </a:scheme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9</a:t>
            </a:r>
          </a:p>
        </p:txBody>
      </p:sp>
      <p:pic>
        <p:nvPicPr>
          <p:cNvPr id="589" name="Line" descr="Line"/>
          <p:cNvPicPr>
            <a:picLocks/>
          </p:cNvPicPr>
          <p:nvPr/>
        </p:nvPicPr>
        <p:blipFill>
          <a:blip r:embed="rId10"/>
          <a:stretch>
            <a:fillRect/>
          </a:stretch>
        </p:blipFill>
        <p:spPr>
          <a:xfrm rot="5400000">
            <a:off x="8047493" y="5723900"/>
            <a:ext cx="2137178" cy="88901"/>
          </a:xfrm>
          <a:prstGeom prst="rect">
            <a:avLst/>
          </a:prstGeom>
        </p:spPr>
      </p:pic>
      <p:pic>
        <p:nvPicPr>
          <p:cNvPr id="591" name="Line" descr="Line"/>
          <p:cNvPicPr>
            <a:picLocks/>
          </p:cNvPicPr>
          <p:nvPr/>
        </p:nvPicPr>
        <p:blipFill>
          <a:blip r:embed="rId8"/>
          <a:stretch>
            <a:fillRect/>
          </a:stretch>
        </p:blipFill>
        <p:spPr>
          <a:xfrm>
            <a:off x="4376322" y="4199376"/>
            <a:ext cx="1626555" cy="88901"/>
          </a:xfrm>
          <a:prstGeom prst="rect">
            <a:avLst/>
          </a:prstGeom>
        </p:spPr>
      </p:pic>
      <p:pic>
        <p:nvPicPr>
          <p:cNvPr id="593" name="Line" descr="Line"/>
          <p:cNvPicPr>
            <a:picLocks/>
          </p:cNvPicPr>
          <p:nvPr/>
        </p:nvPicPr>
        <p:blipFill>
          <a:blip r:embed="rId13"/>
          <a:stretch>
            <a:fillRect/>
          </a:stretch>
        </p:blipFill>
        <p:spPr>
          <a:xfrm rot="2700000">
            <a:off x="2573880" y="6460651"/>
            <a:ext cx="1169425" cy="88901"/>
          </a:xfrm>
          <a:prstGeom prst="rect">
            <a:avLst/>
          </a:prstGeom>
        </p:spPr>
      </p:pic>
      <p:pic>
        <p:nvPicPr>
          <p:cNvPr id="595" name="Line" descr="Line"/>
          <p:cNvPicPr>
            <a:picLocks/>
          </p:cNvPicPr>
          <p:nvPr/>
        </p:nvPicPr>
        <p:blipFill>
          <a:blip r:embed="rId14"/>
          <a:stretch>
            <a:fillRect/>
          </a:stretch>
        </p:blipFill>
        <p:spPr>
          <a:xfrm rot="18410193">
            <a:off x="5326306" y="4934664"/>
            <a:ext cx="1186403" cy="88901"/>
          </a:xfrm>
          <a:prstGeom prst="rect">
            <a:avLst/>
          </a:prstGeom>
        </p:spPr>
      </p:pic>
      <p:pic>
        <p:nvPicPr>
          <p:cNvPr id="597" name="Line" descr="Line"/>
          <p:cNvPicPr>
            <a:picLocks/>
          </p:cNvPicPr>
          <p:nvPr/>
        </p:nvPicPr>
        <p:blipFill>
          <a:blip r:embed="rId15"/>
          <a:stretch>
            <a:fillRect/>
          </a:stretch>
        </p:blipFill>
        <p:spPr>
          <a:xfrm rot="3102903">
            <a:off x="6247763" y="5690452"/>
            <a:ext cx="3183171" cy="88901"/>
          </a:xfrm>
          <a:prstGeom prst="rect">
            <a:avLst/>
          </a:prstGeom>
        </p:spPr>
      </p:pic>
      <p:pic>
        <p:nvPicPr>
          <p:cNvPr id="599" name="Line" descr="Line"/>
          <p:cNvPicPr>
            <a:picLocks/>
          </p:cNvPicPr>
          <p:nvPr/>
        </p:nvPicPr>
        <p:blipFill>
          <a:blip r:embed="rId8"/>
          <a:stretch>
            <a:fillRect/>
          </a:stretch>
        </p:blipFill>
        <p:spPr>
          <a:xfrm>
            <a:off x="6990238" y="7208921"/>
            <a:ext cx="1626554" cy="88901"/>
          </a:xfrm>
          <a:prstGeom prst="rect">
            <a:avLst/>
          </a:prstGeom>
        </p:spPr>
      </p:pic>
      <p:sp>
        <p:nvSpPr>
          <p:cNvPr id="601" name="4"/>
          <p:cNvSpPr txBox="1"/>
          <p:nvPr/>
        </p:nvSpPr>
        <p:spPr>
          <a:xfrm>
            <a:off x="2471827" y="4456066"/>
            <a:ext cx="346971" cy="4919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4</a:t>
            </a:r>
          </a:p>
        </p:txBody>
      </p:sp>
      <p:sp>
        <p:nvSpPr>
          <p:cNvPr id="602" name="11"/>
          <p:cNvSpPr txBox="1"/>
          <p:nvPr/>
        </p:nvSpPr>
        <p:spPr>
          <a:xfrm>
            <a:off x="3428107" y="5386682"/>
            <a:ext cx="421346" cy="4919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11</a:t>
            </a:r>
          </a:p>
        </p:txBody>
      </p:sp>
      <p:sp>
        <p:nvSpPr>
          <p:cNvPr id="603" name="1"/>
          <p:cNvSpPr txBox="1"/>
          <p:nvPr/>
        </p:nvSpPr>
        <p:spPr>
          <a:xfrm>
            <a:off x="2835277" y="6447409"/>
            <a:ext cx="267824" cy="4919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1</a:t>
            </a:r>
          </a:p>
        </p:txBody>
      </p:sp>
      <p:sp>
        <p:nvSpPr>
          <p:cNvPr id="604" name="8"/>
          <p:cNvSpPr txBox="1"/>
          <p:nvPr/>
        </p:nvSpPr>
        <p:spPr>
          <a:xfrm>
            <a:off x="5015566" y="3739705"/>
            <a:ext cx="318062" cy="4919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8</a:t>
            </a:r>
          </a:p>
        </p:txBody>
      </p:sp>
      <p:sp>
        <p:nvSpPr>
          <p:cNvPr id="605" name="5"/>
          <p:cNvSpPr txBox="1"/>
          <p:nvPr/>
        </p:nvSpPr>
        <p:spPr>
          <a:xfrm>
            <a:off x="10218057" y="6526146"/>
            <a:ext cx="276805" cy="8856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5</a:t>
            </a:r>
          </a:p>
        </p:txBody>
      </p:sp>
      <p:sp>
        <p:nvSpPr>
          <p:cNvPr id="606" name="9"/>
          <p:cNvSpPr txBox="1"/>
          <p:nvPr/>
        </p:nvSpPr>
        <p:spPr>
          <a:xfrm>
            <a:off x="9980837" y="4456066"/>
            <a:ext cx="267543" cy="4919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9</a:t>
            </a:r>
          </a:p>
        </p:txBody>
      </p:sp>
      <p:sp>
        <p:nvSpPr>
          <p:cNvPr id="607" name="14"/>
          <p:cNvSpPr txBox="1"/>
          <p:nvPr/>
        </p:nvSpPr>
        <p:spPr>
          <a:xfrm>
            <a:off x="8555555" y="5377284"/>
            <a:ext cx="500494" cy="4919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14</a:t>
            </a:r>
          </a:p>
        </p:txBody>
      </p:sp>
      <p:sp>
        <p:nvSpPr>
          <p:cNvPr id="608" name="10"/>
          <p:cNvSpPr txBox="1"/>
          <p:nvPr/>
        </p:nvSpPr>
        <p:spPr>
          <a:xfrm>
            <a:off x="5121555" y="7208922"/>
            <a:ext cx="442677" cy="4919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10</a:t>
            </a:r>
          </a:p>
        </p:txBody>
      </p:sp>
      <p:sp>
        <p:nvSpPr>
          <p:cNvPr id="609" name="2"/>
          <p:cNvSpPr txBox="1"/>
          <p:nvPr/>
        </p:nvSpPr>
        <p:spPr>
          <a:xfrm>
            <a:off x="7719153" y="7253372"/>
            <a:ext cx="257159" cy="4919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2</a:t>
            </a:r>
          </a:p>
        </p:txBody>
      </p:sp>
      <p:sp>
        <p:nvSpPr>
          <p:cNvPr id="610" name="4"/>
          <p:cNvSpPr txBox="1"/>
          <p:nvPr/>
        </p:nvSpPr>
        <p:spPr>
          <a:xfrm>
            <a:off x="7266241" y="5386682"/>
            <a:ext cx="346971" cy="4919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4</a:t>
            </a:r>
          </a:p>
        </p:txBody>
      </p:sp>
      <p:sp>
        <p:nvSpPr>
          <p:cNvPr id="611" name="3"/>
          <p:cNvSpPr txBox="1"/>
          <p:nvPr/>
        </p:nvSpPr>
        <p:spPr>
          <a:xfrm>
            <a:off x="4412199" y="6078628"/>
            <a:ext cx="288874" cy="4919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3</a:t>
            </a:r>
          </a:p>
        </p:txBody>
      </p:sp>
      <p:sp>
        <p:nvSpPr>
          <p:cNvPr id="612" name="2"/>
          <p:cNvSpPr txBox="1"/>
          <p:nvPr/>
        </p:nvSpPr>
        <p:spPr>
          <a:xfrm>
            <a:off x="5457470" y="4699701"/>
            <a:ext cx="257159" cy="4919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2</a:t>
            </a:r>
          </a:p>
        </p:txBody>
      </p:sp>
      <p:sp>
        <p:nvSpPr>
          <p:cNvPr id="613" name="7"/>
          <p:cNvSpPr txBox="1"/>
          <p:nvPr/>
        </p:nvSpPr>
        <p:spPr>
          <a:xfrm>
            <a:off x="7715224" y="3739705"/>
            <a:ext cx="265017" cy="4919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7</a:t>
            </a:r>
          </a:p>
        </p:txBody>
      </p:sp>
      <p:sp>
        <p:nvSpPr>
          <p:cNvPr id="614" name="6"/>
          <p:cNvSpPr txBox="1"/>
          <p:nvPr/>
        </p:nvSpPr>
        <p:spPr>
          <a:xfrm>
            <a:off x="5932720" y="6017624"/>
            <a:ext cx="283541" cy="4919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6</a:t>
            </a:r>
          </a:p>
        </p:txBody>
      </p:sp>
      <p:sp>
        <p:nvSpPr>
          <p:cNvPr id="615" name="5"/>
          <p:cNvSpPr/>
          <p:nvPr/>
        </p:nvSpPr>
        <p:spPr>
          <a:xfrm>
            <a:off x="6037472" y="3739705"/>
            <a:ext cx="929856" cy="901815"/>
          </a:xfrm>
          <a:prstGeom prst="ellipse">
            <a:avLst/>
          </a:prstGeom>
          <a:solidFill>
            <a:schemeClr val="accent3">
              <a:satOff val="-7512"/>
              <a:lumOff val="-1479"/>
            </a:scheme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5</a:t>
            </a:r>
          </a:p>
        </p:txBody>
      </p:sp>
      <p:pic>
        <p:nvPicPr>
          <p:cNvPr id="616" name="Line" descr="Line"/>
          <p:cNvPicPr>
            <a:picLocks/>
          </p:cNvPicPr>
          <p:nvPr/>
        </p:nvPicPr>
        <p:blipFill>
          <a:blip r:embed="rId16"/>
          <a:stretch>
            <a:fillRect/>
          </a:stretch>
        </p:blipFill>
        <p:spPr>
          <a:xfrm rot="18557507">
            <a:off x="3959948" y="6592503"/>
            <a:ext cx="1416853" cy="88901"/>
          </a:xfrm>
          <a:prstGeom prst="rect">
            <a:avLst/>
          </a:prstGeom>
        </p:spPr>
      </p:pic>
      <p:sp>
        <p:nvSpPr>
          <p:cNvPr id="618" name="3"/>
          <p:cNvSpPr/>
          <p:nvPr/>
        </p:nvSpPr>
        <p:spPr>
          <a:xfrm>
            <a:off x="3403208" y="6802464"/>
            <a:ext cx="929857" cy="901816"/>
          </a:xfrm>
          <a:prstGeom prst="ellipse">
            <a:avLst/>
          </a:prstGeom>
          <a:solidFill>
            <a:schemeClr val="accent3">
              <a:satOff val="-7512"/>
              <a:lumOff val="-1479"/>
            </a:scheme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3</a:t>
            </a:r>
          </a:p>
        </p:txBody>
      </p:sp>
      <p:sp>
        <p:nvSpPr>
          <p:cNvPr id="619" name="4"/>
          <p:cNvSpPr/>
          <p:nvPr/>
        </p:nvSpPr>
        <p:spPr>
          <a:xfrm>
            <a:off x="4877965" y="5334978"/>
            <a:ext cx="929856" cy="901816"/>
          </a:xfrm>
          <a:prstGeom prst="ellipse">
            <a:avLst/>
          </a:prstGeom>
          <a:solidFill>
            <a:schemeClr val="accent3">
              <a:satOff val="-7512"/>
              <a:lumOff val="-1479"/>
            </a:scheme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4</a:t>
            </a:r>
          </a:p>
        </p:txBody>
      </p:sp>
      <p:pic>
        <p:nvPicPr>
          <p:cNvPr id="620" name="Line" descr="Line"/>
          <p:cNvPicPr>
            <a:picLocks/>
          </p:cNvPicPr>
          <p:nvPr/>
        </p:nvPicPr>
        <p:blipFill>
          <a:blip r:embed="rId17"/>
          <a:stretch>
            <a:fillRect/>
          </a:stretch>
        </p:blipFill>
        <p:spPr>
          <a:xfrm rot="18900000">
            <a:off x="9279647" y="6648925"/>
            <a:ext cx="1382762" cy="88901"/>
          </a:xfrm>
          <a:prstGeom prst="rect">
            <a:avLst/>
          </a:prstGeom>
        </p:spPr>
      </p:pic>
      <p:sp>
        <p:nvSpPr>
          <p:cNvPr id="622" name="7"/>
          <p:cNvSpPr/>
          <p:nvPr/>
        </p:nvSpPr>
        <p:spPr>
          <a:xfrm>
            <a:off x="8659538" y="6802464"/>
            <a:ext cx="929856" cy="901816"/>
          </a:xfrm>
          <a:prstGeom prst="ellipse">
            <a:avLst/>
          </a:prstGeom>
          <a:solidFill>
            <a:schemeClr val="accent3">
              <a:satOff val="-7512"/>
              <a:lumOff val="-1479"/>
            </a:scheme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7</a:t>
            </a:r>
          </a:p>
        </p:txBody>
      </p:sp>
      <p:sp>
        <p:nvSpPr>
          <p:cNvPr id="623" name="Path: 15"/>
          <p:cNvSpPr txBox="1"/>
          <p:nvPr/>
        </p:nvSpPr>
        <p:spPr>
          <a:xfrm>
            <a:off x="11030000" y="4832686"/>
            <a:ext cx="1566643" cy="57999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5800"/>
              </a:lnSpc>
              <a:defRPr sz="2500"/>
            </a:lvl1pPr>
          </a:lstStyle>
          <a:p>
            <a:r>
              <a:t>Path: 15</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5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5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6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6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6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59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p:tmAbs val="0"/>
                                  </p:iterate>
                                  <p:childTnLst>
                                    <p:set>
                                      <p:cBhvr>
                                        <p:cTn id="30" fill="hold"/>
                                        <p:tgtEl>
                                          <p:spTgt spid="6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p:tmAbs val="0"/>
                                  </p:iterate>
                                  <p:childTnLst>
                                    <p:set>
                                      <p:cBhvr>
                                        <p:cTn id="34" fill="hold"/>
                                        <p:tgtEl>
                                          <p:spTgt spid="59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iterate>
                                    <p:tmAbs val="0"/>
                                  </p:iterate>
                                  <p:childTnLst>
                                    <p:set>
                                      <p:cBhvr>
                                        <p:cTn id="38" fill="hold"/>
                                        <p:tgtEl>
                                          <p:spTgt spid="6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iterate>
                                    <p:tmAbs val="0"/>
                                  </p:iterate>
                                  <p:childTnLst>
                                    <p:set>
                                      <p:cBhvr>
                                        <p:cTn id="42" fill="hold"/>
                                        <p:tgtEl>
                                          <p:spTgt spid="6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iterate>
                                    <p:tmAbs val="0"/>
                                  </p:iterate>
                                  <p:childTnLst>
                                    <p:set>
                                      <p:cBhvr>
                                        <p:cTn id="46" fill="hold"/>
                                        <p:tgtEl>
                                          <p:spTgt spid="588"/>
                                        </p:tgtEl>
                                        <p:attrNameLst>
                                          <p:attrName>style.visibility</p:attrName>
                                        </p:attrNameLst>
                                      </p:cBhvr>
                                      <p:to>
                                        <p:strVal val="visible"/>
                                      </p:to>
                                    </p:set>
                                  </p:childTnLst>
                                </p:cTn>
                              </p:par>
                            </p:childTnLst>
                          </p:cTn>
                        </p:par>
                        <p:par>
                          <p:cTn id="47" fill="hold">
                            <p:stCondLst>
                              <p:cond delay="0"/>
                            </p:stCondLst>
                            <p:childTnLst>
                              <p:par>
                                <p:cTn id="48" presetID="1" presetClass="exit" presetSubtype="0" fill="hold" grpId="0" nodeType="afterEffect">
                                  <p:stCondLst>
                                    <p:cond delay="0"/>
                                  </p:stCondLst>
                                  <p:iterate>
                                    <p:tmAbs val="0"/>
                                  </p:iterate>
                                  <p:childTnLst>
                                    <p:set>
                                      <p:cBhvr>
                                        <p:cTn id="49" fill="hold">
                                          <p:stCondLst>
                                            <p:cond delay="0"/>
                                          </p:stCondLst>
                                        </p:cTn>
                                        <p:tgtEl>
                                          <p:spTgt spid="604"/>
                                        </p:tgtEl>
                                        <p:attrNameLst>
                                          <p:attrName>style.visibility</p:attrName>
                                        </p:attrNameLst>
                                      </p:cBhvr>
                                      <p:to>
                                        <p:strVal val="hidden"/>
                                      </p:to>
                                    </p:set>
                                  </p:childTnLst>
                                </p:cTn>
                              </p:par>
                            </p:childTnLst>
                          </p:cTn>
                        </p:par>
                        <p:par>
                          <p:cTn id="50" fill="hold">
                            <p:stCondLst>
                              <p:cond delay="0"/>
                            </p:stCondLst>
                            <p:childTnLst>
                              <p:par>
                                <p:cTn id="51" presetID="1" presetClass="exit" presetSubtype="0" fill="hold" grpId="0" nodeType="afterEffect">
                                  <p:stCondLst>
                                    <p:cond delay="0"/>
                                  </p:stCondLst>
                                  <p:iterate>
                                    <p:tmAbs val="0"/>
                                  </p:iterate>
                                  <p:childTnLst>
                                    <p:set>
                                      <p:cBhvr>
                                        <p:cTn id="52" fill="hold">
                                          <p:stCondLst>
                                            <p:cond delay="0"/>
                                          </p:stCondLst>
                                        </p:cTn>
                                        <p:tgtEl>
                                          <p:spTgt spid="613"/>
                                        </p:tgtEl>
                                        <p:attrNameLst>
                                          <p:attrName>style.visibility</p:attrName>
                                        </p:attrNameLst>
                                      </p:cBhvr>
                                      <p:to>
                                        <p:strVal val="hidden"/>
                                      </p:to>
                                    </p:set>
                                  </p:childTnLst>
                                </p:cTn>
                              </p:par>
                            </p:childTnLst>
                          </p:cTn>
                        </p:par>
                        <p:par>
                          <p:cTn id="53" fill="hold">
                            <p:stCondLst>
                              <p:cond delay="0"/>
                            </p:stCondLst>
                            <p:childTnLst>
                              <p:par>
                                <p:cTn id="54" presetID="1" presetClass="exit" presetSubtype="0" fill="hold" grpId="0" nodeType="afterEffect">
                                  <p:stCondLst>
                                    <p:cond delay="0"/>
                                  </p:stCondLst>
                                  <p:iterate>
                                    <p:tmAbs val="0"/>
                                  </p:iterate>
                                  <p:childTnLst>
                                    <p:set>
                                      <p:cBhvr>
                                        <p:cTn id="55" fill="hold">
                                          <p:stCondLst>
                                            <p:cond delay="0"/>
                                          </p:stCondLst>
                                        </p:cTn>
                                        <p:tgtEl>
                                          <p:spTgt spid="591"/>
                                        </p:tgtEl>
                                        <p:attrNameLst>
                                          <p:attrName>style.visibility</p:attrName>
                                        </p:attrNameLst>
                                      </p:cBhvr>
                                      <p:to>
                                        <p:strVal val="hidden"/>
                                      </p:to>
                                    </p:set>
                                  </p:childTnLst>
                                </p:cTn>
                              </p:par>
                            </p:childTnLst>
                          </p:cTn>
                        </p:par>
                        <p:par>
                          <p:cTn id="56" fill="hold">
                            <p:stCondLst>
                              <p:cond delay="0"/>
                            </p:stCondLst>
                            <p:childTnLst>
                              <p:par>
                                <p:cTn id="57" presetID="1" presetClass="exit" presetSubtype="0" fill="hold" grpId="0" nodeType="afterEffect">
                                  <p:stCondLst>
                                    <p:cond delay="0"/>
                                  </p:stCondLst>
                                  <p:iterate>
                                    <p:tmAbs val="0"/>
                                  </p:iterate>
                                  <p:childTnLst>
                                    <p:set>
                                      <p:cBhvr>
                                        <p:cTn id="58" fill="hold">
                                          <p:stCondLst>
                                            <p:cond delay="0"/>
                                          </p:stCondLst>
                                        </p:cTn>
                                        <p:tgtEl>
                                          <p:spTgt spid="579"/>
                                        </p:tgtEl>
                                        <p:attrNameLst>
                                          <p:attrName>style.visibility</p:attrName>
                                        </p:attrNameLst>
                                      </p:cBhvr>
                                      <p:to>
                                        <p:strVal val="hidden"/>
                                      </p:to>
                                    </p:set>
                                  </p:childTnLst>
                                </p:cTn>
                              </p:par>
                            </p:childTnLst>
                          </p:cTn>
                        </p:par>
                        <p:par>
                          <p:cTn id="59" fill="hold">
                            <p:stCondLst>
                              <p:cond delay="0"/>
                            </p:stCondLst>
                            <p:childTnLst>
                              <p:par>
                                <p:cTn id="60" presetID="1" presetClass="exit" presetSubtype="0" fill="hold" grpId="0" nodeType="afterEffect">
                                  <p:stCondLst>
                                    <p:cond delay="0"/>
                                  </p:stCondLst>
                                  <p:iterate>
                                    <p:tmAbs val="0"/>
                                  </p:iterate>
                                  <p:childTnLst>
                                    <p:set>
                                      <p:cBhvr>
                                        <p:cTn id="61" fill="hold">
                                          <p:stCondLst>
                                            <p:cond delay="0"/>
                                          </p:stCondLst>
                                        </p:cTn>
                                        <p:tgtEl>
                                          <p:spTgt spid="601"/>
                                        </p:tgtEl>
                                        <p:attrNameLst>
                                          <p:attrName>style.visibility</p:attrName>
                                        </p:attrNameLst>
                                      </p:cBhvr>
                                      <p:to>
                                        <p:strVal val="hidden"/>
                                      </p:to>
                                    </p:set>
                                  </p:childTnLst>
                                </p:cTn>
                              </p:par>
                            </p:childTnLst>
                          </p:cTn>
                        </p:par>
                        <p:par>
                          <p:cTn id="62" fill="hold">
                            <p:stCondLst>
                              <p:cond delay="0"/>
                            </p:stCondLst>
                            <p:childTnLst>
                              <p:par>
                                <p:cTn id="63" presetID="1" presetClass="exit" presetSubtype="0" fill="hold" grpId="0" nodeType="afterEffect">
                                  <p:stCondLst>
                                    <p:cond delay="0"/>
                                  </p:stCondLst>
                                  <p:iterate>
                                    <p:tmAbs val="0"/>
                                  </p:iterate>
                                  <p:childTnLst>
                                    <p:set>
                                      <p:cBhvr>
                                        <p:cTn id="64" fill="hold">
                                          <p:stCondLst>
                                            <p:cond delay="0"/>
                                          </p:stCondLst>
                                        </p:cTn>
                                        <p:tgtEl>
                                          <p:spTgt spid="606"/>
                                        </p:tgtEl>
                                        <p:attrNameLst>
                                          <p:attrName>style.visibility</p:attrName>
                                        </p:attrNameLst>
                                      </p:cBhvr>
                                      <p:to>
                                        <p:strVal val="hidden"/>
                                      </p:to>
                                    </p:set>
                                  </p:childTnLst>
                                </p:cTn>
                              </p:par>
                            </p:childTnLst>
                          </p:cTn>
                        </p:par>
                        <p:par>
                          <p:cTn id="65" fill="hold">
                            <p:stCondLst>
                              <p:cond delay="0"/>
                            </p:stCondLst>
                            <p:childTnLst>
                              <p:par>
                                <p:cTn id="66" presetID="1" presetClass="exit" presetSubtype="0" fill="hold" grpId="0" nodeType="afterEffect">
                                  <p:stCondLst>
                                    <p:cond delay="0"/>
                                  </p:stCondLst>
                                  <p:iterate>
                                    <p:tmAbs val="0"/>
                                  </p:iterate>
                                  <p:childTnLst>
                                    <p:set>
                                      <p:cBhvr>
                                        <p:cTn id="67" fill="hold">
                                          <p:stCondLst>
                                            <p:cond delay="0"/>
                                          </p:stCondLst>
                                        </p:cTn>
                                        <p:tgtEl>
                                          <p:spTgt spid="571"/>
                                        </p:tgtEl>
                                        <p:attrNameLst>
                                          <p:attrName>style.visibility</p:attrName>
                                        </p:attrNameLst>
                                      </p:cBhvr>
                                      <p:to>
                                        <p:strVal val="hidden"/>
                                      </p:to>
                                    </p:set>
                                  </p:childTnLst>
                                </p:cTn>
                              </p:par>
                            </p:childTnLst>
                          </p:cTn>
                        </p:par>
                        <p:par>
                          <p:cTn id="68" fill="hold">
                            <p:stCondLst>
                              <p:cond delay="0"/>
                            </p:stCondLst>
                            <p:childTnLst>
                              <p:par>
                                <p:cTn id="69" presetID="1" presetClass="exit" presetSubtype="0" fill="hold" grpId="0" nodeType="afterEffect">
                                  <p:stCondLst>
                                    <p:cond delay="0"/>
                                  </p:stCondLst>
                                  <p:iterate>
                                    <p:tmAbs val="0"/>
                                  </p:iterate>
                                  <p:childTnLst>
                                    <p:set>
                                      <p:cBhvr>
                                        <p:cTn id="70" fill="hold">
                                          <p:stCondLst>
                                            <p:cond delay="0"/>
                                          </p:stCondLst>
                                        </p:cTn>
                                        <p:tgtEl>
                                          <p:spTgt spid="581"/>
                                        </p:tgtEl>
                                        <p:attrNameLst>
                                          <p:attrName>style.visibility</p:attrName>
                                        </p:attrNameLst>
                                      </p:cBhvr>
                                      <p:to>
                                        <p:strVal val="hidden"/>
                                      </p:to>
                                    </p:set>
                                  </p:childTnLst>
                                </p:cTn>
                              </p:par>
                            </p:childTnLst>
                          </p:cTn>
                        </p:par>
                        <p:par>
                          <p:cTn id="71" fill="hold">
                            <p:stCondLst>
                              <p:cond delay="0"/>
                            </p:stCondLst>
                            <p:childTnLst>
                              <p:par>
                                <p:cTn id="72" presetID="1" presetClass="exit" presetSubtype="0" fill="hold" grpId="0" nodeType="afterEffect">
                                  <p:stCondLst>
                                    <p:cond delay="0"/>
                                  </p:stCondLst>
                                  <p:iterate>
                                    <p:tmAbs val="0"/>
                                  </p:iterate>
                                  <p:childTnLst>
                                    <p:set>
                                      <p:cBhvr>
                                        <p:cTn id="73" fill="hold">
                                          <p:stCondLst>
                                            <p:cond delay="0"/>
                                          </p:stCondLst>
                                        </p:cTn>
                                        <p:tgtEl>
                                          <p:spTgt spid="607"/>
                                        </p:tgtEl>
                                        <p:attrNameLst>
                                          <p:attrName>style.visibility</p:attrName>
                                        </p:attrNameLst>
                                      </p:cBhvr>
                                      <p:to>
                                        <p:strVal val="hidden"/>
                                      </p:to>
                                    </p:set>
                                  </p:childTnLst>
                                </p:cTn>
                              </p:par>
                            </p:childTnLst>
                          </p:cTn>
                        </p:par>
                        <p:par>
                          <p:cTn id="74" fill="hold">
                            <p:stCondLst>
                              <p:cond delay="0"/>
                            </p:stCondLst>
                            <p:childTnLst>
                              <p:par>
                                <p:cTn id="75" presetID="1" presetClass="exit" presetSubtype="0" fill="hold" grpId="0" nodeType="afterEffect">
                                  <p:stCondLst>
                                    <p:cond delay="0"/>
                                  </p:stCondLst>
                                  <p:iterate>
                                    <p:tmAbs val="0"/>
                                  </p:iterate>
                                  <p:childTnLst>
                                    <p:set>
                                      <p:cBhvr>
                                        <p:cTn id="76" fill="hold">
                                          <p:stCondLst>
                                            <p:cond delay="0"/>
                                          </p:stCondLst>
                                        </p:cTn>
                                        <p:tgtEl>
                                          <p:spTgt spid="602"/>
                                        </p:tgtEl>
                                        <p:attrNameLst>
                                          <p:attrName>style.visibility</p:attrName>
                                        </p:attrNameLst>
                                      </p:cBhvr>
                                      <p:to>
                                        <p:strVal val="hidden"/>
                                      </p:to>
                                    </p:set>
                                  </p:childTnLst>
                                </p:cTn>
                              </p:par>
                            </p:childTnLst>
                          </p:cTn>
                        </p:par>
                        <p:par>
                          <p:cTn id="77" fill="hold">
                            <p:stCondLst>
                              <p:cond delay="0"/>
                            </p:stCondLst>
                            <p:childTnLst>
                              <p:par>
                                <p:cTn id="78" presetID="1" presetClass="exit" presetSubtype="0" fill="hold" grpId="0" nodeType="afterEffect">
                                  <p:stCondLst>
                                    <p:cond delay="0"/>
                                  </p:stCondLst>
                                  <p:iterate>
                                    <p:tmAbs val="0"/>
                                  </p:iterate>
                                  <p:childTnLst>
                                    <p:set>
                                      <p:cBhvr>
                                        <p:cTn id="79" fill="hold">
                                          <p:stCondLst>
                                            <p:cond delay="0"/>
                                          </p:stCondLst>
                                        </p:cTn>
                                        <p:tgtEl>
                                          <p:spTgt spid="589"/>
                                        </p:tgtEl>
                                        <p:attrNameLst>
                                          <p:attrName>style.visibility</p:attrName>
                                        </p:attrNameLst>
                                      </p:cBhvr>
                                      <p:to>
                                        <p:strVal val="hidden"/>
                                      </p:to>
                                    </p:set>
                                  </p:childTnLst>
                                </p:cTn>
                              </p:par>
                            </p:childTnLst>
                          </p:cTn>
                        </p:par>
                        <p:par>
                          <p:cTn id="80" fill="hold">
                            <p:stCondLst>
                              <p:cond delay="0"/>
                            </p:stCondLst>
                            <p:childTnLst>
                              <p:par>
                                <p:cTn id="81" presetID="1" presetClass="exit" presetSubtype="0" fill="hold" grpId="0" nodeType="afterEffect">
                                  <p:stCondLst>
                                    <p:cond delay="0"/>
                                  </p:stCondLst>
                                  <p:iterate>
                                    <p:tmAbs val="0"/>
                                  </p:iterate>
                                  <p:childTnLst>
                                    <p:set>
                                      <p:cBhvr>
                                        <p:cTn id="82" fill="hold">
                                          <p:stCondLst>
                                            <p:cond delay="0"/>
                                          </p:stCondLst>
                                        </p:cTn>
                                        <p:tgtEl>
                                          <p:spTgt spid="577"/>
                                        </p:tgtEl>
                                        <p:attrNameLst>
                                          <p:attrName>style.visibility</p:attrName>
                                        </p:attrNameLst>
                                      </p:cBhvr>
                                      <p:to>
                                        <p:strVal val="hidden"/>
                                      </p:to>
                                    </p:set>
                                  </p:childTnLst>
                                </p:cTn>
                              </p:par>
                            </p:childTnLst>
                          </p:cTn>
                        </p:par>
                        <p:par>
                          <p:cTn id="83" fill="hold">
                            <p:stCondLst>
                              <p:cond delay="0"/>
                            </p:stCondLst>
                            <p:childTnLst>
                              <p:par>
                                <p:cTn id="84" presetID="1" presetClass="exit" presetSubtype="0" fill="hold" grpId="0" nodeType="afterEffect">
                                  <p:stCondLst>
                                    <p:cond delay="0"/>
                                  </p:stCondLst>
                                  <p:iterate>
                                    <p:tmAbs val="0"/>
                                  </p:iterate>
                                  <p:childTnLst>
                                    <p:set>
                                      <p:cBhvr>
                                        <p:cTn id="85" fill="hold">
                                          <p:stCondLst>
                                            <p:cond delay="0"/>
                                          </p:stCondLst>
                                        </p:cTn>
                                        <p:tgtEl>
                                          <p:spTgt spid="614"/>
                                        </p:tgtEl>
                                        <p:attrNameLst>
                                          <p:attrName>style.visibility</p:attrName>
                                        </p:attrNameLst>
                                      </p:cBhvr>
                                      <p:to>
                                        <p:strVal val="hidden"/>
                                      </p:to>
                                    </p:set>
                                  </p:childTnLst>
                                </p:cTn>
                              </p:par>
                            </p:childTnLst>
                          </p:cTn>
                        </p:par>
                        <p:par>
                          <p:cTn id="86" fill="hold">
                            <p:stCondLst>
                              <p:cond delay="0"/>
                            </p:stCondLst>
                            <p:childTnLst>
                              <p:par>
                                <p:cTn id="87" presetID="1" presetClass="exit" presetSubtype="0" fill="hold" grpId="0" nodeType="afterEffect">
                                  <p:stCondLst>
                                    <p:cond delay="0"/>
                                  </p:stCondLst>
                                  <p:iterate>
                                    <p:tmAbs val="0"/>
                                  </p:iterate>
                                  <p:childTnLst>
                                    <p:set>
                                      <p:cBhvr>
                                        <p:cTn id="88" fill="hold">
                                          <p:stCondLst>
                                            <p:cond delay="0"/>
                                          </p:stCondLst>
                                        </p:cTn>
                                        <p:tgtEl>
                                          <p:spTgt spid="557"/>
                                        </p:tgtEl>
                                        <p:attrNameLst>
                                          <p:attrName>style.visibility</p:attrName>
                                        </p:attrNameLst>
                                      </p:cBhvr>
                                      <p:to>
                                        <p:strVal val="hidden"/>
                                      </p:to>
                                    </p:set>
                                  </p:childTnLst>
                                </p:cTn>
                              </p:par>
                            </p:childTnLst>
                          </p:cTn>
                        </p:par>
                        <p:par>
                          <p:cTn id="89" fill="hold">
                            <p:stCondLst>
                              <p:cond delay="0"/>
                            </p:stCondLst>
                            <p:childTnLst>
                              <p:par>
                                <p:cTn id="90" presetID="1" presetClass="exit" presetSubtype="0" fill="hold" grpId="0" nodeType="afterEffect">
                                  <p:stCondLst>
                                    <p:cond delay="0"/>
                                  </p:stCondLst>
                                  <p:iterate>
                                    <p:tmAbs val="0"/>
                                  </p:iterate>
                                  <p:childTnLst>
                                    <p:set>
                                      <p:cBhvr>
                                        <p:cTn id="91" fill="hold">
                                          <p:stCondLst>
                                            <p:cond delay="0"/>
                                          </p:stCondLst>
                                        </p:cTn>
                                        <p:tgtEl>
                                          <p:spTgt spid="573"/>
                                        </p:tgtEl>
                                        <p:attrNameLst>
                                          <p:attrName>style.visibility</p:attrName>
                                        </p:attrNameLst>
                                      </p:cBhvr>
                                      <p:to>
                                        <p:strVal val="hidden"/>
                                      </p:to>
                                    </p:set>
                                  </p:childTnLst>
                                </p:cTn>
                              </p:par>
                            </p:childTnLst>
                          </p:cTn>
                        </p:par>
                        <p:par>
                          <p:cTn id="92" fill="hold">
                            <p:stCondLst>
                              <p:cond delay="0"/>
                            </p:stCondLst>
                            <p:childTnLst>
                              <p:par>
                                <p:cTn id="93" presetID="1" presetClass="exit" presetSubtype="0" fill="hold" grpId="0" nodeType="afterEffect">
                                  <p:stCondLst>
                                    <p:cond delay="0"/>
                                  </p:stCondLst>
                                  <p:iterate>
                                    <p:tmAbs val="0"/>
                                  </p:iterate>
                                  <p:childTnLst>
                                    <p:set>
                                      <p:cBhvr>
                                        <p:cTn id="94" fill="hold">
                                          <p:stCondLst>
                                            <p:cond delay="0"/>
                                          </p:stCondLst>
                                        </p:cTn>
                                        <p:tgtEl>
                                          <p:spTgt spid="599"/>
                                        </p:tgtEl>
                                        <p:attrNameLst>
                                          <p:attrName>style.visibility</p:attrName>
                                        </p:attrNameLst>
                                      </p:cBhvr>
                                      <p:to>
                                        <p:strVal val="hidden"/>
                                      </p:to>
                                    </p:set>
                                  </p:childTnLst>
                                </p:cTn>
                              </p:par>
                            </p:childTnLst>
                          </p:cTn>
                        </p:par>
                        <p:par>
                          <p:cTn id="95" fill="hold">
                            <p:stCondLst>
                              <p:cond delay="0"/>
                            </p:stCondLst>
                            <p:childTnLst>
                              <p:par>
                                <p:cTn id="96" presetID="1" presetClass="exit" presetSubtype="0" fill="hold" grpId="0" nodeType="afterEffect">
                                  <p:stCondLst>
                                    <p:cond delay="0"/>
                                  </p:stCondLst>
                                  <p:iterate>
                                    <p:tmAbs val="0"/>
                                  </p:iterate>
                                  <p:childTnLst>
                                    <p:set>
                                      <p:cBhvr>
                                        <p:cTn id="97" fill="hold">
                                          <p:stCondLst>
                                            <p:cond delay="0"/>
                                          </p:stCondLst>
                                        </p:cTn>
                                        <p:tgtEl>
                                          <p:spTgt spid="608"/>
                                        </p:tgtEl>
                                        <p:attrNameLst>
                                          <p:attrName>style.visibility</p:attrName>
                                        </p:attrNameLst>
                                      </p:cBhvr>
                                      <p:to>
                                        <p:strVal val="hidden"/>
                                      </p:to>
                                    </p:set>
                                  </p:childTnLst>
                                </p:cTn>
                              </p:par>
                            </p:childTnLst>
                          </p:cTn>
                        </p:par>
                        <p:par>
                          <p:cTn id="98" fill="hold">
                            <p:stCondLst>
                              <p:cond delay="0"/>
                            </p:stCondLst>
                            <p:childTnLst>
                              <p:par>
                                <p:cTn id="99" presetID="1" presetClass="exit" presetSubtype="0" fill="hold" grpId="0" nodeType="afterEffect">
                                  <p:stCondLst>
                                    <p:cond delay="0"/>
                                  </p:stCondLst>
                                  <p:iterate>
                                    <p:tmAbs val="0"/>
                                  </p:iterate>
                                  <p:childTnLst>
                                    <p:set>
                                      <p:cBhvr>
                                        <p:cTn id="100" fill="hold">
                                          <p:stCondLst>
                                            <p:cond delay="0"/>
                                          </p:stCondLst>
                                        </p:cTn>
                                        <p:tgtEl>
                                          <p:spTgt spid="60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 grpId="0" animBg="1" advAuto="0"/>
      <p:bldP spid="571" grpId="0" animBg="1" advAuto="0"/>
      <p:bldP spid="573" grpId="0" animBg="1" advAuto="0"/>
      <p:bldP spid="577" grpId="0" animBg="1" advAuto="0"/>
      <p:bldP spid="579" grpId="0" animBg="1" advAuto="0"/>
      <p:bldP spid="581" grpId="0" animBg="1" advAuto="0"/>
      <p:bldP spid="585" grpId="0" animBg="1" advAuto="0"/>
      <p:bldP spid="588" grpId="0" animBg="1" advAuto="0"/>
      <p:bldP spid="589" grpId="0" animBg="1" advAuto="0"/>
      <p:bldP spid="591" grpId="0" animBg="1" advAuto="0"/>
      <p:bldP spid="593" grpId="0" animBg="1" advAuto="0"/>
      <p:bldP spid="595" grpId="0" animBg="1" advAuto="0"/>
      <p:bldP spid="597" grpId="0" animBg="1" advAuto="0"/>
      <p:bldP spid="599" grpId="0" animBg="1" advAuto="0"/>
      <p:bldP spid="601" grpId="0" animBg="1" advAuto="0"/>
      <p:bldP spid="602" grpId="0" animBg="1" advAuto="0"/>
      <p:bldP spid="604" grpId="0" animBg="1" advAuto="0"/>
      <p:bldP spid="606" grpId="0" animBg="1" advAuto="0"/>
      <p:bldP spid="607" grpId="0" animBg="1" advAuto="0"/>
      <p:bldP spid="608" grpId="0" animBg="1" advAuto="0"/>
      <p:bldP spid="609" grpId="0" animBg="1" advAuto="0"/>
      <p:bldP spid="613" grpId="0" animBg="1" advAuto="0"/>
      <p:bldP spid="614" grpId="0" animBg="1" advAuto="0"/>
      <p:bldP spid="615" grpId="0" animBg="1" advAuto="0"/>
      <p:bldP spid="616" grpId="0" animBg="1" advAuto="0"/>
      <p:bldP spid="618" grpId="0" animBg="1" advAuto="0"/>
      <p:bldP spid="619" grpId="0" animBg="1" advAuto="0"/>
      <p:bldP spid="620" grpId="0" animBg="1" advAuto="0"/>
      <p:bldP spid="622"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Shortest Path"/>
          <p:cNvSpPr txBox="1"/>
          <p:nvPr/>
        </p:nvSpPr>
        <p:spPr>
          <a:xfrm>
            <a:off x="907434" y="873956"/>
            <a:ext cx="11189932" cy="176226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a:solidFill>
                  <a:schemeClr val="accent5"/>
                </a:solidFill>
              </a:defRPr>
            </a:pPr>
            <a:r>
              <a:t>Shortest Path</a:t>
            </a:r>
          </a:p>
          <a:p>
            <a:pPr>
              <a:defRPr sz="1200" u="sng">
                <a:solidFill>
                  <a:srgbClr val="CBC8C2"/>
                </a:solidFill>
              </a:defRPr>
            </a:pPr>
            <a:endParaRPr/>
          </a:p>
          <a:p>
            <a:pPr algn="l">
              <a:defRPr sz="2000">
                <a:solidFill>
                  <a:srgbClr val="D4D4D4"/>
                </a:solidFill>
              </a:defRPr>
            </a:pPr>
            <a:endParaRPr/>
          </a:p>
        </p:txBody>
      </p:sp>
      <p:sp>
        <p:nvSpPr>
          <p:cNvPr id="626" name="APPLICATIONS:…"/>
          <p:cNvSpPr txBox="1"/>
          <p:nvPr/>
        </p:nvSpPr>
        <p:spPr>
          <a:xfrm>
            <a:off x="835816" y="2665392"/>
            <a:ext cx="11908598" cy="502701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500"/>
            </a:pPr>
            <a:r>
              <a:rPr dirty="0"/>
              <a:t>APPLICATIONS:</a:t>
            </a:r>
          </a:p>
          <a:p>
            <a:pPr algn="l">
              <a:defRPr sz="2100"/>
            </a:pPr>
            <a:endParaRPr dirty="0"/>
          </a:p>
          <a:p>
            <a:pPr marL="889000" indent="-584200" algn="l">
              <a:buSzPct val="100000"/>
              <a:buAutoNum type="arabicPeriod"/>
              <a:defRPr sz="2100"/>
            </a:pPr>
            <a:r>
              <a:rPr dirty="0"/>
              <a:t>	Used to find directions to travel from one location to another in mapping software like Google maps or Apple maps.</a:t>
            </a:r>
          </a:p>
          <a:p>
            <a:pPr marL="889000" indent="-584200" algn="l">
              <a:buSzPct val="100000"/>
              <a:buAutoNum type="arabicPeriod"/>
              <a:defRPr sz="2100"/>
            </a:pPr>
            <a:r>
              <a:rPr dirty="0"/>
              <a:t>Used in networking to solve the min-delay path problem.</a:t>
            </a:r>
          </a:p>
          <a:p>
            <a:pPr marL="889000" indent="-584200" algn="l">
              <a:buSzPct val="100000"/>
              <a:buAutoNum type="arabicPeriod"/>
              <a:defRPr sz="2100"/>
            </a:pPr>
            <a:r>
              <a:rPr dirty="0"/>
              <a:t>Used in abstract machines to determine the choices to reach a certain goal state via transitioning among different states (e.g., can be used to determine the minimum possible number of moves to win a game).</a:t>
            </a:r>
          </a:p>
          <a:p>
            <a:pPr marL="889000" indent="-584200" algn="l">
              <a:buSzPct val="100000"/>
              <a:buAutoNum type="arabicPeriod"/>
              <a:defRPr sz="2100"/>
            </a:pPr>
            <a:endParaRPr dirty="0"/>
          </a:p>
          <a:p>
            <a:pPr algn="l">
              <a:defRPr sz="2100"/>
            </a:pPr>
            <a:endParaRPr dirty="0"/>
          </a:p>
          <a:p>
            <a:pPr algn="l">
              <a:defRPr sz="2500"/>
            </a:pPr>
            <a:r>
              <a:rPr dirty="0"/>
              <a:t>ALGORITHMS: </a:t>
            </a:r>
          </a:p>
          <a:p>
            <a:pPr marL="482600" indent="-228600" algn="l">
              <a:buSzPct val="100000"/>
              <a:buAutoNum type="arabicPeriod"/>
              <a:defRPr sz="2100"/>
            </a:pPr>
            <a:r>
              <a:rPr dirty="0"/>
              <a:t>   Dijkstra’s shortest path algorithm</a:t>
            </a:r>
          </a:p>
          <a:p>
            <a:pPr indent="254000" algn="l">
              <a:defRPr sz="2100"/>
            </a:pPr>
            <a:r>
              <a:rPr dirty="0"/>
              <a:t>   </a:t>
            </a:r>
            <a:r>
              <a:rPr sz="1800" u="sng" dirty="0">
                <a:solidFill>
                  <a:schemeClr val="accent1">
                    <a:lumMod val="60000"/>
                    <a:lumOff val="40000"/>
                  </a:schemeClr>
                </a:solidFill>
                <a:hlinkClick r:id="rId2">
                  <a:extLst>
                    <a:ext uri="{A12FA001-AC4F-418D-AE19-62706E023703}">
                      <ahyp:hlinkClr xmlns:ahyp="http://schemas.microsoft.com/office/drawing/2018/hyperlinkcolor" val="tx"/>
                    </a:ext>
                  </a:extLst>
                </a:hlinkClick>
              </a:rPr>
              <a:t>https://www.geeksforgeeks.org/dijkstras-shortest-path-algorithm-greedy-algo-7/</a:t>
            </a:r>
          </a:p>
          <a:p>
            <a:pPr marL="482600" indent="-228600" algn="l">
              <a:buSzPct val="100000"/>
              <a:buAutoNum type="arabicPeriod" startAt="2"/>
              <a:defRPr sz="2100"/>
            </a:pPr>
            <a:r>
              <a:rPr dirty="0"/>
              <a:t>   Bellman–Ford algorithm</a:t>
            </a:r>
          </a:p>
          <a:p>
            <a:pPr indent="254000" algn="l">
              <a:defRPr sz="1800"/>
            </a:pPr>
            <a:r>
              <a:rPr dirty="0"/>
              <a:t>   </a:t>
            </a:r>
            <a:r>
              <a:rPr u="sng" dirty="0">
                <a:solidFill>
                  <a:schemeClr val="accent1">
                    <a:lumMod val="40000"/>
                    <a:lumOff val="60000"/>
                  </a:schemeClr>
                </a:solidFill>
                <a:hlinkClick r:id="rId3">
                  <a:extLst>
                    <a:ext uri="{A12FA001-AC4F-418D-AE19-62706E023703}">
                      <ahyp:hlinkClr xmlns:ahyp="http://schemas.microsoft.com/office/drawing/2018/hyperlinkcolor" val="tx"/>
                    </a:ext>
                  </a:extLst>
                </a:hlinkClick>
              </a:rPr>
              <a:t>https://www.geeksforgeeks.org/bellman-ford-algorithm-dp-23/</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8" name="Line" descr="Line"/>
          <p:cNvPicPr>
            <a:picLocks/>
          </p:cNvPicPr>
          <p:nvPr/>
        </p:nvPicPr>
        <p:blipFill>
          <a:blip r:embed="rId2"/>
          <a:stretch>
            <a:fillRect/>
          </a:stretch>
        </p:blipFill>
        <p:spPr>
          <a:xfrm rot="18410193">
            <a:off x="5352013" y="4915950"/>
            <a:ext cx="1186403" cy="88901"/>
          </a:xfrm>
          <a:prstGeom prst="rect">
            <a:avLst/>
          </a:prstGeom>
        </p:spPr>
      </p:pic>
      <p:pic>
        <p:nvPicPr>
          <p:cNvPr id="630" name="Line" descr="Line"/>
          <p:cNvPicPr>
            <a:picLocks/>
          </p:cNvPicPr>
          <p:nvPr/>
        </p:nvPicPr>
        <p:blipFill>
          <a:blip r:embed="rId3"/>
          <a:stretch>
            <a:fillRect/>
          </a:stretch>
        </p:blipFill>
        <p:spPr>
          <a:xfrm rot="3009787">
            <a:off x="5347062" y="6442797"/>
            <a:ext cx="1196305" cy="88901"/>
          </a:xfrm>
          <a:prstGeom prst="rect">
            <a:avLst/>
          </a:prstGeom>
        </p:spPr>
      </p:pic>
      <p:pic>
        <p:nvPicPr>
          <p:cNvPr id="632" name="Line" descr="Line"/>
          <p:cNvPicPr>
            <a:picLocks/>
          </p:cNvPicPr>
          <p:nvPr/>
        </p:nvPicPr>
        <p:blipFill>
          <a:blip r:embed="rId4"/>
          <a:stretch>
            <a:fillRect/>
          </a:stretch>
        </p:blipFill>
        <p:spPr>
          <a:xfrm rot="18900000">
            <a:off x="9265432" y="6648925"/>
            <a:ext cx="1382762" cy="88901"/>
          </a:xfrm>
          <a:prstGeom prst="rect">
            <a:avLst/>
          </a:prstGeom>
        </p:spPr>
      </p:pic>
      <p:pic>
        <p:nvPicPr>
          <p:cNvPr id="634" name="Line" descr="Line"/>
          <p:cNvPicPr>
            <a:picLocks/>
          </p:cNvPicPr>
          <p:nvPr/>
        </p:nvPicPr>
        <p:blipFill>
          <a:blip r:embed="rId5"/>
          <a:stretch>
            <a:fillRect/>
          </a:stretch>
        </p:blipFill>
        <p:spPr>
          <a:xfrm rot="18557507">
            <a:off x="3959948" y="6592503"/>
            <a:ext cx="1416853" cy="88901"/>
          </a:xfrm>
          <a:prstGeom prst="rect">
            <a:avLst/>
          </a:prstGeom>
        </p:spPr>
      </p:pic>
      <p:sp>
        <p:nvSpPr>
          <p:cNvPr id="636" name="Minimum Spanning Tree"/>
          <p:cNvSpPr txBox="1"/>
          <p:nvPr/>
        </p:nvSpPr>
        <p:spPr>
          <a:xfrm>
            <a:off x="907434" y="873956"/>
            <a:ext cx="11189932" cy="176226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a:solidFill>
                  <a:schemeClr val="accent5"/>
                </a:solidFill>
              </a:defRPr>
            </a:pPr>
            <a:r>
              <a:t>Minimum Spanning Tree</a:t>
            </a:r>
          </a:p>
          <a:p>
            <a:pPr>
              <a:defRPr sz="1200" u="sng">
                <a:solidFill>
                  <a:srgbClr val="CBC8C2"/>
                </a:solidFill>
              </a:defRPr>
            </a:pPr>
            <a:endParaRPr/>
          </a:p>
          <a:p>
            <a:pPr algn="l">
              <a:defRPr sz="2000">
                <a:solidFill>
                  <a:srgbClr val="D4D4D4"/>
                </a:solidFill>
              </a:defRPr>
            </a:pPr>
            <a:endParaRPr/>
          </a:p>
        </p:txBody>
      </p:sp>
      <p:sp>
        <p:nvSpPr>
          <p:cNvPr id="637" name="1"/>
          <p:cNvSpPr/>
          <p:nvPr/>
        </p:nvSpPr>
        <p:spPr>
          <a:xfrm>
            <a:off x="1869093" y="5335117"/>
            <a:ext cx="929856" cy="901815"/>
          </a:xfrm>
          <a:prstGeom prst="ellipse">
            <a:avLst/>
          </a:prstGeom>
          <a:blipFill>
            <a:blip r:embed="rId6"/>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1</a:t>
            </a:r>
          </a:p>
        </p:txBody>
      </p:sp>
      <p:sp>
        <p:nvSpPr>
          <p:cNvPr id="638" name="2"/>
          <p:cNvSpPr/>
          <p:nvPr/>
        </p:nvSpPr>
        <p:spPr>
          <a:xfrm>
            <a:off x="3456552" y="3792919"/>
            <a:ext cx="929857" cy="901815"/>
          </a:xfrm>
          <a:prstGeom prst="ellipse">
            <a:avLst/>
          </a:prstGeom>
          <a:blipFill>
            <a:blip r:embed="rId6"/>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2</a:t>
            </a:r>
          </a:p>
        </p:txBody>
      </p:sp>
      <p:sp>
        <p:nvSpPr>
          <p:cNvPr id="639" name="3"/>
          <p:cNvSpPr/>
          <p:nvPr/>
        </p:nvSpPr>
        <p:spPr>
          <a:xfrm>
            <a:off x="3403208" y="6802464"/>
            <a:ext cx="929857" cy="901816"/>
          </a:xfrm>
          <a:prstGeom prst="ellipse">
            <a:avLst/>
          </a:prstGeom>
          <a:blipFill>
            <a:blip r:embed="rId6"/>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3</a:t>
            </a:r>
          </a:p>
        </p:txBody>
      </p:sp>
      <p:sp>
        <p:nvSpPr>
          <p:cNvPr id="640" name="4"/>
          <p:cNvSpPr/>
          <p:nvPr/>
        </p:nvSpPr>
        <p:spPr>
          <a:xfrm>
            <a:off x="4877965" y="5335256"/>
            <a:ext cx="929856" cy="901815"/>
          </a:xfrm>
          <a:prstGeom prst="ellipse">
            <a:avLst/>
          </a:prstGeom>
          <a:blipFill>
            <a:blip r:embed="rId6"/>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4</a:t>
            </a:r>
          </a:p>
        </p:txBody>
      </p:sp>
      <p:sp>
        <p:nvSpPr>
          <p:cNvPr id="641" name="5"/>
          <p:cNvSpPr/>
          <p:nvPr/>
        </p:nvSpPr>
        <p:spPr>
          <a:xfrm>
            <a:off x="6046134" y="3744372"/>
            <a:ext cx="929856" cy="901816"/>
          </a:xfrm>
          <a:prstGeom prst="ellipse">
            <a:avLst/>
          </a:prstGeom>
          <a:blipFill>
            <a:blip r:embed="rId6"/>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5</a:t>
            </a:r>
          </a:p>
        </p:txBody>
      </p:sp>
      <p:sp>
        <p:nvSpPr>
          <p:cNvPr id="642" name="6"/>
          <p:cNvSpPr/>
          <p:nvPr/>
        </p:nvSpPr>
        <p:spPr>
          <a:xfrm>
            <a:off x="6046134" y="6802464"/>
            <a:ext cx="929856" cy="901816"/>
          </a:xfrm>
          <a:prstGeom prst="ellipse">
            <a:avLst/>
          </a:prstGeom>
          <a:blipFill>
            <a:blip r:embed="rId6"/>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6</a:t>
            </a:r>
          </a:p>
        </p:txBody>
      </p:sp>
      <p:sp>
        <p:nvSpPr>
          <p:cNvPr id="643" name="7"/>
          <p:cNvSpPr/>
          <p:nvPr/>
        </p:nvSpPr>
        <p:spPr>
          <a:xfrm>
            <a:off x="8651154" y="6802464"/>
            <a:ext cx="929856" cy="901816"/>
          </a:xfrm>
          <a:prstGeom prst="ellipse">
            <a:avLst/>
          </a:prstGeom>
          <a:blipFill>
            <a:blip r:embed="rId6"/>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7</a:t>
            </a:r>
          </a:p>
        </p:txBody>
      </p:sp>
      <p:sp>
        <p:nvSpPr>
          <p:cNvPr id="644" name="8"/>
          <p:cNvSpPr/>
          <p:nvPr/>
        </p:nvSpPr>
        <p:spPr>
          <a:xfrm>
            <a:off x="8659538" y="3789663"/>
            <a:ext cx="929856" cy="901815"/>
          </a:xfrm>
          <a:prstGeom prst="ellipse">
            <a:avLst/>
          </a:prstGeom>
          <a:blipFill>
            <a:blip r:embed="rId6"/>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8</a:t>
            </a:r>
          </a:p>
        </p:txBody>
      </p:sp>
      <p:pic>
        <p:nvPicPr>
          <p:cNvPr id="645" name="Line" descr="Line"/>
          <p:cNvPicPr>
            <a:picLocks/>
          </p:cNvPicPr>
          <p:nvPr/>
        </p:nvPicPr>
        <p:blipFill>
          <a:blip r:embed="rId7"/>
          <a:stretch>
            <a:fillRect/>
          </a:stretch>
        </p:blipFill>
        <p:spPr>
          <a:xfrm rot="18900000">
            <a:off x="2305814" y="4821178"/>
            <a:ext cx="1326751" cy="88901"/>
          </a:xfrm>
          <a:prstGeom prst="rect">
            <a:avLst/>
          </a:prstGeom>
        </p:spPr>
      </p:pic>
      <p:pic>
        <p:nvPicPr>
          <p:cNvPr id="647" name="Line" descr="Line"/>
          <p:cNvPicPr>
            <a:picLocks/>
          </p:cNvPicPr>
          <p:nvPr/>
        </p:nvPicPr>
        <p:blipFill>
          <a:blip r:embed="rId8"/>
          <a:stretch>
            <a:fillRect/>
          </a:stretch>
        </p:blipFill>
        <p:spPr>
          <a:xfrm>
            <a:off x="4376322" y="7156485"/>
            <a:ext cx="1626555" cy="88901"/>
          </a:xfrm>
          <a:prstGeom prst="rect">
            <a:avLst/>
          </a:prstGeom>
        </p:spPr>
      </p:pic>
      <p:pic>
        <p:nvPicPr>
          <p:cNvPr id="649" name="Line" descr="Line"/>
          <p:cNvPicPr>
            <a:picLocks/>
          </p:cNvPicPr>
          <p:nvPr/>
        </p:nvPicPr>
        <p:blipFill>
          <a:blip r:embed="rId9"/>
          <a:stretch>
            <a:fillRect/>
          </a:stretch>
        </p:blipFill>
        <p:spPr>
          <a:xfrm rot="2700000">
            <a:off x="2599129" y="6442797"/>
            <a:ext cx="1118927" cy="88901"/>
          </a:xfrm>
          <a:prstGeom prst="rect">
            <a:avLst/>
          </a:prstGeom>
        </p:spPr>
      </p:pic>
      <p:pic>
        <p:nvPicPr>
          <p:cNvPr id="651" name="Line" descr="Line"/>
          <p:cNvPicPr>
            <a:picLocks/>
          </p:cNvPicPr>
          <p:nvPr/>
        </p:nvPicPr>
        <p:blipFill>
          <a:blip r:embed="rId10"/>
          <a:stretch>
            <a:fillRect/>
          </a:stretch>
        </p:blipFill>
        <p:spPr>
          <a:xfrm rot="5400000">
            <a:off x="2852603" y="5728454"/>
            <a:ext cx="2137178" cy="88901"/>
          </a:xfrm>
          <a:prstGeom prst="rect">
            <a:avLst/>
          </a:prstGeom>
        </p:spPr>
      </p:pic>
      <p:pic>
        <p:nvPicPr>
          <p:cNvPr id="653" name="Line" descr="Line"/>
          <p:cNvPicPr>
            <a:picLocks/>
          </p:cNvPicPr>
          <p:nvPr/>
        </p:nvPicPr>
        <p:blipFill>
          <a:blip r:embed="rId8"/>
          <a:stretch>
            <a:fillRect/>
          </a:stretch>
        </p:blipFill>
        <p:spPr>
          <a:xfrm>
            <a:off x="7016881" y="4199664"/>
            <a:ext cx="1626555" cy="88901"/>
          </a:xfrm>
          <a:prstGeom prst="rect">
            <a:avLst/>
          </a:prstGeom>
        </p:spPr>
      </p:pic>
      <p:pic>
        <p:nvPicPr>
          <p:cNvPr id="655" name="Line" descr="Line"/>
          <p:cNvPicPr>
            <a:picLocks/>
          </p:cNvPicPr>
          <p:nvPr/>
        </p:nvPicPr>
        <p:blipFill>
          <a:blip r:embed="rId11"/>
          <a:stretch>
            <a:fillRect/>
          </a:stretch>
        </p:blipFill>
        <p:spPr>
          <a:xfrm rot="2700000">
            <a:off x="9291962" y="4934664"/>
            <a:ext cx="1329702" cy="88901"/>
          </a:xfrm>
          <a:prstGeom prst="rect">
            <a:avLst/>
          </a:prstGeom>
        </p:spPr>
      </p:pic>
      <p:pic>
        <p:nvPicPr>
          <p:cNvPr id="657" name="Line" descr="Line"/>
          <p:cNvPicPr>
            <a:picLocks/>
          </p:cNvPicPr>
          <p:nvPr/>
        </p:nvPicPr>
        <p:blipFill>
          <a:blip r:embed="rId12"/>
          <a:stretch>
            <a:fillRect/>
          </a:stretch>
        </p:blipFill>
        <p:spPr>
          <a:xfrm rot="3102903">
            <a:off x="6256147" y="5723900"/>
            <a:ext cx="3183171" cy="88901"/>
          </a:xfrm>
          <a:prstGeom prst="rect">
            <a:avLst/>
          </a:prstGeom>
        </p:spPr>
      </p:pic>
      <p:sp>
        <p:nvSpPr>
          <p:cNvPr id="659" name="1"/>
          <p:cNvSpPr/>
          <p:nvPr/>
        </p:nvSpPr>
        <p:spPr>
          <a:xfrm>
            <a:off x="1869093" y="5335117"/>
            <a:ext cx="929856" cy="901815"/>
          </a:xfrm>
          <a:prstGeom prst="ellipse">
            <a:avLst/>
          </a:prstGeom>
          <a:solidFill>
            <a:schemeClr val="accent3">
              <a:satOff val="-7512"/>
              <a:lumOff val="-1479"/>
            </a:scheme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1</a:t>
            </a:r>
          </a:p>
        </p:txBody>
      </p:sp>
      <p:sp>
        <p:nvSpPr>
          <p:cNvPr id="660" name="2"/>
          <p:cNvSpPr/>
          <p:nvPr/>
        </p:nvSpPr>
        <p:spPr>
          <a:xfrm>
            <a:off x="3456552" y="3792919"/>
            <a:ext cx="929857" cy="901815"/>
          </a:xfrm>
          <a:prstGeom prst="ellipse">
            <a:avLst/>
          </a:prstGeom>
          <a:solidFill>
            <a:schemeClr val="accent3">
              <a:satOff val="-7512"/>
              <a:lumOff val="-1479"/>
            </a:scheme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2</a:t>
            </a:r>
          </a:p>
        </p:txBody>
      </p:sp>
      <p:sp>
        <p:nvSpPr>
          <p:cNvPr id="661" name="3"/>
          <p:cNvSpPr/>
          <p:nvPr/>
        </p:nvSpPr>
        <p:spPr>
          <a:xfrm>
            <a:off x="3403208" y="6802464"/>
            <a:ext cx="929857" cy="901816"/>
          </a:xfrm>
          <a:prstGeom prst="ellipse">
            <a:avLst/>
          </a:prstGeom>
          <a:solidFill>
            <a:schemeClr val="accent3">
              <a:satOff val="-7512"/>
              <a:lumOff val="-1479"/>
            </a:scheme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3</a:t>
            </a:r>
          </a:p>
        </p:txBody>
      </p:sp>
      <p:sp>
        <p:nvSpPr>
          <p:cNvPr id="662" name="4"/>
          <p:cNvSpPr/>
          <p:nvPr/>
        </p:nvSpPr>
        <p:spPr>
          <a:xfrm>
            <a:off x="4877965" y="5334978"/>
            <a:ext cx="929856" cy="901816"/>
          </a:xfrm>
          <a:prstGeom prst="ellipse">
            <a:avLst/>
          </a:prstGeom>
          <a:solidFill>
            <a:schemeClr val="accent3">
              <a:satOff val="-7512"/>
              <a:lumOff val="-1479"/>
            </a:scheme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4</a:t>
            </a:r>
          </a:p>
        </p:txBody>
      </p:sp>
      <p:sp>
        <p:nvSpPr>
          <p:cNvPr id="663" name="6"/>
          <p:cNvSpPr/>
          <p:nvPr/>
        </p:nvSpPr>
        <p:spPr>
          <a:xfrm>
            <a:off x="6046134" y="6802464"/>
            <a:ext cx="929856" cy="901816"/>
          </a:xfrm>
          <a:prstGeom prst="ellipse">
            <a:avLst/>
          </a:prstGeom>
          <a:solidFill>
            <a:schemeClr val="accent3">
              <a:satOff val="-7512"/>
              <a:lumOff val="-1479"/>
            </a:scheme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6</a:t>
            </a:r>
          </a:p>
        </p:txBody>
      </p:sp>
      <p:sp>
        <p:nvSpPr>
          <p:cNvPr id="664" name="7"/>
          <p:cNvSpPr/>
          <p:nvPr/>
        </p:nvSpPr>
        <p:spPr>
          <a:xfrm>
            <a:off x="8659538" y="6802464"/>
            <a:ext cx="929856" cy="901816"/>
          </a:xfrm>
          <a:prstGeom prst="ellipse">
            <a:avLst/>
          </a:prstGeom>
          <a:solidFill>
            <a:schemeClr val="accent3">
              <a:satOff val="-7512"/>
              <a:lumOff val="-1479"/>
            </a:scheme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7</a:t>
            </a:r>
          </a:p>
        </p:txBody>
      </p:sp>
      <p:sp>
        <p:nvSpPr>
          <p:cNvPr id="665" name="8"/>
          <p:cNvSpPr/>
          <p:nvPr/>
        </p:nvSpPr>
        <p:spPr>
          <a:xfrm>
            <a:off x="8659538" y="3796175"/>
            <a:ext cx="929856" cy="901816"/>
          </a:xfrm>
          <a:prstGeom prst="ellipse">
            <a:avLst/>
          </a:prstGeom>
          <a:solidFill>
            <a:schemeClr val="accent3">
              <a:satOff val="-7512"/>
              <a:lumOff val="-1479"/>
            </a:scheme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8</a:t>
            </a:r>
          </a:p>
        </p:txBody>
      </p:sp>
      <p:sp>
        <p:nvSpPr>
          <p:cNvPr id="666" name="A minimum spanning tree is a subset of the edges of a graph that connects all the vertices with the minimum sum of edge weights and consists of no cycles."/>
          <p:cNvSpPr txBox="1"/>
          <p:nvPr/>
        </p:nvSpPr>
        <p:spPr>
          <a:xfrm>
            <a:off x="548101" y="2130759"/>
            <a:ext cx="11908598" cy="107208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indent="254000" algn="l">
              <a:defRPr sz="2100"/>
            </a:pPr>
            <a:r>
              <a:rPr dirty="0"/>
              <a:t>A minimum spanning tree is a subset of the edges of a graph that connects all the vertices with the minimum sum of edge weights and consists of no cycles.</a:t>
            </a:r>
          </a:p>
        </p:txBody>
      </p:sp>
      <p:sp>
        <p:nvSpPr>
          <p:cNvPr id="667" name="9"/>
          <p:cNvSpPr/>
          <p:nvPr/>
        </p:nvSpPr>
        <p:spPr>
          <a:xfrm>
            <a:off x="10205851" y="5385635"/>
            <a:ext cx="929856" cy="901816"/>
          </a:xfrm>
          <a:prstGeom prst="ellipse">
            <a:avLst/>
          </a:prstGeom>
          <a:blipFill>
            <a:blip r:embed="rId6"/>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9</a:t>
            </a:r>
          </a:p>
        </p:txBody>
      </p:sp>
      <p:sp>
        <p:nvSpPr>
          <p:cNvPr id="668" name="9"/>
          <p:cNvSpPr/>
          <p:nvPr/>
        </p:nvSpPr>
        <p:spPr>
          <a:xfrm>
            <a:off x="10197428" y="5385635"/>
            <a:ext cx="929857" cy="901816"/>
          </a:xfrm>
          <a:prstGeom prst="ellipse">
            <a:avLst/>
          </a:prstGeom>
          <a:solidFill>
            <a:schemeClr val="accent3">
              <a:satOff val="-7512"/>
              <a:lumOff val="-1479"/>
            </a:scheme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9</a:t>
            </a:r>
          </a:p>
        </p:txBody>
      </p:sp>
      <p:pic>
        <p:nvPicPr>
          <p:cNvPr id="669" name="Line" descr="Line"/>
          <p:cNvPicPr>
            <a:picLocks/>
          </p:cNvPicPr>
          <p:nvPr/>
        </p:nvPicPr>
        <p:blipFill>
          <a:blip r:embed="rId10"/>
          <a:stretch>
            <a:fillRect/>
          </a:stretch>
        </p:blipFill>
        <p:spPr>
          <a:xfrm rot="5400000">
            <a:off x="8047493" y="5723900"/>
            <a:ext cx="2137178" cy="88901"/>
          </a:xfrm>
          <a:prstGeom prst="rect">
            <a:avLst/>
          </a:prstGeom>
        </p:spPr>
      </p:pic>
      <p:pic>
        <p:nvPicPr>
          <p:cNvPr id="671" name="Line" descr="Line"/>
          <p:cNvPicPr>
            <a:picLocks/>
          </p:cNvPicPr>
          <p:nvPr/>
        </p:nvPicPr>
        <p:blipFill>
          <a:blip r:embed="rId8"/>
          <a:stretch>
            <a:fillRect/>
          </a:stretch>
        </p:blipFill>
        <p:spPr>
          <a:xfrm>
            <a:off x="4376322" y="4199376"/>
            <a:ext cx="1626555" cy="88901"/>
          </a:xfrm>
          <a:prstGeom prst="rect">
            <a:avLst/>
          </a:prstGeom>
        </p:spPr>
      </p:pic>
      <p:pic>
        <p:nvPicPr>
          <p:cNvPr id="673" name="Line" descr="Line"/>
          <p:cNvPicPr>
            <a:picLocks/>
          </p:cNvPicPr>
          <p:nvPr/>
        </p:nvPicPr>
        <p:blipFill>
          <a:blip r:embed="rId13"/>
          <a:stretch>
            <a:fillRect/>
          </a:stretch>
        </p:blipFill>
        <p:spPr>
          <a:xfrm rot="18900000">
            <a:off x="2305814" y="4821178"/>
            <a:ext cx="1326751" cy="88901"/>
          </a:xfrm>
          <a:prstGeom prst="rect">
            <a:avLst/>
          </a:prstGeom>
        </p:spPr>
      </p:pic>
      <p:pic>
        <p:nvPicPr>
          <p:cNvPr id="675" name="Line" descr="Line"/>
          <p:cNvPicPr>
            <a:picLocks/>
          </p:cNvPicPr>
          <p:nvPr/>
        </p:nvPicPr>
        <p:blipFill>
          <a:blip r:embed="rId14"/>
          <a:stretch>
            <a:fillRect/>
          </a:stretch>
        </p:blipFill>
        <p:spPr>
          <a:xfrm>
            <a:off x="4402994" y="4199664"/>
            <a:ext cx="1626554" cy="88901"/>
          </a:xfrm>
          <a:prstGeom prst="rect">
            <a:avLst/>
          </a:prstGeom>
        </p:spPr>
      </p:pic>
      <p:pic>
        <p:nvPicPr>
          <p:cNvPr id="677" name="Line" descr="Line"/>
          <p:cNvPicPr>
            <a:picLocks/>
          </p:cNvPicPr>
          <p:nvPr/>
        </p:nvPicPr>
        <p:blipFill>
          <a:blip r:embed="rId15"/>
          <a:stretch>
            <a:fillRect/>
          </a:stretch>
        </p:blipFill>
        <p:spPr>
          <a:xfrm rot="18410193">
            <a:off x="5326306" y="4934664"/>
            <a:ext cx="1186403" cy="88901"/>
          </a:xfrm>
          <a:prstGeom prst="rect">
            <a:avLst/>
          </a:prstGeom>
        </p:spPr>
      </p:pic>
      <p:pic>
        <p:nvPicPr>
          <p:cNvPr id="679" name="Line" descr="Line"/>
          <p:cNvPicPr>
            <a:picLocks/>
          </p:cNvPicPr>
          <p:nvPr/>
        </p:nvPicPr>
        <p:blipFill>
          <a:blip r:embed="rId16"/>
          <a:stretch>
            <a:fillRect/>
          </a:stretch>
        </p:blipFill>
        <p:spPr>
          <a:xfrm rot="3102903">
            <a:off x="6247763" y="5690452"/>
            <a:ext cx="3183171" cy="88901"/>
          </a:xfrm>
          <a:prstGeom prst="rect">
            <a:avLst/>
          </a:prstGeom>
        </p:spPr>
      </p:pic>
      <p:pic>
        <p:nvPicPr>
          <p:cNvPr id="681" name="Line" descr="Line"/>
          <p:cNvPicPr>
            <a:picLocks/>
          </p:cNvPicPr>
          <p:nvPr/>
        </p:nvPicPr>
        <p:blipFill>
          <a:blip r:embed="rId14"/>
          <a:stretch>
            <a:fillRect/>
          </a:stretch>
        </p:blipFill>
        <p:spPr>
          <a:xfrm>
            <a:off x="4368451" y="7156197"/>
            <a:ext cx="1626554" cy="88901"/>
          </a:xfrm>
          <a:prstGeom prst="rect">
            <a:avLst/>
          </a:prstGeom>
        </p:spPr>
      </p:pic>
      <p:pic>
        <p:nvPicPr>
          <p:cNvPr id="683" name="Line" descr="Line"/>
          <p:cNvPicPr>
            <a:picLocks/>
          </p:cNvPicPr>
          <p:nvPr/>
        </p:nvPicPr>
        <p:blipFill>
          <a:blip r:embed="rId14"/>
          <a:stretch>
            <a:fillRect/>
          </a:stretch>
        </p:blipFill>
        <p:spPr>
          <a:xfrm>
            <a:off x="6990238" y="4199376"/>
            <a:ext cx="1626554" cy="88901"/>
          </a:xfrm>
          <a:prstGeom prst="rect">
            <a:avLst/>
          </a:prstGeom>
        </p:spPr>
      </p:pic>
      <p:pic>
        <p:nvPicPr>
          <p:cNvPr id="685" name="Line" descr="Line"/>
          <p:cNvPicPr>
            <a:picLocks/>
          </p:cNvPicPr>
          <p:nvPr/>
        </p:nvPicPr>
        <p:blipFill>
          <a:blip r:embed="rId17"/>
          <a:stretch>
            <a:fillRect/>
          </a:stretch>
        </p:blipFill>
        <p:spPr>
          <a:xfrm rot="2700000">
            <a:off x="9283578" y="4901217"/>
            <a:ext cx="1329702" cy="88901"/>
          </a:xfrm>
          <a:prstGeom prst="rect">
            <a:avLst/>
          </a:prstGeom>
        </p:spPr>
      </p:pic>
      <p:pic>
        <p:nvPicPr>
          <p:cNvPr id="687" name="Line" descr="Line"/>
          <p:cNvPicPr>
            <a:picLocks/>
          </p:cNvPicPr>
          <p:nvPr/>
        </p:nvPicPr>
        <p:blipFill>
          <a:blip r:embed="rId8"/>
          <a:stretch>
            <a:fillRect/>
          </a:stretch>
        </p:blipFill>
        <p:spPr>
          <a:xfrm>
            <a:off x="6990238" y="7208921"/>
            <a:ext cx="1626554" cy="88901"/>
          </a:xfrm>
          <a:prstGeom prst="rect">
            <a:avLst/>
          </a:prstGeom>
        </p:spPr>
      </p:pic>
      <p:pic>
        <p:nvPicPr>
          <p:cNvPr id="689" name="Line" descr="Line"/>
          <p:cNvPicPr>
            <a:picLocks/>
          </p:cNvPicPr>
          <p:nvPr/>
        </p:nvPicPr>
        <p:blipFill>
          <a:blip r:embed="rId14"/>
          <a:stretch>
            <a:fillRect/>
          </a:stretch>
        </p:blipFill>
        <p:spPr>
          <a:xfrm>
            <a:off x="6981854" y="7208921"/>
            <a:ext cx="1626555" cy="88901"/>
          </a:xfrm>
          <a:prstGeom prst="rect">
            <a:avLst/>
          </a:prstGeom>
        </p:spPr>
      </p:pic>
      <p:sp>
        <p:nvSpPr>
          <p:cNvPr id="691" name="4"/>
          <p:cNvSpPr txBox="1"/>
          <p:nvPr/>
        </p:nvSpPr>
        <p:spPr>
          <a:xfrm>
            <a:off x="2471827" y="4456066"/>
            <a:ext cx="346971" cy="4919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4</a:t>
            </a:r>
          </a:p>
        </p:txBody>
      </p:sp>
      <p:sp>
        <p:nvSpPr>
          <p:cNvPr id="692" name="11"/>
          <p:cNvSpPr txBox="1"/>
          <p:nvPr/>
        </p:nvSpPr>
        <p:spPr>
          <a:xfrm>
            <a:off x="3428107" y="5386682"/>
            <a:ext cx="421346" cy="4919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11</a:t>
            </a:r>
          </a:p>
        </p:txBody>
      </p:sp>
      <p:sp>
        <p:nvSpPr>
          <p:cNvPr id="693" name="8"/>
          <p:cNvSpPr txBox="1"/>
          <p:nvPr/>
        </p:nvSpPr>
        <p:spPr>
          <a:xfrm>
            <a:off x="2810158" y="6447409"/>
            <a:ext cx="318062" cy="4919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8</a:t>
            </a:r>
          </a:p>
        </p:txBody>
      </p:sp>
      <p:sp>
        <p:nvSpPr>
          <p:cNvPr id="694" name="8"/>
          <p:cNvSpPr txBox="1"/>
          <p:nvPr/>
        </p:nvSpPr>
        <p:spPr>
          <a:xfrm>
            <a:off x="5015566" y="3739705"/>
            <a:ext cx="318062" cy="4919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8</a:t>
            </a:r>
          </a:p>
        </p:txBody>
      </p:sp>
      <p:sp>
        <p:nvSpPr>
          <p:cNvPr id="695" name="10"/>
          <p:cNvSpPr txBox="1"/>
          <p:nvPr/>
        </p:nvSpPr>
        <p:spPr>
          <a:xfrm>
            <a:off x="10135121" y="6526146"/>
            <a:ext cx="442677" cy="8856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10</a:t>
            </a:r>
          </a:p>
        </p:txBody>
      </p:sp>
      <p:sp>
        <p:nvSpPr>
          <p:cNvPr id="696" name="9"/>
          <p:cNvSpPr txBox="1"/>
          <p:nvPr/>
        </p:nvSpPr>
        <p:spPr>
          <a:xfrm>
            <a:off x="9980837" y="4456066"/>
            <a:ext cx="267543" cy="4919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9</a:t>
            </a:r>
          </a:p>
        </p:txBody>
      </p:sp>
      <p:sp>
        <p:nvSpPr>
          <p:cNvPr id="697" name="14"/>
          <p:cNvSpPr txBox="1"/>
          <p:nvPr/>
        </p:nvSpPr>
        <p:spPr>
          <a:xfrm>
            <a:off x="8555555" y="5377284"/>
            <a:ext cx="500494" cy="4919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14</a:t>
            </a:r>
          </a:p>
        </p:txBody>
      </p:sp>
      <p:sp>
        <p:nvSpPr>
          <p:cNvPr id="698" name="1"/>
          <p:cNvSpPr txBox="1"/>
          <p:nvPr/>
        </p:nvSpPr>
        <p:spPr>
          <a:xfrm>
            <a:off x="5208981" y="7208922"/>
            <a:ext cx="267824" cy="4919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1</a:t>
            </a:r>
          </a:p>
        </p:txBody>
      </p:sp>
      <p:sp>
        <p:nvSpPr>
          <p:cNvPr id="699" name="2"/>
          <p:cNvSpPr txBox="1"/>
          <p:nvPr/>
        </p:nvSpPr>
        <p:spPr>
          <a:xfrm>
            <a:off x="7719153" y="7253372"/>
            <a:ext cx="257159" cy="4919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2</a:t>
            </a:r>
          </a:p>
        </p:txBody>
      </p:sp>
      <p:sp>
        <p:nvSpPr>
          <p:cNvPr id="700" name="4"/>
          <p:cNvSpPr txBox="1"/>
          <p:nvPr/>
        </p:nvSpPr>
        <p:spPr>
          <a:xfrm>
            <a:off x="7266241" y="5386682"/>
            <a:ext cx="346971" cy="4919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4</a:t>
            </a:r>
          </a:p>
        </p:txBody>
      </p:sp>
      <p:sp>
        <p:nvSpPr>
          <p:cNvPr id="701" name="7"/>
          <p:cNvSpPr txBox="1"/>
          <p:nvPr/>
        </p:nvSpPr>
        <p:spPr>
          <a:xfrm>
            <a:off x="4424127" y="6078628"/>
            <a:ext cx="265017" cy="4919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7</a:t>
            </a:r>
          </a:p>
        </p:txBody>
      </p:sp>
      <p:sp>
        <p:nvSpPr>
          <p:cNvPr id="702" name="2"/>
          <p:cNvSpPr txBox="1"/>
          <p:nvPr/>
        </p:nvSpPr>
        <p:spPr>
          <a:xfrm>
            <a:off x="5457470" y="4699701"/>
            <a:ext cx="257159" cy="4919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2</a:t>
            </a:r>
          </a:p>
        </p:txBody>
      </p:sp>
      <p:sp>
        <p:nvSpPr>
          <p:cNvPr id="703" name="7"/>
          <p:cNvSpPr txBox="1"/>
          <p:nvPr/>
        </p:nvSpPr>
        <p:spPr>
          <a:xfrm>
            <a:off x="7715224" y="3739705"/>
            <a:ext cx="265017" cy="4919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7</a:t>
            </a:r>
          </a:p>
        </p:txBody>
      </p:sp>
      <p:sp>
        <p:nvSpPr>
          <p:cNvPr id="704" name="6"/>
          <p:cNvSpPr txBox="1"/>
          <p:nvPr/>
        </p:nvSpPr>
        <p:spPr>
          <a:xfrm>
            <a:off x="5932720" y="6017624"/>
            <a:ext cx="283541" cy="4919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6</a:t>
            </a:r>
          </a:p>
        </p:txBody>
      </p:sp>
      <p:sp>
        <p:nvSpPr>
          <p:cNvPr id="705" name="5"/>
          <p:cNvSpPr/>
          <p:nvPr/>
        </p:nvSpPr>
        <p:spPr>
          <a:xfrm>
            <a:off x="6037472" y="3739705"/>
            <a:ext cx="929856" cy="901815"/>
          </a:xfrm>
          <a:prstGeom prst="ellipse">
            <a:avLst/>
          </a:prstGeom>
          <a:solidFill>
            <a:schemeClr val="accent3">
              <a:satOff val="-7512"/>
              <a:lumOff val="-1479"/>
            </a:scheme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5</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6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6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6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7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67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p:tmAbs val="0"/>
                                  </p:iterate>
                                  <p:childTnLst>
                                    <p:set>
                                      <p:cBhvr>
                                        <p:cTn id="30" fill="hold"/>
                                        <p:tgtEl>
                                          <p:spTgt spid="6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p:tmAbs val="0"/>
                                  </p:iterate>
                                  <p:childTnLst>
                                    <p:set>
                                      <p:cBhvr>
                                        <p:cTn id="34" fill="hold"/>
                                        <p:tgtEl>
                                          <p:spTgt spid="67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iterate>
                                    <p:tmAbs val="0"/>
                                  </p:iterate>
                                  <p:childTnLst>
                                    <p:set>
                                      <p:cBhvr>
                                        <p:cTn id="38" fill="hold"/>
                                        <p:tgtEl>
                                          <p:spTgt spid="6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iterate>
                                    <p:tmAbs val="0"/>
                                  </p:iterate>
                                  <p:childTnLst>
                                    <p:set>
                                      <p:cBhvr>
                                        <p:cTn id="42" fill="hold"/>
                                        <p:tgtEl>
                                          <p:spTgt spid="68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iterate>
                                    <p:tmAbs val="0"/>
                                  </p:iterate>
                                  <p:childTnLst>
                                    <p:set>
                                      <p:cBhvr>
                                        <p:cTn id="46" fill="hold"/>
                                        <p:tgtEl>
                                          <p:spTgt spid="6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iterate>
                                    <p:tmAbs val="0"/>
                                  </p:iterate>
                                  <p:childTnLst>
                                    <p:set>
                                      <p:cBhvr>
                                        <p:cTn id="50" fill="hold"/>
                                        <p:tgtEl>
                                          <p:spTgt spid="68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iterate>
                                    <p:tmAbs val="0"/>
                                  </p:iterate>
                                  <p:childTnLst>
                                    <p:set>
                                      <p:cBhvr>
                                        <p:cTn id="54" fill="hold"/>
                                        <p:tgtEl>
                                          <p:spTgt spid="66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iterate>
                                    <p:tmAbs val="0"/>
                                  </p:iterate>
                                  <p:childTnLst>
                                    <p:set>
                                      <p:cBhvr>
                                        <p:cTn id="58" fill="hold"/>
                                        <p:tgtEl>
                                          <p:spTgt spid="68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iterate>
                                    <p:tmAbs val="0"/>
                                  </p:iterate>
                                  <p:childTnLst>
                                    <p:set>
                                      <p:cBhvr>
                                        <p:cTn id="62" fill="hold"/>
                                        <p:tgtEl>
                                          <p:spTgt spid="66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iterate>
                                    <p:tmAbs val="0"/>
                                  </p:iterate>
                                  <p:childTnLst>
                                    <p:set>
                                      <p:cBhvr>
                                        <p:cTn id="66" fill="hold"/>
                                        <p:tgtEl>
                                          <p:spTgt spid="68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iterate>
                                    <p:tmAbs val="0"/>
                                  </p:iterate>
                                  <p:childTnLst>
                                    <p:set>
                                      <p:cBhvr>
                                        <p:cTn id="70" fill="hold"/>
                                        <p:tgtEl>
                                          <p:spTgt spid="66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0" nodeType="clickEffect">
                                  <p:stCondLst>
                                    <p:cond delay="0"/>
                                  </p:stCondLst>
                                  <p:iterate>
                                    <p:tmAbs val="0"/>
                                  </p:iterate>
                                  <p:childTnLst>
                                    <p:set>
                                      <p:cBhvr>
                                        <p:cTn id="74" fill="hold">
                                          <p:stCondLst>
                                            <p:cond delay="0"/>
                                          </p:stCondLst>
                                        </p:cTn>
                                        <p:tgtEl>
                                          <p:spTgt spid="669"/>
                                        </p:tgtEl>
                                        <p:attrNameLst>
                                          <p:attrName>style.visibility</p:attrName>
                                        </p:attrNameLst>
                                      </p:cBhvr>
                                      <p:to>
                                        <p:strVal val="hidden"/>
                                      </p:to>
                                    </p:set>
                                  </p:childTnLst>
                                </p:cTn>
                              </p:par>
                            </p:childTnLst>
                          </p:cTn>
                        </p:par>
                        <p:par>
                          <p:cTn id="75" fill="hold">
                            <p:stCondLst>
                              <p:cond delay="0"/>
                            </p:stCondLst>
                            <p:childTnLst>
                              <p:par>
                                <p:cTn id="76" presetID="1" presetClass="exit" presetSubtype="0" fill="hold" grpId="0" nodeType="afterEffect">
                                  <p:stCondLst>
                                    <p:cond delay="0"/>
                                  </p:stCondLst>
                                  <p:iterate>
                                    <p:tmAbs val="0"/>
                                  </p:iterate>
                                  <p:childTnLst>
                                    <p:set>
                                      <p:cBhvr>
                                        <p:cTn id="77" fill="hold">
                                          <p:stCondLst>
                                            <p:cond delay="0"/>
                                          </p:stCondLst>
                                        </p:cTn>
                                        <p:tgtEl>
                                          <p:spTgt spid="651"/>
                                        </p:tgtEl>
                                        <p:attrNameLst>
                                          <p:attrName>style.visibility</p:attrName>
                                        </p:attrNameLst>
                                      </p:cBhvr>
                                      <p:to>
                                        <p:strVal val="hidden"/>
                                      </p:to>
                                    </p:set>
                                  </p:childTnLst>
                                </p:cTn>
                              </p:par>
                            </p:childTnLst>
                          </p:cTn>
                        </p:par>
                        <p:par>
                          <p:cTn id="78" fill="hold">
                            <p:stCondLst>
                              <p:cond delay="0"/>
                            </p:stCondLst>
                            <p:childTnLst>
                              <p:par>
                                <p:cTn id="79" presetID="1" presetClass="exit" presetSubtype="0" fill="hold" grpId="0" nodeType="afterEffect">
                                  <p:stCondLst>
                                    <p:cond delay="0"/>
                                  </p:stCondLst>
                                  <p:iterate>
                                    <p:tmAbs val="0"/>
                                  </p:iterate>
                                  <p:childTnLst>
                                    <p:set>
                                      <p:cBhvr>
                                        <p:cTn id="80" fill="hold">
                                          <p:stCondLst>
                                            <p:cond delay="0"/>
                                          </p:stCondLst>
                                        </p:cTn>
                                        <p:tgtEl>
                                          <p:spTgt spid="649"/>
                                        </p:tgtEl>
                                        <p:attrNameLst>
                                          <p:attrName>style.visibility</p:attrName>
                                        </p:attrNameLst>
                                      </p:cBhvr>
                                      <p:to>
                                        <p:strVal val="hidden"/>
                                      </p:to>
                                    </p:set>
                                  </p:childTnLst>
                                </p:cTn>
                              </p:par>
                            </p:childTnLst>
                          </p:cTn>
                        </p:par>
                        <p:par>
                          <p:cTn id="81" fill="hold">
                            <p:stCondLst>
                              <p:cond delay="0"/>
                            </p:stCondLst>
                            <p:childTnLst>
                              <p:par>
                                <p:cTn id="82" presetID="1" presetClass="exit" presetSubtype="0" fill="hold" grpId="0" nodeType="afterEffect">
                                  <p:stCondLst>
                                    <p:cond delay="0"/>
                                  </p:stCondLst>
                                  <p:iterate>
                                    <p:tmAbs val="0"/>
                                  </p:iterate>
                                  <p:childTnLst>
                                    <p:set>
                                      <p:cBhvr>
                                        <p:cTn id="83" fill="hold">
                                          <p:stCondLst>
                                            <p:cond delay="0"/>
                                          </p:stCondLst>
                                        </p:cTn>
                                        <p:tgtEl>
                                          <p:spTgt spid="630"/>
                                        </p:tgtEl>
                                        <p:attrNameLst>
                                          <p:attrName>style.visibility</p:attrName>
                                        </p:attrNameLst>
                                      </p:cBhvr>
                                      <p:to>
                                        <p:strVal val="hidden"/>
                                      </p:to>
                                    </p:set>
                                  </p:childTnLst>
                                </p:cTn>
                              </p:par>
                            </p:childTnLst>
                          </p:cTn>
                        </p:par>
                        <p:par>
                          <p:cTn id="84" fill="hold">
                            <p:stCondLst>
                              <p:cond delay="0"/>
                            </p:stCondLst>
                            <p:childTnLst>
                              <p:par>
                                <p:cTn id="85" presetID="1" presetClass="exit" presetSubtype="0" fill="hold" grpId="0" nodeType="afterEffect">
                                  <p:stCondLst>
                                    <p:cond delay="0"/>
                                  </p:stCondLst>
                                  <p:iterate>
                                    <p:tmAbs val="0"/>
                                  </p:iterate>
                                  <p:childTnLst>
                                    <p:set>
                                      <p:cBhvr>
                                        <p:cTn id="86" fill="hold">
                                          <p:stCondLst>
                                            <p:cond delay="0"/>
                                          </p:stCondLst>
                                        </p:cTn>
                                        <p:tgtEl>
                                          <p:spTgt spid="634"/>
                                        </p:tgtEl>
                                        <p:attrNameLst>
                                          <p:attrName>style.visibility</p:attrName>
                                        </p:attrNameLst>
                                      </p:cBhvr>
                                      <p:to>
                                        <p:strVal val="hidden"/>
                                      </p:to>
                                    </p:set>
                                  </p:childTnLst>
                                </p:cTn>
                              </p:par>
                            </p:childTnLst>
                          </p:cTn>
                        </p:par>
                        <p:par>
                          <p:cTn id="87" fill="hold">
                            <p:stCondLst>
                              <p:cond delay="0"/>
                            </p:stCondLst>
                            <p:childTnLst>
                              <p:par>
                                <p:cTn id="88" presetID="1" presetClass="exit" presetSubtype="0" fill="hold" grpId="0" nodeType="afterEffect">
                                  <p:stCondLst>
                                    <p:cond delay="0"/>
                                  </p:stCondLst>
                                  <p:iterate>
                                    <p:tmAbs val="0"/>
                                  </p:iterate>
                                  <p:childTnLst>
                                    <p:set>
                                      <p:cBhvr>
                                        <p:cTn id="89" fill="hold">
                                          <p:stCondLst>
                                            <p:cond delay="0"/>
                                          </p:stCondLst>
                                        </p:cTn>
                                        <p:tgtEl>
                                          <p:spTgt spid="697"/>
                                        </p:tgtEl>
                                        <p:attrNameLst>
                                          <p:attrName>style.visibility</p:attrName>
                                        </p:attrNameLst>
                                      </p:cBhvr>
                                      <p:to>
                                        <p:strVal val="hidden"/>
                                      </p:to>
                                    </p:set>
                                  </p:childTnLst>
                                </p:cTn>
                              </p:par>
                            </p:childTnLst>
                          </p:cTn>
                        </p:par>
                        <p:par>
                          <p:cTn id="90" fill="hold">
                            <p:stCondLst>
                              <p:cond delay="0"/>
                            </p:stCondLst>
                            <p:childTnLst>
                              <p:par>
                                <p:cTn id="91" presetID="1" presetClass="exit" presetSubtype="0" fill="hold" grpId="0" nodeType="afterEffect">
                                  <p:stCondLst>
                                    <p:cond delay="0"/>
                                  </p:stCondLst>
                                  <p:iterate>
                                    <p:tmAbs val="0"/>
                                  </p:iterate>
                                  <p:childTnLst>
                                    <p:set>
                                      <p:cBhvr>
                                        <p:cTn id="92" fill="hold">
                                          <p:stCondLst>
                                            <p:cond delay="0"/>
                                          </p:stCondLst>
                                        </p:cTn>
                                        <p:tgtEl>
                                          <p:spTgt spid="692"/>
                                        </p:tgtEl>
                                        <p:attrNameLst>
                                          <p:attrName>style.visibility</p:attrName>
                                        </p:attrNameLst>
                                      </p:cBhvr>
                                      <p:to>
                                        <p:strVal val="hidden"/>
                                      </p:to>
                                    </p:set>
                                  </p:childTnLst>
                                </p:cTn>
                              </p:par>
                            </p:childTnLst>
                          </p:cTn>
                        </p:par>
                        <p:par>
                          <p:cTn id="93" fill="hold">
                            <p:stCondLst>
                              <p:cond delay="0"/>
                            </p:stCondLst>
                            <p:childTnLst>
                              <p:par>
                                <p:cTn id="94" presetID="1" presetClass="exit" presetSubtype="0" fill="hold" grpId="0" nodeType="afterEffect">
                                  <p:stCondLst>
                                    <p:cond delay="0"/>
                                  </p:stCondLst>
                                  <p:iterate>
                                    <p:tmAbs val="0"/>
                                  </p:iterate>
                                  <p:childTnLst>
                                    <p:set>
                                      <p:cBhvr>
                                        <p:cTn id="95" fill="hold">
                                          <p:stCondLst>
                                            <p:cond delay="0"/>
                                          </p:stCondLst>
                                        </p:cTn>
                                        <p:tgtEl>
                                          <p:spTgt spid="704"/>
                                        </p:tgtEl>
                                        <p:attrNameLst>
                                          <p:attrName>style.visibility</p:attrName>
                                        </p:attrNameLst>
                                      </p:cBhvr>
                                      <p:to>
                                        <p:strVal val="hidden"/>
                                      </p:to>
                                    </p:set>
                                  </p:childTnLst>
                                </p:cTn>
                              </p:par>
                            </p:childTnLst>
                          </p:cTn>
                        </p:par>
                        <p:par>
                          <p:cTn id="96" fill="hold">
                            <p:stCondLst>
                              <p:cond delay="0"/>
                            </p:stCondLst>
                            <p:childTnLst>
                              <p:par>
                                <p:cTn id="97" presetID="1" presetClass="exit" presetSubtype="0" fill="hold" grpId="0" nodeType="afterEffect">
                                  <p:stCondLst>
                                    <p:cond delay="0"/>
                                  </p:stCondLst>
                                  <p:iterate>
                                    <p:tmAbs val="0"/>
                                  </p:iterate>
                                  <p:childTnLst>
                                    <p:set>
                                      <p:cBhvr>
                                        <p:cTn id="98" fill="hold">
                                          <p:stCondLst>
                                            <p:cond delay="0"/>
                                          </p:stCondLst>
                                        </p:cTn>
                                        <p:tgtEl>
                                          <p:spTgt spid="701"/>
                                        </p:tgtEl>
                                        <p:attrNameLst>
                                          <p:attrName>style.visibility</p:attrName>
                                        </p:attrNameLst>
                                      </p:cBhvr>
                                      <p:to>
                                        <p:strVal val="hidden"/>
                                      </p:to>
                                    </p:set>
                                  </p:childTnLst>
                                </p:cTn>
                              </p:par>
                            </p:childTnLst>
                          </p:cTn>
                        </p:par>
                        <p:par>
                          <p:cTn id="99" fill="hold">
                            <p:stCondLst>
                              <p:cond delay="0"/>
                            </p:stCondLst>
                            <p:childTnLst>
                              <p:par>
                                <p:cTn id="100" presetID="1" presetClass="exit" presetSubtype="0" fill="hold" grpId="0" nodeType="afterEffect">
                                  <p:stCondLst>
                                    <p:cond delay="0"/>
                                  </p:stCondLst>
                                  <p:iterate>
                                    <p:tmAbs val="0"/>
                                  </p:iterate>
                                  <p:childTnLst>
                                    <p:set>
                                      <p:cBhvr>
                                        <p:cTn id="101" fill="hold">
                                          <p:stCondLst>
                                            <p:cond delay="0"/>
                                          </p:stCondLst>
                                        </p:cTn>
                                        <p:tgtEl>
                                          <p:spTgt spid="693"/>
                                        </p:tgtEl>
                                        <p:attrNameLst>
                                          <p:attrName>style.visibility</p:attrName>
                                        </p:attrNameLst>
                                      </p:cBhvr>
                                      <p:to>
                                        <p:strVal val="hidden"/>
                                      </p:to>
                                    </p:set>
                                  </p:childTnLst>
                                </p:cTn>
                              </p:par>
                            </p:childTnLst>
                          </p:cTn>
                        </p:par>
                        <p:par>
                          <p:cTn id="102" fill="hold">
                            <p:stCondLst>
                              <p:cond delay="0"/>
                            </p:stCondLst>
                            <p:childTnLst>
                              <p:par>
                                <p:cTn id="103" presetID="1" presetClass="exit" presetSubtype="0" fill="hold" grpId="0" nodeType="afterEffect">
                                  <p:stCondLst>
                                    <p:cond delay="0"/>
                                  </p:stCondLst>
                                  <p:iterate>
                                    <p:tmAbs val="0"/>
                                  </p:iterate>
                                  <p:childTnLst>
                                    <p:set>
                                      <p:cBhvr>
                                        <p:cTn id="104" fill="hold">
                                          <p:stCondLst>
                                            <p:cond delay="0"/>
                                          </p:stCondLst>
                                        </p:cTn>
                                        <p:tgtEl>
                                          <p:spTgt spid="695"/>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0" nodeType="clickEffect">
                                  <p:stCondLst>
                                    <p:cond delay="0"/>
                                  </p:stCondLst>
                                  <p:iterate>
                                    <p:tmAbs val="0"/>
                                  </p:iterate>
                                  <p:childTnLst>
                                    <p:set>
                                      <p:cBhvr>
                                        <p:cTn id="108" fill="hold">
                                          <p:stCondLst>
                                            <p:cond delay="0"/>
                                          </p:stCondLst>
                                        </p:cTn>
                                        <p:tgtEl>
                                          <p:spTgt spid="6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 grpId="0" animBg="1" advAuto="0"/>
      <p:bldP spid="632" grpId="0" animBg="1" advAuto="0"/>
      <p:bldP spid="634" grpId="0" animBg="1" advAuto="0"/>
      <p:bldP spid="649" grpId="0" animBg="1" advAuto="0"/>
      <p:bldP spid="651" grpId="0" animBg="1" advAuto="0"/>
      <p:bldP spid="659" grpId="0" animBg="1" advAuto="0"/>
      <p:bldP spid="660" grpId="0" animBg="1" advAuto="0"/>
      <p:bldP spid="661" grpId="0" animBg="1" advAuto="0"/>
      <p:bldP spid="662" grpId="0" animBg="1" advAuto="0"/>
      <p:bldP spid="663" grpId="0" animBg="1" advAuto="0"/>
      <p:bldP spid="664" grpId="0" animBg="1" advAuto="0"/>
      <p:bldP spid="665" grpId="0" animBg="1" advAuto="0"/>
      <p:bldP spid="668" grpId="0" animBg="1" advAuto="0"/>
      <p:bldP spid="669" grpId="0" animBg="1" advAuto="0"/>
      <p:bldP spid="673" grpId="0" animBg="1" advAuto="0"/>
      <p:bldP spid="675" grpId="0" animBg="1" advAuto="0"/>
      <p:bldP spid="677" grpId="0" animBg="1" advAuto="0"/>
      <p:bldP spid="679" grpId="0" animBg="1" advAuto="0"/>
      <p:bldP spid="681" grpId="0" animBg="1" advAuto="0"/>
      <p:bldP spid="683" grpId="0" animBg="1" advAuto="0"/>
      <p:bldP spid="685" grpId="0" animBg="1" advAuto="0"/>
      <p:bldP spid="689" grpId="0" animBg="1" advAuto="0"/>
      <p:bldP spid="692" grpId="0" animBg="1" advAuto="0"/>
      <p:bldP spid="693" grpId="0" animBg="1" advAuto="0"/>
      <p:bldP spid="695" grpId="0" animBg="1" advAuto="0"/>
      <p:bldP spid="697" grpId="0" animBg="1" advAuto="0"/>
      <p:bldP spid="701" grpId="0" animBg="1" advAuto="0"/>
      <p:bldP spid="704" grpId="0" animBg="1" advAuto="0"/>
      <p:bldP spid="705"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 name="Minimum Spanning Tree"/>
          <p:cNvSpPr txBox="1"/>
          <p:nvPr/>
        </p:nvSpPr>
        <p:spPr>
          <a:xfrm>
            <a:off x="907434" y="873956"/>
            <a:ext cx="11189932" cy="176226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a:solidFill>
                  <a:schemeClr val="accent5"/>
                </a:solidFill>
              </a:defRPr>
            </a:pPr>
            <a:r>
              <a:t>Minimum Spanning Tree</a:t>
            </a:r>
          </a:p>
          <a:p>
            <a:pPr>
              <a:defRPr sz="1200" u="sng">
                <a:solidFill>
                  <a:srgbClr val="CBC8C2"/>
                </a:solidFill>
              </a:defRPr>
            </a:pPr>
            <a:endParaRPr/>
          </a:p>
          <a:p>
            <a:pPr algn="l">
              <a:defRPr sz="2000">
                <a:solidFill>
                  <a:srgbClr val="D4D4D4"/>
                </a:solidFill>
              </a:defRPr>
            </a:pPr>
            <a:endParaRPr/>
          </a:p>
        </p:txBody>
      </p:sp>
      <p:sp>
        <p:nvSpPr>
          <p:cNvPr id="708" name="APPLICATIONS:…"/>
          <p:cNvSpPr txBox="1"/>
          <p:nvPr/>
        </p:nvSpPr>
        <p:spPr>
          <a:xfrm>
            <a:off x="835816" y="2842364"/>
            <a:ext cx="11908598" cy="467307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500"/>
            </a:pPr>
            <a:r>
              <a:rPr dirty="0"/>
              <a:t>APPLICATIONS:</a:t>
            </a:r>
          </a:p>
          <a:p>
            <a:pPr algn="l">
              <a:defRPr sz="2100"/>
            </a:pPr>
            <a:endParaRPr dirty="0"/>
          </a:p>
          <a:p>
            <a:pPr marL="889000" indent="-584200" algn="l">
              <a:buSzPct val="100000"/>
              <a:buAutoNum type="arabicPeriod"/>
              <a:defRPr sz="2100"/>
            </a:pPr>
            <a:r>
              <a:rPr dirty="0"/>
              <a:t>Used to construct trees for broadcasting in computer networks.</a:t>
            </a:r>
          </a:p>
          <a:p>
            <a:pPr marL="889000" indent="-584200" algn="l">
              <a:buSzPct val="100000"/>
              <a:buAutoNum type="arabicPeriod"/>
              <a:defRPr sz="2100"/>
            </a:pPr>
            <a:r>
              <a:rPr dirty="0"/>
              <a:t>Used in graph-based cluster analysis.</a:t>
            </a:r>
          </a:p>
          <a:p>
            <a:pPr marL="889000" indent="-584200" algn="l">
              <a:buSzPct val="100000"/>
              <a:buAutoNum type="arabicPeriod"/>
              <a:defRPr sz="2100"/>
            </a:pPr>
            <a:r>
              <a:rPr dirty="0"/>
              <a:t>Used in image segmentation.</a:t>
            </a:r>
          </a:p>
          <a:p>
            <a:pPr marL="889000" indent="-584200" algn="l">
              <a:buSzPct val="100000"/>
              <a:buAutoNum type="arabicPeriod"/>
              <a:defRPr sz="2100"/>
            </a:pPr>
            <a:r>
              <a:rPr dirty="0"/>
              <a:t>Used in regionalization of socio-geographic areas, where regions are grouped into contiguous regions.</a:t>
            </a:r>
          </a:p>
          <a:p>
            <a:pPr marL="889000" indent="-584200" algn="l">
              <a:buSzPct val="100000"/>
              <a:buAutoNum type="arabicPeriod"/>
              <a:defRPr sz="2100"/>
            </a:pPr>
            <a:endParaRPr dirty="0"/>
          </a:p>
          <a:p>
            <a:pPr algn="l">
              <a:defRPr sz="2100"/>
            </a:pPr>
            <a:endParaRPr dirty="0"/>
          </a:p>
          <a:p>
            <a:pPr algn="l">
              <a:defRPr sz="2500"/>
            </a:pPr>
            <a:r>
              <a:rPr dirty="0"/>
              <a:t>ALGORITHMS: </a:t>
            </a:r>
          </a:p>
          <a:p>
            <a:pPr marL="482600" indent="-228600" algn="l">
              <a:buSzPct val="100000"/>
              <a:buAutoNum type="arabicPeriod"/>
              <a:defRPr sz="2100"/>
            </a:pPr>
            <a:r>
              <a:rPr dirty="0"/>
              <a:t>   Prim’s algorithm</a:t>
            </a:r>
          </a:p>
          <a:p>
            <a:pPr indent="254000" algn="l">
              <a:defRPr sz="1600"/>
            </a:pPr>
            <a:r>
              <a:rPr dirty="0"/>
              <a:t>    </a:t>
            </a:r>
            <a:r>
              <a:rPr u="sng" dirty="0">
                <a:solidFill>
                  <a:schemeClr val="accent1">
                    <a:lumMod val="60000"/>
                    <a:lumOff val="40000"/>
                  </a:schemeClr>
                </a:solidFill>
                <a:hlinkClick r:id="rId2">
                  <a:extLst>
                    <a:ext uri="{A12FA001-AC4F-418D-AE19-62706E023703}">
                      <ahyp:hlinkClr xmlns:ahyp="http://schemas.microsoft.com/office/drawing/2018/hyperlinkcolor" val="tx"/>
                    </a:ext>
                  </a:extLst>
                </a:hlinkClick>
              </a:rPr>
              <a:t>https://www.geeksforgeeks.org/prims-minimum-spanning-tree-mst-greedy-algo-5/</a:t>
            </a:r>
          </a:p>
          <a:p>
            <a:pPr marL="482600" indent="-228600" algn="l">
              <a:buSzPct val="100000"/>
              <a:buAutoNum type="arabicPeriod" startAt="2"/>
              <a:defRPr sz="2100"/>
            </a:pPr>
            <a:r>
              <a:rPr dirty="0"/>
              <a:t>   Kruskal’s algorithm</a:t>
            </a:r>
          </a:p>
          <a:p>
            <a:pPr indent="254000" algn="l">
              <a:defRPr sz="2100"/>
            </a:pPr>
            <a:r>
              <a:rPr dirty="0"/>
              <a:t>   </a:t>
            </a:r>
            <a:r>
              <a:rPr sz="1600" u="sng"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https://www.geeksforgeeks.org/kruskals-minimum-spanning-tree-algorithm-greedy-algo-2/</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Intro to Graphs…"/>
          <p:cNvSpPr txBox="1"/>
          <p:nvPr/>
        </p:nvSpPr>
        <p:spPr>
          <a:xfrm>
            <a:off x="907434" y="864189"/>
            <a:ext cx="11189932" cy="767996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a:solidFill>
                  <a:schemeClr val="accent5"/>
                </a:solidFill>
              </a:defRPr>
            </a:pPr>
            <a:r>
              <a:t>Intro to Graphs</a:t>
            </a:r>
          </a:p>
          <a:p>
            <a:pPr algn="l">
              <a:defRPr sz="2000">
                <a:solidFill>
                  <a:srgbClr val="D4D4D4"/>
                </a:solidFill>
              </a:defRPr>
            </a:pPr>
            <a:endParaRPr/>
          </a:p>
          <a:p>
            <a:pPr algn="l">
              <a:defRPr sz="2100">
                <a:solidFill>
                  <a:srgbClr val="D4D4D4"/>
                </a:solidFill>
              </a:defRPr>
            </a:pPr>
            <a:r>
              <a:t>Graphs are used to represent networks. The networks may include paths in a city or telephone network or circuit network. Graphs are also used in social networks like linkedIn, Facebook. For example, in Facebook, each person is represented with a vertex(or node). </a:t>
            </a:r>
          </a:p>
          <a:p>
            <a:pPr algn="l">
              <a:defRPr sz="2100">
                <a:solidFill>
                  <a:srgbClr val="D4D4D4"/>
                </a:solidFill>
              </a:defRPr>
            </a:pPr>
            <a:endParaRPr/>
          </a:p>
          <a:p>
            <a:pPr algn="l">
              <a:defRPr sz="2100">
                <a:solidFill>
                  <a:srgbClr val="D4D4D4"/>
                </a:solidFill>
              </a:defRPr>
            </a:pPr>
            <a:r>
              <a:t>A graph is a data structure that consists of the following two components: </a:t>
            </a:r>
          </a:p>
          <a:p>
            <a:pPr indent="444500" algn="l">
              <a:defRPr sz="2100">
                <a:solidFill>
                  <a:srgbClr val="D4D4D4"/>
                </a:solidFill>
              </a:defRPr>
            </a:pPr>
            <a:r>
              <a:t>1. A finite set of vertices also called as nodes. </a:t>
            </a:r>
          </a:p>
          <a:p>
            <a:pPr indent="444500" algn="l">
              <a:defRPr sz="2100">
                <a:solidFill>
                  <a:srgbClr val="D4D4D4"/>
                </a:solidFill>
              </a:defRPr>
            </a:pPr>
            <a:r>
              <a:t>2. A finite set of ordered pair of the form (u, v) called as edge. The pair is ordered because (u, v) is not the same as (v, u) in case of a directed graph (di-graph). The pair of the form (u, v) indicates that there is an edge from vertex u to vertex v. The edges may contain weight/value/cost.</a:t>
            </a:r>
          </a:p>
          <a:p>
            <a:pPr algn="l">
              <a:defRPr sz="2100">
                <a:solidFill>
                  <a:srgbClr val="D4D4D4"/>
                </a:solidFill>
              </a:defRPr>
            </a:pPr>
            <a:endParaRPr/>
          </a:p>
          <a:p>
            <a:pPr algn="l">
              <a:defRPr sz="2100">
                <a:solidFill>
                  <a:srgbClr val="D4D4D4"/>
                </a:solidFill>
              </a:defRPr>
            </a:pPr>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 name="Strongly Connected Graphs"/>
          <p:cNvSpPr txBox="1"/>
          <p:nvPr/>
        </p:nvSpPr>
        <p:spPr>
          <a:xfrm>
            <a:off x="907434" y="873956"/>
            <a:ext cx="11189932" cy="176226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a:solidFill>
                  <a:schemeClr val="accent5"/>
                </a:solidFill>
              </a:defRPr>
            </a:pPr>
            <a:r>
              <a:t>Strongly Connected Graphs</a:t>
            </a:r>
          </a:p>
          <a:p>
            <a:pPr>
              <a:defRPr sz="1200" u="sng">
                <a:solidFill>
                  <a:srgbClr val="CBC8C2"/>
                </a:solidFill>
              </a:defRPr>
            </a:pPr>
            <a:endParaRPr/>
          </a:p>
          <a:p>
            <a:pPr algn="l">
              <a:defRPr sz="2000">
                <a:solidFill>
                  <a:srgbClr val="D4D4D4"/>
                </a:solidFill>
              </a:defRPr>
            </a:pPr>
            <a:endParaRPr/>
          </a:p>
        </p:txBody>
      </p:sp>
      <p:pic>
        <p:nvPicPr>
          <p:cNvPr id="711" name="Line" descr="Line"/>
          <p:cNvPicPr>
            <a:picLocks/>
          </p:cNvPicPr>
          <p:nvPr/>
        </p:nvPicPr>
        <p:blipFill>
          <a:blip r:embed="rId2"/>
          <a:stretch>
            <a:fillRect/>
          </a:stretch>
        </p:blipFill>
        <p:spPr>
          <a:xfrm rot="5400000">
            <a:off x="4445811" y="4794721"/>
            <a:ext cx="806716" cy="405069"/>
          </a:xfrm>
          <a:prstGeom prst="rect">
            <a:avLst/>
          </a:prstGeom>
        </p:spPr>
      </p:pic>
      <p:pic>
        <p:nvPicPr>
          <p:cNvPr id="713" name="Line" descr="Line"/>
          <p:cNvPicPr>
            <a:picLocks/>
          </p:cNvPicPr>
          <p:nvPr/>
        </p:nvPicPr>
        <p:blipFill>
          <a:blip r:embed="rId3"/>
          <a:stretch>
            <a:fillRect/>
          </a:stretch>
        </p:blipFill>
        <p:spPr>
          <a:xfrm rot="8100000">
            <a:off x="2907599" y="4788830"/>
            <a:ext cx="1817671" cy="405070"/>
          </a:xfrm>
          <a:prstGeom prst="rect">
            <a:avLst/>
          </a:prstGeom>
        </p:spPr>
      </p:pic>
      <p:pic>
        <p:nvPicPr>
          <p:cNvPr id="715" name="Line" descr="Line"/>
          <p:cNvPicPr>
            <a:picLocks/>
          </p:cNvPicPr>
          <p:nvPr/>
        </p:nvPicPr>
        <p:blipFill>
          <a:blip r:embed="rId4"/>
          <a:stretch>
            <a:fillRect/>
          </a:stretch>
        </p:blipFill>
        <p:spPr>
          <a:xfrm rot="16200000">
            <a:off x="2362135" y="4774214"/>
            <a:ext cx="806891" cy="405070"/>
          </a:xfrm>
          <a:prstGeom prst="rect">
            <a:avLst/>
          </a:prstGeom>
        </p:spPr>
      </p:pic>
      <p:pic>
        <p:nvPicPr>
          <p:cNvPr id="717" name="Line" descr="Line"/>
          <p:cNvPicPr>
            <a:picLocks/>
          </p:cNvPicPr>
          <p:nvPr/>
        </p:nvPicPr>
        <p:blipFill>
          <a:blip r:embed="rId5"/>
          <a:stretch>
            <a:fillRect/>
          </a:stretch>
        </p:blipFill>
        <p:spPr>
          <a:xfrm rot="10800000">
            <a:off x="7925537" y="5696741"/>
            <a:ext cx="1152211" cy="405070"/>
          </a:xfrm>
          <a:prstGeom prst="rect">
            <a:avLst/>
          </a:prstGeom>
        </p:spPr>
      </p:pic>
      <p:pic>
        <p:nvPicPr>
          <p:cNvPr id="719" name="Line" descr="Line"/>
          <p:cNvPicPr>
            <a:picLocks/>
          </p:cNvPicPr>
          <p:nvPr/>
        </p:nvPicPr>
        <p:blipFill>
          <a:blip r:embed="rId5"/>
          <a:stretch>
            <a:fillRect/>
          </a:stretch>
        </p:blipFill>
        <p:spPr>
          <a:xfrm>
            <a:off x="3243700" y="3895200"/>
            <a:ext cx="1152212" cy="405070"/>
          </a:xfrm>
          <a:prstGeom prst="rect">
            <a:avLst/>
          </a:prstGeom>
        </p:spPr>
      </p:pic>
      <p:sp>
        <p:nvSpPr>
          <p:cNvPr id="721" name="1"/>
          <p:cNvSpPr/>
          <p:nvPr/>
        </p:nvSpPr>
        <p:spPr>
          <a:xfrm>
            <a:off x="2355793" y="3646827"/>
            <a:ext cx="929857" cy="901815"/>
          </a:xfrm>
          <a:prstGeom prst="ellipse">
            <a:avLst/>
          </a:prstGeom>
          <a:blipFill>
            <a:blip r:embed="rId6"/>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1</a:t>
            </a:r>
          </a:p>
        </p:txBody>
      </p:sp>
      <p:sp>
        <p:nvSpPr>
          <p:cNvPr id="722" name="1"/>
          <p:cNvSpPr/>
          <p:nvPr/>
        </p:nvSpPr>
        <p:spPr>
          <a:xfrm>
            <a:off x="2355793" y="3646827"/>
            <a:ext cx="929856" cy="901815"/>
          </a:xfrm>
          <a:prstGeom prst="ellipse">
            <a:avLst/>
          </a:prstGeom>
          <a:blipFill>
            <a:blip r:embed="rId7"/>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1</a:t>
            </a:r>
          </a:p>
        </p:txBody>
      </p:sp>
      <p:sp>
        <p:nvSpPr>
          <p:cNvPr id="723" name="2"/>
          <p:cNvSpPr/>
          <p:nvPr/>
        </p:nvSpPr>
        <p:spPr>
          <a:xfrm>
            <a:off x="4384241" y="3646827"/>
            <a:ext cx="929856" cy="901815"/>
          </a:xfrm>
          <a:prstGeom prst="ellipse">
            <a:avLst/>
          </a:prstGeom>
          <a:blipFill>
            <a:blip r:embed="rId6"/>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2</a:t>
            </a:r>
          </a:p>
        </p:txBody>
      </p:sp>
      <p:sp>
        <p:nvSpPr>
          <p:cNvPr id="724" name="3"/>
          <p:cNvSpPr/>
          <p:nvPr/>
        </p:nvSpPr>
        <p:spPr>
          <a:xfrm>
            <a:off x="2346316" y="5413210"/>
            <a:ext cx="929856" cy="901816"/>
          </a:xfrm>
          <a:prstGeom prst="ellipse">
            <a:avLst/>
          </a:prstGeom>
          <a:blipFill>
            <a:blip r:embed="rId6"/>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3</a:t>
            </a:r>
          </a:p>
        </p:txBody>
      </p:sp>
      <p:sp>
        <p:nvSpPr>
          <p:cNvPr id="725" name="3"/>
          <p:cNvSpPr/>
          <p:nvPr/>
        </p:nvSpPr>
        <p:spPr>
          <a:xfrm>
            <a:off x="2355793" y="5409957"/>
            <a:ext cx="929857" cy="901815"/>
          </a:xfrm>
          <a:prstGeom prst="ellipse">
            <a:avLst/>
          </a:prstGeom>
          <a:blipFill>
            <a:blip r:embed="rId7"/>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3</a:t>
            </a:r>
          </a:p>
        </p:txBody>
      </p:sp>
      <p:sp>
        <p:nvSpPr>
          <p:cNvPr id="726" name="5"/>
          <p:cNvSpPr/>
          <p:nvPr/>
        </p:nvSpPr>
        <p:spPr>
          <a:xfrm>
            <a:off x="7038429" y="5393082"/>
            <a:ext cx="929856" cy="901815"/>
          </a:xfrm>
          <a:prstGeom prst="ellipse">
            <a:avLst/>
          </a:prstGeom>
          <a:blipFill>
            <a:blip r:embed="rId6"/>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5</a:t>
            </a:r>
          </a:p>
        </p:txBody>
      </p:sp>
      <p:sp>
        <p:nvSpPr>
          <p:cNvPr id="727" name="4"/>
          <p:cNvSpPr/>
          <p:nvPr/>
        </p:nvSpPr>
        <p:spPr>
          <a:xfrm>
            <a:off x="4384241" y="5397534"/>
            <a:ext cx="929856" cy="901816"/>
          </a:xfrm>
          <a:prstGeom prst="ellipse">
            <a:avLst/>
          </a:prstGeom>
          <a:blipFill>
            <a:blip r:embed="rId6"/>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4</a:t>
            </a:r>
          </a:p>
        </p:txBody>
      </p:sp>
      <p:sp>
        <p:nvSpPr>
          <p:cNvPr id="728" name="2"/>
          <p:cNvSpPr/>
          <p:nvPr/>
        </p:nvSpPr>
        <p:spPr>
          <a:xfrm>
            <a:off x="4384241" y="3646827"/>
            <a:ext cx="929856" cy="901815"/>
          </a:xfrm>
          <a:prstGeom prst="ellipse">
            <a:avLst/>
          </a:prstGeom>
          <a:blipFill>
            <a:blip r:embed="rId7"/>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2</a:t>
            </a:r>
          </a:p>
        </p:txBody>
      </p:sp>
      <p:sp>
        <p:nvSpPr>
          <p:cNvPr id="729" name="6"/>
          <p:cNvSpPr/>
          <p:nvPr/>
        </p:nvSpPr>
        <p:spPr>
          <a:xfrm>
            <a:off x="7038429" y="3626699"/>
            <a:ext cx="929856" cy="901816"/>
          </a:xfrm>
          <a:prstGeom prst="ellipse">
            <a:avLst/>
          </a:prstGeom>
          <a:blipFill>
            <a:blip r:embed="rId6"/>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6</a:t>
            </a:r>
          </a:p>
        </p:txBody>
      </p:sp>
      <p:sp>
        <p:nvSpPr>
          <p:cNvPr id="730" name="7"/>
          <p:cNvSpPr/>
          <p:nvPr/>
        </p:nvSpPr>
        <p:spPr>
          <a:xfrm>
            <a:off x="9034939" y="3626699"/>
            <a:ext cx="929857" cy="901816"/>
          </a:xfrm>
          <a:prstGeom prst="ellipse">
            <a:avLst/>
          </a:prstGeom>
          <a:blipFill>
            <a:blip r:embed="rId6"/>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7</a:t>
            </a:r>
          </a:p>
        </p:txBody>
      </p:sp>
      <p:sp>
        <p:nvSpPr>
          <p:cNvPr id="731" name="A graph is said to be strongly connected if every vertex in the graph is reachable from every other vertex."/>
          <p:cNvSpPr txBox="1"/>
          <p:nvPr/>
        </p:nvSpPr>
        <p:spPr>
          <a:xfrm>
            <a:off x="548101" y="2261551"/>
            <a:ext cx="11908598" cy="74892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indent="254000" algn="l">
              <a:defRPr sz="2100"/>
            </a:pPr>
            <a:r>
              <a:rPr dirty="0"/>
              <a:t>A graph is said to be strongly connected if every vertex in the graph is reachable from every other vertex.</a:t>
            </a:r>
          </a:p>
        </p:txBody>
      </p:sp>
      <p:sp>
        <p:nvSpPr>
          <p:cNvPr id="732" name="8"/>
          <p:cNvSpPr/>
          <p:nvPr/>
        </p:nvSpPr>
        <p:spPr>
          <a:xfrm>
            <a:off x="9034939" y="5367949"/>
            <a:ext cx="929857" cy="901816"/>
          </a:xfrm>
          <a:prstGeom prst="ellipse">
            <a:avLst/>
          </a:prstGeom>
          <a:blipFill>
            <a:blip r:embed="rId6"/>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8</a:t>
            </a:r>
          </a:p>
        </p:txBody>
      </p:sp>
      <p:pic>
        <p:nvPicPr>
          <p:cNvPr id="733" name="Line" descr="Line"/>
          <p:cNvPicPr>
            <a:picLocks/>
          </p:cNvPicPr>
          <p:nvPr/>
        </p:nvPicPr>
        <p:blipFill>
          <a:blip r:embed="rId2"/>
          <a:stretch>
            <a:fillRect/>
          </a:stretch>
        </p:blipFill>
        <p:spPr>
          <a:xfrm rot="5400000">
            <a:off x="7099998" y="4802697"/>
            <a:ext cx="806717" cy="405070"/>
          </a:xfrm>
          <a:prstGeom prst="rect">
            <a:avLst/>
          </a:prstGeom>
        </p:spPr>
      </p:pic>
      <p:pic>
        <p:nvPicPr>
          <p:cNvPr id="749" name="Connection Line" descr="Connection Line"/>
          <p:cNvPicPr>
            <a:picLocks/>
          </p:cNvPicPr>
          <p:nvPr/>
        </p:nvPicPr>
        <p:blipFill>
          <a:blip r:embed="rId8"/>
          <a:stretch>
            <a:fillRect/>
          </a:stretch>
        </p:blipFill>
        <p:spPr>
          <a:xfrm>
            <a:off x="5212069" y="4916233"/>
            <a:ext cx="1994854" cy="627777"/>
          </a:xfrm>
          <a:prstGeom prst="rect">
            <a:avLst/>
          </a:prstGeom>
        </p:spPr>
      </p:pic>
      <p:pic>
        <p:nvPicPr>
          <p:cNvPr id="751" name="Connection Line" descr="Connection Line"/>
          <p:cNvPicPr>
            <a:picLocks/>
          </p:cNvPicPr>
          <p:nvPr/>
        </p:nvPicPr>
        <p:blipFill>
          <a:blip r:embed="rId9"/>
          <a:stretch>
            <a:fillRect/>
          </a:stretch>
        </p:blipFill>
        <p:spPr>
          <a:xfrm>
            <a:off x="5212072" y="6128646"/>
            <a:ext cx="1994855" cy="500057"/>
          </a:xfrm>
          <a:prstGeom prst="rect">
            <a:avLst/>
          </a:prstGeom>
        </p:spPr>
      </p:pic>
      <p:pic>
        <p:nvPicPr>
          <p:cNvPr id="753" name="Connection Line" descr="Connection Line"/>
          <p:cNvPicPr>
            <a:picLocks/>
          </p:cNvPicPr>
          <p:nvPr/>
        </p:nvPicPr>
        <p:blipFill>
          <a:blip r:embed="rId10"/>
          <a:stretch>
            <a:fillRect/>
          </a:stretch>
        </p:blipFill>
        <p:spPr>
          <a:xfrm>
            <a:off x="7770262" y="3327275"/>
            <a:ext cx="1524011" cy="466332"/>
          </a:xfrm>
          <a:prstGeom prst="rect">
            <a:avLst/>
          </a:prstGeom>
        </p:spPr>
      </p:pic>
      <p:pic>
        <p:nvPicPr>
          <p:cNvPr id="755" name="Connection Line" descr="Connection Line"/>
          <p:cNvPicPr>
            <a:picLocks/>
          </p:cNvPicPr>
          <p:nvPr/>
        </p:nvPicPr>
        <p:blipFill>
          <a:blip r:embed="rId11"/>
          <a:stretch>
            <a:fillRect/>
          </a:stretch>
        </p:blipFill>
        <p:spPr>
          <a:xfrm>
            <a:off x="7799789" y="4292047"/>
            <a:ext cx="1421368" cy="434965"/>
          </a:xfrm>
          <a:prstGeom prst="rect">
            <a:avLst/>
          </a:prstGeom>
        </p:spPr>
      </p:pic>
      <p:pic>
        <p:nvPicPr>
          <p:cNvPr id="739" name="Line" descr="Line"/>
          <p:cNvPicPr>
            <a:picLocks/>
          </p:cNvPicPr>
          <p:nvPr/>
        </p:nvPicPr>
        <p:blipFill>
          <a:blip r:embed="rId12"/>
          <a:stretch>
            <a:fillRect/>
          </a:stretch>
        </p:blipFill>
        <p:spPr>
          <a:xfrm rot="21600000">
            <a:off x="3237189" y="5696741"/>
            <a:ext cx="1165234" cy="405070"/>
          </a:xfrm>
          <a:prstGeom prst="rect">
            <a:avLst/>
          </a:prstGeom>
        </p:spPr>
      </p:pic>
      <p:pic>
        <p:nvPicPr>
          <p:cNvPr id="757" name="Connection Line" descr="Connection Line"/>
          <p:cNvPicPr>
            <a:picLocks/>
          </p:cNvPicPr>
          <p:nvPr/>
        </p:nvPicPr>
        <p:blipFill>
          <a:blip r:embed="rId13"/>
          <a:stretch>
            <a:fillRect/>
          </a:stretch>
        </p:blipFill>
        <p:spPr>
          <a:xfrm>
            <a:off x="9798655" y="4322721"/>
            <a:ext cx="455782" cy="1326085"/>
          </a:xfrm>
          <a:prstGeom prst="rect">
            <a:avLst/>
          </a:prstGeom>
        </p:spPr>
      </p:pic>
      <p:pic>
        <p:nvPicPr>
          <p:cNvPr id="759" name="Connection Line" descr="Connection Line"/>
          <p:cNvPicPr>
            <a:picLocks/>
          </p:cNvPicPr>
          <p:nvPr/>
        </p:nvPicPr>
        <p:blipFill>
          <a:blip r:embed="rId14"/>
          <a:stretch>
            <a:fillRect/>
          </a:stretch>
        </p:blipFill>
        <p:spPr>
          <a:xfrm>
            <a:off x="8854488" y="4474283"/>
            <a:ext cx="565372" cy="1143243"/>
          </a:xfrm>
          <a:prstGeom prst="rect">
            <a:avLst/>
          </a:prstGeom>
        </p:spPr>
      </p:pic>
      <p:sp>
        <p:nvSpPr>
          <p:cNvPr id="743" name="4"/>
          <p:cNvSpPr/>
          <p:nvPr/>
        </p:nvSpPr>
        <p:spPr>
          <a:xfrm>
            <a:off x="4384241" y="5400510"/>
            <a:ext cx="929856" cy="901816"/>
          </a:xfrm>
          <a:prstGeom prst="ellipse">
            <a:avLst/>
          </a:prstGeom>
          <a:blipFill>
            <a:blip r:embed="rId15"/>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4</a:t>
            </a:r>
          </a:p>
        </p:txBody>
      </p:sp>
      <p:sp>
        <p:nvSpPr>
          <p:cNvPr id="744" name="5"/>
          <p:cNvSpPr/>
          <p:nvPr/>
        </p:nvSpPr>
        <p:spPr>
          <a:xfrm>
            <a:off x="7038429" y="5396702"/>
            <a:ext cx="929856" cy="901815"/>
          </a:xfrm>
          <a:prstGeom prst="ellipse">
            <a:avLst/>
          </a:prstGeom>
          <a:blipFill>
            <a:blip r:embed="rId15"/>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5</a:t>
            </a:r>
          </a:p>
        </p:txBody>
      </p:sp>
      <p:sp>
        <p:nvSpPr>
          <p:cNvPr id="745" name="6"/>
          <p:cNvSpPr/>
          <p:nvPr/>
        </p:nvSpPr>
        <p:spPr>
          <a:xfrm>
            <a:off x="7038429" y="3626699"/>
            <a:ext cx="929856" cy="901816"/>
          </a:xfrm>
          <a:prstGeom prst="ellipse">
            <a:avLst/>
          </a:prstGeom>
          <a:solidFill>
            <a:schemeClr val="accent3">
              <a:satOff val="-7512"/>
              <a:lumOff val="-1479"/>
            </a:scheme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6</a:t>
            </a:r>
          </a:p>
        </p:txBody>
      </p:sp>
      <p:sp>
        <p:nvSpPr>
          <p:cNvPr id="746" name="7"/>
          <p:cNvSpPr/>
          <p:nvPr/>
        </p:nvSpPr>
        <p:spPr>
          <a:xfrm>
            <a:off x="9034939" y="3626699"/>
            <a:ext cx="929857" cy="901816"/>
          </a:xfrm>
          <a:prstGeom prst="ellipse">
            <a:avLst/>
          </a:prstGeom>
          <a:solidFill>
            <a:schemeClr val="accent3">
              <a:satOff val="-7512"/>
              <a:lumOff val="-1479"/>
            </a:scheme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7</a:t>
            </a:r>
          </a:p>
        </p:txBody>
      </p:sp>
      <p:sp>
        <p:nvSpPr>
          <p:cNvPr id="747" name="8"/>
          <p:cNvSpPr/>
          <p:nvPr/>
        </p:nvSpPr>
        <p:spPr>
          <a:xfrm>
            <a:off x="9034939" y="5367949"/>
            <a:ext cx="929857" cy="901816"/>
          </a:xfrm>
          <a:prstGeom prst="ellipse">
            <a:avLst/>
          </a:prstGeom>
          <a:solidFill>
            <a:schemeClr val="accent3">
              <a:satOff val="-7512"/>
              <a:lumOff val="-1479"/>
            </a:scheme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8</a:t>
            </a:r>
          </a:p>
        </p:txBody>
      </p:sp>
      <p:sp>
        <p:nvSpPr>
          <p:cNvPr id="748" name="APPLICATIONS:…"/>
          <p:cNvSpPr txBox="1"/>
          <p:nvPr/>
        </p:nvSpPr>
        <p:spPr>
          <a:xfrm>
            <a:off x="666896" y="7056109"/>
            <a:ext cx="11908598" cy="176971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lnSpc>
                <a:spcPts val="5800"/>
              </a:lnSpc>
              <a:defRPr sz="2500"/>
            </a:pPr>
            <a:r>
              <a:rPr dirty="0"/>
              <a:t>APPLICATIONS:</a:t>
            </a:r>
          </a:p>
          <a:p>
            <a:pPr marL="482600" indent="-228600" algn="l">
              <a:buSzPct val="100000"/>
              <a:buAutoNum type="arabicPeriod"/>
              <a:defRPr sz="2100"/>
            </a:pPr>
            <a:r>
              <a:rPr dirty="0"/>
              <a:t>	Used in social networks to find a group of people who are strongly connected and make recommendations based on common interests.</a:t>
            </a:r>
          </a:p>
          <a:p>
            <a:pPr lvl="5">
              <a:defRPr sz="1800"/>
            </a:pPr>
            <a:endParaRPr dirty="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72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72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7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743"/>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iterate>
                                    <p:tmAbs val="0"/>
                                  </p:iterate>
                                  <p:childTnLst>
                                    <p:set>
                                      <p:cBhvr>
                                        <p:cTn id="19" fill="hold"/>
                                        <p:tgtEl>
                                          <p:spTgt spid="74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iterate>
                                    <p:tmAbs val="0"/>
                                  </p:iterate>
                                  <p:childTnLst>
                                    <p:set>
                                      <p:cBhvr>
                                        <p:cTn id="23" fill="hold"/>
                                        <p:tgtEl>
                                          <p:spTgt spid="745"/>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iterate>
                                    <p:tmAbs val="0"/>
                                  </p:iterate>
                                  <p:childTnLst>
                                    <p:set>
                                      <p:cBhvr>
                                        <p:cTn id="26" fill="hold"/>
                                        <p:tgtEl>
                                          <p:spTgt spid="746"/>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iterate>
                                    <p:tmAbs val="0"/>
                                  </p:iterate>
                                  <p:childTnLst>
                                    <p:set>
                                      <p:cBhvr>
                                        <p:cTn id="29" fill="hold"/>
                                        <p:tgtEl>
                                          <p:spTgt spid="7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 grpId="0" animBg="1" advAuto="0"/>
      <p:bldP spid="725" grpId="0" animBg="1" advAuto="0"/>
      <p:bldP spid="728" grpId="0" animBg="1" advAuto="0"/>
      <p:bldP spid="743" grpId="0" animBg="1" advAuto="0"/>
      <p:bldP spid="744" grpId="0" animBg="1" advAuto="0"/>
      <p:bldP spid="745" grpId="0" animBg="1" advAuto="0"/>
      <p:bldP spid="746" grpId="0" animBg="1" advAuto="0"/>
      <p:bldP spid="747"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 name="Maximal Flow"/>
          <p:cNvSpPr txBox="1"/>
          <p:nvPr/>
        </p:nvSpPr>
        <p:spPr>
          <a:xfrm>
            <a:off x="907434" y="873956"/>
            <a:ext cx="11189932" cy="176226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a:solidFill>
                  <a:schemeClr val="accent5"/>
                </a:solidFill>
              </a:defRPr>
            </a:pPr>
            <a:r>
              <a:t>Maximal Flow</a:t>
            </a:r>
          </a:p>
          <a:p>
            <a:pPr>
              <a:defRPr sz="1200" u="sng">
                <a:solidFill>
                  <a:srgbClr val="CBC8C2"/>
                </a:solidFill>
              </a:defRPr>
            </a:pPr>
            <a:endParaRPr/>
          </a:p>
          <a:p>
            <a:pPr algn="l">
              <a:defRPr sz="2000">
                <a:solidFill>
                  <a:srgbClr val="D4D4D4"/>
                </a:solidFill>
              </a:defRPr>
            </a:pPr>
            <a:endParaRPr/>
          </a:p>
        </p:txBody>
      </p:sp>
      <p:pic>
        <p:nvPicPr>
          <p:cNvPr id="763" name="Line" descr="Line"/>
          <p:cNvPicPr>
            <a:picLocks/>
          </p:cNvPicPr>
          <p:nvPr/>
        </p:nvPicPr>
        <p:blipFill>
          <a:blip r:embed="rId2"/>
          <a:stretch>
            <a:fillRect/>
          </a:stretch>
        </p:blipFill>
        <p:spPr>
          <a:xfrm rot="18900000">
            <a:off x="8089624" y="7189539"/>
            <a:ext cx="1357363" cy="299400"/>
          </a:xfrm>
          <a:prstGeom prst="rect">
            <a:avLst/>
          </a:prstGeom>
        </p:spPr>
      </p:pic>
      <p:sp>
        <p:nvSpPr>
          <p:cNvPr id="765" name="1"/>
          <p:cNvSpPr/>
          <p:nvPr/>
        </p:nvSpPr>
        <p:spPr>
          <a:xfrm>
            <a:off x="3264908" y="6139805"/>
            <a:ext cx="929857" cy="901815"/>
          </a:xfrm>
          <a:prstGeom prst="ellipse">
            <a:avLst/>
          </a:prstGeom>
          <a:blipFill>
            <a:blip r:embed="rId3"/>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1</a:t>
            </a:r>
          </a:p>
        </p:txBody>
      </p:sp>
      <p:sp>
        <p:nvSpPr>
          <p:cNvPr id="766" name="2"/>
          <p:cNvSpPr/>
          <p:nvPr/>
        </p:nvSpPr>
        <p:spPr>
          <a:xfrm>
            <a:off x="4852368" y="4597607"/>
            <a:ext cx="929856" cy="901815"/>
          </a:xfrm>
          <a:prstGeom prst="ellipse">
            <a:avLst/>
          </a:prstGeom>
          <a:blipFill>
            <a:blip r:embed="rId3"/>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2</a:t>
            </a:r>
          </a:p>
        </p:txBody>
      </p:sp>
      <p:sp>
        <p:nvSpPr>
          <p:cNvPr id="767" name="3"/>
          <p:cNvSpPr/>
          <p:nvPr/>
        </p:nvSpPr>
        <p:spPr>
          <a:xfrm>
            <a:off x="4799024" y="7607152"/>
            <a:ext cx="929856" cy="901816"/>
          </a:xfrm>
          <a:prstGeom prst="ellipse">
            <a:avLst/>
          </a:prstGeom>
          <a:blipFill>
            <a:blip r:embed="rId3"/>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3</a:t>
            </a:r>
          </a:p>
        </p:txBody>
      </p:sp>
      <p:sp>
        <p:nvSpPr>
          <p:cNvPr id="768" name="4"/>
          <p:cNvSpPr/>
          <p:nvPr/>
        </p:nvSpPr>
        <p:spPr>
          <a:xfrm>
            <a:off x="7437101" y="4595273"/>
            <a:ext cx="929857" cy="901816"/>
          </a:xfrm>
          <a:prstGeom prst="ellipse">
            <a:avLst/>
          </a:prstGeom>
          <a:blipFill>
            <a:blip r:embed="rId3"/>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4</a:t>
            </a:r>
          </a:p>
        </p:txBody>
      </p:sp>
      <p:sp>
        <p:nvSpPr>
          <p:cNvPr id="769" name="5"/>
          <p:cNvSpPr/>
          <p:nvPr/>
        </p:nvSpPr>
        <p:spPr>
          <a:xfrm>
            <a:off x="7475512" y="7607152"/>
            <a:ext cx="929857" cy="901816"/>
          </a:xfrm>
          <a:prstGeom prst="ellipse">
            <a:avLst/>
          </a:prstGeom>
          <a:blipFill>
            <a:blip r:embed="rId3"/>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5</a:t>
            </a:r>
          </a:p>
        </p:txBody>
      </p:sp>
      <p:sp>
        <p:nvSpPr>
          <p:cNvPr id="770" name="6"/>
          <p:cNvSpPr/>
          <p:nvPr/>
        </p:nvSpPr>
        <p:spPr>
          <a:xfrm>
            <a:off x="8810035" y="5968012"/>
            <a:ext cx="929857" cy="901815"/>
          </a:xfrm>
          <a:prstGeom prst="ellipse">
            <a:avLst/>
          </a:prstGeom>
          <a:blipFill>
            <a:blip r:embed="rId3"/>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6</a:t>
            </a:r>
          </a:p>
        </p:txBody>
      </p:sp>
      <p:pic>
        <p:nvPicPr>
          <p:cNvPr id="771" name="Line" descr="Line"/>
          <p:cNvPicPr>
            <a:picLocks/>
          </p:cNvPicPr>
          <p:nvPr/>
        </p:nvPicPr>
        <p:blipFill>
          <a:blip r:embed="rId4"/>
          <a:stretch>
            <a:fillRect/>
          </a:stretch>
        </p:blipFill>
        <p:spPr>
          <a:xfrm rot="18900000">
            <a:off x="3714179" y="5520467"/>
            <a:ext cx="1301351" cy="299399"/>
          </a:xfrm>
          <a:prstGeom prst="rect">
            <a:avLst/>
          </a:prstGeom>
        </p:spPr>
      </p:pic>
      <p:pic>
        <p:nvPicPr>
          <p:cNvPr id="773" name="Line" descr="Line"/>
          <p:cNvPicPr>
            <a:picLocks/>
          </p:cNvPicPr>
          <p:nvPr/>
        </p:nvPicPr>
        <p:blipFill>
          <a:blip r:embed="rId5"/>
          <a:stretch>
            <a:fillRect/>
          </a:stretch>
        </p:blipFill>
        <p:spPr>
          <a:xfrm>
            <a:off x="5784838" y="7855711"/>
            <a:ext cx="1601154" cy="299400"/>
          </a:xfrm>
          <a:prstGeom prst="rect">
            <a:avLst/>
          </a:prstGeom>
        </p:spPr>
      </p:pic>
      <p:pic>
        <p:nvPicPr>
          <p:cNvPr id="775" name="Line" descr="Line"/>
          <p:cNvPicPr>
            <a:picLocks/>
          </p:cNvPicPr>
          <p:nvPr/>
        </p:nvPicPr>
        <p:blipFill>
          <a:blip r:embed="rId6"/>
          <a:stretch>
            <a:fillRect/>
          </a:stretch>
        </p:blipFill>
        <p:spPr>
          <a:xfrm rot="2700000">
            <a:off x="4007795" y="7142086"/>
            <a:ext cx="1093527" cy="299400"/>
          </a:xfrm>
          <a:prstGeom prst="rect">
            <a:avLst/>
          </a:prstGeom>
        </p:spPr>
      </p:pic>
      <p:pic>
        <p:nvPicPr>
          <p:cNvPr id="777" name="Line" descr="Line"/>
          <p:cNvPicPr>
            <a:picLocks/>
          </p:cNvPicPr>
          <p:nvPr/>
        </p:nvPicPr>
        <p:blipFill>
          <a:blip r:embed="rId7"/>
          <a:stretch>
            <a:fillRect/>
          </a:stretch>
        </p:blipFill>
        <p:spPr>
          <a:xfrm rot="2700000">
            <a:off x="8189138" y="5501259"/>
            <a:ext cx="1006955" cy="299400"/>
          </a:xfrm>
          <a:prstGeom prst="rect">
            <a:avLst/>
          </a:prstGeom>
        </p:spPr>
      </p:pic>
      <p:pic>
        <p:nvPicPr>
          <p:cNvPr id="779" name="Line" descr="Line"/>
          <p:cNvPicPr>
            <a:picLocks/>
          </p:cNvPicPr>
          <p:nvPr/>
        </p:nvPicPr>
        <p:blipFill>
          <a:blip r:embed="rId8"/>
          <a:stretch>
            <a:fillRect/>
          </a:stretch>
        </p:blipFill>
        <p:spPr>
          <a:xfrm rot="18622059">
            <a:off x="4934255" y="6269357"/>
            <a:ext cx="3652899" cy="299400"/>
          </a:xfrm>
          <a:prstGeom prst="rect">
            <a:avLst/>
          </a:prstGeom>
        </p:spPr>
      </p:pic>
      <p:sp>
        <p:nvSpPr>
          <p:cNvPr id="781" name="1"/>
          <p:cNvSpPr/>
          <p:nvPr/>
        </p:nvSpPr>
        <p:spPr>
          <a:xfrm>
            <a:off x="3264908" y="6139805"/>
            <a:ext cx="929857" cy="901815"/>
          </a:xfrm>
          <a:prstGeom prst="ellipse">
            <a:avLst/>
          </a:prstGeom>
          <a:solidFill>
            <a:schemeClr val="accent3">
              <a:satOff val="-7512"/>
              <a:lumOff val="-1479"/>
            </a:scheme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1</a:t>
            </a:r>
          </a:p>
        </p:txBody>
      </p:sp>
      <p:sp>
        <p:nvSpPr>
          <p:cNvPr id="782" name="2"/>
          <p:cNvSpPr/>
          <p:nvPr/>
        </p:nvSpPr>
        <p:spPr>
          <a:xfrm>
            <a:off x="4852368" y="4597607"/>
            <a:ext cx="929856" cy="901815"/>
          </a:xfrm>
          <a:prstGeom prst="ellipse">
            <a:avLst/>
          </a:prstGeom>
          <a:solidFill>
            <a:schemeClr val="accent3">
              <a:satOff val="-7512"/>
              <a:lumOff val="-1479"/>
            </a:scheme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2</a:t>
            </a:r>
          </a:p>
        </p:txBody>
      </p:sp>
      <p:sp>
        <p:nvSpPr>
          <p:cNvPr id="783" name="3"/>
          <p:cNvSpPr/>
          <p:nvPr/>
        </p:nvSpPr>
        <p:spPr>
          <a:xfrm>
            <a:off x="4799024" y="7607152"/>
            <a:ext cx="929856" cy="901816"/>
          </a:xfrm>
          <a:prstGeom prst="ellipse">
            <a:avLst/>
          </a:prstGeom>
          <a:solidFill>
            <a:schemeClr val="accent3">
              <a:satOff val="-7512"/>
              <a:lumOff val="-1479"/>
            </a:scheme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3</a:t>
            </a:r>
          </a:p>
        </p:txBody>
      </p:sp>
      <p:sp>
        <p:nvSpPr>
          <p:cNvPr id="784" name="4"/>
          <p:cNvSpPr/>
          <p:nvPr/>
        </p:nvSpPr>
        <p:spPr>
          <a:xfrm>
            <a:off x="7437101" y="4599941"/>
            <a:ext cx="929857" cy="901815"/>
          </a:xfrm>
          <a:prstGeom prst="ellipse">
            <a:avLst/>
          </a:prstGeom>
          <a:solidFill>
            <a:schemeClr val="accent3">
              <a:satOff val="-7512"/>
              <a:lumOff val="-1479"/>
            </a:scheme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4</a:t>
            </a:r>
          </a:p>
        </p:txBody>
      </p:sp>
      <p:sp>
        <p:nvSpPr>
          <p:cNvPr id="785" name="6"/>
          <p:cNvSpPr/>
          <p:nvPr/>
        </p:nvSpPr>
        <p:spPr>
          <a:xfrm>
            <a:off x="8810035" y="5968012"/>
            <a:ext cx="929857" cy="901815"/>
          </a:xfrm>
          <a:prstGeom prst="ellipse">
            <a:avLst/>
          </a:prstGeom>
          <a:solidFill>
            <a:schemeClr val="accent3">
              <a:satOff val="-7512"/>
              <a:lumOff val="-1479"/>
            </a:scheme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6</a:t>
            </a:r>
          </a:p>
        </p:txBody>
      </p:sp>
      <p:sp>
        <p:nvSpPr>
          <p:cNvPr id="786" name="Given a graph which represents a flow network where every edge has a capacity. Also given two vertices source ‘s’ and sink ‘t’ in the graph, find the maximum possible flow from s to t with following constraints:…"/>
          <p:cNvSpPr txBox="1"/>
          <p:nvPr/>
        </p:nvSpPr>
        <p:spPr>
          <a:xfrm>
            <a:off x="548101" y="2035292"/>
            <a:ext cx="11908598" cy="16260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indent="254000" algn="l">
              <a:defRPr sz="2100"/>
            </a:pPr>
            <a:r>
              <a:rPr dirty="0"/>
              <a:t>Given a graph which represents a flow network where every edge has a capacity. Also given two vertices source ‘s’ and sink ‘t’ in the graph, find the maximum possible flow from s to t with following constraints:</a:t>
            </a:r>
          </a:p>
          <a:p>
            <a:pPr indent="254000" algn="l">
              <a:defRPr sz="1800"/>
            </a:pPr>
            <a:r>
              <a:rPr dirty="0"/>
              <a:t>a) Flow on an edge doesn’t exceed the given capacity of the edge.</a:t>
            </a:r>
          </a:p>
          <a:p>
            <a:pPr indent="254000" algn="l">
              <a:defRPr sz="1800"/>
            </a:pPr>
            <a:r>
              <a:rPr dirty="0"/>
              <a:t>b) Incoming flow is equal to outgoing flow for every vertex except s and t.</a:t>
            </a:r>
          </a:p>
        </p:txBody>
      </p:sp>
      <p:pic>
        <p:nvPicPr>
          <p:cNvPr id="787" name="Line" descr="Line"/>
          <p:cNvPicPr>
            <a:picLocks/>
          </p:cNvPicPr>
          <p:nvPr/>
        </p:nvPicPr>
        <p:blipFill>
          <a:blip r:embed="rId9"/>
          <a:stretch>
            <a:fillRect/>
          </a:stretch>
        </p:blipFill>
        <p:spPr>
          <a:xfrm rot="5400000">
            <a:off x="6871623" y="6396347"/>
            <a:ext cx="2111778" cy="299400"/>
          </a:xfrm>
          <a:prstGeom prst="rect">
            <a:avLst/>
          </a:prstGeom>
        </p:spPr>
      </p:pic>
      <p:pic>
        <p:nvPicPr>
          <p:cNvPr id="789" name="Line" descr="Line"/>
          <p:cNvPicPr>
            <a:picLocks/>
          </p:cNvPicPr>
          <p:nvPr/>
        </p:nvPicPr>
        <p:blipFill>
          <a:blip r:embed="rId5"/>
          <a:stretch>
            <a:fillRect/>
          </a:stretch>
        </p:blipFill>
        <p:spPr>
          <a:xfrm>
            <a:off x="5784838" y="4898602"/>
            <a:ext cx="1601154" cy="299400"/>
          </a:xfrm>
          <a:prstGeom prst="rect">
            <a:avLst/>
          </a:prstGeom>
        </p:spPr>
      </p:pic>
      <p:pic>
        <p:nvPicPr>
          <p:cNvPr id="791" name="Line" descr="Line"/>
          <p:cNvPicPr>
            <a:picLocks/>
          </p:cNvPicPr>
          <p:nvPr/>
        </p:nvPicPr>
        <p:blipFill>
          <a:blip r:embed="rId10"/>
          <a:stretch>
            <a:fillRect/>
          </a:stretch>
        </p:blipFill>
        <p:spPr>
          <a:xfrm rot="18900000">
            <a:off x="3714179" y="5520467"/>
            <a:ext cx="1301351" cy="299399"/>
          </a:xfrm>
          <a:prstGeom prst="rect">
            <a:avLst/>
          </a:prstGeom>
        </p:spPr>
      </p:pic>
      <p:pic>
        <p:nvPicPr>
          <p:cNvPr id="793" name="Line" descr="Line"/>
          <p:cNvPicPr>
            <a:picLocks/>
          </p:cNvPicPr>
          <p:nvPr/>
        </p:nvPicPr>
        <p:blipFill>
          <a:blip r:embed="rId11"/>
          <a:stretch>
            <a:fillRect/>
          </a:stretch>
        </p:blipFill>
        <p:spPr>
          <a:xfrm>
            <a:off x="5784838" y="4899092"/>
            <a:ext cx="1601154" cy="299400"/>
          </a:xfrm>
          <a:prstGeom prst="rect">
            <a:avLst/>
          </a:prstGeom>
        </p:spPr>
      </p:pic>
      <p:pic>
        <p:nvPicPr>
          <p:cNvPr id="795" name="Line" descr="Line"/>
          <p:cNvPicPr>
            <a:picLocks/>
          </p:cNvPicPr>
          <p:nvPr/>
        </p:nvPicPr>
        <p:blipFill>
          <a:blip r:embed="rId11"/>
          <a:stretch>
            <a:fillRect/>
          </a:stretch>
        </p:blipFill>
        <p:spPr>
          <a:xfrm>
            <a:off x="5782223" y="7855711"/>
            <a:ext cx="1601155" cy="299400"/>
          </a:xfrm>
          <a:prstGeom prst="rect">
            <a:avLst/>
          </a:prstGeom>
        </p:spPr>
      </p:pic>
      <p:sp>
        <p:nvSpPr>
          <p:cNvPr id="797" name="16"/>
          <p:cNvSpPr txBox="1"/>
          <p:nvPr/>
        </p:nvSpPr>
        <p:spPr>
          <a:xfrm>
            <a:off x="3829052" y="5260754"/>
            <a:ext cx="424153" cy="4919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16</a:t>
            </a:r>
          </a:p>
        </p:txBody>
      </p:sp>
      <p:sp>
        <p:nvSpPr>
          <p:cNvPr id="798" name="10"/>
          <p:cNvSpPr txBox="1"/>
          <p:nvPr/>
        </p:nvSpPr>
        <p:spPr>
          <a:xfrm>
            <a:off x="4404425" y="6023299"/>
            <a:ext cx="442676" cy="49193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10</a:t>
            </a:r>
          </a:p>
        </p:txBody>
      </p:sp>
      <p:sp>
        <p:nvSpPr>
          <p:cNvPr id="799" name="13"/>
          <p:cNvSpPr txBox="1"/>
          <p:nvPr/>
        </p:nvSpPr>
        <p:spPr>
          <a:xfrm>
            <a:off x="4143807" y="7252097"/>
            <a:ext cx="442396" cy="4919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13</a:t>
            </a:r>
          </a:p>
        </p:txBody>
      </p:sp>
      <p:sp>
        <p:nvSpPr>
          <p:cNvPr id="800" name="12"/>
          <p:cNvSpPr txBox="1"/>
          <p:nvPr/>
        </p:nvSpPr>
        <p:spPr>
          <a:xfrm>
            <a:off x="6367739" y="4544393"/>
            <a:ext cx="405348" cy="4919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12</a:t>
            </a:r>
          </a:p>
        </p:txBody>
      </p:sp>
      <p:sp>
        <p:nvSpPr>
          <p:cNvPr id="801" name="20"/>
          <p:cNvSpPr txBox="1"/>
          <p:nvPr/>
        </p:nvSpPr>
        <p:spPr>
          <a:xfrm>
            <a:off x="8960068" y="5095495"/>
            <a:ext cx="432012" cy="8856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20</a:t>
            </a:r>
          </a:p>
        </p:txBody>
      </p:sp>
      <p:sp>
        <p:nvSpPr>
          <p:cNvPr id="802" name="9"/>
          <p:cNvSpPr txBox="1"/>
          <p:nvPr/>
        </p:nvSpPr>
        <p:spPr>
          <a:xfrm>
            <a:off x="6478316" y="6023299"/>
            <a:ext cx="267543" cy="49193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9</a:t>
            </a:r>
          </a:p>
        </p:txBody>
      </p:sp>
      <p:sp>
        <p:nvSpPr>
          <p:cNvPr id="803" name="7"/>
          <p:cNvSpPr txBox="1"/>
          <p:nvPr/>
        </p:nvSpPr>
        <p:spPr>
          <a:xfrm>
            <a:off x="7571449" y="6159608"/>
            <a:ext cx="265017" cy="4919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7</a:t>
            </a:r>
          </a:p>
        </p:txBody>
      </p:sp>
      <p:sp>
        <p:nvSpPr>
          <p:cNvPr id="804" name="14"/>
          <p:cNvSpPr txBox="1"/>
          <p:nvPr/>
        </p:nvSpPr>
        <p:spPr>
          <a:xfrm>
            <a:off x="6488462" y="8013610"/>
            <a:ext cx="500493" cy="4919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14</a:t>
            </a:r>
          </a:p>
        </p:txBody>
      </p:sp>
      <p:sp>
        <p:nvSpPr>
          <p:cNvPr id="805" name="4"/>
          <p:cNvSpPr txBox="1"/>
          <p:nvPr/>
        </p:nvSpPr>
        <p:spPr>
          <a:xfrm>
            <a:off x="9023568" y="7252097"/>
            <a:ext cx="346971" cy="4919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4</a:t>
            </a:r>
          </a:p>
        </p:txBody>
      </p:sp>
      <p:sp>
        <p:nvSpPr>
          <p:cNvPr id="806" name="5"/>
          <p:cNvSpPr/>
          <p:nvPr/>
        </p:nvSpPr>
        <p:spPr>
          <a:xfrm>
            <a:off x="7466850" y="7602485"/>
            <a:ext cx="929856" cy="901816"/>
          </a:xfrm>
          <a:prstGeom prst="ellipse">
            <a:avLst/>
          </a:prstGeom>
          <a:solidFill>
            <a:schemeClr val="accent3">
              <a:satOff val="-7512"/>
              <a:lumOff val="-1479"/>
            </a:scheme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5</a:t>
            </a:r>
          </a:p>
        </p:txBody>
      </p:sp>
      <p:pic>
        <p:nvPicPr>
          <p:cNvPr id="828" name="Connection Line" descr="Connection Line"/>
          <p:cNvPicPr>
            <a:picLocks/>
          </p:cNvPicPr>
          <p:nvPr/>
        </p:nvPicPr>
        <p:blipFill>
          <a:blip r:embed="rId12"/>
          <a:stretch>
            <a:fillRect/>
          </a:stretch>
        </p:blipFill>
        <p:spPr>
          <a:xfrm>
            <a:off x="4858360" y="5418853"/>
            <a:ext cx="350443" cy="2248793"/>
          </a:xfrm>
          <a:prstGeom prst="rect">
            <a:avLst/>
          </a:prstGeom>
        </p:spPr>
      </p:pic>
      <p:pic>
        <p:nvPicPr>
          <p:cNvPr id="830" name="Connection Line" descr="Connection Line"/>
          <p:cNvPicPr>
            <a:picLocks/>
          </p:cNvPicPr>
          <p:nvPr/>
        </p:nvPicPr>
        <p:blipFill>
          <a:blip r:embed="rId13"/>
          <a:stretch>
            <a:fillRect/>
          </a:stretch>
        </p:blipFill>
        <p:spPr>
          <a:xfrm>
            <a:off x="5390865" y="5429622"/>
            <a:ext cx="436309" cy="2236248"/>
          </a:xfrm>
          <a:prstGeom prst="rect">
            <a:avLst/>
          </a:prstGeom>
        </p:spPr>
      </p:pic>
      <p:sp>
        <p:nvSpPr>
          <p:cNvPr id="809" name="4"/>
          <p:cNvSpPr txBox="1"/>
          <p:nvPr/>
        </p:nvSpPr>
        <p:spPr>
          <a:xfrm>
            <a:off x="5305754" y="6074820"/>
            <a:ext cx="346971" cy="4919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4</a:t>
            </a:r>
          </a:p>
        </p:txBody>
      </p:sp>
      <p:sp>
        <p:nvSpPr>
          <p:cNvPr id="810" name="Source: 1…"/>
          <p:cNvSpPr txBox="1"/>
          <p:nvPr/>
        </p:nvSpPr>
        <p:spPr>
          <a:xfrm>
            <a:off x="10182325" y="4698335"/>
            <a:ext cx="1479923" cy="91086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100"/>
            </a:pPr>
            <a:r>
              <a:t>Source: 1</a:t>
            </a:r>
          </a:p>
          <a:p>
            <a:pPr>
              <a:defRPr sz="2100"/>
            </a:pPr>
            <a:r>
              <a:t>Sink: 6</a:t>
            </a:r>
          </a:p>
        </p:txBody>
      </p:sp>
      <p:pic>
        <p:nvPicPr>
          <p:cNvPr id="811" name="Line" descr="Line"/>
          <p:cNvPicPr>
            <a:picLocks/>
          </p:cNvPicPr>
          <p:nvPr/>
        </p:nvPicPr>
        <p:blipFill>
          <a:blip r:embed="rId14"/>
          <a:stretch>
            <a:fillRect/>
          </a:stretch>
        </p:blipFill>
        <p:spPr>
          <a:xfrm rot="2700000">
            <a:off x="8185235" y="5501259"/>
            <a:ext cx="1006955" cy="299400"/>
          </a:xfrm>
          <a:prstGeom prst="rect">
            <a:avLst/>
          </a:prstGeom>
        </p:spPr>
      </p:pic>
      <p:pic>
        <p:nvPicPr>
          <p:cNvPr id="813" name="Line" descr="Line"/>
          <p:cNvPicPr>
            <a:picLocks/>
          </p:cNvPicPr>
          <p:nvPr/>
        </p:nvPicPr>
        <p:blipFill>
          <a:blip r:embed="rId15"/>
          <a:stretch>
            <a:fillRect/>
          </a:stretch>
        </p:blipFill>
        <p:spPr>
          <a:xfrm rot="2700000">
            <a:off x="4005672" y="7142086"/>
            <a:ext cx="1093527" cy="299400"/>
          </a:xfrm>
          <a:prstGeom prst="rect">
            <a:avLst/>
          </a:prstGeom>
        </p:spPr>
      </p:pic>
      <p:sp>
        <p:nvSpPr>
          <p:cNvPr id="815" name="11/"/>
          <p:cNvSpPr txBox="1"/>
          <p:nvPr/>
        </p:nvSpPr>
        <p:spPr>
          <a:xfrm>
            <a:off x="3343649" y="5260754"/>
            <a:ext cx="584693" cy="4919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11/</a:t>
            </a:r>
          </a:p>
        </p:txBody>
      </p:sp>
      <p:sp>
        <p:nvSpPr>
          <p:cNvPr id="816" name="12/"/>
          <p:cNvSpPr txBox="1"/>
          <p:nvPr/>
        </p:nvSpPr>
        <p:spPr>
          <a:xfrm>
            <a:off x="3661194" y="7252097"/>
            <a:ext cx="567010" cy="4919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12/</a:t>
            </a:r>
          </a:p>
        </p:txBody>
      </p:sp>
      <p:pic>
        <p:nvPicPr>
          <p:cNvPr id="832" name="Connection Line" descr="Connection Line"/>
          <p:cNvPicPr>
            <a:picLocks/>
          </p:cNvPicPr>
          <p:nvPr/>
        </p:nvPicPr>
        <p:blipFill>
          <a:blip r:embed="rId16"/>
          <a:stretch>
            <a:fillRect/>
          </a:stretch>
        </p:blipFill>
        <p:spPr>
          <a:xfrm>
            <a:off x="5405077" y="5417904"/>
            <a:ext cx="424053" cy="2222771"/>
          </a:xfrm>
          <a:prstGeom prst="rect">
            <a:avLst/>
          </a:prstGeom>
        </p:spPr>
      </p:pic>
      <p:sp>
        <p:nvSpPr>
          <p:cNvPr id="818" name="1/"/>
          <p:cNvSpPr txBox="1"/>
          <p:nvPr/>
        </p:nvSpPr>
        <p:spPr>
          <a:xfrm>
            <a:off x="5015192" y="6074820"/>
            <a:ext cx="431169" cy="4919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1/</a:t>
            </a:r>
          </a:p>
        </p:txBody>
      </p:sp>
      <p:sp>
        <p:nvSpPr>
          <p:cNvPr id="819" name="11/"/>
          <p:cNvSpPr txBox="1"/>
          <p:nvPr/>
        </p:nvSpPr>
        <p:spPr>
          <a:xfrm>
            <a:off x="6053439" y="8005410"/>
            <a:ext cx="584692" cy="4919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11/</a:t>
            </a:r>
          </a:p>
        </p:txBody>
      </p:sp>
      <p:sp>
        <p:nvSpPr>
          <p:cNvPr id="820" name="12/"/>
          <p:cNvSpPr txBox="1"/>
          <p:nvPr/>
        </p:nvSpPr>
        <p:spPr>
          <a:xfrm>
            <a:off x="5936004" y="4544393"/>
            <a:ext cx="567011" cy="4919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12/</a:t>
            </a:r>
          </a:p>
        </p:txBody>
      </p:sp>
      <p:pic>
        <p:nvPicPr>
          <p:cNvPr id="821" name="Line" descr="Line"/>
          <p:cNvPicPr>
            <a:picLocks/>
          </p:cNvPicPr>
          <p:nvPr/>
        </p:nvPicPr>
        <p:blipFill>
          <a:blip r:embed="rId17"/>
          <a:stretch>
            <a:fillRect/>
          </a:stretch>
        </p:blipFill>
        <p:spPr>
          <a:xfrm rot="5400000">
            <a:off x="6871623" y="6396347"/>
            <a:ext cx="2111778" cy="299400"/>
          </a:xfrm>
          <a:prstGeom prst="rect">
            <a:avLst/>
          </a:prstGeom>
        </p:spPr>
      </p:pic>
      <p:sp>
        <p:nvSpPr>
          <p:cNvPr id="823" name="4/"/>
          <p:cNvSpPr txBox="1"/>
          <p:nvPr/>
        </p:nvSpPr>
        <p:spPr>
          <a:xfrm>
            <a:off x="8664861" y="7252097"/>
            <a:ext cx="502738" cy="4919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4/</a:t>
            </a:r>
          </a:p>
        </p:txBody>
      </p:sp>
      <p:pic>
        <p:nvPicPr>
          <p:cNvPr id="824" name="Line" descr="Line"/>
          <p:cNvPicPr>
            <a:picLocks/>
          </p:cNvPicPr>
          <p:nvPr/>
        </p:nvPicPr>
        <p:blipFill>
          <a:blip r:embed="rId18"/>
          <a:stretch>
            <a:fillRect/>
          </a:stretch>
        </p:blipFill>
        <p:spPr>
          <a:xfrm rot="18900000">
            <a:off x="8089624" y="7197196"/>
            <a:ext cx="1357363" cy="299399"/>
          </a:xfrm>
          <a:prstGeom prst="rect">
            <a:avLst/>
          </a:prstGeom>
        </p:spPr>
      </p:pic>
      <p:sp>
        <p:nvSpPr>
          <p:cNvPr id="826" name="7/"/>
          <p:cNvSpPr txBox="1"/>
          <p:nvPr/>
        </p:nvSpPr>
        <p:spPr>
          <a:xfrm>
            <a:off x="7248368" y="6159608"/>
            <a:ext cx="396929" cy="4919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7/</a:t>
            </a:r>
          </a:p>
        </p:txBody>
      </p:sp>
      <p:sp>
        <p:nvSpPr>
          <p:cNvPr id="827" name="19/"/>
          <p:cNvSpPr txBox="1"/>
          <p:nvPr/>
        </p:nvSpPr>
        <p:spPr>
          <a:xfrm>
            <a:off x="8490679" y="5088961"/>
            <a:ext cx="552135" cy="4919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19/</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7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81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iterate>
                                    <p:tmAbs val="0"/>
                                  </p:iterate>
                                  <p:childTnLst>
                                    <p:set>
                                      <p:cBhvr>
                                        <p:cTn id="13" fill="hold"/>
                                        <p:tgtEl>
                                          <p:spTgt spid="791"/>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iterate>
                                    <p:tmAbs val="0"/>
                                  </p:iterate>
                                  <p:childTnLst>
                                    <p:set>
                                      <p:cBhvr>
                                        <p:cTn id="16" fill="hold"/>
                                        <p:tgtEl>
                                          <p:spTgt spid="78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813"/>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iterate>
                                    <p:tmAbs val="0"/>
                                  </p:iterate>
                                  <p:childTnLst>
                                    <p:set>
                                      <p:cBhvr>
                                        <p:cTn id="23" fill="hold"/>
                                        <p:tgtEl>
                                          <p:spTgt spid="783"/>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iterate>
                                    <p:tmAbs val="0"/>
                                  </p:iterate>
                                  <p:childTnLst>
                                    <p:set>
                                      <p:cBhvr>
                                        <p:cTn id="26" fill="hold"/>
                                        <p:tgtEl>
                                          <p:spTgt spid="8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p:tmAbs val="0"/>
                                  </p:iterate>
                                  <p:childTnLst>
                                    <p:set>
                                      <p:cBhvr>
                                        <p:cTn id="30" fill="hold"/>
                                        <p:tgtEl>
                                          <p:spTgt spid="832"/>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iterate>
                                    <p:tmAbs val="0"/>
                                  </p:iterate>
                                  <p:childTnLst>
                                    <p:set>
                                      <p:cBhvr>
                                        <p:cTn id="33" fill="hold"/>
                                        <p:tgtEl>
                                          <p:spTgt spid="81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iterate>
                                    <p:tmAbs val="0"/>
                                  </p:iterate>
                                  <p:childTnLst>
                                    <p:set>
                                      <p:cBhvr>
                                        <p:cTn id="37" fill="hold"/>
                                        <p:tgtEl>
                                          <p:spTgt spid="795"/>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iterate>
                                    <p:tmAbs val="0"/>
                                  </p:iterate>
                                  <p:childTnLst>
                                    <p:set>
                                      <p:cBhvr>
                                        <p:cTn id="40" fill="hold"/>
                                        <p:tgtEl>
                                          <p:spTgt spid="819"/>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0" nodeType="afterEffect">
                                  <p:stCondLst>
                                    <p:cond delay="0"/>
                                  </p:stCondLst>
                                  <p:iterate>
                                    <p:tmAbs val="0"/>
                                  </p:iterate>
                                  <p:childTnLst>
                                    <p:set>
                                      <p:cBhvr>
                                        <p:cTn id="43" fill="hold"/>
                                        <p:tgtEl>
                                          <p:spTgt spid="80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iterate>
                                    <p:tmAbs val="0"/>
                                  </p:iterate>
                                  <p:childTnLst>
                                    <p:set>
                                      <p:cBhvr>
                                        <p:cTn id="47" fill="hold"/>
                                        <p:tgtEl>
                                          <p:spTgt spid="784"/>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grpId="0" nodeType="afterEffect">
                                  <p:stCondLst>
                                    <p:cond delay="0"/>
                                  </p:stCondLst>
                                  <p:iterate>
                                    <p:tmAbs val="0"/>
                                  </p:iterate>
                                  <p:childTnLst>
                                    <p:set>
                                      <p:cBhvr>
                                        <p:cTn id="50" fill="hold"/>
                                        <p:tgtEl>
                                          <p:spTgt spid="793"/>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grpId="0" nodeType="afterEffect">
                                  <p:stCondLst>
                                    <p:cond delay="0"/>
                                  </p:stCondLst>
                                  <p:iterate>
                                    <p:tmAbs val="0"/>
                                  </p:iterate>
                                  <p:childTnLst>
                                    <p:set>
                                      <p:cBhvr>
                                        <p:cTn id="53" fill="hold"/>
                                        <p:tgtEl>
                                          <p:spTgt spid="8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iterate>
                                    <p:tmAbs val="0"/>
                                  </p:iterate>
                                  <p:childTnLst>
                                    <p:set>
                                      <p:cBhvr>
                                        <p:cTn id="57" fill="hold"/>
                                        <p:tgtEl>
                                          <p:spTgt spid="826"/>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grpId="0" nodeType="afterEffect">
                                  <p:stCondLst>
                                    <p:cond delay="0"/>
                                  </p:stCondLst>
                                  <p:iterate>
                                    <p:tmAbs val="0"/>
                                  </p:iterate>
                                  <p:childTnLst>
                                    <p:set>
                                      <p:cBhvr>
                                        <p:cTn id="60" fill="hold"/>
                                        <p:tgtEl>
                                          <p:spTgt spid="8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iterate>
                                    <p:tmAbs val="0"/>
                                  </p:iterate>
                                  <p:childTnLst>
                                    <p:set>
                                      <p:cBhvr>
                                        <p:cTn id="64" fill="hold"/>
                                        <p:tgtEl>
                                          <p:spTgt spid="827"/>
                                        </p:tgtEl>
                                        <p:attrNameLst>
                                          <p:attrName>style.visibility</p:attrName>
                                        </p:attrNameLst>
                                      </p:cBhvr>
                                      <p:to>
                                        <p:strVal val="visible"/>
                                      </p:to>
                                    </p:set>
                                  </p:childTnLst>
                                </p:cTn>
                              </p:par>
                            </p:childTnLst>
                          </p:cTn>
                        </p:par>
                        <p:par>
                          <p:cTn id="65" fill="hold">
                            <p:stCondLst>
                              <p:cond delay="0"/>
                            </p:stCondLst>
                            <p:childTnLst>
                              <p:par>
                                <p:cTn id="66" presetID="1" presetClass="entr" presetSubtype="0" fill="hold" grpId="0" nodeType="afterEffect">
                                  <p:stCondLst>
                                    <p:cond delay="0"/>
                                  </p:stCondLst>
                                  <p:iterate>
                                    <p:tmAbs val="0"/>
                                  </p:iterate>
                                  <p:childTnLst>
                                    <p:set>
                                      <p:cBhvr>
                                        <p:cTn id="67" fill="hold"/>
                                        <p:tgtEl>
                                          <p:spTgt spid="811"/>
                                        </p:tgtEl>
                                        <p:attrNameLst>
                                          <p:attrName>style.visibility</p:attrName>
                                        </p:attrNameLst>
                                      </p:cBhvr>
                                      <p:to>
                                        <p:strVal val="visible"/>
                                      </p:to>
                                    </p:set>
                                  </p:childTnLst>
                                </p:cTn>
                              </p:par>
                            </p:childTnLst>
                          </p:cTn>
                        </p:par>
                        <p:par>
                          <p:cTn id="68" fill="hold">
                            <p:stCondLst>
                              <p:cond delay="0"/>
                            </p:stCondLst>
                            <p:childTnLst>
                              <p:par>
                                <p:cTn id="69" presetID="1" presetClass="entr" presetSubtype="0" fill="hold" grpId="0" nodeType="afterEffect">
                                  <p:stCondLst>
                                    <p:cond delay="0"/>
                                  </p:stCondLst>
                                  <p:iterate>
                                    <p:tmAbs val="0"/>
                                  </p:iterate>
                                  <p:childTnLst>
                                    <p:set>
                                      <p:cBhvr>
                                        <p:cTn id="70" fill="hold"/>
                                        <p:tgtEl>
                                          <p:spTgt spid="78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iterate>
                                    <p:tmAbs val="0"/>
                                  </p:iterate>
                                  <p:childTnLst>
                                    <p:set>
                                      <p:cBhvr>
                                        <p:cTn id="74" fill="hold"/>
                                        <p:tgtEl>
                                          <p:spTgt spid="823"/>
                                        </p:tgtEl>
                                        <p:attrNameLst>
                                          <p:attrName>style.visibility</p:attrName>
                                        </p:attrNameLst>
                                      </p:cBhvr>
                                      <p:to>
                                        <p:strVal val="visible"/>
                                      </p:to>
                                    </p:set>
                                  </p:childTnLst>
                                </p:cTn>
                              </p:par>
                            </p:childTnLst>
                          </p:cTn>
                        </p:par>
                        <p:par>
                          <p:cTn id="75" fill="hold">
                            <p:stCondLst>
                              <p:cond delay="0"/>
                            </p:stCondLst>
                            <p:childTnLst>
                              <p:par>
                                <p:cTn id="76" presetID="1" presetClass="entr" presetSubtype="0" fill="hold" grpId="0" nodeType="afterEffect">
                                  <p:stCondLst>
                                    <p:cond delay="0"/>
                                  </p:stCondLst>
                                  <p:iterate>
                                    <p:tmAbs val="0"/>
                                  </p:iterate>
                                  <p:childTnLst>
                                    <p:set>
                                      <p:cBhvr>
                                        <p:cTn id="77" fill="hold"/>
                                        <p:tgtEl>
                                          <p:spTgt spid="8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 grpId="0" animBg="1" advAuto="0"/>
      <p:bldP spid="782" grpId="0" animBg="1" advAuto="0"/>
      <p:bldP spid="783" grpId="0" animBg="1" advAuto="0"/>
      <p:bldP spid="784" grpId="0" animBg="1" advAuto="0"/>
      <p:bldP spid="785" grpId="0" animBg="1" advAuto="0"/>
      <p:bldP spid="791" grpId="0" animBg="1" advAuto="0"/>
      <p:bldP spid="793" grpId="0" animBg="1" advAuto="0"/>
      <p:bldP spid="795" grpId="0" animBg="1" advAuto="0"/>
      <p:bldP spid="806" grpId="0" animBg="1" advAuto="0"/>
      <p:bldP spid="811" grpId="0" animBg="1" advAuto="0"/>
      <p:bldP spid="813" grpId="0" animBg="1" advAuto="0"/>
      <p:bldP spid="815" grpId="0" animBg="1" advAuto="0"/>
      <p:bldP spid="816" grpId="0" animBg="1" advAuto="0"/>
      <p:bldP spid="832" grpId="0" animBg="1" advAuto="0"/>
      <p:bldP spid="818" grpId="0" animBg="1" advAuto="0"/>
      <p:bldP spid="819" grpId="0" animBg="1" advAuto="0"/>
      <p:bldP spid="820" grpId="0" animBg="1" advAuto="0"/>
      <p:bldP spid="821" grpId="0" animBg="1" advAuto="0"/>
      <p:bldP spid="823" grpId="0" animBg="1" advAuto="0"/>
      <p:bldP spid="824" grpId="0" animBg="1" advAuto="0"/>
      <p:bldP spid="826" grpId="0" animBg="1" advAuto="0"/>
      <p:bldP spid="827"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 name="Maximal Flow"/>
          <p:cNvSpPr txBox="1"/>
          <p:nvPr/>
        </p:nvSpPr>
        <p:spPr>
          <a:xfrm>
            <a:off x="907434" y="873956"/>
            <a:ext cx="11189932" cy="176226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a:solidFill>
                  <a:schemeClr val="accent5"/>
                </a:solidFill>
              </a:defRPr>
            </a:pPr>
            <a:r>
              <a:t>Maximal Flow</a:t>
            </a:r>
          </a:p>
          <a:p>
            <a:pPr>
              <a:defRPr sz="1200" u="sng">
                <a:solidFill>
                  <a:srgbClr val="CBC8C2"/>
                </a:solidFill>
              </a:defRPr>
            </a:pPr>
            <a:endParaRPr/>
          </a:p>
          <a:p>
            <a:pPr algn="l">
              <a:defRPr sz="2000">
                <a:solidFill>
                  <a:srgbClr val="D4D4D4"/>
                </a:solidFill>
              </a:defRPr>
            </a:pPr>
            <a:endParaRPr/>
          </a:p>
        </p:txBody>
      </p:sp>
      <p:sp>
        <p:nvSpPr>
          <p:cNvPr id="836" name="APPLICATIONS:…"/>
          <p:cNvSpPr txBox="1"/>
          <p:nvPr/>
        </p:nvSpPr>
        <p:spPr>
          <a:xfrm>
            <a:off x="835816" y="2892710"/>
            <a:ext cx="11908598" cy="527323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500"/>
            </a:pPr>
            <a:r>
              <a:rPr dirty="0"/>
              <a:t>APPLICATIONS:</a:t>
            </a:r>
          </a:p>
          <a:p>
            <a:pPr algn="l">
              <a:defRPr sz="2100"/>
            </a:pPr>
            <a:endParaRPr dirty="0"/>
          </a:p>
          <a:p>
            <a:pPr marL="889000" indent="-584200" algn="l">
              <a:buSzPct val="100000"/>
              <a:buAutoNum type="arabicPeriod"/>
              <a:defRPr sz="2100"/>
            </a:pPr>
            <a:r>
              <a:rPr dirty="0"/>
              <a:t>Used in airline scheduling to schedule flight crews.</a:t>
            </a:r>
          </a:p>
          <a:p>
            <a:pPr marL="889000" indent="-584200" algn="l">
              <a:buSzPct val="100000"/>
              <a:buAutoNum type="arabicPeriod"/>
              <a:defRPr sz="2100"/>
            </a:pPr>
            <a:r>
              <a:rPr dirty="0"/>
              <a:t>Used in image segmentation to find the background and the foreground in an image.</a:t>
            </a:r>
          </a:p>
          <a:p>
            <a:pPr marL="889000" indent="-584200" algn="l">
              <a:buSzPct val="100000"/>
              <a:buAutoNum type="arabicPeriod"/>
              <a:defRPr sz="2100"/>
            </a:pPr>
            <a:r>
              <a:rPr dirty="0"/>
              <a:t>Used to eliminate baseball teams that cannot win enough games to catch up to the current leader in their division.</a:t>
            </a:r>
          </a:p>
          <a:p>
            <a:pPr algn="l">
              <a:defRPr sz="2100"/>
            </a:pPr>
            <a:endParaRPr dirty="0"/>
          </a:p>
          <a:p>
            <a:pPr algn="l">
              <a:defRPr sz="2500"/>
            </a:pPr>
            <a:r>
              <a:rPr dirty="0"/>
              <a:t>ALGORITHMS: </a:t>
            </a:r>
          </a:p>
          <a:p>
            <a:pPr marL="482600" indent="-228600" algn="l">
              <a:buSzPct val="100000"/>
              <a:buAutoNum type="arabicPeriod"/>
              <a:defRPr sz="2100"/>
            </a:pPr>
            <a:r>
              <a:rPr dirty="0"/>
              <a:t>   Ford-Fulkerson algorithm</a:t>
            </a:r>
          </a:p>
          <a:p>
            <a:pPr indent="254000" algn="l">
              <a:defRPr sz="1600"/>
            </a:pPr>
            <a:r>
              <a:rPr dirty="0"/>
              <a:t>    </a:t>
            </a:r>
            <a:r>
              <a:rPr u="sng" dirty="0">
                <a:solidFill>
                  <a:schemeClr val="accent1">
                    <a:lumMod val="60000"/>
                    <a:lumOff val="40000"/>
                  </a:schemeClr>
                </a:solidFill>
                <a:hlinkClick r:id="rId2">
                  <a:extLst>
                    <a:ext uri="{A12FA001-AC4F-418D-AE19-62706E023703}">
                      <ahyp:hlinkClr xmlns:ahyp="http://schemas.microsoft.com/office/drawing/2018/hyperlinkcolor" val="tx"/>
                    </a:ext>
                  </a:extLst>
                </a:hlinkClick>
              </a:rPr>
              <a:t>https://www.geeksforgeeks.org/ford-fulkerson-algorithm-for-maximum-flow-problem/</a:t>
            </a:r>
          </a:p>
          <a:p>
            <a:pPr marL="482600" indent="-228600" algn="l">
              <a:buSzPct val="100000"/>
              <a:buAutoNum type="arabicPeriod" startAt="2"/>
              <a:defRPr sz="2100"/>
            </a:pPr>
            <a:r>
              <a:rPr dirty="0"/>
              <a:t>   Edmonds–Karp algorithm</a:t>
            </a:r>
          </a:p>
          <a:p>
            <a:pPr indent="254000" algn="l">
              <a:defRPr sz="2100"/>
            </a:pPr>
            <a:r>
              <a:rPr dirty="0"/>
              <a:t>   </a:t>
            </a:r>
            <a:r>
              <a:rPr sz="1800" u="sng"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https://en.wikipedia.org/wiki/Edmonds%E2%80%93Karp_algorithm</a:t>
            </a:r>
          </a:p>
          <a:p>
            <a:pPr marL="482600" indent="-228600" algn="l">
              <a:buSzPct val="100000"/>
              <a:buAutoNum type="arabicPeriod" startAt="3"/>
              <a:defRPr sz="2100"/>
            </a:pPr>
            <a:r>
              <a:rPr dirty="0"/>
              <a:t>   </a:t>
            </a:r>
            <a:r>
              <a:rPr dirty="0" err="1"/>
              <a:t>Dinic’s</a:t>
            </a:r>
            <a:r>
              <a:rPr dirty="0"/>
              <a:t> algorithm</a:t>
            </a:r>
          </a:p>
          <a:p>
            <a:pPr indent="254000" algn="l">
              <a:defRPr sz="2100"/>
            </a:pPr>
            <a:r>
              <a:rPr dirty="0"/>
              <a:t>   </a:t>
            </a:r>
            <a:r>
              <a:rPr sz="1800" u="sng" dirty="0">
                <a:solidFill>
                  <a:schemeClr val="accent1">
                    <a:lumMod val="40000"/>
                    <a:lumOff val="60000"/>
                  </a:schemeClr>
                </a:solidFill>
                <a:hlinkClick r:id="rId4">
                  <a:extLst>
                    <a:ext uri="{A12FA001-AC4F-418D-AE19-62706E023703}">
                      <ahyp:hlinkClr xmlns:ahyp="http://schemas.microsoft.com/office/drawing/2018/hyperlinkcolor" val="tx"/>
                    </a:ext>
                  </a:extLst>
                </a:hlinkClick>
              </a:rPr>
              <a:t>https://www.geeksforgeeks.org/dinics-algorithm-maximum-flow/</a:t>
            </a:r>
          </a:p>
          <a:p>
            <a:pPr indent="254000" algn="l">
              <a:defRPr sz="2100"/>
            </a:pPr>
            <a:endParaRPr sz="1800" u="sng" dirty="0">
              <a:solidFill>
                <a:srgbClr val="0000FF"/>
              </a:solidFill>
              <a:hlinkClick r:id="rId4">
                <a:extLst>
                  <a:ext uri="{A12FA001-AC4F-418D-AE19-62706E023703}">
                    <ahyp:hlinkClr xmlns:ahyp="http://schemas.microsoft.com/office/drawing/2018/hyperlinkcolor" val="tx"/>
                  </a:ext>
                </a:extLst>
              </a:hlinkClick>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 name="Connected Labeling"/>
          <p:cNvSpPr txBox="1"/>
          <p:nvPr/>
        </p:nvSpPr>
        <p:spPr>
          <a:xfrm>
            <a:off x="273173" y="594873"/>
            <a:ext cx="12458453" cy="146612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chemeClr val="accent5"/>
                </a:solidFill>
              </a:defRPr>
            </a:lvl1pPr>
          </a:lstStyle>
          <a:p>
            <a:r>
              <a:t>Connected Labeling</a:t>
            </a:r>
          </a:p>
        </p:txBody>
      </p:sp>
      <p:graphicFrame>
        <p:nvGraphicFramePr>
          <p:cNvPr id="839" name="Table"/>
          <p:cNvGraphicFramePr/>
          <p:nvPr/>
        </p:nvGraphicFramePr>
        <p:xfrm>
          <a:off x="1276350" y="2132981"/>
          <a:ext cx="10452091" cy="6202770"/>
        </p:xfrm>
        <a:graphic>
          <a:graphicData uri="http://schemas.openxmlformats.org/drawingml/2006/table">
            <a:tbl>
              <a:tblPr>
                <a:tableStyleId>{4C3C2611-4C71-4FC5-86AE-919BDF0F9419}</a:tableStyleId>
              </a:tblPr>
              <a:tblGrid>
                <a:gridCol w="804007">
                  <a:extLst>
                    <a:ext uri="{9D8B030D-6E8A-4147-A177-3AD203B41FA5}">
                      <a16:colId xmlns:a16="http://schemas.microsoft.com/office/drawing/2014/main" val="20000"/>
                    </a:ext>
                  </a:extLst>
                </a:gridCol>
                <a:gridCol w="804007">
                  <a:extLst>
                    <a:ext uri="{9D8B030D-6E8A-4147-A177-3AD203B41FA5}">
                      <a16:colId xmlns:a16="http://schemas.microsoft.com/office/drawing/2014/main" val="20001"/>
                    </a:ext>
                  </a:extLst>
                </a:gridCol>
                <a:gridCol w="804007">
                  <a:extLst>
                    <a:ext uri="{9D8B030D-6E8A-4147-A177-3AD203B41FA5}">
                      <a16:colId xmlns:a16="http://schemas.microsoft.com/office/drawing/2014/main" val="20002"/>
                    </a:ext>
                  </a:extLst>
                </a:gridCol>
                <a:gridCol w="804007">
                  <a:extLst>
                    <a:ext uri="{9D8B030D-6E8A-4147-A177-3AD203B41FA5}">
                      <a16:colId xmlns:a16="http://schemas.microsoft.com/office/drawing/2014/main" val="20003"/>
                    </a:ext>
                  </a:extLst>
                </a:gridCol>
                <a:gridCol w="804007">
                  <a:extLst>
                    <a:ext uri="{9D8B030D-6E8A-4147-A177-3AD203B41FA5}">
                      <a16:colId xmlns:a16="http://schemas.microsoft.com/office/drawing/2014/main" val="20004"/>
                    </a:ext>
                  </a:extLst>
                </a:gridCol>
                <a:gridCol w="804007">
                  <a:extLst>
                    <a:ext uri="{9D8B030D-6E8A-4147-A177-3AD203B41FA5}">
                      <a16:colId xmlns:a16="http://schemas.microsoft.com/office/drawing/2014/main" val="20005"/>
                    </a:ext>
                  </a:extLst>
                </a:gridCol>
                <a:gridCol w="804007">
                  <a:extLst>
                    <a:ext uri="{9D8B030D-6E8A-4147-A177-3AD203B41FA5}">
                      <a16:colId xmlns:a16="http://schemas.microsoft.com/office/drawing/2014/main" val="20006"/>
                    </a:ext>
                  </a:extLst>
                </a:gridCol>
                <a:gridCol w="804007">
                  <a:extLst>
                    <a:ext uri="{9D8B030D-6E8A-4147-A177-3AD203B41FA5}">
                      <a16:colId xmlns:a16="http://schemas.microsoft.com/office/drawing/2014/main" val="20007"/>
                    </a:ext>
                  </a:extLst>
                </a:gridCol>
                <a:gridCol w="804007">
                  <a:extLst>
                    <a:ext uri="{9D8B030D-6E8A-4147-A177-3AD203B41FA5}">
                      <a16:colId xmlns:a16="http://schemas.microsoft.com/office/drawing/2014/main" val="20008"/>
                    </a:ext>
                  </a:extLst>
                </a:gridCol>
                <a:gridCol w="804007">
                  <a:extLst>
                    <a:ext uri="{9D8B030D-6E8A-4147-A177-3AD203B41FA5}">
                      <a16:colId xmlns:a16="http://schemas.microsoft.com/office/drawing/2014/main" val="20009"/>
                    </a:ext>
                  </a:extLst>
                </a:gridCol>
                <a:gridCol w="804007">
                  <a:extLst>
                    <a:ext uri="{9D8B030D-6E8A-4147-A177-3AD203B41FA5}">
                      <a16:colId xmlns:a16="http://schemas.microsoft.com/office/drawing/2014/main" val="20010"/>
                    </a:ext>
                  </a:extLst>
                </a:gridCol>
                <a:gridCol w="804007">
                  <a:extLst>
                    <a:ext uri="{9D8B030D-6E8A-4147-A177-3AD203B41FA5}">
                      <a16:colId xmlns:a16="http://schemas.microsoft.com/office/drawing/2014/main" val="20011"/>
                    </a:ext>
                  </a:extLst>
                </a:gridCol>
                <a:gridCol w="804007">
                  <a:extLst>
                    <a:ext uri="{9D8B030D-6E8A-4147-A177-3AD203B41FA5}">
                      <a16:colId xmlns:a16="http://schemas.microsoft.com/office/drawing/2014/main" val="20012"/>
                    </a:ext>
                  </a:extLst>
                </a:gridCol>
              </a:tblGrid>
              <a:tr h="620277">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extLst>
                  <a:ext uri="{0D108BD9-81ED-4DB2-BD59-A6C34878D82A}">
                    <a16:rowId xmlns:a16="http://schemas.microsoft.com/office/drawing/2014/main" val="10000"/>
                  </a:ext>
                </a:extLst>
              </a:tr>
              <a:tr h="620277">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1"/>
                  </a:ext>
                </a:extLst>
              </a:tr>
              <a:tr h="620277">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2"/>
                  </a:ext>
                </a:extLst>
              </a:tr>
              <a:tr h="620277">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3"/>
                  </a:ext>
                </a:extLst>
              </a:tr>
              <a:tr h="620277">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4"/>
                  </a:ext>
                </a:extLst>
              </a:tr>
              <a:tr h="620277">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extLst>
                  <a:ext uri="{0D108BD9-81ED-4DB2-BD59-A6C34878D82A}">
                    <a16:rowId xmlns:a16="http://schemas.microsoft.com/office/drawing/2014/main" val="10005"/>
                  </a:ext>
                </a:extLst>
              </a:tr>
              <a:tr h="620277">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extLst>
                  <a:ext uri="{0D108BD9-81ED-4DB2-BD59-A6C34878D82A}">
                    <a16:rowId xmlns:a16="http://schemas.microsoft.com/office/drawing/2014/main" val="10006"/>
                  </a:ext>
                </a:extLst>
              </a:tr>
              <a:tr h="620277">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extLst>
                  <a:ext uri="{0D108BD9-81ED-4DB2-BD59-A6C34878D82A}">
                    <a16:rowId xmlns:a16="http://schemas.microsoft.com/office/drawing/2014/main" val="10007"/>
                  </a:ext>
                </a:extLst>
              </a:tr>
              <a:tr h="620277">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extLst>
                  <a:ext uri="{0D108BD9-81ED-4DB2-BD59-A6C34878D82A}">
                    <a16:rowId xmlns:a16="http://schemas.microsoft.com/office/drawing/2014/main" val="10008"/>
                  </a:ext>
                </a:extLst>
              </a:tr>
              <a:tr h="620277">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extLst>
                  <a:ext uri="{0D108BD9-81ED-4DB2-BD59-A6C34878D82A}">
                    <a16:rowId xmlns:a16="http://schemas.microsoft.com/office/drawing/2014/main" val="10009"/>
                  </a:ext>
                </a:extLst>
              </a:tr>
            </a:tbl>
          </a:graphicData>
        </a:graphic>
      </p:graphicFrame>
      <p:pic>
        <p:nvPicPr>
          <p:cNvPr id="840" name="Line" descr="Line"/>
          <p:cNvPicPr>
            <a:picLocks/>
          </p:cNvPicPr>
          <p:nvPr/>
        </p:nvPicPr>
        <p:blipFill>
          <a:blip r:embed="rId2"/>
          <a:stretch>
            <a:fillRect/>
          </a:stretch>
        </p:blipFill>
        <p:spPr>
          <a:xfrm>
            <a:off x="1735968" y="2183887"/>
            <a:ext cx="586996" cy="246915"/>
          </a:xfrm>
          <a:prstGeom prst="rect">
            <a:avLst/>
          </a:prstGeom>
        </p:spPr>
      </p:pic>
      <p:pic>
        <p:nvPicPr>
          <p:cNvPr id="842" name="Line" descr="Line"/>
          <p:cNvPicPr>
            <a:picLocks/>
          </p:cNvPicPr>
          <p:nvPr/>
        </p:nvPicPr>
        <p:blipFill>
          <a:blip r:embed="rId3"/>
          <a:stretch>
            <a:fillRect/>
          </a:stretch>
        </p:blipFill>
        <p:spPr>
          <a:xfrm rot="5400000">
            <a:off x="1172734" y="2686767"/>
            <a:ext cx="605379" cy="246915"/>
          </a:xfrm>
          <a:prstGeom prst="rect">
            <a:avLst/>
          </a:prstGeom>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8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8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 grpId="0" animBg="1" advAuto="0"/>
      <p:bldP spid="842"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 name="Label 1s"/>
          <p:cNvSpPr txBox="1"/>
          <p:nvPr/>
        </p:nvSpPr>
        <p:spPr>
          <a:xfrm>
            <a:off x="273173" y="594873"/>
            <a:ext cx="12458453" cy="146612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chemeClr val="accent5"/>
                </a:solidFill>
              </a:defRPr>
            </a:lvl1pPr>
          </a:lstStyle>
          <a:p>
            <a:r>
              <a:t>Label 1s </a:t>
            </a:r>
          </a:p>
        </p:txBody>
      </p:sp>
      <p:graphicFrame>
        <p:nvGraphicFramePr>
          <p:cNvPr id="846" name="Table"/>
          <p:cNvGraphicFramePr/>
          <p:nvPr/>
        </p:nvGraphicFramePr>
        <p:xfrm>
          <a:off x="1276350" y="2132981"/>
          <a:ext cx="10452091" cy="6202770"/>
        </p:xfrm>
        <a:graphic>
          <a:graphicData uri="http://schemas.openxmlformats.org/drawingml/2006/table">
            <a:tbl>
              <a:tblPr>
                <a:tableStyleId>{4C3C2611-4C71-4FC5-86AE-919BDF0F9419}</a:tableStyleId>
              </a:tblPr>
              <a:tblGrid>
                <a:gridCol w="804007">
                  <a:extLst>
                    <a:ext uri="{9D8B030D-6E8A-4147-A177-3AD203B41FA5}">
                      <a16:colId xmlns:a16="http://schemas.microsoft.com/office/drawing/2014/main" val="20000"/>
                    </a:ext>
                  </a:extLst>
                </a:gridCol>
                <a:gridCol w="804007">
                  <a:extLst>
                    <a:ext uri="{9D8B030D-6E8A-4147-A177-3AD203B41FA5}">
                      <a16:colId xmlns:a16="http://schemas.microsoft.com/office/drawing/2014/main" val="20001"/>
                    </a:ext>
                  </a:extLst>
                </a:gridCol>
                <a:gridCol w="804007">
                  <a:extLst>
                    <a:ext uri="{9D8B030D-6E8A-4147-A177-3AD203B41FA5}">
                      <a16:colId xmlns:a16="http://schemas.microsoft.com/office/drawing/2014/main" val="20002"/>
                    </a:ext>
                  </a:extLst>
                </a:gridCol>
                <a:gridCol w="804007">
                  <a:extLst>
                    <a:ext uri="{9D8B030D-6E8A-4147-A177-3AD203B41FA5}">
                      <a16:colId xmlns:a16="http://schemas.microsoft.com/office/drawing/2014/main" val="20003"/>
                    </a:ext>
                  </a:extLst>
                </a:gridCol>
                <a:gridCol w="804007">
                  <a:extLst>
                    <a:ext uri="{9D8B030D-6E8A-4147-A177-3AD203B41FA5}">
                      <a16:colId xmlns:a16="http://schemas.microsoft.com/office/drawing/2014/main" val="20004"/>
                    </a:ext>
                  </a:extLst>
                </a:gridCol>
                <a:gridCol w="804007">
                  <a:extLst>
                    <a:ext uri="{9D8B030D-6E8A-4147-A177-3AD203B41FA5}">
                      <a16:colId xmlns:a16="http://schemas.microsoft.com/office/drawing/2014/main" val="20005"/>
                    </a:ext>
                  </a:extLst>
                </a:gridCol>
                <a:gridCol w="804007">
                  <a:extLst>
                    <a:ext uri="{9D8B030D-6E8A-4147-A177-3AD203B41FA5}">
                      <a16:colId xmlns:a16="http://schemas.microsoft.com/office/drawing/2014/main" val="20006"/>
                    </a:ext>
                  </a:extLst>
                </a:gridCol>
                <a:gridCol w="804007">
                  <a:extLst>
                    <a:ext uri="{9D8B030D-6E8A-4147-A177-3AD203B41FA5}">
                      <a16:colId xmlns:a16="http://schemas.microsoft.com/office/drawing/2014/main" val="20007"/>
                    </a:ext>
                  </a:extLst>
                </a:gridCol>
                <a:gridCol w="804007">
                  <a:extLst>
                    <a:ext uri="{9D8B030D-6E8A-4147-A177-3AD203B41FA5}">
                      <a16:colId xmlns:a16="http://schemas.microsoft.com/office/drawing/2014/main" val="20008"/>
                    </a:ext>
                  </a:extLst>
                </a:gridCol>
                <a:gridCol w="804007">
                  <a:extLst>
                    <a:ext uri="{9D8B030D-6E8A-4147-A177-3AD203B41FA5}">
                      <a16:colId xmlns:a16="http://schemas.microsoft.com/office/drawing/2014/main" val="20009"/>
                    </a:ext>
                  </a:extLst>
                </a:gridCol>
                <a:gridCol w="804007">
                  <a:extLst>
                    <a:ext uri="{9D8B030D-6E8A-4147-A177-3AD203B41FA5}">
                      <a16:colId xmlns:a16="http://schemas.microsoft.com/office/drawing/2014/main" val="20010"/>
                    </a:ext>
                  </a:extLst>
                </a:gridCol>
                <a:gridCol w="804007">
                  <a:extLst>
                    <a:ext uri="{9D8B030D-6E8A-4147-A177-3AD203B41FA5}">
                      <a16:colId xmlns:a16="http://schemas.microsoft.com/office/drawing/2014/main" val="20011"/>
                    </a:ext>
                  </a:extLst>
                </a:gridCol>
                <a:gridCol w="804007">
                  <a:extLst>
                    <a:ext uri="{9D8B030D-6E8A-4147-A177-3AD203B41FA5}">
                      <a16:colId xmlns:a16="http://schemas.microsoft.com/office/drawing/2014/main" val="20012"/>
                    </a:ext>
                  </a:extLst>
                </a:gridCol>
              </a:tblGrid>
              <a:tr h="620277">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extLst>
                  <a:ext uri="{0D108BD9-81ED-4DB2-BD59-A6C34878D82A}">
                    <a16:rowId xmlns:a16="http://schemas.microsoft.com/office/drawing/2014/main" val="10000"/>
                  </a:ext>
                </a:extLst>
              </a:tr>
              <a:tr h="620277">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1"/>
                  </a:ext>
                </a:extLst>
              </a:tr>
              <a:tr h="620277">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2"/>
                  </a:ext>
                </a:extLst>
              </a:tr>
              <a:tr h="620277">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3"/>
                  </a:ext>
                </a:extLst>
              </a:tr>
              <a:tr h="620277">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4"/>
                  </a:ext>
                </a:extLst>
              </a:tr>
              <a:tr h="620277">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extLst>
                  <a:ext uri="{0D108BD9-81ED-4DB2-BD59-A6C34878D82A}">
                    <a16:rowId xmlns:a16="http://schemas.microsoft.com/office/drawing/2014/main" val="10005"/>
                  </a:ext>
                </a:extLst>
              </a:tr>
              <a:tr h="620277">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extLst>
                  <a:ext uri="{0D108BD9-81ED-4DB2-BD59-A6C34878D82A}">
                    <a16:rowId xmlns:a16="http://schemas.microsoft.com/office/drawing/2014/main" val="10006"/>
                  </a:ext>
                </a:extLst>
              </a:tr>
              <a:tr h="620277">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extLst>
                  <a:ext uri="{0D108BD9-81ED-4DB2-BD59-A6C34878D82A}">
                    <a16:rowId xmlns:a16="http://schemas.microsoft.com/office/drawing/2014/main" val="10007"/>
                  </a:ext>
                </a:extLst>
              </a:tr>
              <a:tr h="620277">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extLst>
                  <a:ext uri="{0D108BD9-81ED-4DB2-BD59-A6C34878D82A}">
                    <a16:rowId xmlns:a16="http://schemas.microsoft.com/office/drawing/2014/main" val="10008"/>
                  </a:ext>
                </a:extLst>
              </a:tr>
              <a:tr h="620277">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extLst>
                  <a:ext uri="{0D108BD9-81ED-4DB2-BD59-A6C34878D82A}">
                    <a16:rowId xmlns:a16="http://schemas.microsoft.com/office/drawing/2014/main" val="10009"/>
                  </a:ext>
                </a:extLst>
              </a:tr>
            </a:tbl>
          </a:graphicData>
        </a:graphic>
      </p:graphicFrame>
      <p:pic>
        <p:nvPicPr>
          <p:cNvPr id="847" name="Shape" descr="Shape"/>
          <p:cNvPicPr>
            <a:picLocks/>
          </p:cNvPicPr>
          <p:nvPr/>
        </p:nvPicPr>
        <p:blipFill>
          <a:blip r:embed="rId2"/>
          <a:stretch>
            <a:fillRect/>
          </a:stretch>
        </p:blipFill>
        <p:spPr>
          <a:xfrm>
            <a:off x="1183406" y="1910326"/>
            <a:ext cx="10704303" cy="6529391"/>
          </a:xfrm>
          <a:prstGeom prst="rect">
            <a:avLst/>
          </a:prstGeom>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8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7"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 name="Label 0s"/>
          <p:cNvSpPr txBox="1"/>
          <p:nvPr/>
        </p:nvSpPr>
        <p:spPr>
          <a:xfrm>
            <a:off x="273173" y="594873"/>
            <a:ext cx="12458453" cy="146612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chemeClr val="accent5"/>
                </a:solidFill>
              </a:defRPr>
            </a:lvl1pPr>
          </a:lstStyle>
          <a:p>
            <a:r>
              <a:t>Label 0s </a:t>
            </a:r>
          </a:p>
        </p:txBody>
      </p:sp>
      <p:graphicFrame>
        <p:nvGraphicFramePr>
          <p:cNvPr id="851" name="Table"/>
          <p:cNvGraphicFramePr/>
          <p:nvPr/>
        </p:nvGraphicFramePr>
        <p:xfrm>
          <a:off x="1276350" y="2132981"/>
          <a:ext cx="10452091" cy="6202770"/>
        </p:xfrm>
        <a:graphic>
          <a:graphicData uri="http://schemas.openxmlformats.org/drawingml/2006/table">
            <a:tbl>
              <a:tblPr>
                <a:tableStyleId>{4C3C2611-4C71-4FC5-86AE-919BDF0F9419}</a:tableStyleId>
              </a:tblPr>
              <a:tblGrid>
                <a:gridCol w="804007">
                  <a:extLst>
                    <a:ext uri="{9D8B030D-6E8A-4147-A177-3AD203B41FA5}">
                      <a16:colId xmlns:a16="http://schemas.microsoft.com/office/drawing/2014/main" val="20000"/>
                    </a:ext>
                  </a:extLst>
                </a:gridCol>
                <a:gridCol w="804007">
                  <a:extLst>
                    <a:ext uri="{9D8B030D-6E8A-4147-A177-3AD203B41FA5}">
                      <a16:colId xmlns:a16="http://schemas.microsoft.com/office/drawing/2014/main" val="20001"/>
                    </a:ext>
                  </a:extLst>
                </a:gridCol>
                <a:gridCol w="804007">
                  <a:extLst>
                    <a:ext uri="{9D8B030D-6E8A-4147-A177-3AD203B41FA5}">
                      <a16:colId xmlns:a16="http://schemas.microsoft.com/office/drawing/2014/main" val="20002"/>
                    </a:ext>
                  </a:extLst>
                </a:gridCol>
                <a:gridCol w="804007">
                  <a:extLst>
                    <a:ext uri="{9D8B030D-6E8A-4147-A177-3AD203B41FA5}">
                      <a16:colId xmlns:a16="http://schemas.microsoft.com/office/drawing/2014/main" val="20003"/>
                    </a:ext>
                  </a:extLst>
                </a:gridCol>
                <a:gridCol w="804007">
                  <a:extLst>
                    <a:ext uri="{9D8B030D-6E8A-4147-A177-3AD203B41FA5}">
                      <a16:colId xmlns:a16="http://schemas.microsoft.com/office/drawing/2014/main" val="20004"/>
                    </a:ext>
                  </a:extLst>
                </a:gridCol>
                <a:gridCol w="804007">
                  <a:extLst>
                    <a:ext uri="{9D8B030D-6E8A-4147-A177-3AD203B41FA5}">
                      <a16:colId xmlns:a16="http://schemas.microsoft.com/office/drawing/2014/main" val="20005"/>
                    </a:ext>
                  </a:extLst>
                </a:gridCol>
                <a:gridCol w="804007">
                  <a:extLst>
                    <a:ext uri="{9D8B030D-6E8A-4147-A177-3AD203B41FA5}">
                      <a16:colId xmlns:a16="http://schemas.microsoft.com/office/drawing/2014/main" val="20006"/>
                    </a:ext>
                  </a:extLst>
                </a:gridCol>
                <a:gridCol w="804007">
                  <a:extLst>
                    <a:ext uri="{9D8B030D-6E8A-4147-A177-3AD203B41FA5}">
                      <a16:colId xmlns:a16="http://schemas.microsoft.com/office/drawing/2014/main" val="20007"/>
                    </a:ext>
                  </a:extLst>
                </a:gridCol>
                <a:gridCol w="804007">
                  <a:extLst>
                    <a:ext uri="{9D8B030D-6E8A-4147-A177-3AD203B41FA5}">
                      <a16:colId xmlns:a16="http://schemas.microsoft.com/office/drawing/2014/main" val="20008"/>
                    </a:ext>
                  </a:extLst>
                </a:gridCol>
                <a:gridCol w="804007">
                  <a:extLst>
                    <a:ext uri="{9D8B030D-6E8A-4147-A177-3AD203B41FA5}">
                      <a16:colId xmlns:a16="http://schemas.microsoft.com/office/drawing/2014/main" val="20009"/>
                    </a:ext>
                  </a:extLst>
                </a:gridCol>
                <a:gridCol w="804007">
                  <a:extLst>
                    <a:ext uri="{9D8B030D-6E8A-4147-A177-3AD203B41FA5}">
                      <a16:colId xmlns:a16="http://schemas.microsoft.com/office/drawing/2014/main" val="20010"/>
                    </a:ext>
                  </a:extLst>
                </a:gridCol>
                <a:gridCol w="804007">
                  <a:extLst>
                    <a:ext uri="{9D8B030D-6E8A-4147-A177-3AD203B41FA5}">
                      <a16:colId xmlns:a16="http://schemas.microsoft.com/office/drawing/2014/main" val="20011"/>
                    </a:ext>
                  </a:extLst>
                </a:gridCol>
                <a:gridCol w="804007">
                  <a:extLst>
                    <a:ext uri="{9D8B030D-6E8A-4147-A177-3AD203B41FA5}">
                      <a16:colId xmlns:a16="http://schemas.microsoft.com/office/drawing/2014/main" val="20012"/>
                    </a:ext>
                  </a:extLst>
                </a:gridCol>
              </a:tblGrid>
              <a:tr h="620277">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extLst>
                  <a:ext uri="{0D108BD9-81ED-4DB2-BD59-A6C34878D82A}">
                    <a16:rowId xmlns:a16="http://schemas.microsoft.com/office/drawing/2014/main" val="10000"/>
                  </a:ext>
                </a:extLst>
              </a:tr>
              <a:tr h="620277">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1"/>
                  </a:ext>
                </a:extLst>
              </a:tr>
              <a:tr h="620277">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2"/>
                  </a:ext>
                </a:extLst>
              </a:tr>
              <a:tr h="620277">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3"/>
                  </a:ext>
                </a:extLst>
              </a:tr>
              <a:tr h="620277">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4"/>
                  </a:ext>
                </a:extLst>
              </a:tr>
              <a:tr h="620277">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extLst>
                  <a:ext uri="{0D108BD9-81ED-4DB2-BD59-A6C34878D82A}">
                    <a16:rowId xmlns:a16="http://schemas.microsoft.com/office/drawing/2014/main" val="10005"/>
                  </a:ext>
                </a:extLst>
              </a:tr>
              <a:tr h="620277">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extLst>
                  <a:ext uri="{0D108BD9-81ED-4DB2-BD59-A6C34878D82A}">
                    <a16:rowId xmlns:a16="http://schemas.microsoft.com/office/drawing/2014/main" val="10006"/>
                  </a:ext>
                </a:extLst>
              </a:tr>
              <a:tr h="620277">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extLst>
                  <a:ext uri="{0D108BD9-81ED-4DB2-BD59-A6C34878D82A}">
                    <a16:rowId xmlns:a16="http://schemas.microsoft.com/office/drawing/2014/main" val="10007"/>
                  </a:ext>
                </a:extLst>
              </a:tr>
              <a:tr h="620277">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extLst>
                  <a:ext uri="{0D108BD9-81ED-4DB2-BD59-A6C34878D82A}">
                    <a16:rowId xmlns:a16="http://schemas.microsoft.com/office/drawing/2014/main" val="10008"/>
                  </a:ext>
                </a:extLst>
              </a:tr>
              <a:tr h="620277">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extLst>
                  <a:ext uri="{0D108BD9-81ED-4DB2-BD59-A6C34878D82A}">
                    <a16:rowId xmlns:a16="http://schemas.microsoft.com/office/drawing/2014/main" val="10009"/>
                  </a:ext>
                </a:extLst>
              </a:tr>
            </a:tbl>
          </a:graphicData>
        </a:graphic>
      </p:graphicFrame>
      <p:pic>
        <p:nvPicPr>
          <p:cNvPr id="852" name="Shape" descr="Shape"/>
          <p:cNvPicPr>
            <a:picLocks/>
          </p:cNvPicPr>
          <p:nvPr/>
        </p:nvPicPr>
        <p:blipFill>
          <a:blip r:embed="rId2"/>
          <a:stretch>
            <a:fillRect/>
          </a:stretch>
        </p:blipFill>
        <p:spPr>
          <a:xfrm>
            <a:off x="1094109" y="1946491"/>
            <a:ext cx="2772298" cy="946936"/>
          </a:xfrm>
          <a:prstGeom prst="rect">
            <a:avLst/>
          </a:prstGeom>
        </p:spPr>
      </p:pic>
      <p:pic>
        <p:nvPicPr>
          <p:cNvPr id="854" name="Shape" descr="Shape"/>
          <p:cNvPicPr>
            <a:picLocks/>
          </p:cNvPicPr>
          <p:nvPr/>
        </p:nvPicPr>
        <p:blipFill>
          <a:blip r:embed="rId3"/>
          <a:stretch>
            <a:fillRect/>
          </a:stretch>
        </p:blipFill>
        <p:spPr>
          <a:xfrm>
            <a:off x="6177661" y="1946379"/>
            <a:ext cx="5716774" cy="1550308"/>
          </a:xfrm>
          <a:prstGeom prst="rect">
            <a:avLst/>
          </a:prstGeom>
        </p:spPr>
      </p:pic>
      <p:pic>
        <p:nvPicPr>
          <p:cNvPr id="856" name="Shape" descr="Shape"/>
          <p:cNvPicPr>
            <a:picLocks/>
          </p:cNvPicPr>
          <p:nvPr/>
        </p:nvPicPr>
        <p:blipFill>
          <a:blip r:embed="rId4"/>
          <a:stretch>
            <a:fillRect/>
          </a:stretch>
        </p:blipFill>
        <p:spPr>
          <a:xfrm>
            <a:off x="1118353" y="4629969"/>
            <a:ext cx="5894398" cy="3954094"/>
          </a:xfrm>
          <a:prstGeom prst="rect">
            <a:avLst/>
          </a:prstGeom>
        </p:spPr>
      </p:pic>
      <p:pic>
        <p:nvPicPr>
          <p:cNvPr id="858" name="Shape" descr="Shape"/>
          <p:cNvPicPr>
            <a:picLocks/>
          </p:cNvPicPr>
          <p:nvPr/>
        </p:nvPicPr>
        <p:blipFill>
          <a:blip r:embed="rId5"/>
          <a:stretch>
            <a:fillRect/>
          </a:stretch>
        </p:blipFill>
        <p:spPr>
          <a:xfrm>
            <a:off x="9231324" y="5219864"/>
            <a:ext cx="2845922" cy="3343420"/>
          </a:xfrm>
          <a:prstGeom prst="rect">
            <a:avLst/>
          </a:prstGeom>
        </p:spPr>
      </p:pic>
      <p:sp>
        <p:nvSpPr>
          <p:cNvPr id="860" name="1"/>
          <p:cNvSpPr txBox="1"/>
          <p:nvPr/>
        </p:nvSpPr>
        <p:spPr>
          <a:xfrm>
            <a:off x="502817" y="1761197"/>
            <a:ext cx="436698" cy="78032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861" name="2"/>
          <p:cNvSpPr txBox="1"/>
          <p:nvPr/>
        </p:nvSpPr>
        <p:spPr>
          <a:xfrm>
            <a:off x="9131171" y="1111860"/>
            <a:ext cx="414301" cy="78032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862" name="3"/>
          <p:cNvSpPr txBox="1"/>
          <p:nvPr/>
        </p:nvSpPr>
        <p:spPr>
          <a:xfrm>
            <a:off x="480714" y="6012508"/>
            <a:ext cx="480903" cy="78032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863" name="4"/>
          <p:cNvSpPr txBox="1"/>
          <p:nvPr/>
        </p:nvSpPr>
        <p:spPr>
          <a:xfrm>
            <a:off x="11982181" y="5825669"/>
            <a:ext cx="602907" cy="78032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8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8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8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8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8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8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p:tmAbs val="0"/>
                                  </p:iterate>
                                  <p:childTnLst>
                                    <p:set>
                                      <p:cBhvr>
                                        <p:cTn id="30" fill="hold"/>
                                        <p:tgtEl>
                                          <p:spTgt spid="85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p:tmAbs val="0"/>
                                  </p:iterate>
                                  <p:childTnLst>
                                    <p:set>
                                      <p:cBhvr>
                                        <p:cTn id="34" fill="hold"/>
                                        <p:tgtEl>
                                          <p:spTgt spid="8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2" grpId="0" animBg="1" advAuto="0"/>
      <p:bldP spid="854" grpId="0" animBg="1" advAuto="0"/>
      <p:bldP spid="856" grpId="0" animBg="1" advAuto="0"/>
      <p:bldP spid="858" grpId="0" animBg="1" advAuto="0"/>
      <p:bldP spid="860" grpId="0" animBg="1" advAuto="0"/>
      <p:bldP spid="861" grpId="0" animBg="1" advAuto="0"/>
      <p:bldP spid="862" grpId="0" animBg="1" advAuto="0"/>
      <p:bldP spid="863" grpId="0"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 name="Connected Labeling (1s)"/>
          <p:cNvSpPr txBox="1"/>
          <p:nvPr/>
        </p:nvSpPr>
        <p:spPr>
          <a:xfrm>
            <a:off x="273173" y="594873"/>
            <a:ext cx="12458453" cy="146612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chemeClr val="accent5"/>
                </a:solidFill>
              </a:defRPr>
            </a:lvl1pPr>
          </a:lstStyle>
          <a:p>
            <a:r>
              <a:t>Connected Labeling (1s) </a:t>
            </a:r>
          </a:p>
        </p:txBody>
      </p:sp>
      <p:graphicFrame>
        <p:nvGraphicFramePr>
          <p:cNvPr id="866" name="Table"/>
          <p:cNvGraphicFramePr/>
          <p:nvPr/>
        </p:nvGraphicFramePr>
        <p:xfrm>
          <a:off x="2056869" y="2008315"/>
          <a:ext cx="8891060" cy="6872175"/>
        </p:xfrm>
        <a:graphic>
          <a:graphicData uri="http://schemas.openxmlformats.org/drawingml/2006/table">
            <a:tbl>
              <a:tblPr bandRow="1">
                <a:tableStyleId>{4C3C2611-4C71-4FC5-86AE-919BDF0F9419}</a:tableStyleId>
              </a:tblPr>
              <a:tblGrid>
                <a:gridCol w="2222765">
                  <a:extLst>
                    <a:ext uri="{9D8B030D-6E8A-4147-A177-3AD203B41FA5}">
                      <a16:colId xmlns:a16="http://schemas.microsoft.com/office/drawing/2014/main" val="20000"/>
                    </a:ext>
                  </a:extLst>
                </a:gridCol>
                <a:gridCol w="2222765">
                  <a:extLst>
                    <a:ext uri="{9D8B030D-6E8A-4147-A177-3AD203B41FA5}">
                      <a16:colId xmlns:a16="http://schemas.microsoft.com/office/drawing/2014/main" val="20001"/>
                    </a:ext>
                  </a:extLst>
                </a:gridCol>
                <a:gridCol w="2222765">
                  <a:extLst>
                    <a:ext uri="{9D8B030D-6E8A-4147-A177-3AD203B41FA5}">
                      <a16:colId xmlns:a16="http://schemas.microsoft.com/office/drawing/2014/main" val="20002"/>
                    </a:ext>
                  </a:extLst>
                </a:gridCol>
                <a:gridCol w="2222765">
                  <a:extLst>
                    <a:ext uri="{9D8B030D-6E8A-4147-A177-3AD203B41FA5}">
                      <a16:colId xmlns:a16="http://schemas.microsoft.com/office/drawing/2014/main" val="20003"/>
                    </a:ext>
                  </a:extLst>
                </a:gridCol>
              </a:tblGrid>
              <a:tr h="1374435">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0"/>
                  </a:ext>
                </a:extLst>
              </a:tr>
              <a:tr h="1374435">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1"/>
                  </a:ext>
                </a:extLst>
              </a:tr>
              <a:tr h="1374435">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o</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o</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2"/>
                  </a:ext>
                </a:extLst>
              </a:tr>
              <a:tr h="1374435">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3"/>
                  </a:ext>
                </a:extLst>
              </a:tr>
              <a:tr h="1374435">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4"/>
                  </a:ext>
                </a:extLst>
              </a:tr>
            </a:tbl>
          </a:graphicData>
        </a:graphic>
      </p:graphicFrame>
      <p:pic>
        <p:nvPicPr>
          <p:cNvPr id="867" name="Line" descr="Line"/>
          <p:cNvPicPr>
            <a:picLocks/>
          </p:cNvPicPr>
          <p:nvPr/>
        </p:nvPicPr>
        <p:blipFill>
          <a:blip r:embed="rId2"/>
          <a:stretch>
            <a:fillRect/>
          </a:stretch>
        </p:blipFill>
        <p:spPr>
          <a:xfrm>
            <a:off x="1686415" y="2531111"/>
            <a:ext cx="586995" cy="246565"/>
          </a:xfrm>
          <a:prstGeom prst="rect">
            <a:avLst/>
          </a:prstGeom>
        </p:spPr>
      </p:pic>
      <p:pic>
        <p:nvPicPr>
          <p:cNvPr id="869" name="Line" descr="Line"/>
          <p:cNvPicPr>
            <a:picLocks/>
          </p:cNvPicPr>
          <p:nvPr/>
        </p:nvPicPr>
        <p:blipFill>
          <a:blip r:embed="rId3"/>
          <a:stretch>
            <a:fillRect/>
          </a:stretch>
        </p:blipFill>
        <p:spPr>
          <a:xfrm rot="5400000">
            <a:off x="2857375" y="1844533"/>
            <a:ext cx="605380" cy="246565"/>
          </a:xfrm>
          <a:prstGeom prst="rect">
            <a:avLst/>
          </a:prstGeom>
        </p:spPr>
      </p:pic>
      <p:pic>
        <p:nvPicPr>
          <p:cNvPr id="871" name="Line" descr="Line"/>
          <p:cNvPicPr>
            <a:picLocks/>
          </p:cNvPicPr>
          <p:nvPr/>
        </p:nvPicPr>
        <p:blipFill>
          <a:blip r:embed="rId2"/>
          <a:stretch>
            <a:fillRect/>
          </a:stretch>
        </p:blipFill>
        <p:spPr>
          <a:xfrm>
            <a:off x="3911177" y="2575522"/>
            <a:ext cx="586995" cy="246565"/>
          </a:xfrm>
          <a:prstGeom prst="rect">
            <a:avLst/>
          </a:prstGeom>
        </p:spPr>
      </p:pic>
      <p:pic>
        <p:nvPicPr>
          <p:cNvPr id="873" name="Line" descr="Line"/>
          <p:cNvPicPr>
            <a:picLocks/>
          </p:cNvPicPr>
          <p:nvPr/>
        </p:nvPicPr>
        <p:blipFill>
          <a:blip r:embed="rId3"/>
          <a:stretch>
            <a:fillRect/>
          </a:stretch>
        </p:blipFill>
        <p:spPr>
          <a:xfrm rot="5400000">
            <a:off x="5082138" y="1888944"/>
            <a:ext cx="605379" cy="246565"/>
          </a:xfrm>
          <a:prstGeom prst="rect">
            <a:avLst/>
          </a:prstGeom>
        </p:spPr>
      </p:pic>
      <p:pic>
        <p:nvPicPr>
          <p:cNvPr id="875" name="Line" descr="Line"/>
          <p:cNvPicPr>
            <a:picLocks/>
          </p:cNvPicPr>
          <p:nvPr/>
        </p:nvPicPr>
        <p:blipFill>
          <a:blip r:embed="rId2"/>
          <a:stretch>
            <a:fillRect/>
          </a:stretch>
        </p:blipFill>
        <p:spPr>
          <a:xfrm>
            <a:off x="6135939" y="2570380"/>
            <a:ext cx="586996" cy="246564"/>
          </a:xfrm>
          <a:prstGeom prst="rect">
            <a:avLst/>
          </a:prstGeom>
        </p:spPr>
      </p:pic>
      <p:pic>
        <p:nvPicPr>
          <p:cNvPr id="877" name="Line" descr="Line"/>
          <p:cNvPicPr>
            <a:picLocks/>
          </p:cNvPicPr>
          <p:nvPr/>
        </p:nvPicPr>
        <p:blipFill>
          <a:blip r:embed="rId3"/>
          <a:stretch>
            <a:fillRect/>
          </a:stretch>
        </p:blipFill>
        <p:spPr>
          <a:xfrm rot="5400000">
            <a:off x="7306900" y="1883802"/>
            <a:ext cx="605379" cy="246564"/>
          </a:xfrm>
          <a:prstGeom prst="rect">
            <a:avLst/>
          </a:prstGeom>
        </p:spPr>
      </p:pic>
      <p:pic>
        <p:nvPicPr>
          <p:cNvPr id="879" name="Line" descr="Line"/>
          <p:cNvPicPr>
            <a:picLocks/>
          </p:cNvPicPr>
          <p:nvPr/>
        </p:nvPicPr>
        <p:blipFill>
          <a:blip r:embed="rId2"/>
          <a:stretch>
            <a:fillRect/>
          </a:stretch>
        </p:blipFill>
        <p:spPr>
          <a:xfrm>
            <a:off x="8360702" y="2581755"/>
            <a:ext cx="586995" cy="246564"/>
          </a:xfrm>
          <a:prstGeom prst="rect">
            <a:avLst/>
          </a:prstGeom>
        </p:spPr>
      </p:pic>
      <p:pic>
        <p:nvPicPr>
          <p:cNvPr id="881" name="Line" descr="Line"/>
          <p:cNvPicPr>
            <a:picLocks/>
          </p:cNvPicPr>
          <p:nvPr/>
        </p:nvPicPr>
        <p:blipFill>
          <a:blip r:embed="rId3"/>
          <a:stretch>
            <a:fillRect/>
          </a:stretch>
        </p:blipFill>
        <p:spPr>
          <a:xfrm rot="5400000">
            <a:off x="9531662" y="1895177"/>
            <a:ext cx="605379" cy="246565"/>
          </a:xfrm>
          <a:prstGeom prst="rect">
            <a:avLst/>
          </a:prstGeom>
        </p:spPr>
      </p:pic>
      <p:pic>
        <p:nvPicPr>
          <p:cNvPr id="883" name="Line" descr="Line"/>
          <p:cNvPicPr>
            <a:picLocks/>
          </p:cNvPicPr>
          <p:nvPr/>
        </p:nvPicPr>
        <p:blipFill>
          <a:blip r:embed="rId2"/>
          <a:stretch>
            <a:fillRect/>
          </a:stretch>
        </p:blipFill>
        <p:spPr>
          <a:xfrm>
            <a:off x="1698881" y="4085838"/>
            <a:ext cx="586995" cy="246565"/>
          </a:xfrm>
          <a:prstGeom prst="rect">
            <a:avLst/>
          </a:prstGeom>
        </p:spPr>
      </p:pic>
      <p:pic>
        <p:nvPicPr>
          <p:cNvPr id="885" name="Line" descr="Line"/>
          <p:cNvPicPr>
            <a:picLocks/>
          </p:cNvPicPr>
          <p:nvPr/>
        </p:nvPicPr>
        <p:blipFill>
          <a:blip r:embed="rId3"/>
          <a:stretch>
            <a:fillRect/>
          </a:stretch>
        </p:blipFill>
        <p:spPr>
          <a:xfrm rot="5400000">
            <a:off x="2869841" y="3399260"/>
            <a:ext cx="605379" cy="246565"/>
          </a:xfrm>
          <a:prstGeom prst="rect">
            <a:avLst/>
          </a:prstGeom>
        </p:spPr>
      </p:pic>
      <p:graphicFrame>
        <p:nvGraphicFramePr>
          <p:cNvPr id="887" name="Table"/>
          <p:cNvGraphicFramePr/>
          <p:nvPr/>
        </p:nvGraphicFramePr>
        <p:xfrm>
          <a:off x="2056869" y="2008315"/>
          <a:ext cx="8891060" cy="6872175"/>
        </p:xfrm>
        <a:graphic>
          <a:graphicData uri="http://schemas.openxmlformats.org/drawingml/2006/table">
            <a:tbl>
              <a:tblPr bandRow="1">
                <a:tableStyleId>{4C3C2611-4C71-4FC5-86AE-919BDF0F9419}</a:tableStyleId>
              </a:tblPr>
              <a:tblGrid>
                <a:gridCol w="2222765">
                  <a:extLst>
                    <a:ext uri="{9D8B030D-6E8A-4147-A177-3AD203B41FA5}">
                      <a16:colId xmlns:a16="http://schemas.microsoft.com/office/drawing/2014/main" val="20000"/>
                    </a:ext>
                  </a:extLst>
                </a:gridCol>
                <a:gridCol w="2222765">
                  <a:extLst>
                    <a:ext uri="{9D8B030D-6E8A-4147-A177-3AD203B41FA5}">
                      <a16:colId xmlns:a16="http://schemas.microsoft.com/office/drawing/2014/main" val="20001"/>
                    </a:ext>
                  </a:extLst>
                </a:gridCol>
                <a:gridCol w="2222765">
                  <a:extLst>
                    <a:ext uri="{9D8B030D-6E8A-4147-A177-3AD203B41FA5}">
                      <a16:colId xmlns:a16="http://schemas.microsoft.com/office/drawing/2014/main" val="20002"/>
                    </a:ext>
                  </a:extLst>
                </a:gridCol>
                <a:gridCol w="2222765">
                  <a:extLst>
                    <a:ext uri="{9D8B030D-6E8A-4147-A177-3AD203B41FA5}">
                      <a16:colId xmlns:a16="http://schemas.microsoft.com/office/drawing/2014/main" val="20003"/>
                    </a:ext>
                  </a:extLst>
                </a:gridCol>
              </a:tblGrid>
              <a:tr h="1374435">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0"/>
                  </a:ext>
                </a:extLst>
              </a:tr>
              <a:tr h="1374435">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2</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1"/>
                  </a:ext>
                </a:extLst>
              </a:tr>
              <a:tr h="1374435">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o</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o</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2"/>
                  </a:ext>
                </a:extLst>
              </a:tr>
              <a:tr h="1374435">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3"/>
                  </a:ext>
                </a:extLst>
              </a:tr>
              <a:tr h="1374435">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4"/>
                  </a:ext>
                </a:extLst>
              </a:tr>
            </a:tbl>
          </a:graphicData>
        </a:graphic>
      </p:graphicFrame>
      <p:pic>
        <p:nvPicPr>
          <p:cNvPr id="888" name="Line" descr="Line"/>
          <p:cNvPicPr>
            <a:picLocks/>
          </p:cNvPicPr>
          <p:nvPr/>
        </p:nvPicPr>
        <p:blipFill>
          <a:blip r:embed="rId2"/>
          <a:stretch>
            <a:fillRect/>
          </a:stretch>
        </p:blipFill>
        <p:spPr>
          <a:xfrm>
            <a:off x="3973197" y="4014625"/>
            <a:ext cx="586995" cy="246564"/>
          </a:xfrm>
          <a:prstGeom prst="rect">
            <a:avLst/>
          </a:prstGeom>
        </p:spPr>
      </p:pic>
      <p:pic>
        <p:nvPicPr>
          <p:cNvPr id="890" name="Line" descr="Line"/>
          <p:cNvPicPr>
            <a:picLocks/>
          </p:cNvPicPr>
          <p:nvPr/>
        </p:nvPicPr>
        <p:blipFill>
          <a:blip r:embed="rId3"/>
          <a:stretch>
            <a:fillRect/>
          </a:stretch>
        </p:blipFill>
        <p:spPr>
          <a:xfrm rot="5400000">
            <a:off x="5144157" y="3328047"/>
            <a:ext cx="605379" cy="246564"/>
          </a:xfrm>
          <a:prstGeom prst="rect">
            <a:avLst/>
          </a:prstGeom>
        </p:spPr>
      </p:pic>
      <p:pic>
        <p:nvPicPr>
          <p:cNvPr id="892" name="Line" descr="Line"/>
          <p:cNvPicPr>
            <a:picLocks/>
          </p:cNvPicPr>
          <p:nvPr/>
        </p:nvPicPr>
        <p:blipFill>
          <a:blip r:embed="rId2"/>
          <a:stretch>
            <a:fillRect/>
          </a:stretch>
        </p:blipFill>
        <p:spPr>
          <a:xfrm>
            <a:off x="6131887" y="3976446"/>
            <a:ext cx="586996" cy="246565"/>
          </a:xfrm>
          <a:prstGeom prst="rect">
            <a:avLst/>
          </a:prstGeom>
        </p:spPr>
      </p:pic>
      <p:pic>
        <p:nvPicPr>
          <p:cNvPr id="894" name="Line" descr="Line"/>
          <p:cNvPicPr>
            <a:picLocks/>
          </p:cNvPicPr>
          <p:nvPr/>
        </p:nvPicPr>
        <p:blipFill>
          <a:blip r:embed="rId3"/>
          <a:stretch>
            <a:fillRect/>
          </a:stretch>
        </p:blipFill>
        <p:spPr>
          <a:xfrm rot="5400000">
            <a:off x="7302848" y="3289868"/>
            <a:ext cx="605379" cy="246565"/>
          </a:xfrm>
          <a:prstGeom prst="rect">
            <a:avLst/>
          </a:prstGeom>
        </p:spPr>
      </p:pic>
      <p:pic>
        <p:nvPicPr>
          <p:cNvPr id="896" name="Line" descr="Line"/>
          <p:cNvPicPr>
            <a:picLocks/>
          </p:cNvPicPr>
          <p:nvPr/>
        </p:nvPicPr>
        <p:blipFill>
          <a:blip r:embed="rId2"/>
          <a:stretch>
            <a:fillRect/>
          </a:stretch>
        </p:blipFill>
        <p:spPr>
          <a:xfrm>
            <a:off x="8290579" y="3987822"/>
            <a:ext cx="586995" cy="246564"/>
          </a:xfrm>
          <a:prstGeom prst="rect">
            <a:avLst/>
          </a:prstGeom>
        </p:spPr>
      </p:pic>
      <p:pic>
        <p:nvPicPr>
          <p:cNvPr id="898" name="Line" descr="Line"/>
          <p:cNvPicPr>
            <a:picLocks/>
          </p:cNvPicPr>
          <p:nvPr/>
        </p:nvPicPr>
        <p:blipFill>
          <a:blip r:embed="rId3"/>
          <a:stretch>
            <a:fillRect/>
          </a:stretch>
        </p:blipFill>
        <p:spPr>
          <a:xfrm rot="5400000">
            <a:off x="9461539" y="3301244"/>
            <a:ext cx="605379" cy="246564"/>
          </a:xfrm>
          <a:prstGeom prst="rect">
            <a:avLst/>
          </a:prstGeom>
        </p:spPr>
      </p:pic>
      <p:pic>
        <p:nvPicPr>
          <p:cNvPr id="900" name="Line" descr="Line"/>
          <p:cNvPicPr>
            <a:picLocks/>
          </p:cNvPicPr>
          <p:nvPr/>
        </p:nvPicPr>
        <p:blipFill>
          <a:blip r:embed="rId2"/>
          <a:stretch>
            <a:fillRect/>
          </a:stretch>
        </p:blipFill>
        <p:spPr>
          <a:xfrm>
            <a:off x="1678311" y="5337140"/>
            <a:ext cx="586996" cy="246564"/>
          </a:xfrm>
          <a:prstGeom prst="rect">
            <a:avLst/>
          </a:prstGeom>
        </p:spPr>
      </p:pic>
      <p:pic>
        <p:nvPicPr>
          <p:cNvPr id="902" name="Line" descr="Line"/>
          <p:cNvPicPr>
            <a:picLocks/>
          </p:cNvPicPr>
          <p:nvPr/>
        </p:nvPicPr>
        <p:blipFill>
          <a:blip r:embed="rId3"/>
          <a:stretch>
            <a:fillRect/>
          </a:stretch>
        </p:blipFill>
        <p:spPr>
          <a:xfrm rot="5400000">
            <a:off x="2849272" y="4650562"/>
            <a:ext cx="605379" cy="246564"/>
          </a:xfrm>
          <a:prstGeom prst="rect">
            <a:avLst/>
          </a:prstGeom>
        </p:spPr>
      </p:pic>
      <p:graphicFrame>
        <p:nvGraphicFramePr>
          <p:cNvPr id="904" name="Table"/>
          <p:cNvGraphicFramePr/>
          <p:nvPr/>
        </p:nvGraphicFramePr>
        <p:xfrm>
          <a:off x="2056869" y="2008315"/>
          <a:ext cx="8891060" cy="6872175"/>
        </p:xfrm>
        <a:graphic>
          <a:graphicData uri="http://schemas.openxmlformats.org/drawingml/2006/table">
            <a:tbl>
              <a:tblPr bandRow="1">
                <a:tableStyleId>{4C3C2611-4C71-4FC5-86AE-919BDF0F9419}</a:tableStyleId>
              </a:tblPr>
              <a:tblGrid>
                <a:gridCol w="2222765">
                  <a:extLst>
                    <a:ext uri="{9D8B030D-6E8A-4147-A177-3AD203B41FA5}">
                      <a16:colId xmlns:a16="http://schemas.microsoft.com/office/drawing/2014/main" val="20000"/>
                    </a:ext>
                  </a:extLst>
                </a:gridCol>
                <a:gridCol w="2222765">
                  <a:extLst>
                    <a:ext uri="{9D8B030D-6E8A-4147-A177-3AD203B41FA5}">
                      <a16:colId xmlns:a16="http://schemas.microsoft.com/office/drawing/2014/main" val="20001"/>
                    </a:ext>
                  </a:extLst>
                </a:gridCol>
                <a:gridCol w="2222765">
                  <a:extLst>
                    <a:ext uri="{9D8B030D-6E8A-4147-A177-3AD203B41FA5}">
                      <a16:colId xmlns:a16="http://schemas.microsoft.com/office/drawing/2014/main" val="20002"/>
                    </a:ext>
                  </a:extLst>
                </a:gridCol>
                <a:gridCol w="2222765">
                  <a:extLst>
                    <a:ext uri="{9D8B030D-6E8A-4147-A177-3AD203B41FA5}">
                      <a16:colId xmlns:a16="http://schemas.microsoft.com/office/drawing/2014/main" val="20003"/>
                    </a:ext>
                  </a:extLst>
                </a:gridCol>
              </a:tblGrid>
              <a:tr h="1374435">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0"/>
                  </a:ext>
                </a:extLst>
              </a:tr>
              <a:tr h="1374435">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2</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1"/>
                  </a:ext>
                </a:extLst>
              </a:tr>
              <a:tr h="1374435">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2</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o</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o</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2"/>
                  </a:ext>
                </a:extLst>
              </a:tr>
              <a:tr h="1374435">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3"/>
                  </a:ext>
                </a:extLst>
              </a:tr>
              <a:tr h="1374435">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4"/>
                  </a:ext>
                </a:extLst>
              </a:tr>
            </a:tbl>
          </a:graphicData>
        </a:graphic>
      </p:graphicFrame>
      <p:pic>
        <p:nvPicPr>
          <p:cNvPr id="905" name="Line" descr="Line"/>
          <p:cNvPicPr>
            <a:picLocks/>
          </p:cNvPicPr>
          <p:nvPr/>
        </p:nvPicPr>
        <p:blipFill>
          <a:blip r:embed="rId2"/>
          <a:stretch>
            <a:fillRect/>
          </a:stretch>
        </p:blipFill>
        <p:spPr>
          <a:xfrm>
            <a:off x="3936109" y="5331997"/>
            <a:ext cx="586996" cy="246565"/>
          </a:xfrm>
          <a:prstGeom prst="rect">
            <a:avLst/>
          </a:prstGeom>
        </p:spPr>
      </p:pic>
      <p:pic>
        <p:nvPicPr>
          <p:cNvPr id="907" name="Line" descr="Line"/>
          <p:cNvPicPr>
            <a:picLocks/>
          </p:cNvPicPr>
          <p:nvPr/>
        </p:nvPicPr>
        <p:blipFill>
          <a:blip r:embed="rId3"/>
          <a:stretch>
            <a:fillRect/>
          </a:stretch>
        </p:blipFill>
        <p:spPr>
          <a:xfrm rot="5400000">
            <a:off x="5107070" y="4645419"/>
            <a:ext cx="605379" cy="246565"/>
          </a:xfrm>
          <a:prstGeom prst="rect">
            <a:avLst/>
          </a:prstGeom>
        </p:spPr>
      </p:pic>
      <p:pic>
        <p:nvPicPr>
          <p:cNvPr id="909" name="Line" descr="Line"/>
          <p:cNvPicPr>
            <a:picLocks/>
          </p:cNvPicPr>
          <p:nvPr/>
        </p:nvPicPr>
        <p:blipFill>
          <a:blip r:embed="rId2"/>
          <a:stretch>
            <a:fillRect/>
          </a:stretch>
        </p:blipFill>
        <p:spPr>
          <a:xfrm>
            <a:off x="6193907" y="5382513"/>
            <a:ext cx="586995" cy="246565"/>
          </a:xfrm>
          <a:prstGeom prst="rect">
            <a:avLst/>
          </a:prstGeom>
        </p:spPr>
      </p:pic>
      <p:pic>
        <p:nvPicPr>
          <p:cNvPr id="911" name="Line" descr="Line"/>
          <p:cNvPicPr>
            <a:picLocks/>
          </p:cNvPicPr>
          <p:nvPr/>
        </p:nvPicPr>
        <p:blipFill>
          <a:blip r:embed="rId3"/>
          <a:stretch>
            <a:fillRect/>
          </a:stretch>
        </p:blipFill>
        <p:spPr>
          <a:xfrm rot="5400000">
            <a:off x="7364867" y="4695935"/>
            <a:ext cx="605379" cy="246565"/>
          </a:xfrm>
          <a:prstGeom prst="rect">
            <a:avLst/>
          </a:prstGeom>
        </p:spPr>
      </p:pic>
      <p:pic>
        <p:nvPicPr>
          <p:cNvPr id="913" name="Line" descr="Line"/>
          <p:cNvPicPr>
            <a:picLocks/>
          </p:cNvPicPr>
          <p:nvPr/>
        </p:nvPicPr>
        <p:blipFill>
          <a:blip r:embed="rId2"/>
          <a:stretch>
            <a:fillRect/>
          </a:stretch>
        </p:blipFill>
        <p:spPr>
          <a:xfrm>
            <a:off x="8303044" y="5393888"/>
            <a:ext cx="586995" cy="246564"/>
          </a:xfrm>
          <a:prstGeom prst="rect">
            <a:avLst/>
          </a:prstGeom>
        </p:spPr>
      </p:pic>
      <p:pic>
        <p:nvPicPr>
          <p:cNvPr id="915" name="Line" descr="Line"/>
          <p:cNvPicPr>
            <a:picLocks/>
          </p:cNvPicPr>
          <p:nvPr/>
        </p:nvPicPr>
        <p:blipFill>
          <a:blip r:embed="rId3"/>
          <a:stretch>
            <a:fillRect/>
          </a:stretch>
        </p:blipFill>
        <p:spPr>
          <a:xfrm rot="5400000">
            <a:off x="9474004" y="4707310"/>
            <a:ext cx="605379" cy="246565"/>
          </a:xfrm>
          <a:prstGeom prst="rect">
            <a:avLst/>
          </a:prstGeom>
        </p:spPr>
      </p:pic>
      <p:pic>
        <p:nvPicPr>
          <p:cNvPr id="917" name="Line" descr="Line"/>
          <p:cNvPicPr>
            <a:picLocks/>
          </p:cNvPicPr>
          <p:nvPr/>
        </p:nvPicPr>
        <p:blipFill>
          <a:blip r:embed="rId2"/>
          <a:stretch>
            <a:fillRect/>
          </a:stretch>
        </p:blipFill>
        <p:spPr>
          <a:xfrm>
            <a:off x="1723812" y="6776242"/>
            <a:ext cx="586995" cy="246564"/>
          </a:xfrm>
          <a:prstGeom prst="rect">
            <a:avLst/>
          </a:prstGeom>
        </p:spPr>
      </p:pic>
      <p:pic>
        <p:nvPicPr>
          <p:cNvPr id="919" name="Line" descr="Line"/>
          <p:cNvPicPr>
            <a:picLocks/>
          </p:cNvPicPr>
          <p:nvPr/>
        </p:nvPicPr>
        <p:blipFill>
          <a:blip r:embed="rId3"/>
          <a:stretch>
            <a:fillRect/>
          </a:stretch>
        </p:blipFill>
        <p:spPr>
          <a:xfrm rot="5400000">
            <a:off x="2894772" y="6089664"/>
            <a:ext cx="605380" cy="246564"/>
          </a:xfrm>
          <a:prstGeom prst="rect">
            <a:avLst/>
          </a:prstGeom>
        </p:spPr>
      </p:pic>
      <p:pic>
        <p:nvPicPr>
          <p:cNvPr id="921" name="Line" descr="Line"/>
          <p:cNvPicPr>
            <a:picLocks/>
          </p:cNvPicPr>
          <p:nvPr/>
        </p:nvPicPr>
        <p:blipFill>
          <a:blip r:embed="rId2"/>
          <a:stretch>
            <a:fillRect/>
          </a:stretch>
        </p:blipFill>
        <p:spPr>
          <a:xfrm>
            <a:off x="3932056" y="6764994"/>
            <a:ext cx="586996" cy="246565"/>
          </a:xfrm>
          <a:prstGeom prst="rect">
            <a:avLst/>
          </a:prstGeom>
        </p:spPr>
      </p:pic>
      <p:pic>
        <p:nvPicPr>
          <p:cNvPr id="923" name="Line" descr="Line"/>
          <p:cNvPicPr>
            <a:picLocks/>
          </p:cNvPicPr>
          <p:nvPr/>
        </p:nvPicPr>
        <p:blipFill>
          <a:blip r:embed="rId3"/>
          <a:stretch>
            <a:fillRect/>
          </a:stretch>
        </p:blipFill>
        <p:spPr>
          <a:xfrm rot="5400000">
            <a:off x="5103017" y="6078416"/>
            <a:ext cx="605379" cy="246565"/>
          </a:xfrm>
          <a:prstGeom prst="rect">
            <a:avLst/>
          </a:prstGeom>
        </p:spPr>
      </p:pic>
      <p:pic>
        <p:nvPicPr>
          <p:cNvPr id="925" name="Line" descr="Line"/>
          <p:cNvPicPr>
            <a:picLocks/>
          </p:cNvPicPr>
          <p:nvPr/>
        </p:nvPicPr>
        <p:blipFill>
          <a:blip r:embed="rId2"/>
          <a:stretch>
            <a:fillRect/>
          </a:stretch>
        </p:blipFill>
        <p:spPr>
          <a:xfrm>
            <a:off x="6140301" y="6788580"/>
            <a:ext cx="586995" cy="246564"/>
          </a:xfrm>
          <a:prstGeom prst="rect">
            <a:avLst/>
          </a:prstGeom>
        </p:spPr>
      </p:pic>
      <p:pic>
        <p:nvPicPr>
          <p:cNvPr id="927" name="Line" descr="Line"/>
          <p:cNvPicPr>
            <a:picLocks/>
          </p:cNvPicPr>
          <p:nvPr/>
        </p:nvPicPr>
        <p:blipFill>
          <a:blip r:embed="rId3"/>
          <a:stretch>
            <a:fillRect/>
          </a:stretch>
        </p:blipFill>
        <p:spPr>
          <a:xfrm rot="5400000">
            <a:off x="7311261" y="6102002"/>
            <a:ext cx="605379" cy="246564"/>
          </a:xfrm>
          <a:prstGeom prst="rect">
            <a:avLst/>
          </a:prstGeom>
        </p:spPr>
      </p:pic>
      <p:pic>
        <p:nvPicPr>
          <p:cNvPr id="929" name="Line" descr="Line"/>
          <p:cNvPicPr>
            <a:picLocks/>
          </p:cNvPicPr>
          <p:nvPr/>
        </p:nvPicPr>
        <p:blipFill>
          <a:blip r:embed="rId2"/>
          <a:stretch>
            <a:fillRect/>
          </a:stretch>
        </p:blipFill>
        <p:spPr>
          <a:xfrm>
            <a:off x="8348545" y="6788580"/>
            <a:ext cx="586995" cy="246564"/>
          </a:xfrm>
          <a:prstGeom prst="rect">
            <a:avLst/>
          </a:prstGeom>
        </p:spPr>
      </p:pic>
      <p:pic>
        <p:nvPicPr>
          <p:cNvPr id="931" name="Line" descr="Line"/>
          <p:cNvPicPr>
            <a:picLocks/>
          </p:cNvPicPr>
          <p:nvPr/>
        </p:nvPicPr>
        <p:blipFill>
          <a:blip r:embed="rId3"/>
          <a:stretch>
            <a:fillRect/>
          </a:stretch>
        </p:blipFill>
        <p:spPr>
          <a:xfrm rot="5400000">
            <a:off x="9519505" y="6102002"/>
            <a:ext cx="605380" cy="246564"/>
          </a:xfrm>
          <a:prstGeom prst="rect">
            <a:avLst/>
          </a:prstGeom>
        </p:spPr>
      </p:pic>
      <p:pic>
        <p:nvPicPr>
          <p:cNvPr id="933" name="Line" descr="Line"/>
          <p:cNvPicPr>
            <a:picLocks/>
          </p:cNvPicPr>
          <p:nvPr/>
        </p:nvPicPr>
        <p:blipFill>
          <a:blip r:embed="rId2"/>
          <a:stretch>
            <a:fillRect/>
          </a:stretch>
        </p:blipFill>
        <p:spPr>
          <a:xfrm>
            <a:off x="1736278" y="8137898"/>
            <a:ext cx="586995" cy="246565"/>
          </a:xfrm>
          <a:prstGeom prst="rect">
            <a:avLst/>
          </a:prstGeom>
        </p:spPr>
      </p:pic>
      <p:pic>
        <p:nvPicPr>
          <p:cNvPr id="935" name="Line" descr="Line"/>
          <p:cNvPicPr>
            <a:picLocks/>
          </p:cNvPicPr>
          <p:nvPr/>
        </p:nvPicPr>
        <p:blipFill>
          <a:blip r:embed="rId3"/>
          <a:stretch>
            <a:fillRect/>
          </a:stretch>
        </p:blipFill>
        <p:spPr>
          <a:xfrm rot="5400000">
            <a:off x="2907238" y="7451320"/>
            <a:ext cx="605379" cy="246564"/>
          </a:xfrm>
          <a:prstGeom prst="rect">
            <a:avLst/>
          </a:prstGeom>
        </p:spPr>
      </p:pic>
      <p:graphicFrame>
        <p:nvGraphicFramePr>
          <p:cNvPr id="937" name="Table"/>
          <p:cNvGraphicFramePr/>
          <p:nvPr/>
        </p:nvGraphicFramePr>
        <p:xfrm>
          <a:off x="2056869" y="2008315"/>
          <a:ext cx="8891060" cy="6872175"/>
        </p:xfrm>
        <a:graphic>
          <a:graphicData uri="http://schemas.openxmlformats.org/drawingml/2006/table">
            <a:tbl>
              <a:tblPr bandRow="1">
                <a:tableStyleId>{4C3C2611-4C71-4FC5-86AE-919BDF0F9419}</a:tableStyleId>
              </a:tblPr>
              <a:tblGrid>
                <a:gridCol w="2222765">
                  <a:extLst>
                    <a:ext uri="{9D8B030D-6E8A-4147-A177-3AD203B41FA5}">
                      <a16:colId xmlns:a16="http://schemas.microsoft.com/office/drawing/2014/main" val="20000"/>
                    </a:ext>
                  </a:extLst>
                </a:gridCol>
                <a:gridCol w="2222765">
                  <a:extLst>
                    <a:ext uri="{9D8B030D-6E8A-4147-A177-3AD203B41FA5}">
                      <a16:colId xmlns:a16="http://schemas.microsoft.com/office/drawing/2014/main" val="20001"/>
                    </a:ext>
                  </a:extLst>
                </a:gridCol>
                <a:gridCol w="2222765">
                  <a:extLst>
                    <a:ext uri="{9D8B030D-6E8A-4147-A177-3AD203B41FA5}">
                      <a16:colId xmlns:a16="http://schemas.microsoft.com/office/drawing/2014/main" val="20002"/>
                    </a:ext>
                  </a:extLst>
                </a:gridCol>
                <a:gridCol w="2222765">
                  <a:extLst>
                    <a:ext uri="{9D8B030D-6E8A-4147-A177-3AD203B41FA5}">
                      <a16:colId xmlns:a16="http://schemas.microsoft.com/office/drawing/2014/main" val="20003"/>
                    </a:ext>
                  </a:extLst>
                </a:gridCol>
              </a:tblGrid>
              <a:tr h="1374435">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0"/>
                  </a:ext>
                </a:extLst>
              </a:tr>
              <a:tr h="1374435">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2</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1"/>
                  </a:ext>
                </a:extLst>
              </a:tr>
              <a:tr h="1374435">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2</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o</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o</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2"/>
                  </a:ext>
                </a:extLst>
              </a:tr>
              <a:tr h="1374435">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3"/>
                  </a:ext>
                </a:extLst>
              </a:tr>
              <a:tr h="1374435">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3</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4"/>
                  </a:ext>
                </a:extLst>
              </a:tr>
            </a:tbl>
          </a:graphicData>
        </a:graphic>
      </p:graphicFrame>
      <p:pic>
        <p:nvPicPr>
          <p:cNvPr id="938" name="Line" descr="Line"/>
          <p:cNvPicPr>
            <a:picLocks/>
          </p:cNvPicPr>
          <p:nvPr/>
        </p:nvPicPr>
        <p:blipFill>
          <a:blip r:embed="rId2"/>
          <a:stretch>
            <a:fillRect/>
          </a:stretch>
        </p:blipFill>
        <p:spPr>
          <a:xfrm>
            <a:off x="3944522" y="8088472"/>
            <a:ext cx="586995" cy="246565"/>
          </a:xfrm>
          <a:prstGeom prst="rect">
            <a:avLst/>
          </a:prstGeom>
        </p:spPr>
      </p:pic>
      <p:pic>
        <p:nvPicPr>
          <p:cNvPr id="940" name="Line" descr="Line"/>
          <p:cNvPicPr>
            <a:picLocks/>
          </p:cNvPicPr>
          <p:nvPr/>
        </p:nvPicPr>
        <p:blipFill>
          <a:blip r:embed="rId3"/>
          <a:stretch>
            <a:fillRect/>
          </a:stretch>
        </p:blipFill>
        <p:spPr>
          <a:xfrm rot="5400000">
            <a:off x="5115482" y="7401894"/>
            <a:ext cx="605379" cy="246565"/>
          </a:xfrm>
          <a:prstGeom prst="rect">
            <a:avLst/>
          </a:prstGeom>
        </p:spPr>
      </p:pic>
      <p:graphicFrame>
        <p:nvGraphicFramePr>
          <p:cNvPr id="942" name="Table"/>
          <p:cNvGraphicFramePr/>
          <p:nvPr/>
        </p:nvGraphicFramePr>
        <p:xfrm>
          <a:off x="2056869" y="2008315"/>
          <a:ext cx="8891060" cy="6872175"/>
        </p:xfrm>
        <a:graphic>
          <a:graphicData uri="http://schemas.openxmlformats.org/drawingml/2006/table">
            <a:tbl>
              <a:tblPr bandRow="1">
                <a:tableStyleId>{4C3C2611-4C71-4FC5-86AE-919BDF0F9419}</a:tableStyleId>
              </a:tblPr>
              <a:tblGrid>
                <a:gridCol w="2222765">
                  <a:extLst>
                    <a:ext uri="{9D8B030D-6E8A-4147-A177-3AD203B41FA5}">
                      <a16:colId xmlns:a16="http://schemas.microsoft.com/office/drawing/2014/main" val="20000"/>
                    </a:ext>
                  </a:extLst>
                </a:gridCol>
                <a:gridCol w="2222765">
                  <a:extLst>
                    <a:ext uri="{9D8B030D-6E8A-4147-A177-3AD203B41FA5}">
                      <a16:colId xmlns:a16="http://schemas.microsoft.com/office/drawing/2014/main" val="20001"/>
                    </a:ext>
                  </a:extLst>
                </a:gridCol>
                <a:gridCol w="2222765">
                  <a:extLst>
                    <a:ext uri="{9D8B030D-6E8A-4147-A177-3AD203B41FA5}">
                      <a16:colId xmlns:a16="http://schemas.microsoft.com/office/drawing/2014/main" val="20002"/>
                    </a:ext>
                  </a:extLst>
                </a:gridCol>
                <a:gridCol w="2222765">
                  <a:extLst>
                    <a:ext uri="{9D8B030D-6E8A-4147-A177-3AD203B41FA5}">
                      <a16:colId xmlns:a16="http://schemas.microsoft.com/office/drawing/2014/main" val="20003"/>
                    </a:ext>
                  </a:extLst>
                </a:gridCol>
              </a:tblGrid>
              <a:tr h="1374435">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0"/>
                  </a:ext>
                </a:extLst>
              </a:tr>
              <a:tr h="1374435">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2</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1"/>
                  </a:ext>
                </a:extLst>
              </a:tr>
              <a:tr h="1374435">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2</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o</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o</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2"/>
                  </a:ext>
                </a:extLst>
              </a:tr>
              <a:tr h="1374435">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3"/>
                  </a:ext>
                </a:extLst>
              </a:tr>
              <a:tr h="1374435">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3</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3</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4"/>
                  </a:ext>
                </a:extLst>
              </a:tr>
            </a:tbl>
          </a:graphicData>
        </a:graphic>
      </p:graphicFrame>
      <p:pic>
        <p:nvPicPr>
          <p:cNvPr id="943" name="Line" descr="Line"/>
          <p:cNvPicPr>
            <a:picLocks/>
          </p:cNvPicPr>
          <p:nvPr/>
        </p:nvPicPr>
        <p:blipFill>
          <a:blip r:embed="rId2"/>
          <a:stretch>
            <a:fillRect/>
          </a:stretch>
        </p:blipFill>
        <p:spPr>
          <a:xfrm>
            <a:off x="6152766" y="8066812"/>
            <a:ext cx="586995" cy="246564"/>
          </a:xfrm>
          <a:prstGeom prst="rect">
            <a:avLst/>
          </a:prstGeom>
        </p:spPr>
      </p:pic>
      <p:pic>
        <p:nvPicPr>
          <p:cNvPr id="945" name="Line" descr="Line"/>
          <p:cNvPicPr>
            <a:picLocks/>
          </p:cNvPicPr>
          <p:nvPr/>
        </p:nvPicPr>
        <p:blipFill>
          <a:blip r:embed="rId3"/>
          <a:stretch>
            <a:fillRect/>
          </a:stretch>
        </p:blipFill>
        <p:spPr>
          <a:xfrm rot="5400000">
            <a:off x="7323726" y="7380233"/>
            <a:ext cx="605379" cy="246565"/>
          </a:xfrm>
          <a:prstGeom prst="rect">
            <a:avLst/>
          </a:prstGeom>
        </p:spPr>
      </p:pic>
      <p:graphicFrame>
        <p:nvGraphicFramePr>
          <p:cNvPr id="947" name="Table"/>
          <p:cNvGraphicFramePr/>
          <p:nvPr/>
        </p:nvGraphicFramePr>
        <p:xfrm>
          <a:off x="2056869" y="2008315"/>
          <a:ext cx="8891060" cy="6872175"/>
        </p:xfrm>
        <a:graphic>
          <a:graphicData uri="http://schemas.openxmlformats.org/drawingml/2006/table">
            <a:tbl>
              <a:tblPr bandRow="1">
                <a:tableStyleId>{4C3C2611-4C71-4FC5-86AE-919BDF0F9419}</a:tableStyleId>
              </a:tblPr>
              <a:tblGrid>
                <a:gridCol w="2222765">
                  <a:extLst>
                    <a:ext uri="{9D8B030D-6E8A-4147-A177-3AD203B41FA5}">
                      <a16:colId xmlns:a16="http://schemas.microsoft.com/office/drawing/2014/main" val="20000"/>
                    </a:ext>
                  </a:extLst>
                </a:gridCol>
                <a:gridCol w="2222765">
                  <a:extLst>
                    <a:ext uri="{9D8B030D-6E8A-4147-A177-3AD203B41FA5}">
                      <a16:colId xmlns:a16="http://schemas.microsoft.com/office/drawing/2014/main" val="20001"/>
                    </a:ext>
                  </a:extLst>
                </a:gridCol>
                <a:gridCol w="2222765">
                  <a:extLst>
                    <a:ext uri="{9D8B030D-6E8A-4147-A177-3AD203B41FA5}">
                      <a16:colId xmlns:a16="http://schemas.microsoft.com/office/drawing/2014/main" val="20002"/>
                    </a:ext>
                  </a:extLst>
                </a:gridCol>
                <a:gridCol w="2222765">
                  <a:extLst>
                    <a:ext uri="{9D8B030D-6E8A-4147-A177-3AD203B41FA5}">
                      <a16:colId xmlns:a16="http://schemas.microsoft.com/office/drawing/2014/main" val="20003"/>
                    </a:ext>
                  </a:extLst>
                </a:gridCol>
              </a:tblGrid>
              <a:tr h="1374435">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0"/>
                  </a:ext>
                </a:extLst>
              </a:tr>
              <a:tr h="1374435">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2</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1"/>
                  </a:ext>
                </a:extLst>
              </a:tr>
              <a:tr h="1374435">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2</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o</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o</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2"/>
                  </a:ext>
                </a:extLst>
              </a:tr>
              <a:tr h="1374435">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3"/>
                  </a:ext>
                </a:extLst>
              </a:tr>
              <a:tr h="1374435">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3</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3</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3</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4"/>
                  </a:ext>
                </a:extLst>
              </a:tr>
            </a:tbl>
          </a:graphicData>
        </a:graphic>
      </p:graphicFrame>
      <p:pic>
        <p:nvPicPr>
          <p:cNvPr id="948" name="Line" descr="Line"/>
          <p:cNvPicPr>
            <a:picLocks/>
          </p:cNvPicPr>
          <p:nvPr/>
        </p:nvPicPr>
        <p:blipFill>
          <a:blip r:embed="rId2"/>
          <a:stretch>
            <a:fillRect/>
          </a:stretch>
        </p:blipFill>
        <p:spPr>
          <a:xfrm>
            <a:off x="8360702" y="8074398"/>
            <a:ext cx="586995" cy="246565"/>
          </a:xfrm>
          <a:prstGeom prst="rect">
            <a:avLst/>
          </a:prstGeom>
        </p:spPr>
      </p:pic>
      <p:pic>
        <p:nvPicPr>
          <p:cNvPr id="950" name="Line" descr="Line"/>
          <p:cNvPicPr>
            <a:picLocks/>
          </p:cNvPicPr>
          <p:nvPr/>
        </p:nvPicPr>
        <p:blipFill>
          <a:blip r:embed="rId3"/>
          <a:stretch>
            <a:fillRect/>
          </a:stretch>
        </p:blipFill>
        <p:spPr>
          <a:xfrm rot="5400000">
            <a:off x="9531661" y="7387820"/>
            <a:ext cx="605379" cy="246564"/>
          </a:xfrm>
          <a:prstGeom prst="rect">
            <a:avLst/>
          </a:prstGeom>
        </p:spPr>
      </p:pic>
      <p:graphicFrame>
        <p:nvGraphicFramePr>
          <p:cNvPr id="952" name="Table"/>
          <p:cNvGraphicFramePr/>
          <p:nvPr/>
        </p:nvGraphicFramePr>
        <p:xfrm>
          <a:off x="2052799" y="2018907"/>
          <a:ext cx="8891060" cy="6872175"/>
        </p:xfrm>
        <a:graphic>
          <a:graphicData uri="http://schemas.openxmlformats.org/drawingml/2006/table">
            <a:tbl>
              <a:tblPr bandRow="1">
                <a:tableStyleId>{4C3C2611-4C71-4FC5-86AE-919BDF0F9419}</a:tableStyleId>
              </a:tblPr>
              <a:tblGrid>
                <a:gridCol w="2222765">
                  <a:extLst>
                    <a:ext uri="{9D8B030D-6E8A-4147-A177-3AD203B41FA5}">
                      <a16:colId xmlns:a16="http://schemas.microsoft.com/office/drawing/2014/main" val="20000"/>
                    </a:ext>
                  </a:extLst>
                </a:gridCol>
                <a:gridCol w="2222765">
                  <a:extLst>
                    <a:ext uri="{9D8B030D-6E8A-4147-A177-3AD203B41FA5}">
                      <a16:colId xmlns:a16="http://schemas.microsoft.com/office/drawing/2014/main" val="20001"/>
                    </a:ext>
                  </a:extLst>
                </a:gridCol>
                <a:gridCol w="2222765">
                  <a:extLst>
                    <a:ext uri="{9D8B030D-6E8A-4147-A177-3AD203B41FA5}">
                      <a16:colId xmlns:a16="http://schemas.microsoft.com/office/drawing/2014/main" val="20002"/>
                    </a:ext>
                  </a:extLst>
                </a:gridCol>
                <a:gridCol w="2222765">
                  <a:extLst>
                    <a:ext uri="{9D8B030D-6E8A-4147-A177-3AD203B41FA5}">
                      <a16:colId xmlns:a16="http://schemas.microsoft.com/office/drawing/2014/main" val="20003"/>
                    </a:ext>
                  </a:extLst>
                </a:gridCol>
              </a:tblGrid>
              <a:tr h="1374435">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0"/>
                  </a:ext>
                </a:extLst>
              </a:tr>
              <a:tr h="1374435">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2</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1"/>
                  </a:ext>
                </a:extLst>
              </a:tr>
              <a:tr h="1374435">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2</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o</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o</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2"/>
                  </a:ext>
                </a:extLst>
              </a:tr>
              <a:tr h="1374435">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3"/>
                  </a:ext>
                </a:extLst>
              </a:tr>
              <a:tr h="1374435">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3</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3</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3</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3</a:t>
                      </a:r>
                    </a:p>
                  </a:txBody>
                  <a:tcPr marL="50800" marR="50800" marT="50800" marB="50800" anchor="ctr" horzOverflow="overflow"/>
                </a:tc>
                <a:extLst>
                  <a:ext uri="{0D108BD9-81ED-4DB2-BD59-A6C34878D82A}">
                    <a16:rowId xmlns:a16="http://schemas.microsoft.com/office/drawing/2014/main" val="10004"/>
                  </a:ext>
                </a:extLst>
              </a:tr>
            </a:tbl>
          </a:graphicData>
        </a:graphic>
      </p:graphicFrame>
      <p:sp>
        <p:nvSpPr>
          <p:cNvPr id="953" name="3 =&gt; 1"/>
          <p:cNvSpPr txBox="1"/>
          <p:nvPr/>
        </p:nvSpPr>
        <p:spPr>
          <a:xfrm>
            <a:off x="11168088" y="7833617"/>
            <a:ext cx="1603415" cy="75627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400"/>
            </a:lvl1pPr>
          </a:lstStyle>
          <a:p>
            <a:r>
              <a:t>3 =&gt; 1</a:t>
            </a:r>
          </a:p>
        </p:txBody>
      </p:sp>
      <p:graphicFrame>
        <p:nvGraphicFramePr>
          <p:cNvPr id="954" name="Table"/>
          <p:cNvGraphicFramePr/>
          <p:nvPr/>
        </p:nvGraphicFramePr>
        <p:xfrm>
          <a:off x="2056869" y="2008315"/>
          <a:ext cx="8891060" cy="6872175"/>
        </p:xfrm>
        <a:graphic>
          <a:graphicData uri="http://schemas.openxmlformats.org/drawingml/2006/table">
            <a:tbl>
              <a:tblPr bandRow="1">
                <a:tableStyleId>{4C3C2611-4C71-4FC5-86AE-919BDF0F9419}</a:tableStyleId>
              </a:tblPr>
              <a:tblGrid>
                <a:gridCol w="2222765">
                  <a:extLst>
                    <a:ext uri="{9D8B030D-6E8A-4147-A177-3AD203B41FA5}">
                      <a16:colId xmlns:a16="http://schemas.microsoft.com/office/drawing/2014/main" val="20000"/>
                    </a:ext>
                  </a:extLst>
                </a:gridCol>
                <a:gridCol w="2222765">
                  <a:extLst>
                    <a:ext uri="{9D8B030D-6E8A-4147-A177-3AD203B41FA5}">
                      <a16:colId xmlns:a16="http://schemas.microsoft.com/office/drawing/2014/main" val="20001"/>
                    </a:ext>
                  </a:extLst>
                </a:gridCol>
                <a:gridCol w="2222765">
                  <a:extLst>
                    <a:ext uri="{9D8B030D-6E8A-4147-A177-3AD203B41FA5}">
                      <a16:colId xmlns:a16="http://schemas.microsoft.com/office/drawing/2014/main" val="20002"/>
                    </a:ext>
                  </a:extLst>
                </a:gridCol>
                <a:gridCol w="2222765">
                  <a:extLst>
                    <a:ext uri="{9D8B030D-6E8A-4147-A177-3AD203B41FA5}">
                      <a16:colId xmlns:a16="http://schemas.microsoft.com/office/drawing/2014/main" val="20003"/>
                    </a:ext>
                  </a:extLst>
                </a:gridCol>
              </a:tblGrid>
              <a:tr h="1374435">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0"/>
                  </a:ext>
                </a:extLst>
              </a:tr>
              <a:tr h="1374435">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2</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1"/>
                  </a:ext>
                </a:extLst>
              </a:tr>
              <a:tr h="1374435">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2</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o</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o</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2"/>
                  </a:ext>
                </a:extLst>
              </a:tr>
              <a:tr h="1374435">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3"/>
                  </a:ext>
                </a:extLst>
              </a:tr>
              <a:tr h="1374435">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4"/>
                  </a:ext>
                </a:extLst>
              </a:tr>
            </a:tbl>
          </a:graphicData>
        </a:graphic>
      </p:graphicFrame>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86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86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iterate>
                                    <p:tmAbs val="0"/>
                                  </p:iterate>
                                  <p:childTnLst>
                                    <p:set>
                                      <p:cBhvr>
                                        <p:cTn id="13" fill="hold">
                                          <p:stCondLst>
                                            <p:cond delay="0"/>
                                          </p:stCondLst>
                                        </p:cTn>
                                        <p:tgtEl>
                                          <p:spTgt spid="869"/>
                                        </p:tgtEl>
                                        <p:attrNameLst>
                                          <p:attrName>style.visibility</p:attrName>
                                        </p:attrNameLst>
                                      </p:cBhvr>
                                      <p:to>
                                        <p:strVal val="hidden"/>
                                      </p:to>
                                    </p:set>
                                  </p:childTnLst>
                                </p:cTn>
                              </p:par>
                            </p:childTnLst>
                          </p:cTn>
                        </p:par>
                        <p:par>
                          <p:cTn id="14" fill="hold">
                            <p:stCondLst>
                              <p:cond delay="0"/>
                            </p:stCondLst>
                            <p:childTnLst>
                              <p:par>
                                <p:cTn id="15" presetID="1" presetClass="exit" presetSubtype="0" fill="hold" grpId="1" nodeType="afterEffect">
                                  <p:stCondLst>
                                    <p:cond delay="0"/>
                                  </p:stCondLst>
                                  <p:iterate>
                                    <p:tmAbs val="0"/>
                                  </p:iterate>
                                  <p:childTnLst>
                                    <p:set>
                                      <p:cBhvr>
                                        <p:cTn id="16" fill="hold">
                                          <p:stCondLst>
                                            <p:cond delay="0"/>
                                          </p:stCondLst>
                                        </p:cTn>
                                        <p:tgtEl>
                                          <p:spTgt spid="867"/>
                                        </p:tgtEl>
                                        <p:attrNameLst>
                                          <p:attrName>style.visibility</p:attrName>
                                        </p:attrNameLst>
                                      </p:cBhvr>
                                      <p:to>
                                        <p:strVal val="hidden"/>
                                      </p:to>
                                    </p:set>
                                  </p:childTnLst>
                                </p:cTn>
                              </p:par>
                            </p:childTnLst>
                          </p:cTn>
                        </p:par>
                        <p:par>
                          <p:cTn id="17" fill="hold">
                            <p:stCondLst>
                              <p:cond delay="0"/>
                            </p:stCondLst>
                            <p:childTnLst>
                              <p:par>
                                <p:cTn id="18" presetID="1" presetClass="entr" presetSubtype="0" fill="hold" grpId="0" nodeType="afterEffect">
                                  <p:stCondLst>
                                    <p:cond delay="0"/>
                                  </p:stCondLst>
                                  <p:iterate>
                                    <p:tmAbs val="0"/>
                                  </p:iterate>
                                  <p:childTnLst>
                                    <p:set>
                                      <p:cBhvr>
                                        <p:cTn id="19" fill="hold"/>
                                        <p:tgtEl>
                                          <p:spTgt spid="871"/>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iterate>
                                    <p:tmAbs val="0"/>
                                  </p:iterate>
                                  <p:childTnLst>
                                    <p:set>
                                      <p:cBhvr>
                                        <p:cTn id="22" fill="hold"/>
                                        <p:tgtEl>
                                          <p:spTgt spid="8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iterate>
                                    <p:tmAbs val="0"/>
                                  </p:iterate>
                                  <p:childTnLst>
                                    <p:set>
                                      <p:cBhvr>
                                        <p:cTn id="26" fill="hold">
                                          <p:stCondLst>
                                            <p:cond delay="0"/>
                                          </p:stCondLst>
                                        </p:cTn>
                                        <p:tgtEl>
                                          <p:spTgt spid="873"/>
                                        </p:tgtEl>
                                        <p:attrNameLst>
                                          <p:attrName>style.visibility</p:attrName>
                                        </p:attrNameLst>
                                      </p:cBhvr>
                                      <p:to>
                                        <p:strVal val="hidden"/>
                                      </p:to>
                                    </p:set>
                                  </p:childTnLst>
                                </p:cTn>
                              </p:par>
                            </p:childTnLst>
                          </p:cTn>
                        </p:par>
                        <p:par>
                          <p:cTn id="27" fill="hold">
                            <p:stCondLst>
                              <p:cond delay="0"/>
                            </p:stCondLst>
                            <p:childTnLst>
                              <p:par>
                                <p:cTn id="28" presetID="1" presetClass="exit" presetSubtype="0" fill="hold" grpId="1" nodeType="afterEffect">
                                  <p:stCondLst>
                                    <p:cond delay="0"/>
                                  </p:stCondLst>
                                  <p:iterate>
                                    <p:tmAbs val="0"/>
                                  </p:iterate>
                                  <p:childTnLst>
                                    <p:set>
                                      <p:cBhvr>
                                        <p:cTn id="29" fill="hold">
                                          <p:stCondLst>
                                            <p:cond delay="0"/>
                                          </p:stCondLst>
                                        </p:cTn>
                                        <p:tgtEl>
                                          <p:spTgt spid="871"/>
                                        </p:tgtEl>
                                        <p:attrNameLst>
                                          <p:attrName>style.visibility</p:attrName>
                                        </p:attrNameLst>
                                      </p:cBhvr>
                                      <p:to>
                                        <p:strVal val="hidden"/>
                                      </p:to>
                                    </p:set>
                                  </p:childTnLst>
                                </p:cTn>
                              </p:par>
                            </p:childTnLst>
                          </p:cTn>
                        </p:par>
                        <p:par>
                          <p:cTn id="30" fill="hold">
                            <p:stCondLst>
                              <p:cond delay="0"/>
                            </p:stCondLst>
                            <p:childTnLst>
                              <p:par>
                                <p:cTn id="31" presetID="1" presetClass="entr" presetSubtype="0" fill="hold" grpId="0" nodeType="afterEffect">
                                  <p:stCondLst>
                                    <p:cond delay="0"/>
                                  </p:stCondLst>
                                  <p:iterate>
                                    <p:tmAbs val="0"/>
                                  </p:iterate>
                                  <p:childTnLst>
                                    <p:set>
                                      <p:cBhvr>
                                        <p:cTn id="32" fill="hold"/>
                                        <p:tgtEl>
                                          <p:spTgt spid="875"/>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iterate>
                                    <p:tmAbs val="0"/>
                                  </p:iterate>
                                  <p:childTnLst>
                                    <p:set>
                                      <p:cBhvr>
                                        <p:cTn id="35" fill="hold"/>
                                        <p:tgtEl>
                                          <p:spTgt spid="87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iterate>
                                    <p:tmAbs val="0"/>
                                  </p:iterate>
                                  <p:childTnLst>
                                    <p:set>
                                      <p:cBhvr>
                                        <p:cTn id="39" fill="hold">
                                          <p:stCondLst>
                                            <p:cond delay="0"/>
                                          </p:stCondLst>
                                        </p:cTn>
                                        <p:tgtEl>
                                          <p:spTgt spid="875"/>
                                        </p:tgtEl>
                                        <p:attrNameLst>
                                          <p:attrName>style.visibility</p:attrName>
                                        </p:attrNameLst>
                                      </p:cBhvr>
                                      <p:to>
                                        <p:strVal val="hidden"/>
                                      </p:to>
                                    </p:set>
                                  </p:childTnLst>
                                </p:cTn>
                              </p:par>
                            </p:childTnLst>
                          </p:cTn>
                        </p:par>
                        <p:par>
                          <p:cTn id="40" fill="hold">
                            <p:stCondLst>
                              <p:cond delay="0"/>
                            </p:stCondLst>
                            <p:childTnLst>
                              <p:par>
                                <p:cTn id="41" presetID="1" presetClass="exit" presetSubtype="0" fill="hold" grpId="1" nodeType="afterEffect">
                                  <p:stCondLst>
                                    <p:cond delay="0"/>
                                  </p:stCondLst>
                                  <p:iterate>
                                    <p:tmAbs val="0"/>
                                  </p:iterate>
                                  <p:childTnLst>
                                    <p:set>
                                      <p:cBhvr>
                                        <p:cTn id="42" fill="hold">
                                          <p:stCondLst>
                                            <p:cond delay="0"/>
                                          </p:stCondLst>
                                        </p:cTn>
                                        <p:tgtEl>
                                          <p:spTgt spid="877"/>
                                        </p:tgtEl>
                                        <p:attrNameLst>
                                          <p:attrName>style.visibility</p:attrName>
                                        </p:attrNameLst>
                                      </p:cBhvr>
                                      <p:to>
                                        <p:strVal val="hidden"/>
                                      </p:to>
                                    </p:set>
                                  </p:childTnLst>
                                </p:cTn>
                              </p:par>
                            </p:childTnLst>
                          </p:cTn>
                        </p:par>
                        <p:par>
                          <p:cTn id="43" fill="hold">
                            <p:stCondLst>
                              <p:cond delay="0"/>
                            </p:stCondLst>
                            <p:childTnLst>
                              <p:par>
                                <p:cTn id="44" presetID="1" presetClass="entr" presetSubtype="0" fill="hold" grpId="0" nodeType="afterEffect">
                                  <p:stCondLst>
                                    <p:cond delay="0"/>
                                  </p:stCondLst>
                                  <p:iterate>
                                    <p:tmAbs val="0"/>
                                  </p:iterate>
                                  <p:childTnLst>
                                    <p:set>
                                      <p:cBhvr>
                                        <p:cTn id="45" fill="hold"/>
                                        <p:tgtEl>
                                          <p:spTgt spid="879"/>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grpId="0" nodeType="afterEffect">
                                  <p:stCondLst>
                                    <p:cond delay="0"/>
                                  </p:stCondLst>
                                  <p:iterate>
                                    <p:tmAbs val="0"/>
                                  </p:iterate>
                                  <p:childTnLst>
                                    <p:set>
                                      <p:cBhvr>
                                        <p:cTn id="48" fill="hold"/>
                                        <p:tgtEl>
                                          <p:spTgt spid="88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iterate>
                                    <p:tmAbs val="0"/>
                                  </p:iterate>
                                  <p:childTnLst>
                                    <p:set>
                                      <p:cBhvr>
                                        <p:cTn id="52" fill="hold"/>
                                        <p:tgtEl>
                                          <p:spTgt spid="883"/>
                                        </p:tgtEl>
                                        <p:attrNameLst>
                                          <p:attrName>style.visibility</p:attrName>
                                        </p:attrNameLst>
                                      </p:cBhvr>
                                      <p:to>
                                        <p:strVal val="visible"/>
                                      </p:to>
                                    </p:set>
                                  </p:childTnLst>
                                </p:cTn>
                              </p:par>
                            </p:childTnLst>
                          </p:cTn>
                        </p:par>
                        <p:par>
                          <p:cTn id="53" fill="hold">
                            <p:stCondLst>
                              <p:cond delay="0"/>
                            </p:stCondLst>
                            <p:childTnLst>
                              <p:par>
                                <p:cTn id="54" presetID="1" presetClass="exit" presetSubtype="0" fill="hold" grpId="1" nodeType="afterEffect">
                                  <p:stCondLst>
                                    <p:cond delay="0"/>
                                  </p:stCondLst>
                                  <p:iterate>
                                    <p:tmAbs val="0"/>
                                  </p:iterate>
                                  <p:childTnLst>
                                    <p:set>
                                      <p:cBhvr>
                                        <p:cTn id="55" fill="hold">
                                          <p:stCondLst>
                                            <p:cond delay="0"/>
                                          </p:stCondLst>
                                        </p:cTn>
                                        <p:tgtEl>
                                          <p:spTgt spid="881"/>
                                        </p:tgtEl>
                                        <p:attrNameLst>
                                          <p:attrName>style.visibility</p:attrName>
                                        </p:attrNameLst>
                                      </p:cBhvr>
                                      <p:to>
                                        <p:strVal val="hidden"/>
                                      </p:to>
                                    </p:set>
                                  </p:childTnLst>
                                </p:cTn>
                              </p:par>
                            </p:childTnLst>
                          </p:cTn>
                        </p:par>
                        <p:par>
                          <p:cTn id="56" fill="hold">
                            <p:stCondLst>
                              <p:cond delay="0"/>
                            </p:stCondLst>
                            <p:childTnLst>
                              <p:par>
                                <p:cTn id="57" presetID="1" presetClass="exit" presetSubtype="0" fill="hold" grpId="1" nodeType="afterEffect">
                                  <p:stCondLst>
                                    <p:cond delay="0"/>
                                  </p:stCondLst>
                                  <p:iterate>
                                    <p:tmAbs val="0"/>
                                  </p:iterate>
                                  <p:childTnLst>
                                    <p:set>
                                      <p:cBhvr>
                                        <p:cTn id="58" fill="hold">
                                          <p:stCondLst>
                                            <p:cond delay="0"/>
                                          </p:stCondLst>
                                        </p:cTn>
                                        <p:tgtEl>
                                          <p:spTgt spid="879"/>
                                        </p:tgtEl>
                                        <p:attrNameLst>
                                          <p:attrName>style.visibility</p:attrName>
                                        </p:attrNameLst>
                                      </p:cBhvr>
                                      <p:to>
                                        <p:strVal val="hidden"/>
                                      </p:to>
                                    </p:set>
                                  </p:childTnLst>
                                </p:cTn>
                              </p:par>
                            </p:childTnLst>
                          </p:cTn>
                        </p:par>
                        <p:par>
                          <p:cTn id="59" fill="hold">
                            <p:stCondLst>
                              <p:cond delay="0"/>
                            </p:stCondLst>
                            <p:childTnLst>
                              <p:par>
                                <p:cTn id="60" presetID="1" presetClass="entr" presetSubtype="0" fill="hold" grpId="0" nodeType="afterEffect">
                                  <p:stCondLst>
                                    <p:cond delay="0"/>
                                  </p:stCondLst>
                                  <p:iterate>
                                    <p:tmAbs val="0"/>
                                  </p:iterate>
                                  <p:childTnLst>
                                    <p:set>
                                      <p:cBhvr>
                                        <p:cTn id="61" fill="hold"/>
                                        <p:tgtEl>
                                          <p:spTgt spid="885"/>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1" nodeType="clickEffect">
                                  <p:stCondLst>
                                    <p:cond delay="0"/>
                                  </p:stCondLst>
                                  <p:iterate>
                                    <p:tmAbs val="0"/>
                                  </p:iterate>
                                  <p:childTnLst>
                                    <p:set>
                                      <p:cBhvr>
                                        <p:cTn id="65" fill="hold">
                                          <p:stCondLst>
                                            <p:cond delay="0"/>
                                          </p:stCondLst>
                                        </p:cTn>
                                        <p:tgtEl>
                                          <p:spTgt spid="883"/>
                                        </p:tgtEl>
                                        <p:attrNameLst>
                                          <p:attrName>style.visibility</p:attrName>
                                        </p:attrNameLst>
                                      </p:cBhvr>
                                      <p:to>
                                        <p:strVal val="hidden"/>
                                      </p:to>
                                    </p:set>
                                  </p:childTnLst>
                                </p:cTn>
                              </p:par>
                            </p:childTnLst>
                          </p:cTn>
                        </p:par>
                        <p:par>
                          <p:cTn id="66" fill="hold">
                            <p:stCondLst>
                              <p:cond delay="0"/>
                            </p:stCondLst>
                            <p:childTnLst>
                              <p:par>
                                <p:cTn id="67" presetID="1" presetClass="exit" presetSubtype="0" fill="hold" grpId="1" nodeType="afterEffect">
                                  <p:stCondLst>
                                    <p:cond delay="0"/>
                                  </p:stCondLst>
                                  <p:iterate>
                                    <p:tmAbs val="0"/>
                                  </p:iterate>
                                  <p:childTnLst>
                                    <p:set>
                                      <p:cBhvr>
                                        <p:cTn id="68" fill="hold">
                                          <p:stCondLst>
                                            <p:cond delay="0"/>
                                          </p:stCondLst>
                                        </p:cTn>
                                        <p:tgtEl>
                                          <p:spTgt spid="885"/>
                                        </p:tgtEl>
                                        <p:attrNameLst>
                                          <p:attrName>style.visibility</p:attrName>
                                        </p:attrNameLst>
                                      </p:cBhvr>
                                      <p:to>
                                        <p:strVal val="hidden"/>
                                      </p:to>
                                    </p:set>
                                  </p:childTnLst>
                                </p:cTn>
                              </p:par>
                            </p:childTnLst>
                          </p:cTn>
                        </p:par>
                        <p:par>
                          <p:cTn id="69" fill="hold">
                            <p:stCondLst>
                              <p:cond delay="0"/>
                            </p:stCondLst>
                            <p:childTnLst>
                              <p:par>
                                <p:cTn id="70" presetID="1" presetClass="exit" presetSubtype="0" fill="hold" grpId="0" nodeType="afterEffect">
                                  <p:stCondLst>
                                    <p:cond delay="0"/>
                                  </p:stCondLst>
                                  <p:iterate>
                                    <p:tmAbs val="0"/>
                                  </p:iterate>
                                  <p:childTnLst>
                                    <p:set>
                                      <p:cBhvr>
                                        <p:cTn id="71" fill="hold">
                                          <p:stCondLst>
                                            <p:cond delay="0"/>
                                          </p:stCondLst>
                                        </p:cTn>
                                        <p:tgtEl>
                                          <p:spTgt spid="866"/>
                                        </p:tgtEl>
                                        <p:attrNameLst>
                                          <p:attrName>style.visibility</p:attrName>
                                        </p:attrNameLst>
                                      </p:cBhvr>
                                      <p:to>
                                        <p:strVal val="hidden"/>
                                      </p:to>
                                    </p:set>
                                  </p:childTnLst>
                                </p:cTn>
                              </p:par>
                            </p:childTnLst>
                          </p:cTn>
                        </p:par>
                        <p:par>
                          <p:cTn id="72" fill="hold">
                            <p:stCondLst>
                              <p:cond delay="0"/>
                            </p:stCondLst>
                            <p:childTnLst>
                              <p:par>
                                <p:cTn id="73" presetID="1" presetClass="entr" presetSubtype="0" fill="hold" grpId="0" nodeType="afterEffect">
                                  <p:stCondLst>
                                    <p:cond delay="0"/>
                                  </p:stCondLst>
                                  <p:iterate>
                                    <p:tmAbs val="0"/>
                                  </p:iterate>
                                  <p:childTnLst>
                                    <p:set>
                                      <p:cBhvr>
                                        <p:cTn id="74" fill="hold"/>
                                        <p:tgtEl>
                                          <p:spTgt spid="88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iterate>
                                    <p:tmAbs val="0"/>
                                  </p:iterate>
                                  <p:childTnLst>
                                    <p:set>
                                      <p:cBhvr>
                                        <p:cTn id="78" fill="hold"/>
                                        <p:tgtEl>
                                          <p:spTgt spid="888"/>
                                        </p:tgtEl>
                                        <p:attrNameLst>
                                          <p:attrName>style.visibility</p:attrName>
                                        </p:attrNameLst>
                                      </p:cBhvr>
                                      <p:to>
                                        <p:strVal val="visible"/>
                                      </p:to>
                                    </p:set>
                                  </p:childTnLst>
                                </p:cTn>
                              </p:par>
                            </p:childTnLst>
                          </p:cTn>
                        </p:par>
                        <p:par>
                          <p:cTn id="79" fill="hold">
                            <p:stCondLst>
                              <p:cond delay="0"/>
                            </p:stCondLst>
                            <p:childTnLst>
                              <p:par>
                                <p:cTn id="80" presetID="1" presetClass="entr" presetSubtype="0" fill="hold" grpId="0" nodeType="afterEffect">
                                  <p:stCondLst>
                                    <p:cond delay="0"/>
                                  </p:stCondLst>
                                  <p:iterate>
                                    <p:tmAbs val="0"/>
                                  </p:iterate>
                                  <p:childTnLst>
                                    <p:set>
                                      <p:cBhvr>
                                        <p:cTn id="81" fill="hold"/>
                                        <p:tgtEl>
                                          <p:spTgt spid="890"/>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iterate>
                                    <p:tmAbs val="0"/>
                                  </p:iterate>
                                  <p:childTnLst>
                                    <p:set>
                                      <p:cBhvr>
                                        <p:cTn id="85" fill="hold">
                                          <p:stCondLst>
                                            <p:cond delay="0"/>
                                          </p:stCondLst>
                                        </p:cTn>
                                        <p:tgtEl>
                                          <p:spTgt spid="888"/>
                                        </p:tgtEl>
                                        <p:attrNameLst>
                                          <p:attrName>style.visibility</p:attrName>
                                        </p:attrNameLst>
                                      </p:cBhvr>
                                      <p:to>
                                        <p:strVal val="hidden"/>
                                      </p:to>
                                    </p:set>
                                  </p:childTnLst>
                                </p:cTn>
                              </p:par>
                            </p:childTnLst>
                          </p:cTn>
                        </p:par>
                        <p:par>
                          <p:cTn id="86" fill="hold">
                            <p:stCondLst>
                              <p:cond delay="0"/>
                            </p:stCondLst>
                            <p:childTnLst>
                              <p:par>
                                <p:cTn id="87" presetID="1" presetClass="exit" presetSubtype="0" fill="hold" grpId="1" nodeType="afterEffect">
                                  <p:stCondLst>
                                    <p:cond delay="0"/>
                                  </p:stCondLst>
                                  <p:iterate>
                                    <p:tmAbs val="0"/>
                                  </p:iterate>
                                  <p:childTnLst>
                                    <p:set>
                                      <p:cBhvr>
                                        <p:cTn id="88" fill="hold">
                                          <p:stCondLst>
                                            <p:cond delay="0"/>
                                          </p:stCondLst>
                                        </p:cTn>
                                        <p:tgtEl>
                                          <p:spTgt spid="890"/>
                                        </p:tgtEl>
                                        <p:attrNameLst>
                                          <p:attrName>style.visibility</p:attrName>
                                        </p:attrNameLst>
                                      </p:cBhvr>
                                      <p:to>
                                        <p:strVal val="hidden"/>
                                      </p:to>
                                    </p:set>
                                  </p:childTnLst>
                                </p:cTn>
                              </p:par>
                            </p:childTnLst>
                          </p:cTn>
                        </p:par>
                        <p:par>
                          <p:cTn id="89" fill="hold">
                            <p:stCondLst>
                              <p:cond delay="0"/>
                            </p:stCondLst>
                            <p:childTnLst>
                              <p:par>
                                <p:cTn id="90" presetID="1" presetClass="entr" presetSubtype="0" fill="hold" grpId="0" nodeType="afterEffect">
                                  <p:stCondLst>
                                    <p:cond delay="0"/>
                                  </p:stCondLst>
                                  <p:iterate>
                                    <p:tmAbs val="0"/>
                                  </p:iterate>
                                  <p:childTnLst>
                                    <p:set>
                                      <p:cBhvr>
                                        <p:cTn id="91" fill="hold"/>
                                        <p:tgtEl>
                                          <p:spTgt spid="892"/>
                                        </p:tgtEl>
                                        <p:attrNameLst>
                                          <p:attrName>style.visibility</p:attrName>
                                        </p:attrNameLst>
                                      </p:cBhvr>
                                      <p:to>
                                        <p:strVal val="visible"/>
                                      </p:to>
                                    </p:set>
                                  </p:childTnLst>
                                </p:cTn>
                              </p:par>
                            </p:childTnLst>
                          </p:cTn>
                        </p:par>
                        <p:par>
                          <p:cTn id="92" fill="hold">
                            <p:stCondLst>
                              <p:cond delay="0"/>
                            </p:stCondLst>
                            <p:childTnLst>
                              <p:par>
                                <p:cTn id="93" presetID="1" presetClass="entr" presetSubtype="0" fill="hold" grpId="0" nodeType="afterEffect">
                                  <p:stCondLst>
                                    <p:cond delay="0"/>
                                  </p:stCondLst>
                                  <p:iterate>
                                    <p:tmAbs val="0"/>
                                  </p:iterate>
                                  <p:childTnLst>
                                    <p:set>
                                      <p:cBhvr>
                                        <p:cTn id="94" fill="hold"/>
                                        <p:tgtEl>
                                          <p:spTgt spid="89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iterate>
                                    <p:tmAbs val="0"/>
                                  </p:iterate>
                                  <p:childTnLst>
                                    <p:set>
                                      <p:cBhvr>
                                        <p:cTn id="98" fill="hold">
                                          <p:stCondLst>
                                            <p:cond delay="0"/>
                                          </p:stCondLst>
                                        </p:cTn>
                                        <p:tgtEl>
                                          <p:spTgt spid="894"/>
                                        </p:tgtEl>
                                        <p:attrNameLst>
                                          <p:attrName>style.visibility</p:attrName>
                                        </p:attrNameLst>
                                      </p:cBhvr>
                                      <p:to>
                                        <p:strVal val="hidden"/>
                                      </p:to>
                                    </p:set>
                                  </p:childTnLst>
                                </p:cTn>
                              </p:par>
                            </p:childTnLst>
                          </p:cTn>
                        </p:par>
                        <p:par>
                          <p:cTn id="99" fill="hold">
                            <p:stCondLst>
                              <p:cond delay="0"/>
                            </p:stCondLst>
                            <p:childTnLst>
                              <p:par>
                                <p:cTn id="100" presetID="1" presetClass="exit" presetSubtype="0" fill="hold" grpId="1" nodeType="afterEffect">
                                  <p:stCondLst>
                                    <p:cond delay="0"/>
                                  </p:stCondLst>
                                  <p:iterate>
                                    <p:tmAbs val="0"/>
                                  </p:iterate>
                                  <p:childTnLst>
                                    <p:set>
                                      <p:cBhvr>
                                        <p:cTn id="101" fill="hold">
                                          <p:stCondLst>
                                            <p:cond delay="0"/>
                                          </p:stCondLst>
                                        </p:cTn>
                                        <p:tgtEl>
                                          <p:spTgt spid="892"/>
                                        </p:tgtEl>
                                        <p:attrNameLst>
                                          <p:attrName>style.visibility</p:attrName>
                                        </p:attrNameLst>
                                      </p:cBhvr>
                                      <p:to>
                                        <p:strVal val="hidden"/>
                                      </p:to>
                                    </p:set>
                                  </p:childTnLst>
                                </p:cTn>
                              </p:par>
                            </p:childTnLst>
                          </p:cTn>
                        </p:par>
                        <p:par>
                          <p:cTn id="102" fill="hold">
                            <p:stCondLst>
                              <p:cond delay="0"/>
                            </p:stCondLst>
                            <p:childTnLst>
                              <p:par>
                                <p:cTn id="103" presetID="1" presetClass="entr" presetSubtype="0" fill="hold" grpId="0" nodeType="afterEffect">
                                  <p:stCondLst>
                                    <p:cond delay="0"/>
                                  </p:stCondLst>
                                  <p:iterate>
                                    <p:tmAbs val="0"/>
                                  </p:iterate>
                                  <p:childTnLst>
                                    <p:set>
                                      <p:cBhvr>
                                        <p:cTn id="104" fill="hold"/>
                                        <p:tgtEl>
                                          <p:spTgt spid="896"/>
                                        </p:tgtEl>
                                        <p:attrNameLst>
                                          <p:attrName>style.visibility</p:attrName>
                                        </p:attrNameLst>
                                      </p:cBhvr>
                                      <p:to>
                                        <p:strVal val="visible"/>
                                      </p:to>
                                    </p:set>
                                  </p:childTnLst>
                                </p:cTn>
                              </p:par>
                            </p:childTnLst>
                          </p:cTn>
                        </p:par>
                        <p:par>
                          <p:cTn id="105" fill="hold">
                            <p:stCondLst>
                              <p:cond delay="0"/>
                            </p:stCondLst>
                            <p:childTnLst>
                              <p:par>
                                <p:cTn id="106" presetID="1" presetClass="entr" presetSubtype="0" fill="hold" grpId="0" nodeType="afterEffect">
                                  <p:stCondLst>
                                    <p:cond delay="0"/>
                                  </p:stCondLst>
                                  <p:iterate>
                                    <p:tmAbs val="0"/>
                                  </p:iterate>
                                  <p:childTnLst>
                                    <p:set>
                                      <p:cBhvr>
                                        <p:cTn id="107" fill="hold"/>
                                        <p:tgtEl>
                                          <p:spTgt spid="898"/>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grpId="1" nodeType="clickEffect">
                                  <p:stCondLst>
                                    <p:cond delay="0"/>
                                  </p:stCondLst>
                                  <p:iterate>
                                    <p:tmAbs val="0"/>
                                  </p:iterate>
                                  <p:childTnLst>
                                    <p:set>
                                      <p:cBhvr>
                                        <p:cTn id="111" fill="hold">
                                          <p:stCondLst>
                                            <p:cond delay="0"/>
                                          </p:stCondLst>
                                        </p:cTn>
                                        <p:tgtEl>
                                          <p:spTgt spid="898"/>
                                        </p:tgtEl>
                                        <p:attrNameLst>
                                          <p:attrName>style.visibility</p:attrName>
                                        </p:attrNameLst>
                                      </p:cBhvr>
                                      <p:to>
                                        <p:strVal val="hidden"/>
                                      </p:to>
                                    </p:set>
                                  </p:childTnLst>
                                </p:cTn>
                              </p:par>
                            </p:childTnLst>
                          </p:cTn>
                        </p:par>
                        <p:par>
                          <p:cTn id="112" fill="hold">
                            <p:stCondLst>
                              <p:cond delay="0"/>
                            </p:stCondLst>
                            <p:childTnLst>
                              <p:par>
                                <p:cTn id="113" presetID="1" presetClass="exit" presetSubtype="0" fill="hold" grpId="1" nodeType="afterEffect">
                                  <p:stCondLst>
                                    <p:cond delay="0"/>
                                  </p:stCondLst>
                                  <p:iterate>
                                    <p:tmAbs val="0"/>
                                  </p:iterate>
                                  <p:childTnLst>
                                    <p:set>
                                      <p:cBhvr>
                                        <p:cTn id="114" fill="hold">
                                          <p:stCondLst>
                                            <p:cond delay="0"/>
                                          </p:stCondLst>
                                        </p:cTn>
                                        <p:tgtEl>
                                          <p:spTgt spid="896"/>
                                        </p:tgtEl>
                                        <p:attrNameLst>
                                          <p:attrName>style.visibility</p:attrName>
                                        </p:attrNameLst>
                                      </p:cBhvr>
                                      <p:to>
                                        <p:strVal val="hidden"/>
                                      </p:to>
                                    </p:set>
                                  </p:childTnLst>
                                </p:cTn>
                              </p:par>
                            </p:childTnLst>
                          </p:cTn>
                        </p:par>
                        <p:par>
                          <p:cTn id="115" fill="hold">
                            <p:stCondLst>
                              <p:cond delay="0"/>
                            </p:stCondLst>
                            <p:childTnLst>
                              <p:par>
                                <p:cTn id="116" presetID="1" presetClass="entr" presetSubtype="0" fill="hold" grpId="0" nodeType="afterEffect">
                                  <p:stCondLst>
                                    <p:cond delay="0"/>
                                  </p:stCondLst>
                                  <p:iterate>
                                    <p:tmAbs val="0"/>
                                  </p:iterate>
                                  <p:childTnLst>
                                    <p:set>
                                      <p:cBhvr>
                                        <p:cTn id="117" fill="hold"/>
                                        <p:tgtEl>
                                          <p:spTgt spid="902"/>
                                        </p:tgtEl>
                                        <p:attrNameLst>
                                          <p:attrName>style.visibility</p:attrName>
                                        </p:attrNameLst>
                                      </p:cBhvr>
                                      <p:to>
                                        <p:strVal val="visible"/>
                                      </p:to>
                                    </p:set>
                                  </p:childTnLst>
                                </p:cTn>
                              </p:par>
                            </p:childTnLst>
                          </p:cTn>
                        </p:par>
                        <p:par>
                          <p:cTn id="118" fill="hold">
                            <p:stCondLst>
                              <p:cond delay="0"/>
                            </p:stCondLst>
                            <p:childTnLst>
                              <p:par>
                                <p:cTn id="119" presetID="1" presetClass="entr" presetSubtype="0" fill="hold" grpId="0" nodeType="afterEffect">
                                  <p:stCondLst>
                                    <p:cond delay="0"/>
                                  </p:stCondLst>
                                  <p:iterate>
                                    <p:tmAbs val="0"/>
                                  </p:iterate>
                                  <p:childTnLst>
                                    <p:set>
                                      <p:cBhvr>
                                        <p:cTn id="120" fill="hold"/>
                                        <p:tgtEl>
                                          <p:spTgt spid="90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1" nodeType="clickEffect">
                                  <p:stCondLst>
                                    <p:cond delay="0"/>
                                  </p:stCondLst>
                                  <p:iterate>
                                    <p:tmAbs val="0"/>
                                  </p:iterate>
                                  <p:childTnLst>
                                    <p:set>
                                      <p:cBhvr>
                                        <p:cTn id="124" fill="hold">
                                          <p:stCondLst>
                                            <p:cond delay="0"/>
                                          </p:stCondLst>
                                        </p:cTn>
                                        <p:tgtEl>
                                          <p:spTgt spid="902"/>
                                        </p:tgtEl>
                                        <p:attrNameLst>
                                          <p:attrName>style.visibility</p:attrName>
                                        </p:attrNameLst>
                                      </p:cBhvr>
                                      <p:to>
                                        <p:strVal val="hidden"/>
                                      </p:to>
                                    </p:set>
                                  </p:childTnLst>
                                </p:cTn>
                              </p:par>
                            </p:childTnLst>
                          </p:cTn>
                        </p:par>
                        <p:par>
                          <p:cTn id="125" fill="hold">
                            <p:stCondLst>
                              <p:cond delay="0"/>
                            </p:stCondLst>
                            <p:childTnLst>
                              <p:par>
                                <p:cTn id="126" presetID="1" presetClass="exit" presetSubtype="0" fill="hold" grpId="1" nodeType="afterEffect">
                                  <p:stCondLst>
                                    <p:cond delay="0"/>
                                  </p:stCondLst>
                                  <p:iterate>
                                    <p:tmAbs val="0"/>
                                  </p:iterate>
                                  <p:childTnLst>
                                    <p:set>
                                      <p:cBhvr>
                                        <p:cTn id="127" fill="hold">
                                          <p:stCondLst>
                                            <p:cond delay="0"/>
                                          </p:stCondLst>
                                        </p:cTn>
                                        <p:tgtEl>
                                          <p:spTgt spid="900"/>
                                        </p:tgtEl>
                                        <p:attrNameLst>
                                          <p:attrName>style.visibility</p:attrName>
                                        </p:attrNameLst>
                                      </p:cBhvr>
                                      <p:to>
                                        <p:strVal val="hidden"/>
                                      </p:to>
                                    </p:set>
                                  </p:childTnLst>
                                </p:cTn>
                              </p:par>
                            </p:childTnLst>
                          </p:cTn>
                        </p:par>
                        <p:par>
                          <p:cTn id="128" fill="hold">
                            <p:stCondLst>
                              <p:cond delay="0"/>
                            </p:stCondLst>
                            <p:childTnLst>
                              <p:par>
                                <p:cTn id="129" presetID="1" presetClass="exit" presetSubtype="0" fill="hold" grpId="1" nodeType="afterEffect">
                                  <p:stCondLst>
                                    <p:cond delay="0"/>
                                  </p:stCondLst>
                                  <p:iterate>
                                    <p:tmAbs val="0"/>
                                  </p:iterate>
                                  <p:childTnLst>
                                    <p:set>
                                      <p:cBhvr>
                                        <p:cTn id="130" fill="hold">
                                          <p:stCondLst>
                                            <p:cond delay="0"/>
                                          </p:stCondLst>
                                        </p:cTn>
                                        <p:tgtEl>
                                          <p:spTgt spid="887"/>
                                        </p:tgtEl>
                                        <p:attrNameLst>
                                          <p:attrName>style.visibility</p:attrName>
                                        </p:attrNameLst>
                                      </p:cBhvr>
                                      <p:to>
                                        <p:strVal val="hidden"/>
                                      </p:to>
                                    </p:set>
                                  </p:childTnLst>
                                </p:cTn>
                              </p:par>
                            </p:childTnLst>
                          </p:cTn>
                        </p:par>
                        <p:par>
                          <p:cTn id="131" fill="hold">
                            <p:stCondLst>
                              <p:cond delay="0"/>
                            </p:stCondLst>
                            <p:childTnLst>
                              <p:par>
                                <p:cTn id="132" presetID="1" presetClass="entr" presetSubtype="0" fill="hold" grpId="0" nodeType="afterEffect">
                                  <p:stCondLst>
                                    <p:cond delay="0"/>
                                  </p:stCondLst>
                                  <p:iterate>
                                    <p:tmAbs val="0"/>
                                  </p:iterate>
                                  <p:childTnLst>
                                    <p:set>
                                      <p:cBhvr>
                                        <p:cTn id="133" fill="hold"/>
                                        <p:tgtEl>
                                          <p:spTgt spid="904"/>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grpId="0" nodeType="clickEffect">
                                  <p:stCondLst>
                                    <p:cond delay="0"/>
                                  </p:stCondLst>
                                  <p:iterate>
                                    <p:tmAbs val="0"/>
                                  </p:iterate>
                                  <p:childTnLst>
                                    <p:set>
                                      <p:cBhvr>
                                        <p:cTn id="137" fill="hold"/>
                                        <p:tgtEl>
                                          <p:spTgt spid="907"/>
                                        </p:tgtEl>
                                        <p:attrNameLst>
                                          <p:attrName>style.visibility</p:attrName>
                                        </p:attrNameLst>
                                      </p:cBhvr>
                                      <p:to>
                                        <p:strVal val="visible"/>
                                      </p:to>
                                    </p:set>
                                  </p:childTnLst>
                                </p:cTn>
                              </p:par>
                            </p:childTnLst>
                          </p:cTn>
                        </p:par>
                        <p:par>
                          <p:cTn id="138" fill="hold">
                            <p:stCondLst>
                              <p:cond delay="0"/>
                            </p:stCondLst>
                            <p:childTnLst>
                              <p:par>
                                <p:cTn id="139" presetID="1" presetClass="entr" presetSubtype="0" fill="hold" grpId="0" nodeType="afterEffect">
                                  <p:stCondLst>
                                    <p:cond delay="0"/>
                                  </p:stCondLst>
                                  <p:iterate>
                                    <p:tmAbs val="0"/>
                                  </p:iterate>
                                  <p:childTnLst>
                                    <p:set>
                                      <p:cBhvr>
                                        <p:cTn id="140" fill="hold"/>
                                        <p:tgtEl>
                                          <p:spTgt spid="905"/>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xit" presetSubtype="0" fill="hold" grpId="1" nodeType="clickEffect">
                                  <p:stCondLst>
                                    <p:cond delay="0"/>
                                  </p:stCondLst>
                                  <p:iterate>
                                    <p:tmAbs val="0"/>
                                  </p:iterate>
                                  <p:childTnLst>
                                    <p:set>
                                      <p:cBhvr>
                                        <p:cTn id="144" fill="hold">
                                          <p:stCondLst>
                                            <p:cond delay="0"/>
                                          </p:stCondLst>
                                        </p:cTn>
                                        <p:tgtEl>
                                          <p:spTgt spid="907"/>
                                        </p:tgtEl>
                                        <p:attrNameLst>
                                          <p:attrName>style.visibility</p:attrName>
                                        </p:attrNameLst>
                                      </p:cBhvr>
                                      <p:to>
                                        <p:strVal val="hidden"/>
                                      </p:to>
                                    </p:set>
                                  </p:childTnLst>
                                </p:cTn>
                              </p:par>
                            </p:childTnLst>
                          </p:cTn>
                        </p:par>
                        <p:par>
                          <p:cTn id="145" fill="hold">
                            <p:stCondLst>
                              <p:cond delay="0"/>
                            </p:stCondLst>
                            <p:childTnLst>
                              <p:par>
                                <p:cTn id="146" presetID="1" presetClass="exit" presetSubtype="0" fill="hold" grpId="1" nodeType="afterEffect">
                                  <p:stCondLst>
                                    <p:cond delay="0"/>
                                  </p:stCondLst>
                                  <p:iterate>
                                    <p:tmAbs val="0"/>
                                  </p:iterate>
                                  <p:childTnLst>
                                    <p:set>
                                      <p:cBhvr>
                                        <p:cTn id="147" fill="hold">
                                          <p:stCondLst>
                                            <p:cond delay="0"/>
                                          </p:stCondLst>
                                        </p:cTn>
                                        <p:tgtEl>
                                          <p:spTgt spid="905"/>
                                        </p:tgtEl>
                                        <p:attrNameLst>
                                          <p:attrName>style.visibility</p:attrName>
                                        </p:attrNameLst>
                                      </p:cBhvr>
                                      <p:to>
                                        <p:strVal val="hidden"/>
                                      </p:to>
                                    </p:set>
                                  </p:childTnLst>
                                </p:cTn>
                              </p:par>
                            </p:childTnLst>
                          </p:cTn>
                        </p:par>
                        <p:par>
                          <p:cTn id="148" fill="hold">
                            <p:stCondLst>
                              <p:cond delay="0"/>
                            </p:stCondLst>
                            <p:childTnLst>
                              <p:par>
                                <p:cTn id="149" presetID="1" presetClass="entr" presetSubtype="0" fill="hold" grpId="0" nodeType="afterEffect">
                                  <p:stCondLst>
                                    <p:cond delay="0"/>
                                  </p:stCondLst>
                                  <p:iterate>
                                    <p:tmAbs val="0"/>
                                  </p:iterate>
                                  <p:childTnLst>
                                    <p:set>
                                      <p:cBhvr>
                                        <p:cTn id="150" fill="hold"/>
                                        <p:tgtEl>
                                          <p:spTgt spid="911"/>
                                        </p:tgtEl>
                                        <p:attrNameLst>
                                          <p:attrName>style.visibility</p:attrName>
                                        </p:attrNameLst>
                                      </p:cBhvr>
                                      <p:to>
                                        <p:strVal val="visible"/>
                                      </p:to>
                                    </p:set>
                                  </p:childTnLst>
                                </p:cTn>
                              </p:par>
                            </p:childTnLst>
                          </p:cTn>
                        </p:par>
                        <p:par>
                          <p:cTn id="151" fill="hold">
                            <p:stCondLst>
                              <p:cond delay="0"/>
                            </p:stCondLst>
                            <p:childTnLst>
                              <p:par>
                                <p:cTn id="152" presetID="1" presetClass="entr" presetSubtype="0" fill="hold" grpId="0" nodeType="afterEffect">
                                  <p:stCondLst>
                                    <p:cond delay="0"/>
                                  </p:stCondLst>
                                  <p:iterate>
                                    <p:tmAbs val="0"/>
                                  </p:iterate>
                                  <p:childTnLst>
                                    <p:set>
                                      <p:cBhvr>
                                        <p:cTn id="153" fill="hold"/>
                                        <p:tgtEl>
                                          <p:spTgt spid="909"/>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xit" presetSubtype="0" fill="hold" grpId="1" nodeType="clickEffect">
                                  <p:stCondLst>
                                    <p:cond delay="0"/>
                                  </p:stCondLst>
                                  <p:iterate>
                                    <p:tmAbs val="0"/>
                                  </p:iterate>
                                  <p:childTnLst>
                                    <p:set>
                                      <p:cBhvr>
                                        <p:cTn id="157" fill="hold">
                                          <p:stCondLst>
                                            <p:cond delay="0"/>
                                          </p:stCondLst>
                                        </p:cTn>
                                        <p:tgtEl>
                                          <p:spTgt spid="911"/>
                                        </p:tgtEl>
                                        <p:attrNameLst>
                                          <p:attrName>style.visibility</p:attrName>
                                        </p:attrNameLst>
                                      </p:cBhvr>
                                      <p:to>
                                        <p:strVal val="hidden"/>
                                      </p:to>
                                    </p:set>
                                  </p:childTnLst>
                                </p:cTn>
                              </p:par>
                            </p:childTnLst>
                          </p:cTn>
                        </p:par>
                        <p:par>
                          <p:cTn id="158" fill="hold">
                            <p:stCondLst>
                              <p:cond delay="0"/>
                            </p:stCondLst>
                            <p:childTnLst>
                              <p:par>
                                <p:cTn id="159" presetID="1" presetClass="exit" presetSubtype="0" fill="hold" grpId="1" nodeType="afterEffect">
                                  <p:stCondLst>
                                    <p:cond delay="0"/>
                                  </p:stCondLst>
                                  <p:iterate>
                                    <p:tmAbs val="0"/>
                                  </p:iterate>
                                  <p:childTnLst>
                                    <p:set>
                                      <p:cBhvr>
                                        <p:cTn id="160" fill="hold">
                                          <p:stCondLst>
                                            <p:cond delay="0"/>
                                          </p:stCondLst>
                                        </p:cTn>
                                        <p:tgtEl>
                                          <p:spTgt spid="909"/>
                                        </p:tgtEl>
                                        <p:attrNameLst>
                                          <p:attrName>style.visibility</p:attrName>
                                        </p:attrNameLst>
                                      </p:cBhvr>
                                      <p:to>
                                        <p:strVal val="hidden"/>
                                      </p:to>
                                    </p:set>
                                  </p:childTnLst>
                                </p:cTn>
                              </p:par>
                            </p:childTnLst>
                          </p:cTn>
                        </p:par>
                        <p:par>
                          <p:cTn id="161" fill="hold">
                            <p:stCondLst>
                              <p:cond delay="0"/>
                            </p:stCondLst>
                            <p:childTnLst>
                              <p:par>
                                <p:cTn id="162" presetID="1" presetClass="entr" presetSubtype="0" fill="hold" grpId="0" nodeType="afterEffect">
                                  <p:stCondLst>
                                    <p:cond delay="0"/>
                                  </p:stCondLst>
                                  <p:iterate>
                                    <p:tmAbs val="0"/>
                                  </p:iterate>
                                  <p:childTnLst>
                                    <p:set>
                                      <p:cBhvr>
                                        <p:cTn id="163" fill="hold"/>
                                        <p:tgtEl>
                                          <p:spTgt spid="915"/>
                                        </p:tgtEl>
                                        <p:attrNameLst>
                                          <p:attrName>style.visibility</p:attrName>
                                        </p:attrNameLst>
                                      </p:cBhvr>
                                      <p:to>
                                        <p:strVal val="visible"/>
                                      </p:to>
                                    </p:set>
                                  </p:childTnLst>
                                </p:cTn>
                              </p:par>
                            </p:childTnLst>
                          </p:cTn>
                        </p:par>
                        <p:par>
                          <p:cTn id="164" fill="hold">
                            <p:stCondLst>
                              <p:cond delay="0"/>
                            </p:stCondLst>
                            <p:childTnLst>
                              <p:par>
                                <p:cTn id="165" presetID="1" presetClass="entr" presetSubtype="0" fill="hold" grpId="0" nodeType="afterEffect">
                                  <p:stCondLst>
                                    <p:cond delay="0"/>
                                  </p:stCondLst>
                                  <p:iterate>
                                    <p:tmAbs val="0"/>
                                  </p:iterate>
                                  <p:childTnLst>
                                    <p:set>
                                      <p:cBhvr>
                                        <p:cTn id="166" fill="hold"/>
                                        <p:tgtEl>
                                          <p:spTgt spid="913"/>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grpId="1" nodeType="clickEffect">
                                  <p:stCondLst>
                                    <p:cond delay="0"/>
                                  </p:stCondLst>
                                  <p:iterate>
                                    <p:tmAbs val="0"/>
                                  </p:iterate>
                                  <p:childTnLst>
                                    <p:set>
                                      <p:cBhvr>
                                        <p:cTn id="170" fill="hold">
                                          <p:stCondLst>
                                            <p:cond delay="0"/>
                                          </p:stCondLst>
                                        </p:cTn>
                                        <p:tgtEl>
                                          <p:spTgt spid="915"/>
                                        </p:tgtEl>
                                        <p:attrNameLst>
                                          <p:attrName>style.visibility</p:attrName>
                                        </p:attrNameLst>
                                      </p:cBhvr>
                                      <p:to>
                                        <p:strVal val="hidden"/>
                                      </p:to>
                                    </p:set>
                                  </p:childTnLst>
                                </p:cTn>
                              </p:par>
                            </p:childTnLst>
                          </p:cTn>
                        </p:par>
                        <p:par>
                          <p:cTn id="171" fill="hold">
                            <p:stCondLst>
                              <p:cond delay="0"/>
                            </p:stCondLst>
                            <p:childTnLst>
                              <p:par>
                                <p:cTn id="172" presetID="1" presetClass="exit" presetSubtype="0" fill="hold" grpId="1" nodeType="afterEffect">
                                  <p:stCondLst>
                                    <p:cond delay="0"/>
                                  </p:stCondLst>
                                  <p:iterate>
                                    <p:tmAbs val="0"/>
                                  </p:iterate>
                                  <p:childTnLst>
                                    <p:set>
                                      <p:cBhvr>
                                        <p:cTn id="173" fill="hold">
                                          <p:stCondLst>
                                            <p:cond delay="0"/>
                                          </p:stCondLst>
                                        </p:cTn>
                                        <p:tgtEl>
                                          <p:spTgt spid="913"/>
                                        </p:tgtEl>
                                        <p:attrNameLst>
                                          <p:attrName>style.visibility</p:attrName>
                                        </p:attrNameLst>
                                      </p:cBhvr>
                                      <p:to>
                                        <p:strVal val="hidden"/>
                                      </p:to>
                                    </p:set>
                                  </p:childTnLst>
                                </p:cTn>
                              </p:par>
                            </p:childTnLst>
                          </p:cTn>
                        </p:par>
                        <p:par>
                          <p:cTn id="174" fill="hold">
                            <p:stCondLst>
                              <p:cond delay="0"/>
                            </p:stCondLst>
                            <p:childTnLst>
                              <p:par>
                                <p:cTn id="175" presetID="1" presetClass="entr" presetSubtype="0" fill="hold" grpId="0" nodeType="afterEffect">
                                  <p:stCondLst>
                                    <p:cond delay="0"/>
                                  </p:stCondLst>
                                  <p:iterate>
                                    <p:tmAbs val="0"/>
                                  </p:iterate>
                                  <p:childTnLst>
                                    <p:set>
                                      <p:cBhvr>
                                        <p:cTn id="176" fill="hold"/>
                                        <p:tgtEl>
                                          <p:spTgt spid="919"/>
                                        </p:tgtEl>
                                        <p:attrNameLst>
                                          <p:attrName>style.visibility</p:attrName>
                                        </p:attrNameLst>
                                      </p:cBhvr>
                                      <p:to>
                                        <p:strVal val="visible"/>
                                      </p:to>
                                    </p:set>
                                  </p:childTnLst>
                                </p:cTn>
                              </p:par>
                            </p:childTnLst>
                          </p:cTn>
                        </p:par>
                        <p:par>
                          <p:cTn id="177" fill="hold">
                            <p:stCondLst>
                              <p:cond delay="0"/>
                            </p:stCondLst>
                            <p:childTnLst>
                              <p:par>
                                <p:cTn id="178" presetID="1" presetClass="entr" presetSubtype="0" fill="hold" grpId="0" nodeType="afterEffect">
                                  <p:stCondLst>
                                    <p:cond delay="0"/>
                                  </p:stCondLst>
                                  <p:iterate>
                                    <p:tmAbs val="0"/>
                                  </p:iterate>
                                  <p:childTnLst>
                                    <p:set>
                                      <p:cBhvr>
                                        <p:cTn id="179" fill="hold"/>
                                        <p:tgtEl>
                                          <p:spTgt spid="917"/>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xit" presetSubtype="0" fill="hold" grpId="1" nodeType="clickEffect">
                                  <p:stCondLst>
                                    <p:cond delay="0"/>
                                  </p:stCondLst>
                                  <p:iterate>
                                    <p:tmAbs val="0"/>
                                  </p:iterate>
                                  <p:childTnLst>
                                    <p:set>
                                      <p:cBhvr>
                                        <p:cTn id="183" fill="hold">
                                          <p:stCondLst>
                                            <p:cond delay="0"/>
                                          </p:stCondLst>
                                        </p:cTn>
                                        <p:tgtEl>
                                          <p:spTgt spid="919"/>
                                        </p:tgtEl>
                                        <p:attrNameLst>
                                          <p:attrName>style.visibility</p:attrName>
                                        </p:attrNameLst>
                                      </p:cBhvr>
                                      <p:to>
                                        <p:strVal val="hidden"/>
                                      </p:to>
                                    </p:set>
                                  </p:childTnLst>
                                </p:cTn>
                              </p:par>
                            </p:childTnLst>
                          </p:cTn>
                        </p:par>
                        <p:par>
                          <p:cTn id="184" fill="hold">
                            <p:stCondLst>
                              <p:cond delay="0"/>
                            </p:stCondLst>
                            <p:childTnLst>
                              <p:par>
                                <p:cTn id="185" presetID="1" presetClass="exit" presetSubtype="0" fill="hold" grpId="1" nodeType="afterEffect">
                                  <p:stCondLst>
                                    <p:cond delay="0"/>
                                  </p:stCondLst>
                                  <p:iterate>
                                    <p:tmAbs val="0"/>
                                  </p:iterate>
                                  <p:childTnLst>
                                    <p:set>
                                      <p:cBhvr>
                                        <p:cTn id="186" fill="hold">
                                          <p:stCondLst>
                                            <p:cond delay="0"/>
                                          </p:stCondLst>
                                        </p:cTn>
                                        <p:tgtEl>
                                          <p:spTgt spid="917"/>
                                        </p:tgtEl>
                                        <p:attrNameLst>
                                          <p:attrName>style.visibility</p:attrName>
                                        </p:attrNameLst>
                                      </p:cBhvr>
                                      <p:to>
                                        <p:strVal val="hidden"/>
                                      </p:to>
                                    </p:set>
                                  </p:childTnLst>
                                </p:cTn>
                              </p:par>
                            </p:childTnLst>
                          </p:cTn>
                        </p:par>
                        <p:par>
                          <p:cTn id="187" fill="hold">
                            <p:stCondLst>
                              <p:cond delay="0"/>
                            </p:stCondLst>
                            <p:childTnLst>
                              <p:par>
                                <p:cTn id="188" presetID="1" presetClass="entr" presetSubtype="0" fill="hold" grpId="0" nodeType="afterEffect">
                                  <p:stCondLst>
                                    <p:cond delay="0"/>
                                  </p:stCondLst>
                                  <p:iterate>
                                    <p:tmAbs val="0"/>
                                  </p:iterate>
                                  <p:childTnLst>
                                    <p:set>
                                      <p:cBhvr>
                                        <p:cTn id="189" fill="hold"/>
                                        <p:tgtEl>
                                          <p:spTgt spid="923"/>
                                        </p:tgtEl>
                                        <p:attrNameLst>
                                          <p:attrName>style.visibility</p:attrName>
                                        </p:attrNameLst>
                                      </p:cBhvr>
                                      <p:to>
                                        <p:strVal val="visible"/>
                                      </p:to>
                                    </p:set>
                                  </p:childTnLst>
                                </p:cTn>
                              </p:par>
                            </p:childTnLst>
                          </p:cTn>
                        </p:par>
                        <p:par>
                          <p:cTn id="190" fill="hold">
                            <p:stCondLst>
                              <p:cond delay="0"/>
                            </p:stCondLst>
                            <p:childTnLst>
                              <p:par>
                                <p:cTn id="191" presetID="1" presetClass="entr" presetSubtype="0" fill="hold" grpId="0" nodeType="afterEffect">
                                  <p:stCondLst>
                                    <p:cond delay="0"/>
                                  </p:stCondLst>
                                  <p:iterate>
                                    <p:tmAbs val="0"/>
                                  </p:iterate>
                                  <p:childTnLst>
                                    <p:set>
                                      <p:cBhvr>
                                        <p:cTn id="192" fill="hold"/>
                                        <p:tgtEl>
                                          <p:spTgt spid="921"/>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xit" presetSubtype="0" fill="hold" grpId="1" nodeType="clickEffect">
                                  <p:stCondLst>
                                    <p:cond delay="0"/>
                                  </p:stCondLst>
                                  <p:iterate>
                                    <p:tmAbs val="0"/>
                                  </p:iterate>
                                  <p:childTnLst>
                                    <p:set>
                                      <p:cBhvr>
                                        <p:cTn id="196" fill="hold">
                                          <p:stCondLst>
                                            <p:cond delay="0"/>
                                          </p:stCondLst>
                                        </p:cTn>
                                        <p:tgtEl>
                                          <p:spTgt spid="923"/>
                                        </p:tgtEl>
                                        <p:attrNameLst>
                                          <p:attrName>style.visibility</p:attrName>
                                        </p:attrNameLst>
                                      </p:cBhvr>
                                      <p:to>
                                        <p:strVal val="hidden"/>
                                      </p:to>
                                    </p:set>
                                  </p:childTnLst>
                                </p:cTn>
                              </p:par>
                            </p:childTnLst>
                          </p:cTn>
                        </p:par>
                        <p:par>
                          <p:cTn id="197" fill="hold">
                            <p:stCondLst>
                              <p:cond delay="0"/>
                            </p:stCondLst>
                            <p:childTnLst>
                              <p:par>
                                <p:cTn id="198" presetID="1" presetClass="exit" presetSubtype="0" fill="hold" grpId="1" nodeType="afterEffect">
                                  <p:stCondLst>
                                    <p:cond delay="0"/>
                                  </p:stCondLst>
                                  <p:iterate>
                                    <p:tmAbs val="0"/>
                                  </p:iterate>
                                  <p:childTnLst>
                                    <p:set>
                                      <p:cBhvr>
                                        <p:cTn id="199" fill="hold">
                                          <p:stCondLst>
                                            <p:cond delay="0"/>
                                          </p:stCondLst>
                                        </p:cTn>
                                        <p:tgtEl>
                                          <p:spTgt spid="921"/>
                                        </p:tgtEl>
                                        <p:attrNameLst>
                                          <p:attrName>style.visibility</p:attrName>
                                        </p:attrNameLst>
                                      </p:cBhvr>
                                      <p:to>
                                        <p:strVal val="hidden"/>
                                      </p:to>
                                    </p:set>
                                  </p:childTnLst>
                                </p:cTn>
                              </p:par>
                            </p:childTnLst>
                          </p:cTn>
                        </p:par>
                        <p:par>
                          <p:cTn id="200" fill="hold">
                            <p:stCondLst>
                              <p:cond delay="0"/>
                            </p:stCondLst>
                            <p:childTnLst>
                              <p:par>
                                <p:cTn id="201" presetID="1" presetClass="entr" presetSubtype="0" fill="hold" grpId="0" nodeType="afterEffect">
                                  <p:stCondLst>
                                    <p:cond delay="0"/>
                                  </p:stCondLst>
                                  <p:iterate>
                                    <p:tmAbs val="0"/>
                                  </p:iterate>
                                  <p:childTnLst>
                                    <p:set>
                                      <p:cBhvr>
                                        <p:cTn id="202" fill="hold"/>
                                        <p:tgtEl>
                                          <p:spTgt spid="927"/>
                                        </p:tgtEl>
                                        <p:attrNameLst>
                                          <p:attrName>style.visibility</p:attrName>
                                        </p:attrNameLst>
                                      </p:cBhvr>
                                      <p:to>
                                        <p:strVal val="visible"/>
                                      </p:to>
                                    </p:set>
                                  </p:childTnLst>
                                </p:cTn>
                              </p:par>
                            </p:childTnLst>
                          </p:cTn>
                        </p:par>
                        <p:par>
                          <p:cTn id="203" fill="hold">
                            <p:stCondLst>
                              <p:cond delay="0"/>
                            </p:stCondLst>
                            <p:childTnLst>
                              <p:par>
                                <p:cTn id="204" presetID="1" presetClass="entr" presetSubtype="0" fill="hold" grpId="0" nodeType="afterEffect">
                                  <p:stCondLst>
                                    <p:cond delay="0"/>
                                  </p:stCondLst>
                                  <p:iterate>
                                    <p:tmAbs val="0"/>
                                  </p:iterate>
                                  <p:childTnLst>
                                    <p:set>
                                      <p:cBhvr>
                                        <p:cTn id="205" fill="hold"/>
                                        <p:tgtEl>
                                          <p:spTgt spid="925"/>
                                        </p:tgtEl>
                                        <p:attrNameLst>
                                          <p:attrName>style.visibility</p:attrName>
                                        </p:attrNameLst>
                                      </p:cBhvr>
                                      <p:to>
                                        <p:strVal val="visible"/>
                                      </p:to>
                                    </p:set>
                                  </p:childTnLst>
                                </p:cTn>
                              </p:par>
                            </p:childTnLst>
                          </p:cTn>
                        </p:par>
                      </p:childTnLst>
                    </p:cTn>
                  </p:par>
                  <p:par>
                    <p:cTn id="206" fill="hold">
                      <p:stCondLst>
                        <p:cond delay="indefinite"/>
                      </p:stCondLst>
                      <p:childTnLst>
                        <p:par>
                          <p:cTn id="207" fill="hold">
                            <p:stCondLst>
                              <p:cond delay="0"/>
                            </p:stCondLst>
                            <p:childTnLst>
                              <p:par>
                                <p:cTn id="208" presetID="1" presetClass="exit" presetSubtype="0" fill="hold" grpId="1" nodeType="clickEffect">
                                  <p:stCondLst>
                                    <p:cond delay="0"/>
                                  </p:stCondLst>
                                  <p:iterate>
                                    <p:tmAbs val="0"/>
                                  </p:iterate>
                                  <p:childTnLst>
                                    <p:set>
                                      <p:cBhvr>
                                        <p:cTn id="209" fill="hold">
                                          <p:stCondLst>
                                            <p:cond delay="0"/>
                                          </p:stCondLst>
                                        </p:cTn>
                                        <p:tgtEl>
                                          <p:spTgt spid="927"/>
                                        </p:tgtEl>
                                        <p:attrNameLst>
                                          <p:attrName>style.visibility</p:attrName>
                                        </p:attrNameLst>
                                      </p:cBhvr>
                                      <p:to>
                                        <p:strVal val="hidden"/>
                                      </p:to>
                                    </p:set>
                                  </p:childTnLst>
                                </p:cTn>
                              </p:par>
                            </p:childTnLst>
                          </p:cTn>
                        </p:par>
                        <p:par>
                          <p:cTn id="210" fill="hold">
                            <p:stCondLst>
                              <p:cond delay="0"/>
                            </p:stCondLst>
                            <p:childTnLst>
                              <p:par>
                                <p:cTn id="211" presetID="1" presetClass="exit" presetSubtype="0" fill="hold" grpId="1" nodeType="afterEffect">
                                  <p:stCondLst>
                                    <p:cond delay="0"/>
                                  </p:stCondLst>
                                  <p:iterate>
                                    <p:tmAbs val="0"/>
                                  </p:iterate>
                                  <p:childTnLst>
                                    <p:set>
                                      <p:cBhvr>
                                        <p:cTn id="212" fill="hold">
                                          <p:stCondLst>
                                            <p:cond delay="0"/>
                                          </p:stCondLst>
                                        </p:cTn>
                                        <p:tgtEl>
                                          <p:spTgt spid="925"/>
                                        </p:tgtEl>
                                        <p:attrNameLst>
                                          <p:attrName>style.visibility</p:attrName>
                                        </p:attrNameLst>
                                      </p:cBhvr>
                                      <p:to>
                                        <p:strVal val="hidden"/>
                                      </p:to>
                                    </p:set>
                                  </p:childTnLst>
                                </p:cTn>
                              </p:par>
                            </p:childTnLst>
                          </p:cTn>
                        </p:par>
                        <p:par>
                          <p:cTn id="213" fill="hold">
                            <p:stCondLst>
                              <p:cond delay="0"/>
                            </p:stCondLst>
                            <p:childTnLst>
                              <p:par>
                                <p:cTn id="214" presetID="1" presetClass="entr" presetSubtype="0" fill="hold" grpId="0" nodeType="afterEffect">
                                  <p:stCondLst>
                                    <p:cond delay="0"/>
                                  </p:stCondLst>
                                  <p:iterate>
                                    <p:tmAbs val="0"/>
                                  </p:iterate>
                                  <p:childTnLst>
                                    <p:set>
                                      <p:cBhvr>
                                        <p:cTn id="215" fill="hold"/>
                                        <p:tgtEl>
                                          <p:spTgt spid="931"/>
                                        </p:tgtEl>
                                        <p:attrNameLst>
                                          <p:attrName>style.visibility</p:attrName>
                                        </p:attrNameLst>
                                      </p:cBhvr>
                                      <p:to>
                                        <p:strVal val="visible"/>
                                      </p:to>
                                    </p:set>
                                  </p:childTnLst>
                                </p:cTn>
                              </p:par>
                            </p:childTnLst>
                          </p:cTn>
                        </p:par>
                        <p:par>
                          <p:cTn id="216" fill="hold">
                            <p:stCondLst>
                              <p:cond delay="0"/>
                            </p:stCondLst>
                            <p:childTnLst>
                              <p:par>
                                <p:cTn id="217" presetID="1" presetClass="entr" presetSubtype="0" fill="hold" grpId="0" nodeType="afterEffect">
                                  <p:stCondLst>
                                    <p:cond delay="0"/>
                                  </p:stCondLst>
                                  <p:iterate>
                                    <p:tmAbs val="0"/>
                                  </p:iterate>
                                  <p:childTnLst>
                                    <p:set>
                                      <p:cBhvr>
                                        <p:cTn id="218" fill="hold"/>
                                        <p:tgtEl>
                                          <p:spTgt spid="929"/>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xit" presetSubtype="0" fill="hold" grpId="1" nodeType="clickEffect">
                                  <p:stCondLst>
                                    <p:cond delay="0"/>
                                  </p:stCondLst>
                                  <p:iterate>
                                    <p:tmAbs val="0"/>
                                  </p:iterate>
                                  <p:childTnLst>
                                    <p:set>
                                      <p:cBhvr>
                                        <p:cTn id="222" fill="hold">
                                          <p:stCondLst>
                                            <p:cond delay="0"/>
                                          </p:stCondLst>
                                        </p:cTn>
                                        <p:tgtEl>
                                          <p:spTgt spid="931"/>
                                        </p:tgtEl>
                                        <p:attrNameLst>
                                          <p:attrName>style.visibility</p:attrName>
                                        </p:attrNameLst>
                                      </p:cBhvr>
                                      <p:to>
                                        <p:strVal val="hidden"/>
                                      </p:to>
                                    </p:set>
                                  </p:childTnLst>
                                </p:cTn>
                              </p:par>
                            </p:childTnLst>
                          </p:cTn>
                        </p:par>
                        <p:par>
                          <p:cTn id="223" fill="hold">
                            <p:stCondLst>
                              <p:cond delay="0"/>
                            </p:stCondLst>
                            <p:childTnLst>
                              <p:par>
                                <p:cTn id="224" presetID="1" presetClass="exit" presetSubtype="0" fill="hold" grpId="1" nodeType="afterEffect">
                                  <p:stCondLst>
                                    <p:cond delay="0"/>
                                  </p:stCondLst>
                                  <p:iterate>
                                    <p:tmAbs val="0"/>
                                  </p:iterate>
                                  <p:childTnLst>
                                    <p:set>
                                      <p:cBhvr>
                                        <p:cTn id="225" fill="hold">
                                          <p:stCondLst>
                                            <p:cond delay="0"/>
                                          </p:stCondLst>
                                        </p:cTn>
                                        <p:tgtEl>
                                          <p:spTgt spid="929"/>
                                        </p:tgtEl>
                                        <p:attrNameLst>
                                          <p:attrName>style.visibility</p:attrName>
                                        </p:attrNameLst>
                                      </p:cBhvr>
                                      <p:to>
                                        <p:strVal val="hidden"/>
                                      </p:to>
                                    </p:set>
                                  </p:childTnLst>
                                </p:cTn>
                              </p:par>
                            </p:childTnLst>
                          </p:cTn>
                        </p:par>
                        <p:par>
                          <p:cTn id="226" fill="hold">
                            <p:stCondLst>
                              <p:cond delay="0"/>
                            </p:stCondLst>
                            <p:childTnLst>
                              <p:par>
                                <p:cTn id="227" presetID="1" presetClass="entr" presetSubtype="0" fill="hold" grpId="0" nodeType="afterEffect">
                                  <p:stCondLst>
                                    <p:cond delay="0"/>
                                  </p:stCondLst>
                                  <p:iterate>
                                    <p:tmAbs val="0"/>
                                  </p:iterate>
                                  <p:childTnLst>
                                    <p:set>
                                      <p:cBhvr>
                                        <p:cTn id="228" fill="hold"/>
                                        <p:tgtEl>
                                          <p:spTgt spid="935"/>
                                        </p:tgtEl>
                                        <p:attrNameLst>
                                          <p:attrName>style.visibility</p:attrName>
                                        </p:attrNameLst>
                                      </p:cBhvr>
                                      <p:to>
                                        <p:strVal val="visible"/>
                                      </p:to>
                                    </p:set>
                                  </p:childTnLst>
                                </p:cTn>
                              </p:par>
                            </p:childTnLst>
                          </p:cTn>
                        </p:par>
                        <p:par>
                          <p:cTn id="229" fill="hold">
                            <p:stCondLst>
                              <p:cond delay="0"/>
                            </p:stCondLst>
                            <p:childTnLst>
                              <p:par>
                                <p:cTn id="230" presetID="1" presetClass="entr" presetSubtype="0" fill="hold" grpId="0" nodeType="afterEffect">
                                  <p:stCondLst>
                                    <p:cond delay="0"/>
                                  </p:stCondLst>
                                  <p:iterate>
                                    <p:tmAbs val="0"/>
                                  </p:iterate>
                                  <p:childTnLst>
                                    <p:set>
                                      <p:cBhvr>
                                        <p:cTn id="231" fill="hold"/>
                                        <p:tgtEl>
                                          <p:spTgt spid="933"/>
                                        </p:tgtEl>
                                        <p:attrNameLst>
                                          <p:attrName>style.visibility</p:attrName>
                                        </p:attrNameLst>
                                      </p:cBhvr>
                                      <p:to>
                                        <p:strVal val="visible"/>
                                      </p:to>
                                    </p:set>
                                  </p:childTnLst>
                                </p:cTn>
                              </p:par>
                            </p:childTnLst>
                          </p:cTn>
                        </p:par>
                      </p:childTnLst>
                    </p:cTn>
                  </p:par>
                  <p:par>
                    <p:cTn id="232" fill="hold">
                      <p:stCondLst>
                        <p:cond delay="indefinite"/>
                      </p:stCondLst>
                      <p:childTnLst>
                        <p:par>
                          <p:cTn id="233" fill="hold">
                            <p:stCondLst>
                              <p:cond delay="0"/>
                            </p:stCondLst>
                            <p:childTnLst>
                              <p:par>
                                <p:cTn id="234" presetID="1" presetClass="exit" presetSubtype="0" fill="hold" grpId="1" nodeType="clickEffect">
                                  <p:stCondLst>
                                    <p:cond delay="0"/>
                                  </p:stCondLst>
                                  <p:iterate>
                                    <p:tmAbs val="0"/>
                                  </p:iterate>
                                  <p:childTnLst>
                                    <p:set>
                                      <p:cBhvr>
                                        <p:cTn id="235" fill="hold">
                                          <p:stCondLst>
                                            <p:cond delay="0"/>
                                          </p:stCondLst>
                                        </p:cTn>
                                        <p:tgtEl>
                                          <p:spTgt spid="935"/>
                                        </p:tgtEl>
                                        <p:attrNameLst>
                                          <p:attrName>style.visibility</p:attrName>
                                        </p:attrNameLst>
                                      </p:cBhvr>
                                      <p:to>
                                        <p:strVal val="hidden"/>
                                      </p:to>
                                    </p:set>
                                  </p:childTnLst>
                                </p:cTn>
                              </p:par>
                            </p:childTnLst>
                          </p:cTn>
                        </p:par>
                        <p:par>
                          <p:cTn id="236" fill="hold">
                            <p:stCondLst>
                              <p:cond delay="0"/>
                            </p:stCondLst>
                            <p:childTnLst>
                              <p:par>
                                <p:cTn id="237" presetID="1" presetClass="exit" presetSubtype="0" fill="hold" grpId="1" nodeType="afterEffect">
                                  <p:stCondLst>
                                    <p:cond delay="0"/>
                                  </p:stCondLst>
                                  <p:iterate>
                                    <p:tmAbs val="0"/>
                                  </p:iterate>
                                  <p:childTnLst>
                                    <p:set>
                                      <p:cBhvr>
                                        <p:cTn id="238" fill="hold">
                                          <p:stCondLst>
                                            <p:cond delay="0"/>
                                          </p:stCondLst>
                                        </p:cTn>
                                        <p:tgtEl>
                                          <p:spTgt spid="933"/>
                                        </p:tgtEl>
                                        <p:attrNameLst>
                                          <p:attrName>style.visibility</p:attrName>
                                        </p:attrNameLst>
                                      </p:cBhvr>
                                      <p:to>
                                        <p:strVal val="hidden"/>
                                      </p:to>
                                    </p:set>
                                  </p:childTnLst>
                                </p:cTn>
                              </p:par>
                            </p:childTnLst>
                          </p:cTn>
                        </p:par>
                        <p:par>
                          <p:cTn id="239" fill="hold">
                            <p:stCondLst>
                              <p:cond delay="0"/>
                            </p:stCondLst>
                            <p:childTnLst>
                              <p:par>
                                <p:cTn id="240" presetID="1" presetClass="exit" presetSubtype="0" fill="hold" grpId="1" nodeType="afterEffect">
                                  <p:stCondLst>
                                    <p:cond delay="0"/>
                                  </p:stCondLst>
                                  <p:iterate>
                                    <p:tmAbs val="0"/>
                                  </p:iterate>
                                  <p:childTnLst>
                                    <p:set>
                                      <p:cBhvr>
                                        <p:cTn id="241" fill="hold">
                                          <p:stCondLst>
                                            <p:cond delay="0"/>
                                          </p:stCondLst>
                                        </p:cTn>
                                        <p:tgtEl>
                                          <p:spTgt spid="904"/>
                                        </p:tgtEl>
                                        <p:attrNameLst>
                                          <p:attrName>style.visibility</p:attrName>
                                        </p:attrNameLst>
                                      </p:cBhvr>
                                      <p:to>
                                        <p:strVal val="hidden"/>
                                      </p:to>
                                    </p:set>
                                  </p:childTnLst>
                                </p:cTn>
                              </p:par>
                            </p:childTnLst>
                          </p:cTn>
                        </p:par>
                        <p:par>
                          <p:cTn id="242" fill="hold">
                            <p:stCondLst>
                              <p:cond delay="0"/>
                            </p:stCondLst>
                            <p:childTnLst>
                              <p:par>
                                <p:cTn id="243" presetID="1" presetClass="entr" presetSubtype="0" fill="hold" grpId="0" nodeType="afterEffect">
                                  <p:stCondLst>
                                    <p:cond delay="0"/>
                                  </p:stCondLst>
                                  <p:iterate>
                                    <p:tmAbs val="0"/>
                                  </p:iterate>
                                  <p:childTnLst>
                                    <p:set>
                                      <p:cBhvr>
                                        <p:cTn id="244" fill="hold"/>
                                        <p:tgtEl>
                                          <p:spTgt spid="937"/>
                                        </p:tgtEl>
                                        <p:attrNameLst>
                                          <p:attrName>style.visibility</p:attrName>
                                        </p:attrNameLst>
                                      </p:cBhvr>
                                      <p:to>
                                        <p:strVal val="visible"/>
                                      </p:to>
                                    </p:set>
                                  </p:childTnLst>
                                </p:cTn>
                              </p:par>
                            </p:childTnLst>
                          </p:cTn>
                        </p:par>
                        <p:par>
                          <p:cTn id="245" fill="hold">
                            <p:stCondLst>
                              <p:cond delay="0"/>
                            </p:stCondLst>
                            <p:childTnLst>
                              <p:par>
                                <p:cTn id="246" presetID="1" presetClass="entr" presetSubtype="0" fill="hold" grpId="0" nodeType="afterEffect">
                                  <p:stCondLst>
                                    <p:cond delay="0"/>
                                  </p:stCondLst>
                                  <p:iterate>
                                    <p:tmAbs val="0"/>
                                  </p:iterate>
                                  <p:childTnLst>
                                    <p:set>
                                      <p:cBhvr>
                                        <p:cTn id="247" fill="hold"/>
                                        <p:tgtEl>
                                          <p:spTgt spid="940"/>
                                        </p:tgtEl>
                                        <p:attrNameLst>
                                          <p:attrName>style.visibility</p:attrName>
                                        </p:attrNameLst>
                                      </p:cBhvr>
                                      <p:to>
                                        <p:strVal val="visible"/>
                                      </p:to>
                                    </p:set>
                                  </p:childTnLst>
                                </p:cTn>
                              </p:par>
                            </p:childTnLst>
                          </p:cTn>
                        </p:par>
                        <p:par>
                          <p:cTn id="248" fill="hold">
                            <p:stCondLst>
                              <p:cond delay="0"/>
                            </p:stCondLst>
                            <p:childTnLst>
                              <p:par>
                                <p:cTn id="249" presetID="1" presetClass="entr" presetSubtype="0" fill="hold" grpId="0" nodeType="afterEffect">
                                  <p:stCondLst>
                                    <p:cond delay="0"/>
                                  </p:stCondLst>
                                  <p:iterate>
                                    <p:tmAbs val="0"/>
                                  </p:iterate>
                                  <p:childTnLst>
                                    <p:set>
                                      <p:cBhvr>
                                        <p:cTn id="250" fill="hold"/>
                                        <p:tgtEl>
                                          <p:spTgt spid="938"/>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presetID="1" presetClass="exit" presetSubtype="0" fill="hold" grpId="1" nodeType="clickEffect">
                                  <p:stCondLst>
                                    <p:cond delay="0"/>
                                  </p:stCondLst>
                                  <p:iterate>
                                    <p:tmAbs val="0"/>
                                  </p:iterate>
                                  <p:childTnLst>
                                    <p:set>
                                      <p:cBhvr>
                                        <p:cTn id="254" fill="hold">
                                          <p:stCondLst>
                                            <p:cond delay="0"/>
                                          </p:stCondLst>
                                        </p:cTn>
                                        <p:tgtEl>
                                          <p:spTgt spid="940"/>
                                        </p:tgtEl>
                                        <p:attrNameLst>
                                          <p:attrName>style.visibility</p:attrName>
                                        </p:attrNameLst>
                                      </p:cBhvr>
                                      <p:to>
                                        <p:strVal val="hidden"/>
                                      </p:to>
                                    </p:set>
                                  </p:childTnLst>
                                </p:cTn>
                              </p:par>
                            </p:childTnLst>
                          </p:cTn>
                        </p:par>
                        <p:par>
                          <p:cTn id="255" fill="hold">
                            <p:stCondLst>
                              <p:cond delay="0"/>
                            </p:stCondLst>
                            <p:childTnLst>
                              <p:par>
                                <p:cTn id="256" presetID="1" presetClass="exit" presetSubtype="0" fill="hold" grpId="1" nodeType="afterEffect">
                                  <p:stCondLst>
                                    <p:cond delay="0"/>
                                  </p:stCondLst>
                                  <p:iterate>
                                    <p:tmAbs val="0"/>
                                  </p:iterate>
                                  <p:childTnLst>
                                    <p:set>
                                      <p:cBhvr>
                                        <p:cTn id="257" fill="hold">
                                          <p:stCondLst>
                                            <p:cond delay="0"/>
                                          </p:stCondLst>
                                        </p:cTn>
                                        <p:tgtEl>
                                          <p:spTgt spid="938"/>
                                        </p:tgtEl>
                                        <p:attrNameLst>
                                          <p:attrName>style.visibility</p:attrName>
                                        </p:attrNameLst>
                                      </p:cBhvr>
                                      <p:to>
                                        <p:strVal val="hidden"/>
                                      </p:to>
                                    </p:set>
                                  </p:childTnLst>
                                </p:cTn>
                              </p:par>
                            </p:childTnLst>
                          </p:cTn>
                        </p:par>
                        <p:par>
                          <p:cTn id="258" fill="hold">
                            <p:stCondLst>
                              <p:cond delay="0"/>
                            </p:stCondLst>
                            <p:childTnLst>
                              <p:par>
                                <p:cTn id="259" presetID="1" presetClass="exit" presetSubtype="0" fill="hold" grpId="1" nodeType="afterEffect">
                                  <p:stCondLst>
                                    <p:cond delay="0"/>
                                  </p:stCondLst>
                                  <p:iterate>
                                    <p:tmAbs val="0"/>
                                  </p:iterate>
                                  <p:childTnLst>
                                    <p:set>
                                      <p:cBhvr>
                                        <p:cTn id="260" fill="hold">
                                          <p:stCondLst>
                                            <p:cond delay="0"/>
                                          </p:stCondLst>
                                        </p:cTn>
                                        <p:tgtEl>
                                          <p:spTgt spid="937"/>
                                        </p:tgtEl>
                                        <p:attrNameLst>
                                          <p:attrName>style.visibility</p:attrName>
                                        </p:attrNameLst>
                                      </p:cBhvr>
                                      <p:to>
                                        <p:strVal val="hidden"/>
                                      </p:to>
                                    </p:set>
                                  </p:childTnLst>
                                </p:cTn>
                              </p:par>
                            </p:childTnLst>
                          </p:cTn>
                        </p:par>
                        <p:par>
                          <p:cTn id="261" fill="hold">
                            <p:stCondLst>
                              <p:cond delay="0"/>
                            </p:stCondLst>
                            <p:childTnLst>
                              <p:par>
                                <p:cTn id="262" presetID="1" presetClass="entr" presetSubtype="0" fill="hold" grpId="0" nodeType="afterEffect">
                                  <p:stCondLst>
                                    <p:cond delay="0"/>
                                  </p:stCondLst>
                                  <p:iterate>
                                    <p:tmAbs val="0"/>
                                  </p:iterate>
                                  <p:childTnLst>
                                    <p:set>
                                      <p:cBhvr>
                                        <p:cTn id="263" fill="hold"/>
                                        <p:tgtEl>
                                          <p:spTgt spid="942"/>
                                        </p:tgtEl>
                                        <p:attrNameLst>
                                          <p:attrName>style.visibility</p:attrName>
                                        </p:attrNameLst>
                                      </p:cBhvr>
                                      <p:to>
                                        <p:strVal val="visible"/>
                                      </p:to>
                                    </p:set>
                                  </p:childTnLst>
                                </p:cTn>
                              </p:par>
                            </p:childTnLst>
                          </p:cTn>
                        </p:par>
                        <p:par>
                          <p:cTn id="264" fill="hold">
                            <p:stCondLst>
                              <p:cond delay="0"/>
                            </p:stCondLst>
                            <p:childTnLst>
                              <p:par>
                                <p:cTn id="265" presetID="1" presetClass="entr" presetSubtype="0" fill="hold" grpId="0" nodeType="afterEffect">
                                  <p:stCondLst>
                                    <p:cond delay="0"/>
                                  </p:stCondLst>
                                  <p:iterate>
                                    <p:tmAbs val="0"/>
                                  </p:iterate>
                                  <p:childTnLst>
                                    <p:set>
                                      <p:cBhvr>
                                        <p:cTn id="266" fill="hold"/>
                                        <p:tgtEl>
                                          <p:spTgt spid="945"/>
                                        </p:tgtEl>
                                        <p:attrNameLst>
                                          <p:attrName>style.visibility</p:attrName>
                                        </p:attrNameLst>
                                      </p:cBhvr>
                                      <p:to>
                                        <p:strVal val="visible"/>
                                      </p:to>
                                    </p:set>
                                  </p:childTnLst>
                                </p:cTn>
                              </p:par>
                            </p:childTnLst>
                          </p:cTn>
                        </p:par>
                        <p:par>
                          <p:cTn id="267" fill="hold">
                            <p:stCondLst>
                              <p:cond delay="0"/>
                            </p:stCondLst>
                            <p:childTnLst>
                              <p:par>
                                <p:cTn id="268" presetID="1" presetClass="entr" presetSubtype="0" fill="hold" grpId="0" nodeType="afterEffect">
                                  <p:stCondLst>
                                    <p:cond delay="0"/>
                                  </p:stCondLst>
                                  <p:iterate>
                                    <p:tmAbs val="0"/>
                                  </p:iterate>
                                  <p:childTnLst>
                                    <p:set>
                                      <p:cBhvr>
                                        <p:cTn id="269" fill="hold"/>
                                        <p:tgtEl>
                                          <p:spTgt spid="943"/>
                                        </p:tgtEl>
                                        <p:attrNameLst>
                                          <p:attrName>style.visibility</p:attrName>
                                        </p:attrNameLst>
                                      </p:cBhvr>
                                      <p:to>
                                        <p:strVal val="visible"/>
                                      </p:to>
                                    </p:set>
                                  </p:childTnLst>
                                </p:cTn>
                              </p:par>
                            </p:childTnLst>
                          </p:cTn>
                        </p:par>
                      </p:childTnLst>
                    </p:cTn>
                  </p:par>
                  <p:par>
                    <p:cTn id="270" fill="hold">
                      <p:stCondLst>
                        <p:cond delay="indefinite"/>
                      </p:stCondLst>
                      <p:childTnLst>
                        <p:par>
                          <p:cTn id="271" fill="hold">
                            <p:stCondLst>
                              <p:cond delay="0"/>
                            </p:stCondLst>
                            <p:childTnLst>
                              <p:par>
                                <p:cTn id="272" presetID="1" presetClass="exit" presetSubtype="0" fill="hold" grpId="1" nodeType="clickEffect">
                                  <p:stCondLst>
                                    <p:cond delay="0"/>
                                  </p:stCondLst>
                                  <p:iterate>
                                    <p:tmAbs val="0"/>
                                  </p:iterate>
                                  <p:childTnLst>
                                    <p:set>
                                      <p:cBhvr>
                                        <p:cTn id="273" fill="hold">
                                          <p:stCondLst>
                                            <p:cond delay="0"/>
                                          </p:stCondLst>
                                        </p:cTn>
                                        <p:tgtEl>
                                          <p:spTgt spid="945"/>
                                        </p:tgtEl>
                                        <p:attrNameLst>
                                          <p:attrName>style.visibility</p:attrName>
                                        </p:attrNameLst>
                                      </p:cBhvr>
                                      <p:to>
                                        <p:strVal val="hidden"/>
                                      </p:to>
                                    </p:set>
                                  </p:childTnLst>
                                </p:cTn>
                              </p:par>
                            </p:childTnLst>
                          </p:cTn>
                        </p:par>
                        <p:par>
                          <p:cTn id="274" fill="hold">
                            <p:stCondLst>
                              <p:cond delay="0"/>
                            </p:stCondLst>
                            <p:childTnLst>
                              <p:par>
                                <p:cTn id="275" presetID="1" presetClass="exit" presetSubtype="0" fill="hold" grpId="1" nodeType="afterEffect">
                                  <p:stCondLst>
                                    <p:cond delay="0"/>
                                  </p:stCondLst>
                                  <p:iterate>
                                    <p:tmAbs val="0"/>
                                  </p:iterate>
                                  <p:childTnLst>
                                    <p:set>
                                      <p:cBhvr>
                                        <p:cTn id="276" fill="hold">
                                          <p:stCondLst>
                                            <p:cond delay="0"/>
                                          </p:stCondLst>
                                        </p:cTn>
                                        <p:tgtEl>
                                          <p:spTgt spid="943"/>
                                        </p:tgtEl>
                                        <p:attrNameLst>
                                          <p:attrName>style.visibility</p:attrName>
                                        </p:attrNameLst>
                                      </p:cBhvr>
                                      <p:to>
                                        <p:strVal val="hidden"/>
                                      </p:to>
                                    </p:set>
                                  </p:childTnLst>
                                </p:cTn>
                              </p:par>
                            </p:childTnLst>
                          </p:cTn>
                        </p:par>
                        <p:par>
                          <p:cTn id="277" fill="hold">
                            <p:stCondLst>
                              <p:cond delay="0"/>
                            </p:stCondLst>
                            <p:childTnLst>
                              <p:par>
                                <p:cTn id="278" presetID="1" presetClass="exit" presetSubtype="0" fill="hold" grpId="1" nodeType="afterEffect">
                                  <p:stCondLst>
                                    <p:cond delay="0"/>
                                  </p:stCondLst>
                                  <p:iterate>
                                    <p:tmAbs val="0"/>
                                  </p:iterate>
                                  <p:childTnLst>
                                    <p:set>
                                      <p:cBhvr>
                                        <p:cTn id="279" fill="hold">
                                          <p:stCondLst>
                                            <p:cond delay="0"/>
                                          </p:stCondLst>
                                        </p:cTn>
                                        <p:tgtEl>
                                          <p:spTgt spid="942"/>
                                        </p:tgtEl>
                                        <p:attrNameLst>
                                          <p:attrName>style.visibility</p:attrName>
                                        </p:attrNameLst>
                                      </p:cBhvr>
                                      <p:to>
                                        <p:strVal val="hidden"/>
                                      </p:to>
                                    </p:set>
                                  </p:childTnLst>
                                </p:cTn>
                              </p:par>
                            </p:childTnLst>
                          </p:cTn>
                        </p:par>
                        <p:par>
                          <p:cTn id="280" fill="hold">
                            <p:stCondLst>
                              <p:cond delay="0"/>
                            </p:stCondLst>
                            <p:childTnLst>
                              <p:par>
                                <p:cTn id="281" presetID="1" presetClass="entr" presetSubtype="0" fill="hold" grpId="0" nodeType="afterEffect">
                                  <p:stCondLst>
                                    <p:cond delay="0"/>
                                  </p:stCondLst>
                                  <p:iterate>
                                    <p:tmAbs val="0"/>
                                  </p:iterate>
                                  <p:childTnLst>
                                    <p:set>
                                      <p:cBhvr>
                                        <p:cTn id="282" fill="hold"/>
                                        <p:tgtEl>
                                          <p:spTgt spid="947"/>
                                        </p:tgtEl>
                                        <p:attrNameLst>
                                          <p:attrName>style.visibility</p:attrName>
                                        </p:attrNameLst>
                                      </p:cBhvr>
                                      <p:to>
                                        <p:strVal val="visible"/>
                                      </p:to>
                                    </p:set>
                                  </p:childTnLst>
                                </p:cTn>
                              </p:par>
                            </p:childTnLst>
                          </p:cTn>
                        </p:par>
                      </p:childTnLst>
                    </p:cTn>
                  </p:par>
                  <p:par>
                    <p:cTn id="283" fill="hold">
                      <p:stCondLst>
                        <p:cond delay="indefinite"/>
                      </p:stCondLst>
                      <p:childTnLst>
                        <p:par>
                          <p:cTn id="284" fill="hold">
                            <p:stCondLst>
                              <p:cond delay="0"/>
                            </p:stCondLst>
                            <p:childTnLst>
                              <p:par>
                                <p:cTn id="285" presetID="1" presetClass="entr" presetSubtype="0" fill="hold" grpId="0" nodeType="clickEffect">
                                  <p:stCondLst>
                                    <p:cond delay="0"/>
                                  </p:stCondLst>
                                  <p:iterate>
                                    <p:tmAbs val="0"/>
                                  </p:iterate>
                                  <p:childTnLst>
                                    <p:set>
                                      <p:cBhvr>
                                        <p:cTn id="286" fill="hold"/>
                                        <p:tgtEl>
                                          <p:spTgt spid="950"/>
                                        </p:tgtEl>
                                        <p:attrNameLst>
                                          <p:attrName>style.visibility</p:attrName>
                                        </p:attrNameLst>
                                      </p:cBhvr>
                                      <p:to>
                                        <p:strVal val="visible"/>
                                      </p:to>
                                    </p:set>
                                  </p:childTnLst>
                                </p:cTn>
                              </p:par>
                            </p:childTnLst>
                          </p:cTn>
                        </p:par>
                        <p:par>
                          <p:cTn id="287" fill="hold">
                            <p:stCondLst>
                              <p:cond delay="0"/>
                            </p:stCondLst>
                            <p:childTnLst>
                              <p:par>
                                <p:cTn id="288" presetID="1" presetClass="entr" presetSubtype="0" fill="hold" grpId="0" nodeType="afterEffect">
                                  <p:stCondLst>
                                    <p:cond delay="0"/>
                                  </p:stCondLst>
                                  <p:iterate>
                                    <p:tmAbs val="0"/>
                                  </p:iterate>
                                  <p:childTnLst>
                                    <p:set>
                                      <p:cBhvr>
                                        <p:cTn id="289" fill="hold"/>
                                        <p:tgtEl>
                                          <p:spTgt spid="948"/>
                                        </p:tgtEl>
                                        <p:attrNameLst>
                                          <p:attrName>style.visibility</p:attrName>
                                        </p:attrNameLst>
                                      </p:cBhvr>
                                      <p:to>
                                        <p:strVal val="visible"/>
                                      </p:to>
                                    </p:set>
                                  </p:childTnLst>
                                </p:cTn>
                              </p:par>
                            </p:childTnLst>
                          </p:cTn>
                        </p:par>
                      </p:childTnLst>
                    </p:cTn>
                  </p:par>
                  <p:par>
                    <p:cTn id="290" fill="hold">
                      <p:stCondLst>
                        <p:cond delay="indefinite"/>
                      </p:stCondLst>
                      <p:childTnLst>
                        <p:par>
                          <p:cTn id="291" fill="hold">
                            <p:stCondLst>
                              <p:cond delay="0"/>
                            </p:stCondLst>
                            <p:childTnLst>
                              <p:par>
                                <p:cTn id="292" presetID="1" presetClass="exit" presetSubtype="0" fill="hold" grpId="1" nodeType="clickEffect">
                                  <p:stCondLst>
                                    <p:cond delay="0"/>
                                  </p:stCondLst>
                                  <p:iterate>
                                    <p:tmAbs val="0"/>
                                  </p:iterate>
                                  <p:childTnLst>
                                    <p:set>
                                      <p:cBhvr>
                                        <p:cTn id="293" fill="hold">
                                          <p:stCondLst>
                                            <p:cond delay="0"/>
                                          </p:stCondLst>
                                        </p:cTn>
                                        <p:tgtEl>
                                          <p:spTgt spid="947"/>
                                        </p:tgtEl>
                                        <p:attrNameLst>
                                          <p:attrName>style.visibility</p:attrName>
                                        </p:attrNameLst>
                                      </p:cBhvr>
                                      <p:to>
                                        <p:strVal val="hidden"/>
                                      </p:to>
                                    </p:set>
                                  </p:childTnLst>
                                </p:cTn>
                              </p:par>
                            </p:childTnLst>
                          </p:cTn>
                        </p:par>
                        <p:par>
                          <p:cTn id="294" fill="hold">
                            <p:stCondLst>
                              <p:cond delay="0"/>
                            </p:stCondLst>
                            <p:childTnLst>
                              <p:par>
                                <p:cTn id="295" presetID="1" presetClass="exit" presetSubtype="0" fill="hold" grpId="1" nodeType="afterEffect">
                                  <p:stCondLst>
                                    <p:cond delay="0"/>
                                  </p:stCondLst>
                                  <p:iterate>
                                    <p:tmAbs val="0"/>
                                  </p:iterate>
                                  <p:childTnLst>
                                    <p:set>
                                      <p:cBhvr>
                                        <p:cTn id="296" fill="hold">
                                          <p:stCondLst>
                                            <p:cond delay="0"/>
                                          </p:stCondLst>
                                        </p:cTn>
                                        <p:tgtEl>
                                          <p:spTgt spid="950"/>
                                        </p:tgtEl>
                                        <p:attrNameLst>
                                          <p:attrName>style.visibility</p:attrName>
                                        </p:attrNameLst>
                                      </p:cBhvr>
                                      <p:to>
                                        <p:strVal val="hidden"/>
                                      </p:to>
                                    </p:set>
                                  </p:childTnLst>
                                </p:cTn>
                              </p:par>
                            </p:childTnLst>
                          </p:cTn>
                        </p:par>
                        <p:par>
                          <p:cTn id="297" fill="hold">
                            <p:stCondLst>
                              <p:cond delay="0"/>
                            </p:stCondLst>
                            <p:childTnLst>
                              <p:par>
                                <p:cTn id="298" presetID="1" presetClass="exit" presetSubtype="0" fill="hold" grpId="1" nodeType="afterEffect">
                                  <p:stCondLst>
                                    <p:cond delay="0"/>
                                  </p:stCondLst>
                                  <p:iterate>
                                    <p:tmAbs val="0"/>
                                  </p:iterate>
                                  <p:childTnLst>
                                    <p:set>
                                      <p:cBhvr>
                                        <p:cTn id="299" fill="hold">
                                          <p:stCondLst>
                                            <p:cond delay="0"/>
                                          </p:stCondLst>
                                        </p:cTn>
                                        <p:tgtEl>
                                          <p:spTgt spid="948"/>
                                        </p:tgtEl>
                                        <p:attrNameLst>
                                          <p:attrName>style.visibility</p:attrName>
                                        </p:attrNameLst>
                                      </p:cBhvr>
                                      <p:to>
                                        <p:strVal val="hidden"/>
                                      </p:to>
                                    </p:set>
                                  </p:childTnLst>
                                </p:cTn>
                              </p:par>
                            </p:childTnLst>
                          </p:cTn>
                        </p:par>
                        <p:par>
                          <p:cTn id="300" fill="hold">
                            <p:stCondLst>
                              <p:cond delay="0"/>
                            </p:stCondLst>
                            <p:childTnLst>
                              <p:par>
                                <p:cTn id="301" presetID="1" presetClass="entr" presetSubtype="0" fill="hold" grpId="0" nodeType="afterEffect">
                                  <p:stCondLst>
                                    <p:cond delay="0"/>
                                  </p:stCondLst>
                                  <p:iterate>
                                    <p:tmAbs val="0"/>
                                  </p:iterate>
                                  <p:childTnLst>
                                    <p:set>
                                      <p:cBhvr>
                                        <p:cTn id="302" fill="hold"/>
                                        <p:tgtEl>
                                          <p:spTgt spid="952"/>
                                        </p:tgtEl>
                                        <p:attrNameLst>
                                          <p:attrName>style.visibility</p:attrName>
                                        </p:attrNameLst>
                                      </p:cBhvr>
                                      <p:to>
                                        <p:strVal val="visible"/>
                                      </p:to>
                                    </p:set>
                                  </p:childTnLst>
                                </p:cTn>
                              </p:par>
                            </p:childTnLst>
                          </p:cTn>
                        </p:par>
                        <p:par>
                          <p:cTn id="303" fill="hold">
                            <p:stCondLst>
                              <p:cond delay="0"/>
                            </p:stCondLst>
                            <p:childTnLst>
                              <p:par>
                                <p:cTn id="304" presetID="1" presetClass="entr" presetSubtype="0" fill="hold" grpId="0" nodeType="afterEffect">
                                  <p:stCondLst>
                                    <p:cond delay="0"/>
                                  </p:stCondLst>
                                  <p:iterate>
                                    <p:tmAbs val="0"/>
                                  </p:iterate>
                                  <p:childTnLst>
                                    <p:set>
                                      <p:cBhvr>
                                        <p:cTn id="305" fill="hold"/>
                                        <p:tgtEl>
                                          <p:spTgt spid="953"/>
                                        </p:tgtEl>
                                        <p:attrNameLst>
                                          <p:attrName>style.visibility</p:attrName>
                                        </p:attrNameLst>
                                      </p:cBhvr>
                                      <p:to>
                                        <p:strVal val="visible"/>
                                      </p:to>
                                    </p:set>
                                  </p:childTnLst>
                                </p:cTn>
                              </p:par>
                            </p:childTnLst>
                          </p:cTn>
                        </p:par>
                      </p:childTnLst>
                    </p:cTn>
                  </p:par>
                  <p:par>
                    <p:cTn id="306" fill="hold">
                      <p:stCondLst>
                        <p:cond delay="indefinite"/>
                      </p:stCondLst>
                      <p:childTnLst>
                        <p:par>
                          <p:cTn id="307" fill="hold">
                            <p:stCondLst>
                              <p:cond delay="0"/>
                            </p:stCondLst>
                            <p:childTnLst>
                              <p:par>
                                <p:cTn id="308" presetID="1" presetClass="exit" presetSubtype="0" fill="hold" grpId="1" nodeType="clickEffect">
                                  <p:stCondLst>
                                    <p:cond delay="0"/>
                                  </p:stCondLst>
                                  <p:iterate>
                                    <p:tmAbs val="0"/>
                                  </p:iterate>
                                  <p:childTnLst>
                                    <p:set>
                                      <p:cBhvr>
                                        <p:cTn id="309" fill="hold">
                                          <p:stCondLst>
                                            <p:cond delay="0"/>
                                          </p:stCondLst>
                                        </p:cTn>
                                        <p:tgtEl>
                                          <p:spTgt spid="952"/>
                                        </p:tgtEl>
                                        <p:attrNameLst>
                                          <p:attrName>style.visibility</p:attrName>
                                        </p:attrNameLst>
                                      </p:cBhvr>
                                      <p:to>
                                        <p:strVal val="hidden"/>
                                      </p:to>
                                    </p:set>
                                  </p:childTnLst>
                                </p:cTn>
                              </p:par>
                            </p:childTnLst>
                          </p:cTn>
                        </p:par>
                        <p:par>
                          <p:cTn id="310" fill="hold">
                            <p:stCondLst>
                              <p:cond delay="0"/>
                            </p:stCondLst>
                            <p:childTnLst>
                              <p:par>
                                <p:cTn id="311" presetID="1" presetClass="exit" presetSubtype="0" fill="hold" grpId="1" nodeType="afterEffect">
                                  <p:stCondLst>
                                    <p:cond delay="0"/>
                                  </p:stCondLst>
                                  <p:iterate>
                                    <p:tmAbs val="0"/>
                                  </p:iterate>
                                  <p:childTnLst>
                                    <p:set>
                                      <p:cBhvr>
                                        <p:cTn id="312" fill="hold">
                                          <p:stCondLst>
                                            <p:cond delay="0"/>
                                          </p:stCondLst>
                                        </p:cTn>
                                        <p:tgtEl>
                                          <p:spTgt spid="953"/>
                                        </p:tgtEl>
                                        <p:attrNameLst>
                                          <p:attrName>style.visibility</p:attrName>
                                        </p:attrNameLst>
                                      </p:cBhvr>
                                      <p:to>
                                        <p:strVal val="hidden"/>
                                      </p:to>
                                    </p:set>
                                  </p:childTnLst>
                                </p:cTn>
                              </p:par>
                            </p:childTnLst>
                          </p:cTn>
                        </p:par>
                        <p:par>
                          <p:cTn id="313" fill="hold">
                            <p:stCondLst>
                              <p:cond delay="0"/>
                            </p:stCondLst>
                            <p:childTnLst>
                              <p:par>
                                <p:cTn id="314" presetID="1" presetClass="entr" presetSubtype="0" fill="hold" grpId="0" nodeType="afterEffect">
                                  <p:stCondLst>
                                    <p:cond delay="0"/>
                                  </p:stCondLst>
                                  <p:iterate>
                                    <p:tmAbs val="0"/>
                                  </p:iterate>
                                  <p:childTnLst>
                                    <p:set>
                                      <p:cBhvr>
                                        <p:cTn id="315" fill="hold"/>
                                        <p:tgtEl>
                                          <p:spTgt spid="9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6" grpId="0" animBg="1" advAuto="0"/>
      <p:bldP spid="867" grpId="0" animBg="1" advAuto="0"/>
      <p:bldP spid="867" grpId="1" animBg="1" advAuto="0"/>
      <p:bldP spid="869" grpId="0" animBg="1" advAuto="0"/>
      <p:bldP spid="869" grpId="1" animBg="1" advAuto="0"/>
      <p:bldP spid="871" grpId="0" animBg="1" advAuto="0"/>
      <p:bldP spid="871" grpId="1" animBg="1" advAuto="0"/>
      <p:bldP spid="873" grpId="0" animBg="1" advAuto="0"/>
      <p:bldP spid="873" grpId="1" animBg="1" advAuto="0"/>
      <p:bldP spid="875" grpId="0" animBg="1" advAuto="0"/>
      <p:bldP spid="875" grpId="1" animBg="1" advAuto="0"/>
      <p:bldP spid="877" grpId="0" animBg="1" advAuto="0"/>
      <p:bldP spid="877" grpId="1" animBg="1" advAuto="0"/>
      <p:bldP spid="879" grpId="0" animBg="1" advAuto="0"/>
      <p:bldP spid="879" grpId="1" animBg="1" advAuto="0"/>
      <p:bldP spid="881" grpId="0" animBg="1" advAuto="0"/>
      <p:bldP spid="881" grpId="1" animBg="1" advAuto="0"/>
      <p:bldP spid="883" grpId="0" animBg="1" advAuto="0"/>
      <p:bldP spid="883" grpId="1" animBg="1" advAuto="0"/>
      <p:bldP spid="885" grpId="0" animBg="1" advAuto="0"/>
      <p:bldP spid="885" grpId="1" animBg="1" advAuto="0"/>
      <p:bldP spid="887" grpId="0" animBg="1" advAuto="0"/>
      <p:bldP spid="887" grpId="1" animBg="1" advAuto="0"/>
      <p:bldP spid="888" grpId="0" animBg="1" advAuto="0"/>
      <p:bldP spid="888" grpId="1" animBg="1" advAuto="0"/>
      <p:bldP spid="890" grpId="0" animBg="1" advAuto="0"/>
      <p:bldP spid="890" grpId="1" animBg="1" advAuto="0"/>
      <p:bldP spid="892" grpId="0" animBg="1" advAuto="0"/>
      <p:bldP spid="892" grpId="1" animBg="1" advAuto="0"/>
      <p:bldP spid="894" grpId="0" animBg="1" advAuto="0"/>
      <p:bldP spid="894" grpId="1" animBg="1" advAuto="0"/>
      <p:bldP spid="896" grpId="0" animBg="1" advAuto="0"/>
      <p:bldP spid="896" grpId="1" animBg="1" advAuto="0"/>
      <p:bldP spid="898" grpId="0" animBg="1" advAuto="0"/>
      <p:bldP spid="898" grpId="1" animBg="1" advAuto="0"/>
      <p:bldP spid="900" grpId="0" animBg="1" advAuto="0"/>
      <p:bldP spid="900" grpId="1" animBg="1" advAuto="0"/>
      <p:bldP spid="902" grpId="0" animBg="1" advAuto="0"/>
      <p:bldP spid="902" grpId="1" animBg="1" advAuto="0"/>
      <p:bldP spid="904" grpId="0" animBg="1" advAuto="0"/>
      <p:bldP spid="904" grpId="1" animBg="1" advAuto="0"/>
      <p:bldP spid="905" grpId="0" animBg="1" advAuto="0"/>
      <p:bldP spid="905" grpId="1" animBg="1" advAuto="0"/>
      <p:bldP spid="907" grpId="0" animBg="1" advAuto="0"/>
      <p:bldP spid="907" grpId="1" animBg="1" advAuto="0"/>
      <p:bldP spid="909" grpId="0" animBg="1" advAuto="0"/>
      <p:bldP spid="909" grpId="1" animBg="1" advAuto="0"/>
      <p:bldP spid="911" grpId="0" animBg="1" advAuto="0"/>
      <p:bldP spid="911" grpId="1" animBg="1" advAuto="0"/>
      <p:bldP spid="913" grpId="0" animBg="1" advAuto="0"/>
      <p:bldP spid="913" grpId="1" animBg="1" advAuto="0"/>
      <p:bldP spid="915" grpId="0" animBg="1" advAuto="0"/>
      <p:bldP spid="915" grpId="1" animBg="1" advAuto="0"/>
      <p:bldP spid="917" grpId="0" animBg="1" advAuto="0"/>
      <p:bldP spid="917" grpId="1" animBg="1" advAuto="0"/>
      <p:bldP spid="919" grpId="0" animBg="1" advAuto="0"/>
      <p:bldP spid="919" grpId="1" animBg="1" advAuto="0"/>
      <p:bldP spid="921" grpId="0" animBg="1" advAuto="0"/>
      <p:bldP spid="921" grpId="1" animBg="1" advAuto="0"/>
      <p:bldP spid="923" grpId="0" animBg="1" advAuto="0"/>
      <p:bldP spid="923" grpId="1" animBg="1" advAuto="0"/>
      <p:bldP spid="925" grpId="0" animBg="1" advAuto="0"/>
      <p:bldP spid="925" grpId="1" animBg="1" advAuto="0"/>
      <p:bldP spid="927" grpId="0" animBg="1" advAuto="0"/>
      <p:bldP spid="927" grpId="1" animBg="1" advAuto="0"/>
      <p:bldP spid="929" grpId="0" animBg="1" advAuto="0"/>
      <p:bldP spid="929" grpId="1" animBg="1" advAuto="0"/>
      <p:bldP spid="931" grpId="0" animBg="1" advAuto="0"/>
      <p:bldP spid="931" grpId="1" animBg="1" advAuto="0"/>
      <p:bldP spid="933" grpId="0" animBg="1" advAuto="0"/>
      <p:bldP spid="933" grpId="1" animBg="1" advAuto="0"/>
      <p:bldP spid="935" grpId="0" animBg="1" advAuto="0"/>
      <p:bldP spid="935" grpId="1" animBg="1" advAuto="0"/>
      <p:bldP spid="937" grpId="0" animBg="1" advAuto="0"/>
      <p:bldP spid="937" grpId="1" animBg="1" advAuto="0"/>
      <p:bldP spid="938" grpId="0" animBg="1" advAuto="0"/>
      <p:bldP spid="938" grpId="1" animBg="1" advAuto="0"/>
      <p:bldP spid="940" grpId="0" animBg="1" advAuto="0"/>
      <p:bldP spid="940" grpId="1" animBg="1" advAuto="0"/>
      <p:bldP spid="942" grpId="0" animBg="1" advAuto="0"/>
      <p:bldP spid="942" grpId="1" animBg="1" advAuto="0"/>
      <p:bldP spid="943" grpId="0" animBg="1" advAuto="0"/>
      <p:bldP spid="943" grpId="1" animBg="1" advAuto="0"/>
      <p:bldP spid="945" grpId="0" animBg="1" advAuto="0"/>
      <p:bldP spid="945" grpId="1" animBg="1" advAuto="0"/>
      <p:bldP spid="947" grpId="0" animBg="1" advAuto="0"/>
      <p:bldP spid="947" grpId="1" animBg="1" advAuto="0"/>
      <p:bldP spid="948" grpId="0" animBg="1" advAuto="0"/>
      <p:bldP spid="948" grpId="1" animBg="1" advAuto="0"/>
      <p:bldP spid="950" grpId="0" animBg="1" advAuto="0"/>
      <p:bldP spid="950" grpId="1" animBg="1" advAuto="0"/>
      <p:bldP spid="952" grpId="0" animBg="1" advAuto="0"/>
      <p:bldP spid="952" grpId="1" animBg="1" advAuto="0"/>
      <p:bldP spid="953" grpId="0" animBg="1" advAuto="0"/>
      <p:bldP spid="953" grpId="1" animBg="1" advAuto="0"/>
      <p:bldP spid="954"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 name="Pacific Atlantic Water Flow"/>
          <p:cNvSpPr txBox="1"/>
          <p:nvPr/>
        </p:nvSpPr>
        <p:spPr>
          <a:xfrm>
            <a:off x="273173" y="594873"/>
            <a:ext cx="12458453" cy="146612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chemeClr val="accent5"/>
                </a:solidFill>
              </a:defRPr>
            </a:lvl1pPr>
          </a:lstStyle>
          <a:p>
            <a:r>
              <a:t>Pacific Atlantic Water Flow</a:t>
            </a:r>
          </a:p>
        </p:txBody>
      </p:sp>
      <p:graphicFrame>
        <p:nvGraphicFramePr>
          <p:cNvPr id="957" name="Table"/>
          <p:cNvGraphicFramePr/>
          <p:nvPr/>
        </p:nvGraphicFramePr>
        <p:xfrm>
          <a:off x="4586106" y="5961739"/>
          <a:ext cx="3778440" cy="2798255"/>
        </p:xfrm>
        <a:graphic>
          <a:graphicData uri="http://schemas.openxmlformats.org/drawingml/2006/table">
            <a:tbl>
              <a:tblPr>
                <a:tableStyleId>{4C3C2611-4C71-4FC5-86AE-919BDF0F9419}</a:tableStyleId>
              </a:tblPr>
              <a:tblGrid>
                <a:gridCol w="755688">
                  <a:extLst>
                    <a:ext uri="{9D8B030D-6E8A-4147-A177-3AD203B41FA5}">
                      <a16:colId xmlns:a16="http://schemas.microsoft.com/office/drawing/2014/main" val="20000"/>
                    </a:ext>
                  </a:extLst>
                </a:gridCol>
                <a:gridCol w="755688">
                  <a:extLst>
                    <a:ext uri="{9D8B030D-6E8A-4147-A177-3AD203B41FA5}">
                      <a16:colId xmlns:a16="http://schemas.microsoft.com/office/drawing/2014/main" val="20001"/>
                    </a:ext>
                  </a:extLst>
                </a:gridCol>
                <a:gridCol w="755688">
                  <a:extLst>
                    <a:ext uri="{9D8B030D-6E8A-4147-A177-3AD203B41FA5}">
                      <a16:colId xmlns:a16="http://schemas.microsoft.com/office/drawing/2014/main" val="20002"/>
                    </a:ext>
                  </a:extLst>
                </a:gridCol>
                <a:gridCol w="755688">
                  <a:extLst>
                    <a:ext uri="{9D8B030D-6E8A-4147-A177-3AD203B41FA5}">
                      <a16:colId xmlns:a16="http://schemas.microsoft.com/office/drawing/2014/main" val="20003"/>
                    </a:ext>
                  </a:extLst>
                </a:gridCol>
                <a:gridCol w="755688">
                  <a:extLst>
                    <a:ext uri="{9D8B030D-6E8A-4147-A177-3AD203B41FA5}">
                      <a16:colId xmlns:a16="http://schemas.microsoft.com/office/drawing/2014/main" val="20004"/>
                    </a:ext>
                  </a:extLst>
                </a:gridCol>
              </a:tblGrid>
              <a:tr h="559651">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2</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2</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3</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5</a:t>
                      </a:r>
                    </a:p>
                  </a:txBody>
                  <a:tcPr marL="50800" marR="50800" marT="50800" marB="50800" anchor="ctr" horzOverflow="overflow"/>
                </a:tc>
                <a:extLst>
                  <a:ext uri="{0D108BD9-81ED-4DB2-BD59-A6C34878D82A}">
                    <a16:rowId xmlns:a16="http://schemas.microsoft.com/office/drawing/2014/main" val="10000"/>
                  </a:ext>
                </a:extLst>
              </a:tr>
              <a:tr h="559651">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3</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2</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3</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4</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4</a:t>
                      </a:r>
                    </a:p>
                  </a:txBody>
                  <a:tcPr marL="50800" marR="50800" marT="50800" marB="50800" anchor="ctr" horzOverflow="overflow"/>
                </a:tc>
                <a:extLst>
                  <a:ext uri="{0D108BD9-81ED-4DB2-BD59-A6C34878D82A}">
                    <a16:rowId xmlns:a16="http://schemas.microsoft.com/office/drawing/2014/main" val="10001"/>
                  </a:ext>
                </a:extLst>
              </a:tr>
              <a:tr h="559651">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2</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4</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5</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3</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2"/>
                  </a:ext>
                </a:extLst>
              </a:tr>
              <a:tr h="559651">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6</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7</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4</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5</a:t>
                      </a:r>
                    </a:p>
                  </a:txBody>
                  <a:tcPr marL="50800" marR="50800" marT="50800" marB="50800" anchor="ctr" horzOverflow="overflow"/>
                </a:tc>
                <a:extLst>
                  <a:ext uri="{0D108BD9-81ED-4DB2-BD59-A6C34878D82A}">
                    <a16:rowId xmlns:a16="http://schemas.microsoft.com/office/drawing/2014/main" val="10003"/>
                  </a:ext>
                </a:extLst>
              </a:tr>
              <a:tr h="559651">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5</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2</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4</a:t>
                      </a:r>
                    </a:p>
                  </a:txBody>
                  <a:tcPr marL="50800" marR="50800" marT="50800" marB="50800" anchor="ctr" horzOverflow="overflow"/>
                </a:tc>
                <a:extLst>
                  <a:ext uri="{0D108BD9-81ED-4DB2-BD59-A6C34878D82A}">
                    <a16:rowId xmlns:a16="http://schemas.microsoft.com/office/drawing/2014/main" val="10004"/>
                  </a:ext>
                </a:extLst>
              </a:tr>
            </a:tbl>
          </a:graphicData>
        </a:graphic>
      </p:graphicFrame>
      <p:sp>
        <p:nvSpPr>
          <p:cNvPr id="958" name="You are given an m x n integer matrix heights representing the height of each unit cell in a continent. The Pacific ocean touches the continent's left and top edges, and the Atlantic ocean touches the continent's right and bottom edges.…"/>
          <p:cNvSpPr txBox="1"/>
          <p:nvPr/>
        </p:nvSpPr>
        <p:spPr>
          <a:xfrm>
            <a:off x="548101" y="2025854"/>
            <a:ext cx="11908598" cy="307263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indent="254000" algn="l">
              <a:defRPr sz="1800"/>
            </a:pPr>
            <a:r>
              <a:rPr dirty="0"/>
              <a:t>You are given an </a:t>
            </a:r>
            <a:r>
              <a:rPr dirty="0">
                <a:latin typeface="Courier"/>
                <a:ea typeface="Courier"/>
                <a:cs typeface="Courier"/>
                <a:sym typeface="Courier"/>
              </a:rPr>
              <a:t>m x n</a:t>
            </a:r>
            <a:r>
              <a:rPr dirty="0"/>
              <a:t> integer matrix </a:t>
            </a:r>
            <a:r>
              <a:rPr dirty="0">
                <a:latin typeface="Courier"/>
                <a:ea typeface="Courier"/>
                <a:cs typeface="Courier"/>
                <a:sym typeface="Courier"/>
              </a:rPr>
              <a:t>heights</a:t>
            </a:r>
            <a:r>
              <a:rPr dirty="0"/>
              <a:t> representing the height of each unit cell in a continent. The Pacific ocean touches the continent's left and top edges, and the Atlantic ocean touches the continent's right and bottom edges.</a:t>
            </a:r>
          </a:p>
          <a:p>
            <a:pPr indent="254000" algn="l">
              <a:defRPr sz="1800"/>
            </a:pPr>
            <a:r>
              <a:rPr dirty="0"/>
              <a:t>Water can only flow in four directions: up, down, left, and right. Water flows from a cell to an adjacent one with an equal or lower height.</a:t>
            </a:r>
          </a:p>
          <a:p>
            <a:pPr indent="254000" algn="l">
              <a:defRPr sz="1800"/>
            </a:pPr>
            <a:r>
              <a:rPr dirty="0"/>
              <a:t>Return a list of grid coordinates where water can flow to both the Pacific and Atlantic oceans.</a:t>
            </a:r>
          </a:p>
          <a:p>
            <a:pPr indent="254000" algn="l">
              <a:defRPr sz="1800" u="sng"/>
            </a:pPr>
            <a:r>
              <a:rPr dirty="0"/>
              <a:t>Example</a:t>
            </a:r>
          </a:p>
          <a:p>
            <a:pPr indent="254000" algn="l">
              <a:defRPr sz="1800"/>
            </a:pPr>
            <a:r>
              <a:rPr dirty="0"/>
              <a:t>Input: heights = [[1,2,2,3,5],[3,2,3,4,4],[2,4,5,3,1],[6,7,1,4,5],[5,1,1,2,4]]</a:t>
            </a:r>
          </a:p>
          <a:p>
            <a:pPr indent="254000" algn="l">
              <a:defRPr sz="1800"/>
            </a:pPr>
            <a:r>
              <a:rPr dirty="0"/>
              <a:t>Output: [[0,4],[1,3],[1,4],[2,2],[3,0],[3,1],[4,0]]</a:t>
            </a:r>
          </a:p>
          <a:p>
            <a:pPr indent="254000" algn="l">
              <a:defRPr sz="1300">
                <a:solidFill>
                  <a:srgbClr val="263238"/>
                </a:solidFill>
                <a:latin typeface="Consolas"/>
                <a:ea typeface="Consolas"/>
                <a:cs typeface="Consolas"/>
                <a:sym typeface="Consolas"/>
              </a:defRPr>
            </a:pPr>
            <a:endParaRPr dirty="0"/>
          </a:p>
        </p:txBody>
      </p:sp>
      <p:sp>
        <p:nvSpPr>
          <p:cNvPr id="959" name="Rectangle"/>
          <p:cNvSpPr/>
          <p:nvPr/>
        </p:nvSpPr>
        <p:spPr>
          <a:xfrm>
            <a:off x="8359489" y="5951762"/>
            <a:ext cx="1021933" cy="3387225"/>
          </a:xfrm>
          <a:prstGeom prst="rect">
            <a:avLst/>
          </a:prstGeom>
          <a:blipFill>
            <a:blip r:embed="rId2"/>
          </a:blipFill>
          <a:ln w="12700">
            <a:miter lim="400000"/>
          </a:ln>
        </p:spPr>
        <p:txBody>
          <a:bodyPr lIns="50800" tIns="50800" rIns="50800" bIns="50800" anchor="ctr"/>
          <a:lstStyle/>
          <a:p>
            <a:pPr>
              <a:defRPr sz="3200">
                <a:effectLst>
                  <a:outerShdw blurRad="63500" dist="25400" dir="2700000" rotWithShape="0">
                    <a:srgbClr val="000000">
                      <a:alpha val="70000"/>
                    </a:srgbClr>
                  </a:outerShdw>
                </a:effectLst>
              </a:defRPr>
            </a:pPr>
            <a:endParaRPr/>
          </a:p>
        </p:txBody>
      </p:sp>
      <p:sp>
        <p:nvSpPr>
          <p:cNvPr id="960" name="Atlantic Ocean"/>
          <p:cNvSpPr/>
          <p:nvPr/>
        </p:nvSpPr>
        <p:spPr>
          <a:xfrm>
            <a:off x="3618055" y="8752682"/>
            <a:ext cx="4811045" cy="58582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a:effectLst>
                  <a:outerShdw blurRad="63500" dist="25400" dir="2700000" rotWithShape="0">
                    <a:srgbClr val="000000">
                      <a:alpha val="70000"/>
                    </a:srgbClr>
                  </a:outerShdw>
                </a:effectLst>
              </a:defRPr>
            </a:lvl1pPr>
          </a:lstStyle>
          <a:p>
            <a:r>
              <a:t>Atlantic Ocean</a:t>
            </a:r>
          </a:p>
        </p:txBody>
      </p:sp>
      <p:sp>
        <p:nvSpPr>
          <p:cNvPr id="961" name="Rectangle"/>
          <p:cNvSpPr/>
          <p:nvPr/>
        </p:nvSpPr>
        <p:spPr>
          <a:xfrm>
            <a:off x="3619424" y="5377905"/>
            <a:ext cx="971132" cy="3387225"/>
          </a:xfrm>
          <a:prstGeom prst="rect">
            <a:avLst/>
          </a:prstGeom>
          <a:blipFill>
            <a:blip r:embed="rId3"/>
          </a:blipFill>
          <a:ln w="12700">
            <a:miter lim="400000"/>
          </a:ln>
        </p:spPr>
        <p:txBody>
          <a:bodyPr lIns="50800" tIns="50800" rIns="50800" bIns="50800" anchor="ctr"/>
          <a:lstStyle/>
          <a:p>
            <a:pPr>
              <a:defRPr sz="3200">
                <a:effectLst>
                  <a:outerShdw blurRad="63500" dist="25400" dir="2700000" rotWithShape="0">
                    <a:srgbClr val="000000">
                      <a:alpha val="70000"/>
                    </a:srgbClr>
                  </a:outerShdw>
                </a:effectLst>
              </a:defRPr>
            </a:pPr>
            <a:endParaRPr/>
          </a:p>
        </p:txBody>
      </p:sp>
      <p:sp>
        <p:nvSpPr>
          <p:cNvPr id="962" name="Pacific Ocean"/>
          <p:cNvSpPr/>
          <p:nvPr/>
        </p:nvSpPr>
        <p:spPr>
          <a:xfrm>
            <a:off x="4575700" y="5388095"/>
            <a:ext cx="4811045" cy="585823"/>
          </a:xfrm>
          <a:prstGeom prst="rect">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lgn="l">
              <a:defRPr sz="2700">
                <a:effectLst>
                  <a:outerShdw blurRad="63500" dist="25400" dir="2700000" rotWithShape="0">
                    <a:srgbClr val="000000">
                      <a:alpha val="70000"/>
                    </a:srgbClr>
                  </a:outerShdw>
                </a:effectLst>
              </a:defRPr>
            </a:lvl1pPr>
          </a:lstStyle>
          <a:p>
            <a:r>
              <a:t>Pacific Ocean</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 name="Pacific Atlantic Water Flow"/>
          <p:cNvSpPr txBox="1"/>
          <p:nvPr/>
        </p:nvSpPr>
        <p:spPr>
          <a:xfrm>
            <a:off x="273173" y="210958"/>
            <a:ext cx="12458453" cy="78032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chemeClr val="accent5"/>
                </a:solidFill>
              </a:defRPr>
            </a:lvl1pPr>
          </a:lstStyle>
          <a:p>
            <a:r>
              <a:t>Pacific Atlantic Water Flow</a:t>
            </a:r>
          </a:p>
        </p:txBody>
      </p:sp>
      <p:graphicFrame>
        <p:nvGraphicFramePr>
          <p:cNvPr id="965" name="Table"/>
          <p:cNvGraphicFramePr/>
          <p:nvPr/>
        </p:nvGraphicFramePr>
        <p:xfrm>
          <a:off x="1472578" y="1953217"/>
          <a:ext cx="3778440" cy="2798255"/>
        </p:xfrm>
        <a:graphic>
          <a:graphicData uri="http://schemas.openxmlformats.org/drawingml/2006/table">
            <a:tbl>
              <a:tblPr>
                <a:tableStyleId>{4C3C2611-4C71-4FC5-86AE-919BDF0F9419}</a:tableStyleId>
              </a:tblPr>
              <a:tblGrid>
                <a:gridCol w="755688">
                  <a:extLst>
                    <a:ext uri="{9D8B030D-6E8A-4147-A177-3AD203B41FA5}">
                      <a16:colId xmlns:a16="http://schemas.microsoft.com/office/drawing/2014/main" val="20000"/>
                    </a:ext>
                  </a:extLst>
                </a:gridCol>
                <a:gridCol w="755688">
                  <a:extLst>
                    <a:ext uri="{9D8B030D-6E8A-4147-A177-3AD203B41FA5}">
                      <a16:colId xmlns:a16="http://schemas.microsoft.com/office/drawing/2014/main" val="20001"/>
                    </a:ext>
                  </a:extLst>
                </a:gridCol>
                <a:gridCol w="755688">
                  <a:extLst>
                    <a:ext uri="{9D8B030D-6E8A-4147-A177-3AD203B41FA5}">
                      <a16:colId xmlns:a16="http://schemas.microsoft.com/office/drawing/2014/main" val="20002"/>
                    </a:ext>
                  </a:extLst>
                </a:gridCol>
                <a:gridCol w="755688">
                  <a:extLst>
                    <a:ext uri="{9D8B030D-6E8A-4147-A177-3AD203B41FA5}">
                      <a16:colId xmlns:a16="http://schemas.microsoft.com/office/drawing/2014/main" val="20003"/>
                    </a:ext>
                  </a:extLst>
                </a:gridCol>
                <a:gridCol w="755688">
                  <a:extLst>
                    <a:ext uri="{9D8B030D-6E8A-4147-A177-3AD203B41FA5}">
                      <a16:colId xmlns:a16="http://schemas.microsoft.com/office/drawing/2014/main" val="20004"/>
                    </a:ext>
                  </a:extLst>
                </a:gridCol>
              </a:tblGrid>
              <a:tr h="559651">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solidFill>
                      <a:schemeClr val="accent3"/>
                    </a:solidFill>
                  </a:tcPr>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2</a:t>
                      </a:r>
                    </a:p>
                  </a:txBody>
                  <a:tcPr marL="50800" marR="50800" marT="50800" marB="50800" anchor="ctr" horzOverflow="overflow">
                    <a:solidFill>
                      <a:schemeClr val="accent3"/>
                    </a:solidFill>
                  </a:tcPr>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2</a:t>
                      </a:r>
                    </a:p>
                  </a:txBody>
                  <a:tcPr marL="50800" marR="50800" marT="50800" marB="50800" anchor="ctr" horzOverflow="overflow">
                    <a:solidFill>
                      <a:schemeClr val="accent3"/>
                    </a:solidFill>
                  </a:tcPr>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3</a:t>
                      </a:r>
                    </a:p>
                  </a:txBody>
                  <a:tcPr marL="50800" marR="50800" marT="50800" marB="50800" anchor="ctr" horzOverflow="overflow">
                    <a:solidFill>
                      <a:schemeClr val="accent3"/>
                    </a:solidFill>
                  </a:tcPr>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5</a:t>
                      </a:r>
                    </a:p>
                  </a:txBody>
                  <a:tcPr marL="50800" marR="50800" marT="50800" marB="50800" anchor="ctr" horzOverflow="overflow">
                    <a:solidFill>
                      <a:schemeClr val="accent3"/>
                    </a:solidFill>
                  </a:tcPr>
                </a:tc>
                <a:extLst>
                  <a:ext uri="{0D108BD9-81ED-4DB2-BD59-A6C34878D82A}">
                    <a16:rowId xmlns:a16="http://schemas.microsoft.com/office/drawing/2014/main" val="10000"/>
                  </a:ext>
                </a:extLst>
              </a:tr>
              <a:tr h="559651">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3</a:t>
                      </a:r>
                    </a:p>
                  </a:txBody>
                  <a:tcPr marL="50800" marR="50800" marT="50800" marB="50800" anchor="ctr" horzOverflow="overflow">
                    <a:solidFill>
                      <a:schemeClr val="accent3"/>
                    </a:solidFill>
                  </a:tcPr>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2</a:t>
                      </a:r>
                    </a:p>
                  </a:txBody>
                  <a:tcPr marL="50800" marR="50800" marT="50800" marB="50800" anchor="ctr" horzOverflow="overflow">
                    <a:solidFill>
                      <a:schemeClr val="accent3"/>
                    </a:solidFill>
                  </a:tcPr>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3</a:t>
                      </a:r>
                    </a:p>
                  </a:txBody>
                  <a:tcPr marL="50800" marR="50800" marT="50800" marB="50800" anchor="ctr" horzOverflow="overflow">
                    <a:solidFill>
                      <a:schemeClr val="accent3"/>
                    </a:solidFill>
                  </a:tcPr>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4</a:t>
                      </a:r>
                    </a:p>
                  </a:txBody>
                  <a:tcPr marL="50800" marR="50800" marT="50800" marB="50800" anchor="ctr" horzOverflow="overflow">
                    <a:solidFill>
                      <a:schemeClr val="accent3"/>
                    </a:solidFill>
                  </a:tcPr>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4</a:t>
                      </a:r>
                    </a:p>
                  </a:txBody>
                  <a:tcPr marL="50800" marR="50800" marT="50800" marB="50800" anchor="ctr" horzOverflow="overflow">
                    <a:solidFill>
                      <a:schemeClr val="accent3"/>
                    </a:solidFill>
                  </a:tcPr>
                </a:tc>
                <a:extLst>
                  <a:ext uri="{0D108BD9-81ED-4DB2-BD59-A6C34878D82A}">
                    <a16:rowId xmlns:a16="http://schemas.microsoft.com/office/drawing/2014/main" val="10001"/>
                  </a:ext>
                </a:extLst>
              </a:tr>
              <a:tr h="559651">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2</a:t>
                      </a:r>
                    </a:p>
                  </a:txBody>
                  <a:tcPr marL="50800" marR="50800" marT="50800" marB="50800" anchor="ctr" horzOverflow="overflow">
                    <a:solidFill>
                      <a:schemeClr val="accent3"/>
                    </a:solidFill>
                  </a:tcPr>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4</a:t>
                      </a:r>
                    </a:p>
                  </a:txBody>
                  <a:tcPr marL="50800" marR="50800" marT="50800" marB="50800" anchor="ctr" horzOverflow="overflow">
                    <a:solidFill>
                      <a:schemeClr val="accent3"/>
                    </a:solidFill>
                  </a:tcPr>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5</a:t>
                      </a:r>
                    </a:p>
                  </a:txBody>
                  <a:tcPr marL="50800" marR="50800" marT="50800" marB="50800" anchor="ctr" horzOverflow="overflow">
                    <a:solidFill>
                      <a:schemeClr val="accent3"/>
                    </a:solidFill>
                  </a:tcPr>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3</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2"/>
                  </a:ext>
                </a:extLst>
              </a:tr>
              <a:tr h="559651">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6</a:t>
                      </a:r>
                    </a:p>
                  </a:txBody>
                  <a:tcPr marL="50800" marR="50800" marT="50800" marB="50800" anchor="ctr" horzOverflow="overflow">
                    <a:solidFill>
                      <a:schemeClr val="accent3"/>
                    </a:solidFill>
                  </a:tcPr>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7</a:t>
                      </a:r>
                    </a:p>
                  </a:txBody>
                  <a:tcPr marL="50800" marR="50800" marT="50800" marB="50800" anchor="ctr" horzOverflow="overflow">
                    <a:solidFill>
                      <a:schemeClr val="accent3"/>
                    </a:solidFill>
                  </a:tcPr>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4</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5</a:t>
                      </a:r>
                    </a:p>
                  </a:txBody>
                  <a:tcPr marL="50800" marR="50800" marT="50800" marB="50800" anchor="ctr" horzOverflow="overflow"/>
                </a:tc>
                <a:extLst>
                  <a:ext uri="{0D108BD9-81ED-4DB2-BD59-A6C34878D82A}">
                    <a16:rowId xmlns:a16="http://schemas.microsoft.com/office/drawing/2014/main" val="10003"/>
                  </a:ext>
                </a:extLst>
              </a:tr>
              <a:tr h="559651">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5</a:t>
                      </a:r>
                    </a:p>
                  </a:txBody>
                  <a:tcPr marL="50800" marR="50800" marT="50800" marB="50800" anchor="ctr" horzOverflow="overflow">
                    <a:solidFill>
                      <a:schemeClr val="accent3"/>
                    </a:solidFill>
                  </a:tcPr>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2</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4</a:t>
                      </a:r>
                    </a:p>
                  </a:txBody>
                  <a:tcPr marL="50800" marR="50800" marT="50800" marB="50800" anchor="ctr" horzOverflow="overflow"/>
                </a:tc>
                <a:extLst>
                  <a:ext uri="{0D108BD9-81ED-4DB2-BD59-A6C34878D82A}">
                    <a16:rowId xmlns:a16="http://schemas.microsoft.com/office/drawing/2014/main" val="10004"/>
                  </a:ext>
                </a:extLst>
              </a:tr>
            </a:tbl>
          </a:graphicData>
        </a:graphic>
      </p:graphicFrame>
      <p:sp>
        <p:nvSpPr>
          <p:cNvPr id="966" name="Rectangle"/>
          <p:cNvSpPr/>
          <p:nvPr/>
        </p:nvSpPr>
        <p:spPr>
          <a:xfrm>
            <a:off x="5245961" y="1943240"/>
            <a:ext cx="1021933" cy="3387225"/>
          </a:xfrm>
          <a:prstGeom prst="rect">
            <a:avLst/>
          </a:prstGeom>
          <a:blipFill>
            <a:blip r:embed="rId2"/>
          </a:blipFill>
          <a:ln w="12700">
            <a:miter lim="400000"/>
          </a:ln>
        </p:spPr>
        <p:txBody>
          <a:bodyPr lIns="50800" tIns="50800" rIns="50800" bIns="50800" anchor="ctr"/>
          <a:lstStyle/>
          <a:p>
            <a:pPr>
              <a:defRPr sz="3200">
                <a:effectLst>
                  <a:outerShdw blurRad="63500" dist="25400" dir="2700000" rotWithShape="0">
                    <a:srgbClr val="000000">
                      <a:alpha val="70000"/>
                    </a:srgbClr>
                  </a:outerShdw>
                </a:effectLst>
              </a:defRPr>
            </a:pPr>
            <a:endParaRPr/>
          </a:p>
        </p:txBody>
      </p:sp>
      <p:sp>
        <p:nvSpPr>
          <p:cNvPr id="967" name="Atlantic Ocean"/>
          <p:cNvSpPr/>
          <p:nvPr/>
        </p:nvSpPr>
        <p:spPr>
          <a:xfrm>
            <a:off x="504527" y="4744160"/>
            <a:ext cx="4811045" cy="585823"/>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a:effectLst>
                  <a:outerShdw blurRad="63500" dist="25400" dir="2700000" rotWithShape="0">
                    <a:srgbClr val="000000">
                      <a:alpha val="70000"/>
                    </a:srgbClr>
                  </a:outerShdw>
                </a:effectLst>
              </a:defRPr>
            </a:lvl1pPr>
          </a:lstStyle>
          <a:p>
            <a:r>
              <a:t>Atlantic Ocean</a:t>
            </a:r>
          </a:p>
        </p:txBody>
      </p:sp>
      <p:sp>
        <p:nvSpPr>
          <p:cNvPr id="968" name="Rectangle"/>
          <p:cNvSpPr/>
          <p:nvPr/>
        </p:nvSpPr>
        <p:spPr>
          <a:xfrm>
            <a:off x="505896" y="1369382"/>
            <a:ext cx="971132" cy="3387225"/>
          </a:xfrm>
          <a:prstGeom prst="rect">
            <a:avLst/>
          </a:prstGeom>
          <a:blipFill>
            <a:blip r:embed="rId3"/>
          </a:blipFill>
          <a:ln w="12700">
            <a:miter lim="400000"/>
          </a:ln>
        </p:spPr>
        <p:txBody>
          <a:bodyPr lIns="50800" tIns="50800" rIns="50800" bIns="50800" anchor="ctr"/>
          <a:lstStyle/>
          <a:p>
            <a:pPr>
              <a:defRPr sz="3200">
                <a:effectLst>
                  <a:outerShdw blurRad="63500" dist="25400" dir="2700000" rotWithShape="0">
                    <a:srgbClr val="000000">
                      <a:alpha val="70000"/>
                    </a:srgbClr>
                  </a:outerShdw>
                </a:effectLst>
              </a:defRPr>
            </a:pPr>
            <a:endParaRPr/>
          </a:p>
        </p:txBody>
      </p:sp>
      <p:sp>
        <p:nvSpPr>
          <p:cNvPr id="969" name="Pacific Ocean"/>
          <p:cNvSpPr/>
          <p:nvPr/>
        </p:nvSpPr>
        <p:spPr>
          <a:xfrm>
            <a:off x="1462172" y="1379572"/>
            <a:ext cx="4811045" cy="585823"/>
          </a:xfrm>
          <a:prstGeom prst="rect">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lgn="l">
              <a:defRPr sz="2700">
                <a:effectLst>
                  <a:outerShdw blurRad="63500" dist="25400" dir="2700000" rotWithShape="0">
                    <a:srgbClr val="000000">
                      <a:alpha val="70000"/>
                    </a:srgbClr>
                  </a:outerShdw>
                </a:effectLst>
              </a:defRPr>
            </a:lvl1pPr>
          </a:lstStyle>
          <a:p>
            <a:r>
              <a:t>Pacific Ocean</a:t>
            </a:r>
          </a:p>
        </p:txBody>
      </p:sp>
      <p:graphicFrame>
        <p:nvGraphicFramePr>
          <p:cNvPr id="970" name="Table"/>
          <p:cNvGraphicFramePr/>
          <p:nvPr/>
        </p:nvGraphicFramePr>
        <p:xfrm>
          <a:off x="7699634" y="1955639"/>
          <a:ext cx="3778440" cy="2798255"/>
        </p:xfrm>
        <a:graphic>
          <a:graphicData uri="http://schemas.openxmlformats.org/drawingml/2006/table">
            <a:tbl>
              <a:tblPr>
                <a:tableStyleId>{4C3C2611-4C71-4FC5-86AE-919BDF0F9419}</a:tableStyleId>
              </a:tblPr>
              <a:tblGrid>
                <a:gridCol w="755688">
                  <a:extLst>
                    <a:ext uri="{9D8B030D-6E8A-4147-A177-3AD203B41FA5}">
                      <a16:colId xmlns:a16="http://schemas.microsoft.com/office/drawing/2014/main" val="20000"/>
                    </a:ext>
                  </a:extLst>
                </a:gridCol>
                <a:gridCol w="755688">
                  <a:extLst>
                    <a:ext uri="{9D8B030D-6E8A-4147-A177-3AD203B41FA5}">
                      <a16:colId xmlns:a16="http://schemas.microsoft.com/office/drawing/2014/main" val="20001"/>
                    </a:ext>
                  </a:extLst>
                </a:gridCol>
                <a:gridCol w="755688">
                  <a:extLst>
                    <a:ext uri="{9D8B030D-6E8A-4147-A177-3AD203B41FA5}">
                      <a16:colId xmlns:a16="http://schemas.microsoft.com/office/drawing/2014/main" val="20002"/>
                    </a:ext>
                  </a:extLst>
                </a:gridCol>
                <a:gridCol w="755688">
                  <a:extLst>
                    <a:ext uri="{9D8B030D-6E8A-4147-A177-3AD203B41FA5}">
                      <a16:colId xmlns:a16="http://schemas.microsoft.com/office/drawing/2014/main" val="20003"/>
                    </a:ext>
                  </a:extLst>
                </a:gridCol>
                <a:gridCol w="755688">
                  <a:extLst>
                    <a:ext uri="{9D8B030D-6E8A-4147-A177-3AD203B41FA5}">
                      <a16:colId xmlns:a16="http://schemas.microsoft.com/office/drawing/2014/main" val="20004"/>
                    </a:ext>
                  </a:extLst>
                </a:gridCol>
              </a:tblGrid>
              <a:tr h="559651">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2</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2</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3</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5</a:t>
                      </a:r>
                    </a:p>
                  </a:txBody>
                  <a:tcPr marL="50800" marR="50800" marT="50800" marB="50800" anchor="ctr" horzOverflow="overflow">
                    <a:solidFill>
                      <a:schemeClr val="accent2"/>
                    </a:solidFill>
                  </a:tcPr>
                </a:tc>
                <a:extLst>
                  <a:ext uri="{0D108BD9-81ED-4DB2-BD59-A6C34878D82A}">
                    <a16:rowId xmlns:a16="http://schemas.microsoft.com/office/drawing/2014/main" val="10000"/>
                  </a:ext>
                </a:extLst>
              </a:tr>
              <a:tr h="559651">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3</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2</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3</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4</a:t>
                      </a:r>
                    </a:p>
                  </a:txBody>
                  <a:tcPr marL="50800" marR="50800" marT="50800" marB="50800" anchor="ctr" horzOverflow="overflow">
                    <a:solidFill>
                      <a:schemeClr val="accent2"/>
                    </a:solidFill>
                  </a:tcPr>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4</a:t>
                      </a:r>
                    </a:p>
                  </a:txBody>
                  <a:tcPr marL="50800" marR="50800" marT="50800" marB="50800" anchor="ctr" horzOverflow="overflow">
                    <a:solidFill>
                      <a:schemeClr val="accent2"/>
                    </a:solidFill>
                  </a:tcPr>
                </a:tc>
                <a:extLst>
                  <a:ext uri="{0D108BD9-81ED-4DB2-BD59-A6C34878D82A}">
                    <a16:rowId xmlns:a16="http://schemas.microsoft.com/office/drawing/2014/main" val="10001"/>
                  </a:ext>
                </a:extLst>
              </a:tr>
              <a:tr h="559651">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2</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4</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5</a:t>
                      </a:r>
                    </a:p>
                  </a:txBody>
                  <a:tcPr marL="50800" marR="50800" marT="50800" marB="50800" anchor="ctr" horzOverflow="overflow">
                    <a:solidFill>
                      <a:schemeClr val="accent2"/>
                    </a:solidFill>
                  </a:tcPr>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3</a:t>
                      </a:r>
                    </a:p>
                  </a:txBody>
                  <a:tcPr marL="50800" marR="50800" marT="50800" marB="50800" anchor="ctr" horzOverflow="overflow">
                    <a:solidFill>
                      <a:schemeClr val="accent2"/>
                    </a:solidFill>
                  </a:tcPr>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solidFill>
                      <a:schemeClr val="accent2"/>
                    </a:solidFill>
                  </a:tcPr>
                </a:tc>
                <a:extLst>
                  <a:ext uri="{0D108BD9-81ED-4DB2-BD59-A6C34878D82A}">
                    <a16:rowId xmlns:a16="http://schemas.microsoft.com/office/drawing/2014/main" val="10002"/>
                  </a:ext>
                </a:extLst>
              </a:tr>
              <a:tr h="559651">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6</a:t>
                      </a:r>
                    </a:p>
                  </a:txBody>
                  <a:tcPr marL="50800" marR="50800" marT="50800" marB="50800" anchor="ctr" horzOverflow="overflow">
                    <a:solidFill>
                      <a:schemeClr val="accent2"/>
                    </a:solidFill>
                  </a:tcPr>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7</a:t>
                      </a:r>
                    </a:p>
                  </a:txBody>
                  <a:tcPr marL="50800" marR="50800" marT="50800" marB="50800" anchor="ctr" horzOverflow="overflow">
                    <a:solidFill>
                      <a:schemeClr val="accent2"/>
                    </a:solidFill>
                  </a:tcPr>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solidFill>
                      <a:schemeClr val="accent2"/>
                    </a:solidFill>
                  </a:tcPr>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4</a:t>
                      </a:r>
                    </a:p>
                  </a:txBody>
                  <a:tcPr marL="50800" marR="50800" marT="50800" marB="50800" anchor="ctr" horzOverflow="overflow">
                    <a:solidFill>
                      <a:schemeClr val="accent2"/>
                    </a:solidFill>
                  </a:tcPr>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5</a:t>
                      </a:r>
                    </a:p>
                  </a:txBody>
                  <a:tcPr marL="50800" marR="50800" marT="50800" marB="50800" anchor="ctr" horzOverflow="overflow">
                    <a:solidFill>
                      <a:schemeClr val="accent2"/>
                    </a:solidFill>
                  </a:tcPr>
                </a:tc>
                <a:extLst>
                  <a:ext uri="{0D108BD9-81ED-4DB2-BD59-A6C34878D82A}">
                    <a16:rowId xmlns:a16="http://schemas.microsoft.com/office/drawing/2014/main" val="10003"/>
                  </a:ext>
                </a:extLst>
              </a:tr>
              <a:tr h="559651">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5</a:t>
                      </a:r>
                    </a:p>
                  </a:txBody>
                  <a:tcPr marL="50800" marR="50800" marT="50800" marB="50800" anchor="ctr" horzOverflow="overflow">
                    <a:solidFill>
                      <a:schemeClr val="accent2"/>
                    </a:solidFill>
                  </a:tcPr>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solidFill>
                      <a:schemeClr val="accent2"/>
                    </a:solidFill>
                  </a:tcPr>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solidFill>
                      <a:schemeClr val="accent2"/>
                    </a:solidFill>
                  </a:tcPr>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2</a:t>
                      </a:r>
                    </a:p>
                  </a:txBody>
                  <a:tcPr marL="50800" marR="50800" marT="50800" marB="50800" anchor="ctr" horzOverflow="overflow">
                    <a:solidFill>
                      <a:schemeClr val="accent2"/>
                    </a:solidFill>
                  </a:tcPr>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4</a:t>
                      </a:r>
                    </a:p>
                  </a:txBody>
                  <a:tcPr marL="50800" marR="50800" marT="50800" marB="50800" anchor="ctr" horzOverflow="overflow">
                    <a:solidFill>
                      <a:schemeClr val="accent2"/>
                    </a:solidFill>
                  </a:tcPr>
                </a:tc>
                <a:extLst>
                  <a:ext uri="{0D108BD9-81ED-4DB2-BD59-A6C34878D82A}">
                    <a16:rowId xmlns:a16="http://schemas.microsoft.com/office/drawing/2014/main" val="10004"/>
                  </a:ext>
                </a:extLst>
              </a:tr>
            </a:tbl>
          </a:graphicData>
        </a:graphic>
      </p:graphicFrame>
      <p:sp>
        <p:nvSpPr>
          <p:cNvPr id="971" name="Rectangle"/>
          <p:cNvSpPr/>
          <p:nvPr/>
        </p:nvSpPr>
        <p:spPr>
          <a:xfrm>
            <a:off x="11473017" y="1945662"/>
            <a:ext cx="1021933" cy="3387225"/>
          </a:xfrm>
          <a:prstGeom prst="rect">
            <a:avLst/>
          </a:prstGeom>
          <a:blipFill>
            <a:blip r:embed="rId2"/>
          </a:blipFill>
          <a:ln w="12700">
            <a:miter lim="400000"/>
          </a:ln>
        </p:spPr>
        <p:txBody>
          <a:bodyPr lIns="50800" tIns="50800" rIns="50800" bIns="50800" anchor="ctr"/>
          <a:lstStyle/>
          <a:p>
            <a:pPr>
              <a:defRPr sz="3200">
                <a:effectLst>
                  <a:outerShdw blurRad="63500" dist="25400" dir="2700000" rotWithShape="0">
                    <a:srgbClr val="000000">
                      <a:alpha val="70000"/>
                    </a:srgbClr>
                  </a:outerShdw>
                </a:effectLst>
              </a:defRPr>
            </a:pPr>
            <a:endParaRPr/>
          </a:p>
        </p:txBody>
      </p:sp>
      <p:sp>
        <p:nvSpPr>
          <p:cNvPr id="972" name="Atlantic Ocean"/>
          <p:cNvSpPr/>
          <p:nvPr/>
        </p:nvSpPr>
        <p:spPr>
          <a:xfrm>
            <a:off x="6731582" y="4746582"/>
            <a:ext cx="4811045" cy="585823"/>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a:effectLst>
                  <a:outerShdw blurRad="63500" dist="25400" dir="2700000" rotWithShape="0">
                    <a:srgbClr val="000000">
                      <a:alpha val="70000"/>
                    </a:srgbClr>
                  </a:outerShdw>
                </a:effectLst>
              </a:defRPr>
            </a:lvl1pPr>
          </a:lstStyle>
          <a:p>
            <a:r>
              <a:t>Atlantic Ocean</a:t>
            </a:r>
          </a:p>
        </p:txBody>
      </p:sp>
      <p:sp>
        <p:nvSpPr>
          <p:cNvPr id="973" name="Rectangle"/>
          <p:cNvSpPr/>
          <p:nvPr/>
        </p:nvSpPr>
        <p:spPr>
          <a:xfrm>
            <a:off x="6732951" y="1371804"/>
            <a:ext cx="971133" cy="3387225"/>
          </a:xfrm>
          <a:prstGeom prst="rect">
            <a:avLst/>
          </a:prstGeom>
          <a:blipFill>
            <a:blip r:embed="rId3"/>
          </a:blipFill>
          <a:ln w="12700">
            <a:miter lim="400000"/>
          </a:ln>
        </p:spPr>
        <p:txBody>
          <a:bodyPr lIns="50800" tIns="50800" rIns="50800" bIns="50800" anchor="ctr"/>
          <a:lstStyle/>
          <a:p>
            <a:pPr>
              <a:defRPr sz="3200">
                <a:effectLst>
                  <a:outerShdw blurRad="63500" dist="25400" dir="2700000" rotWithShape="0">
                    <a:srgbClr val="000000">
                      <a:alpha val="70000"/>
                    </a:srgbClr>
                  </a:outerShdw>
                </a:effectLst>
              </a:defRPr>
            </a:pPr>
            <a:endParaRPr/>
          </a:p>
        </p:txBody>
      </p:sp>
      <p:sp>
        <p:nvSpPr>
          <p:cNvPr id="974" name="Pacific Ocean"/>
          <p:cNvSpPr/>
          <p:nvPr/>
        </p:nvSpPr>
        <p:spPr>
          <a:xfrm>
            <a:off x="7689229" y="1381994"/>
            <a:ext cx="4811045" cy="585823"/>
          </a:xfrm>
          <a:prstGeom prst="rect">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lgn="l">
              <a:defRPr sz="2700">
                <a:effectLst>
                  <a:outerShdw blurRad="63500" dist="25400" dir="2700000" rotWithShape="0">
                    <a:srgbClr val="000000">
                      <a:alpha val="70000"/>
                    </a:srgbClr>
                  </a:outerShdw>
                </a:effectLst>
              </a:defRPr>
            </a:lvl1pPr>
          </a:lstStyle>
          <a:p>
            <a:r>
              <a:t>Pacific Ocean</a:t>
            </a:r>
          </a:p>
        </p:txBody>
      </p:sp>
      <p:graphicFrame>
        <p:nvGraphicFramePr>
          <p:cNvPr id="975" name="Table"/>
          <p:cNvGraphicFramePr/>
          <p:nvPr/>
        </p:nvGraphicFramePr>
        <p:xfrm>
          <a:off x="4586106" y="6283422"/>
          <a:ext cx="3778440" cy="2798255"/>
        </p:xfrm>
        <a:graphic>
          <a:graphicData uri="http://schemas.openxmlformats.org/drawingml/2006/table">
            <a:tbl>
              <a:tblPr>
                <a:tableStyleId>{4C3C2611-4C71-4FC5-86AE-919BDF0F9419}</a:tableStyleId>
              </a:tblPr>
              <a:tblGrid>
                <a:gridCol w="755688">
                  <a:extLst>
                    <a:ext uri="{9D8B030D-6E8A-4147-A177-3AD203B41FA5}">
                      <a16:colId xmlns:a16="http://schemas.microsoft.com/office/drawing/2014/main" val="20000"/>
                    </a:ext>
                  </a:extLst>
                </a:gridCol>
                <a:gridCol w="755688">
                  <a:extLst>
                    <a:ext uri="{9D8B030D-6E8A-4147-A177-3AD203B41FA5}">
                      <a16:colId xmlns:a16="http://schemas.microsoft.com/office/drawing/2014/main" val="20001"/>
                    </a:ext>
                  </a:extLst>
                </a:gridCol>
                <a:gridCol w="755688">
                  <a:extLst>
                    <a:ext uri="{9D8B030D-6E8A-4147-A177-3AD203B41FA5}">
                      <a16:colId xmlns:a16="http://schemas.microsoft.com/office/drawing/2014/main" val="20002"/>
                    </a:ext>
                  </a:extLst>
                </a:gridCol>
                <a:gridCol w="755688">
                  <a:extLst>
                    <a:ext uri="{9D8B030D-6E8A-4147-A177-3AD203B41FA5}">
                      <a16:colId xmlns:a16="http://schemas.microsoft.com/office/drawing/2014/main" val="20003"/>
                    </a:ext>
                  </a:extLst>
                </a:gridCol>
                <a:gridCol w="755688">
                  <a:extLst>
                    <a:ext uri="{9D8B030D-6E8A-4147-A177-3AD203B41FA5}">
                      <a16:colId xmlns:a16="http://schemas.microsoft.com/office/drawing/2014/main" val="20004"/>
                    </a:ext>
                  </a:extLst>
                </a:gridCol>
              </a:tblGrid>
              <a:tr h="559651">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solidFill>
                      <a:schemeClr val="accent3"/>
                    </a:solidFill>
                  </a:tcPr>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2</a:t>
                      </a:r>
                    </a:p>
                  </a:txBody>
                  <a:tcPr marL="50800" marR="50800" marT="50800" marB="50800" anchor="ctr" horzOverflow="overflow">
                    <a:solidFill>
                      <a:schemeClr val="accent3"/>
                    </a:solidFill>
                  </a:tcPr>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2</a:t>
                      </a:r>
                    </a:p>
                  </a:txBody>
                  <a:tcPr marL="50800" marR="50800" marT="50800" marB="50800" anchor="ctr" horzOverflow="overflow">
                    <a:solidFill>
                      <a:schemeClr val="accent3"/>
                    </a:solidFill>
                  </a:tcPr>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3</a:t>
                      </a:r>
                    </a:p>
                  </a:txBody>
                  <a:tcPr marL="50800" marR="50800" marT="50800" marB="50800" anchor="ctr" horzOverflow="overflow">
                    <a:solidFill>
                      <a:schemeClr val="accent3"/>
                    </a:solidFill>
                  </a:tcPr>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5</a:t>
                      </a:r>
                    </a:p>
                  </a:txBody>
                  <a:tcPr marL="50800" marR="50800" marT="50800" marB="50800" anchor="ctr" horzOverflow="overflow">
                    <a:solidFill>
                      <a:schemeClr val="accent1"/>
                    </a:solidFill>
                  </a:tcPr>
                </a:tc>
                <a:extLst>
                  <a:ext uri="{0D108BD9-81ED-4DB2-BD59-A6C34878D82A}">
                    <a16:rowId xmlns:a16="http://schemas.microsoft.com/office/drawing/2014/main" val="10000"/>
                  </a:ext>
                </a:extLst>
              </a:tr>
              <a:tr h="559651">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3</a:t>
                      </a:r>
                    </a:p>
                  </a:txBody>
                  <a:tcPr marL="50800" marR="50800" marT="50800" marB="50800" anchor="ctr" horzOverflow="overflow">
                    <a:solidFill>
                      <a:schemeClr val="accent3"/>
                    </a:solidFill>
                  </a:tcPr>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2</a:t>
                      </a:r>
                    </a:p>
                  </a:txBody>
                  <a:tcPr marL="50800" marR="50800" marT="50800" marB="50800" anchor="ctr" horzOverflow="overflow">
                    <a:solidFill>
                      <a:schemeClr val="accent3"/>
                    </a:solidFill>
                  </a:tcPr>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3</a:t>
                      </a:r>
                    </a:p>
                  </a:txBody>
                  <a:tcPr marL="50800" marR="50800" marT="50800" marB="50800" anchor="ctr" horzOverflow="overflow">
                    <a:solidFill>
                      <a:schemeClr val="accent3"/>
                    </a:solidFill>
                  </a:tcPr>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4</a:t>
                      </a:r>
                    </a:p>
                  </a:txBody>
                  <a:tcPr marL="50800" marR="50800" marT="50800" marB="50800" anchor="ctr" horzOverflow="overflow">
                    <a:solidFill>
                      <a:schemeClr val="accent1"/>
                    </a:solidFill>
                  </a:tcPr>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4</a:t>
                      </a:r>
                    </a:p>
                  </a:txBody>
                  <a:tcPr marL="50800" marR="50800" marT="50800" marB="50800" anchor="ctr" horzOverflow="overflow">
                    <a:solidFill>
                      <a:schemeClr val="accent1"/>
                    </a:solidFill>
                  </a:tcPr>
                </a:tc>
                <a:extLst>
                  <a:ext uri="{0D108BD9-81ED-4DB2-BD59-A6C34878D82A}">
                    <a16:rowId xmlns:a16="http://schemas.microsoft.com/office/drawing/2014/main" val="10001"/>
                  </a:ext>
                </a:extLst>
              </a:tr>
              <a:tr h="559651">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2</a:t>
                      </a:r>
                    </a:p>
                  </a:txBody>
                  <a:tcPr marL="50800" marR="50800" marT="50800" marB="50800" anchor="ctr" horzOverflow="overflow">
                    <a:solidFill>
                      <a:schemeClr val="accent3"/>
                    </a:solidFill>
                  </a:tcPr>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4</a:t>
                      </a:r>
                    </a:p>
                  </a:txBody>
                  <a:tcPr marL="50800" marR="50800" marT="50800" marB="50800" anchor="ctr" horzOverflow="overflow">
                    <a:solidFill>
                      <a:schemeClr val="accent3"/>
                    </a:solidFill>
                  </a:tcPr>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5</a:t>
                      </a:r>
                    </a:p>
                  </a:txBody>
                  <a:tcPr marL="50800" marR="50800" marT="50800" marB="50800" anchor="ctr" horzOverflow="overflow">
                    <a:solidFill>
                      <a:schemeClr val="accent1"/>
                    </a:solidFill>
                  </a:tcPr>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3</a:t>
                      </a:r>
                    </a:p>
                  </a:txBody>
                  <a:tcPr marL="50800" marR="50800" marT="50800" marB="50800" anchor="ctr" horzOverflow="overflow">
                    <a:solidFill>
                      <a:schemeClr val="accent2"/>
                    </a:solidFill>
                  </a:tcPr>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solidFill>
                      <a:schemeClr val="accent2"/>
                    </a:solidFill>
                  </a:tcPr>
                </a:tc>
                <a:extLst>
                  <a:ext uri="{0D108BD9-81ED-4DB2-BD59-A6C34878D82A}">
                    <a16:rowId xmlns:a16="http://schemas.microsoft.com/office/drawing/2014/main" val="10002"/>
                  </a:ext>
                </a:extLst>
              </a:tr>
              <a:tr h="559651">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6</a:t>
                      </a:r>
                    </a:p>
                  </a:txBody>
                  <a:tcPr marL="50800" marR="50800" marT="50800" marB="50800" anchor="ctr" horzOverflow="overflow">
                    <a:solidFill>
                      <a:schemeClr val="accent1"/>
                    </a:solidFill>
                  </a:tcPr>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7</a:t>
                      </a:r>
                    </a:p>
                  </a:txBody>
                  <a:tcPr marL="50800" marR="50800" marT="50800" marB="50800" anchor="ctr" horzOverflow="overflow">
                    <a:solidFill>
                      <a:schemeClr val="accent1"/>
                    </a:solidFill>
                  </a:tcPr>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solidFill>
                      <a:schemeClr val="accent2"/>
                    </a:solidFill>
                  </a:tcPr>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4</a:t>
                      </a:r>
                    </a:p>
                  </a:txBody>
                  <a:tcPr marL="50800" marR="50800" marT="50800" marB="50800" anchor="ctr" horzOverflow="overflow">
                    <a:solidFill>
                      <a:schemeClr val="accent2"/>
                    </a:solidFill>
                  </a:tcPr>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5</a:t>
                      </a:r>
                    </a:p>
                  </a:txBody>
                  <a:tcPr marL="50800" marR="50800" marT="50800" marB="50800" anchor="ctr" horzOverflow="overflow">
                    <a:solidFill>
                      <a:schemeClr val="accent2"/>
                    </a:solidFill>
                  </a:tcPr>
                </a:tc>
                <a:extLst>
                  <a:ext uri="{0D108BD9-81ED-4DB2-BD59-A6C34878D82A}">
                    <a16:rowId xmlns:a16="http://schemas.microsoft.com/office/drawing/2014/main" val="10003"/>
                  </a:ext>
                </a:extLst>
              </a:tr>
              <a:tr h="559651">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5</a:t>
                      </a:r>
                    </a:p>
                  </a:txBody>
                  <a:tcPr marL="50800" marR="50800" marT="50800" marB="50800" anchor="ctr" horzOverflow="overflow">
                    <a:solidFill>
                      <a:schemeClr val="accent1"/>
                    </a:solidFill>
                  </a:tcPr>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solidFill>
                      <a:schemeClr val="accent2"/>
                    </a:solidFill>
                  </a:tcPr>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solidFill>
                      <a:schemeClr val="accent2"/>
                    </a:solidFill>
                  </a:tcPr>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2</a:t>
                      </a:r>
                    </a:p>
                  </a:txBody>
                  <a:tcPr marL="50800" marR="50800" marT="50800" marB="50800" anchor="ctr" horzOverflow="overflow">
                    <a:solidFill>
                      <a:schemeClr val="accent2"/>
                    </a:solidFill>
                  </a:tcPr>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4</a:t>
                      </a:r>
                    </a:p>
                  </a:txBody>
                  <a:tcPr marL="50800" marR="50800" marT="50800" marB="50800" anchor="ctr" horzOverflow="overflow">
                    <a:solidFill>
                      <a:schemeClr val="accent2"/>
                    </a:solidFill>
                  </a:tcPr>
                </a:tc>
                <a:extLst>
                  <a:ext uri="{0D108BD9-81ED-4DB2-BD59-A6C34878D82A}">
                    <a16:rowId xmlns:a16="http://schemas.microsoft.com/office/drawing/2014/main" val="10004"/>
                  </a:ext>
                </a:extLst>
              </a:tr>
            </a:tbl>
          </a:graphicData>
        </a:graphic>
      </p:graphicFrame>
      <p:sp>
        <p:nvSpPr>
          <p:cNvPr id="976" name="Rectangle"/>
          <p:cNvSpPr/>
          <p:nvPr/>
        </p:nvSpPr>
        <p:spPr>
          <a:xfrm>
            <a:off x="8359489" y="6273445"/>
            <a:ext cx="1021933" cy="3387225"/>
          </a:xfrm>
          <a:prstGeom prst="rect">
            <a:avLst/>
          </a:prstGeom>
          <a:blipFill>
            <a:blip r:embed="rId2"/>
          </a:blipFill>
          <a:ln w="12700">
            <a:miter lim="400000"/>
          </a:ln>
        </p:spPr>
        <p:txBody>
          <a:bodyPr lIns="50800" tIns="50800" rIns="50800" bIns="50800" anchor="ctr"/>
          <a:lstStyle/>
          <a:p>
            <a:pPr>
              <a:defRPr sz="3200">
                <a:effectLst>
                  <a:outerShdw blurRad="63500" dist="25400" dir="2700000" rotWithShape="0">
                    <a:srgbClr val="000000">
                      <a:alpha val="70000"/>
                    </a:srgbClr>
                  </a:outerShdw>
                </a:effectLst>
              </a:defRPr>
            </a:pPr>
            <a:endParaRPr/>
          </a:p>
        </p:txBody>
      </p:sp>
      <p:sp>
        <p:nvSpPr>
          <p:cNvPr id="977" name="Atlantic Ocean"/>
          <p:cNvSpPr/>
          <p:nvPr/>
        </p:nvSpPr>
        <p:spPr>
          <a:xfrm>
            <a:off x="3618055" y="9074365"/>
            <a:ext cx="4811045" cy="585823"/>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a:effectLst>
                  <a:outerShdw blurRad="63500" dist="25400" dir="2700000" rotWithShape="0">
                    <a:srgbClr val="000000">
                      <a:alpha val="70000"/>
                    </a:srgbClr>
                  </a:outerShdw>
                </a:effectLst>
              </a:defRPr>
            </a:lvl1pPr>
          </a:lstStyle>
          <a:p>
            <a:r>
              <a:t>Atlantic Ocean</a:t>
            </a:r>
          </a:p>
        </p:txBody>
      </p:sp>
      <p:sp>
        <p:nvSpPr>
          <p:cNvPr id="978" name="Rectangle"/>
          <p:cNvSpPr/>
          <p:nvPr/>
        </p:nvSpPr>
        <p:spPr>
          <a:xfrm>
            <a:off x="3619424" y="5710983"/>
            <a:ext cx="971132" cy="3375830"/>
          </a:xfrm>
          <a:prstGeom prst="rect">
            <a:avLst/>
          </a:prstGeom>
          <a:blipFill>
            <a:blip r:embed="rId3"/>
          </a:blipFill>
          <a:ln w="12700">
            <a:miter lim="400000"/>
          </a:ln>
        </p:spPr>
        <p:txBody>
          <a:bodyPr lIns="50800" tIns="50800" rIns="50800" bIns="50800" anchor="ctr"/>
          <a:lstStyle/>
          <a:p>
            <a:pPr>
              <a:defRPr sz="3200">
                <a:effectLst>
                  <a:outerShdw blurRad="63500" dist="25400" dir="2700000" rotWithShape="0">
                    <a:srgbClr val="000000">
                      <a:alpha val="70000"/>
                    </a:srgbClr>
                  </a:outerShdw>
                </a:effectLst>
              </a:defRPr>
            </a:pPr>
            <a:endParaRPr/>
          </a:p>
        </p:txBody>
      </p:sp>
      <p:sp>
        <p:nvSpPr>
          <p:cNvPr id="979" name="Pacific Ocean"/>
          <p:cNvSpPr/>
          <p:nvPr/>
        </p:nvSpPr>
        <p:spPr>
          <a:xfrm>
            <a:off x="4575700" y="5709777"/>
            <a:ext cx="4811045" cy="585824"/>
          </a:xfrm>
          <a:prstGeom prst="rect">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lgn="l">
              <a:defRPr sz="2700">
                <a:effectLst>
                  <a:outerShdw blurRad="63500" dist="25400" dir="2700000" rotWithShape="0">
                    <a:srgbClr val="000000">
                      <a:alpha val="70000"/>
                    </a:srgbClr>
                  </a:outerShdw>
                </a:effectLst>
              </a:defRPr>
            </a:lvl1pPr>
          </a:lstStyle>
          <a:p>
            <a:r>
              <a:t>Pacific Ocean</a:t>
            </a:r>
          </a:p>
        </p:txBody>
      </p:sp>
      <p:sp>
        <p:nvSpPr>
          <p:cNvPr id="980" name="Water flow to Pacific:"/>
          <p:cNvSpPr txBox="1"/>
          <p:nvPr/>
        </p:nvSpPr>
        <p:spPr>
          <a:xfrm>
            <a:off x="436457" y="922129"/>
            <a:ext cx="3254358" cy="4919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Water flow to Pacific:</a:t>
            </a:r>
          </a:p>
        </p:txBody>
      </p:sp>
      <p:sp>
        <p:nvSpPr>
          <p:cNvPr id="981" name="Water flow to Atlantic:"/>
          <p:cNvSpPr txBox="1"/>
          <p:nvPr/>
        </p:nvSpPr>
        <p:spPr>
          <a:xfrm>
            <a:off x="6730080" y="922129"/>
            <a:ext cx="3406758" cy="4919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Water flow to Atlantic:</a:t>
            </a:r>
          </a:p>
        </p:txBody>
      </p:sp>
      <p:sp>
        <p:nvSpPr>
          <p:cNvPr id="982" name="Water flow to both oceans:"/>
          <p:cNvSpPr txBox="1"/>
          <p:nvPr/>
        </p:nvSpPr>
        <p:spPr>
          <a:xfrm>
            <a:off x="3584828" y="5267650"/>
            <a:ext cx="3980995" cy="4919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Water flow to both oceans:</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 name="3"/>
          <p:cNvSpPr/>
          <p:nvPr/>
        </p:nvSpPr>
        <p:spPr>
          <a:xfrm>
            <a:off x="3067870" y="3399840"/>
            <a:ext cx="1241255" cy="1020850"/>
          </a:xfrm>
          <a:prstGeom prst="rect">
            <a:avLst/>
          </a:prstGeom>
          <a:solidFill>
            <a:srgbClr val="FADD7E"/>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3</a:t>
            </a:r>
          </a:p>
        </p:txBody>
      </p:sp>
      <p:sp>
        <p:nvSpPr>
          <p:cNvPr id="985" name="2"/>
          <p:cNvSpPr/>
          <p:nvPr/>
        </p:nvSpPr>
        <p:spPr>
          <a:xfrm>
            <a:off x="3122385" y="4466424"/>
            <a:ext cx="1241255" cy="1020850"/>
          </a:xfrm>
          <a:prstGeom prst="rect">
            <a:avLst/>
          </a:prstGeom>
          <a:solidFill>
            <a:srgbClr val="B7BAC0">
              <a:alpha val="54000"/>
            </a:srgb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2</a:t>
            </a:r>
          </a:p>
        </p:txBody>
      </p:sp>
      <p:sp>
        <p:nvSpPr>
          <p:cNvPr id="986" name="2"/>
          <p:cNvSpPr/>
          <p:nvPr/>
        </p:nvSpPr>
        <p:spPr>
          <a:xfrm>
            <a:off x="4353879" y="3398874"/>
            <a:ext cx="1241255" cy="1020850"/>
          </a:xfrm>
          <a:prstGeom prst="rect">
            <a:avLst/>
          </a:prstGeom>
          <a:solidFill>
            <a:srgbClr val="B7BAC0">
              <a:alpha val="54000"/>
            </a:srgb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2</a:t>
            </a:r>
          </a:p>
        </p:txBody>
      </p:sp>
      <p:sp>
        <p:nvSpPr>
          <p:cNvPr id="987" name="4"/>
          <p:cNvSpPr/>
          <p:nvPr/>
        </p:nvSpPr>
        <p:spPr>
          <a:xfrm>
            <a:off x="4381517" y="4466424"/>
            <a:ext cx="1241254" cy="1020850"/>
          </a:xfrm>
          <a:prstGeom prst="rect">
            <a:avLst/>
          </a:prstGeom>
          <a:solidFill>
            <a:srgbClr val="B7BAC0">
              <a:alpha val="54000"/>
            </a:srgb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4</a:t>
            </a:r>
          </a:p>
        </p:txBody>
      </p:sp>
      <p:graphicFrame>
        <p:nvGraphicFramePr>
          <p:cNvPr id="988" name="Table"/>
          <p:cNvGraphicFramePr/>
          <p:nvPr>
            <p:extLst>
              <p:ext uri="{D42A27DB-BD31-4B8C-83A1-F6EECF244321}">
                <p14:modId xmlns:p14="http://schemas.microsoft.com/office/powerpoint/2010/main" val="80319380"/>
              </p:ext>
            </p:extLst>
          </p:nvPr>
        </p:nvGraphicFramePr>
        <p:xfrm>
          <a:off x="3117226" y="2243493"/>
          <a:ext cx="6134730" cy="5345845"/>
        </p:xfrm>
        <a:graphic>
          <a:graphicData uri="http://schemas.openxmlformats.org/drawingml/2006/table">
            <a:tbl>
              <a:tblPr>
                <a:tableStyleId>{4C3C2611-4C71-4FC5-86AE-919BDF0F9419}</a:tableStyleId>
              </a:tblPr>
              <a:tblGrid>
                <a:gridCol w="1226946">
                  <a:extLst>
                    <a:ext uri="{9D8B030D-6E8A-4147-A177-3AD203B41FA5}">
                      <a16:colId xmlns:a16="http://schemas.microsoft.com/office/drawing/2014/main" val="20000"/>
                    </a:ext>
                  </a:extLst>
                </a:gridCol>
                <a:gridCol w="1226946">
                  <a:extLst>
                    <a:ext uri="{9D8B030D-6E8A-4147-A177-3AD203B41FA5}">
                      <a16:colId xmlns:a16="http://schemas.microsoft.com/office/drawing/2014/main" val="20001"/>
                    </a:ext>
                  </a:extLst>
                </a:gridCol>
                <a:gridCol w="1226946">
                  <a:extLst>
                    <a:ext uri="{9D8B030D-6E8A-4147-A177-3AD203B41FA5}">
                      <a16:colId xmlns:a16="http://schemas.microsoft.com/office/drawing/2014/main" val="20002"/>
                    </a:ext>
                  </a:extLst>
                </a:gridCol>
                <a:gridCol w="1226946">
                  <a:extLst>
                    <a:ext uri="{9D8B030D-6E8A-4147-A177-3AD203B41FA5}">
                      <a16:colId xmlns:a16="http://schemas.microsoft.com/office/drawing/2014/main" val="20003"/>
                    </a:ext>
                  </a:extLst>
                </a:gridCol>
                <a:gridCol w="1226946">
                  <a:extLst>
                    <a:ext uri="{9D8B030D-6E8A-4147-A177-3AD203B41FA5}">
                      <a16:colId xmlns:a16="http://schemas.microsoft.com/office/drawing/2014/main" val="20004"/>
                    </a:ext>
                  </a:extLst>
                </a:gridCol>
              </a:tblGrid>
              <a:tr h="1069169">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2</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2</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3</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5</a:t>
                      </a:r>
                    </a:p>
                  </a:txBody>
                  <a:tcPr marL="50800" marR="50800" marT="50800" marB="50800" anchor="ctr" horzOverflow="overflow"/>
                </a:tc>
                <a:extLst>
                  <a:ext uri="{0D108BD9-81ED-4DB2-BD59-A6C34878D82A}">
                    <a16:rowId xmlns:a16="http://schemas.microsoft.com/office/drawing/2014/main" val="10000"/>
                  </a:ext>
                </a:extLst>
              </a:tr>
              <a:tr h="1069169">
                <a:tc>
                  <a:txBody>
                    <a:bodyPr/>
                    <a:lstStyle/>
                    <a:p>
                      <a:pPr defTabSz="914400">
                        <a:tabLst>
                          <a:tab pos="1295400" algn="l"/>
                        </a:tabLst>
                        <a:defRPr>
                          <a:solidFill>
                            <a:srgbClr val="000000"/>
                          </a:solidFill>
                        </a:defRPr>
                      </a:pPr>
                      <a:r>
                        <a:rPr sz="2600" dirty="0">
                          <a:solidFill>
                            <a:srgbClr val="FFFFFF"/>
                          </a:solidFill>
                          <a:effectLst>
                            <a:outerShdw blurRad="63500" dist="3302" dir="5400000" rotWithShape="0">
                              <a:srgbClr val="000000">
                                <a:alpha val="40000"/>
                              </a:srgbClr>
                            </a:outerShdw>
                          </a:effectLst>
                        </a:rPr>
                        <a:t>3</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2</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3</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4</a:t>
                      </a:r>
                    </a:p>
                  </a:txBody>
                  <a:tcPr marL="50800" marR="50800" marT="50800" marB="50800" anchor="ctr" horzOverflow="overflow"/>
                </a:tc>
                <a:tc>
                  <a:txBody>
                    <a:bodyPr/>
                    <a:lstStyle/>
                    <a:p>
                      <a:pPr defTabSz="914400">
                        <a:tabLst>
                          <a:tab pos="1295400" algn="l"/>
                        </a:tabLst>
                        <a:defRPr>
                          <a:solidFill>
                            <a:srgbClr val="000000"/>
                          </a:solidFill>
                        </a:defRPr>
                      </a:pPr>
                      <a:r>
                        <a:rPr sz="2600" dirty="0">
                          <a:solidFill>
                            <a:srgbClr val="FFFFFF"/>
                          </a:solidFill>
                          <a:effectLst>
                            <a:outerShdw blurRad="63500" dist="3302" dir="5400000" rotWithShape="0">
                              <a:srgbClr val="000000">
                                <a:alpha val="40000"/>
                              </a:srgbClr>
                            </a:outerShdw>
                          </a:effectLst>
                        </a:rPr>
                        <a:t>4</a:t>
                      </a:r>
                    </a:p>
                  </a:txBody>
                  <a:tcPr marL="50800" marR="50800" marT="50800" marB="50800" anchor="ctr" horzOverflow="overflow"/>
                </a:tc>
                <a:extLst>
                  <a:ext uri="{0D108BD9-81ED-4DB2-BD59-A6C34878D82A}">
                    <a16:rowId xmlns:a16="http://schemas.microsoft.com/office/drawing/2014/main" val="10001"/>
                  </a:ext>
                </a:extLst>
              </a:tr>
              <a:tr h="1069169">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2</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4</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5</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3</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2"/>
                  </a:ext>
                </a:extLst>
              </a:tr>
              <a:tr h="1069169">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6</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7</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4</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5</a:t>
                      </a:r>
                    </a:p>
                  </a:txBody>
                  <a:tcPr marL="50800" marR="50800" marT="50800" marB="50800" anchor="ctr" horzOverflow="overflow"/>
                </a:tc>
                <a:extLst>
                  <a:ext uri="{0D108BD9-81ED-4DB2-BD59-A6C34878D82A}">
                    <a16:rowId xmlns:a16="http://schemas.microsoft.com/office/drawing/2014/main" val="10003"/>
                  </a:ext>
                </a:extLst>
              </a:tr>
              <a:tr h="1069169">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5</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2</a:t>
                      </a:r>
                    </a:p>
                  </a:txBody>
                  <a:tcPr marL="50800" marR="50800" marT="50800" marB="50800" anchor="ctr" horzOverflow="overflow"/>
                </a:tc>
                <a:tc>
                  <a:txBody>
                    <a:bodyPr/>
                    <a:lstStyle/>
                    <a:p>
                      <a:pPr defTabSz="914400">
                        <a:tabLst>
                          <a:tab pos="1295400" algn="l"/>
                        </a:tabLst>
                        <a:defRPr>
                          <a:solidFill>
                            <a:srgbClr val="000000"/>
                          </a:solidFill>
                        </a:defRPr>
                      </a:pPr>
                      <a:r>
                        <a:rPr sz="2600" dirty="0">
                          <a:solidFill>
                            <a:srgbClr val="FFFFFF"/>
                          </a:solidFill>
                          <a:effectLst>
                            <a:outerShdw blurRad="63500" dist="3302" dir="5400000" rotWithShape="0">
                              <a:srgbClr val="000000">
                                <a:alpha val="40000"/>
                              </a:srgbClr>
                            </a:outerShdw>
                          </a:effectLst>
                        </a:rPr>
                        <a:t>4</a:t>
                      </a:r>
                    </a:p>
                  </a:txBody>
                  <a:tcPr marL="50800" marR="50800" marT="50800" marB="50800" anchor="ctr" horzOverflow="overflow"/>
                </a:tc>
                <a:extLst>
                  <a:ext uri="{0D108BD9-81ED-4DB2-BD59-A6C34878D82A}">
                    <a16:rowId xmlns:a16="http://schemas.microsoft.com/office/drawing/2014/main" val="10004"/>
                  </a:ext>
                </a:extLst>
              </a:tr>
            </a:tbl>
          </a:graphicData>
        </a:graphic>
      </p:graphicFrame>
      <p:sp>
        <p:nvSpPr>
          <p:cNvPr id="989" name="3"/>
          <p:cNvSpPr/>
          <p:nvPr/>
        </p:nvSpPr>
        <p:spPr>
          <a:xfrm>
            <a:off x="5578638" y="3382111"/>
            <a:ext cx="1241255" cy="1020850"/>
          </a:xfrm>
          <a:prstGeom prst="rect">
            <a:avLst/>
          </a:prstGeom>
          <a:solidFill>
            <a:srgbClr val="B7BAC0">
              <a:alpha val="54000"/>
            </a:srgb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3</a:t>
            </a:r>
          </a:p>
        </p:txBody>
      </p:sp>
      <p:sp>
        <p:nvSpPr>
          <p:cNvPr id="990" name="1"/>
          <p:cNvSpPr/>
          <p:nvPr/>
        </p:nvSpPr>
        <p:spPr>
          <a:xfrm>
            <a:off x="8010796" y="4457793"/>
            <a:ext cx="1241255" cy="1020850"/>
          </a:xfrm>
          <a:prstGeom prst="rect">
            <a:avLst/>
          </a:prstGeom>
          <a:solidFill>
            <a:srgbClr val="B7BAC0">
              <a:alpha val="54000"/>
            </a:srgb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1</a:t>
            </a:r>
          </a:p>
        </p:txBody>
      </p:sp>
      <p:sp>
        <p:nvSpPr>
          <p:cNvPr id="991" name="6"/>
          <p:cNvSpPr/>
          <p:nvPr/>
        </p:nvSpPr>
        <p:spPr>
          <a:xfrm>
            <a:off x="3131705" y="5538123"/>
            <a:ext cx="1241255" cy="1020851"/>
          </a:xfrm>
          <a:prstGeom prst="rect">
            <a:avLst/>
          </a:prstGeom>
          <a:solidFill>
            <a:srgbClr val="B7BAC0">
              <a:alpha val="54000"/>
            </a:srgb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6</a:t>
            </a:r>
          </a:p>
        </p:txBody>
      </p:sp>
      <p:sp>
        <p:nvSpPr>
          <p:cNvPr id="992" name="4"/>
          <p:cNvSpPr/>
          <p:nvPr/>
        </p:nvSpPr>
        <p:spPr>
          <a:xfrm>
            <a:off x="8021339" y="3397794"/>
            <a:ext cx="1241254" cy="1020850"/>
          </a:xfrm>
          <a:prstGeom prst="rect">
            <a:avLst/>
          </a:prstGeom>
          <a:solidFill>
            <a:srgbClr val="B7BAC0">
              <a:alpha val="54000"/>
            </a:srgb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4</a:t>
            </a:r>
          </a:p>
        </p:txBody>
      </p:sp>
      <p:sp>
        <p:nvSpPr>
          <p:cNvPr id="993" name="4"/>
          <p:cNvSpPr/>
          <p:nvPr/>
        </p:nvSpPr>
        <p:spPr>
          <a:xfrm>
            <a:off x="8046974" y="3408767"/>
            <a:ext cx="1241255" cy="1020850"/>
          </a:xfrm>
          <a:prstGeom prst="rect">
            <a:avLst/>
          </a:prstGeom>
          <a:solidFill>
            <a:schemeClr val="accent3">
              <a:satOff val="-7512"/>
              <a:lumOff val="-1479"/>
            </a:scheme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4</a:t>
            </a:r>
          </a:p>
        </p:txBody>
      </p:sp>
      <p:sp>
        <p:nvSpPr>
          <p:cNvPr id="994" name="7"/>
          <p:cNvSpPr/>
          <p:nvPr/>
        </p:nvSpPr>
        <p:spPr>
          <a:xfrm>
            <a:off x="4359065" y="5518358"/>
            <a:ext cx="1241255" cy="1020850"/>
          </a:xfrm>
          <a:prstGeom prst="rect">
            <a:avLst/>
          </a:prstGeom>
          <a:solidFill>
            <a:schemeClr val="accent3">
              <a:satOff val="-7512"/>
              <a:lumOff val="-1479"/>
            </a:scheme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7</a:t>
            </a:r>
          </a:p>
        </p:txBody>
      </p:sp>
      <p:sp>
        <p:nvSpPr>
          <p:cNvPr id="995" name="Pacific Atlantic Water Flow"/>
          <p:cNvSpPr txBox="1"/>
          <p:nvPr/>
        </p:nvSpPr>
        <p:spPr>
          <a:xfrm>
            <a:off x="273173" y="210958"/>
            <a:ext cx="12458453" cy="78032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chemeClr val="accent5"/>
                </a:solidFill>
              </a:defRPr>
            </a:lvl1pPr>
          </a:lstStyle>
          <a:p>
            <a:r>
              <a:t>Pacific Atlantic Water Flow</a:t>
            </a:r>
          </a:p>
        </p:txBody>
      </p:sp>
      <p:sp>
        <p:nvSpPr>
          <p:cNvPr id="996" name="DFS:"/>
          <p:cNvSpPr txBox="1"/>
          <p:nvPr/>
        </p:nvSpPr>
        <p:spPr>
          <a:xfrm>
            <a:off x="1452800" y="1323043"/>
            <a:ext cx="1325502" cy="78032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DFS:</a:t>
            </a:r>
          </a:p>
        </p:txBody>
      </p:sp>
      <p:sp>
        <p:nvSpPr>
          <p:cNvPr id="997" name="1"/>
          <p:cNvSpPr/>
          <p:nvPr/>
        </p:nvSpPr>
        <p:spPr>
          <a:xfrm>
            <a:off x="3128864" y="2324454"/>
            <a:ext cx="1241255" cy="1020850"/>
          </a:xfrm>
          <a:prstGeom prst="rect">
            <a:avLst/>
          </a:prstGeom>
          <a:solidFill>
            <a:schemeClr val="accent3">
              <a:satOff val="-7512"/>
              <a:lumOff val="-1479"/>
            </a:scheme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1</a:t>
            </a:r>
          </a:p>
        </p:txBody>
      </p:sp>
      <p:sp>
        <p:nvSpPr>
          <p:cNvPr id="998" name="2"/>
          <p:cNvSpPr/>
          <p:nvPr/>
        </p:nvSpPr>
        <p:spPr>
          <a:xfrm>
            <a:off x="4359065" y="2324454"/>
            <a:ext cx="1241255" cy="1020850"/>
          </a:xfrm>
          <a:prstGeom prst="rect">
            <a:avLst/>
          </a:prstGeom>
          <a:solidFill>
            <a:schemeClr val="accent3">
              <a:satOff val="-7512"/>
              <a:lumOff val="-1479"/>
            </a:scheme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2</a:t>
            </a:r>
          </a:p>
        </p:txBody>
      </p:sp>
      <p:sp>
        <p:nvSpPr>
          <p:cNvPr id="999" name="2"/>
          <p:cNvSpPr/>
          <p:nvPr/>
        </p:nvSpPr>
        <p:spPr>
          <a:xfrm>
            <a:off x="5593031" y="2324454"/>
            <a:ext cx="1241255" cy="1020850"/>
          </a:xfrm>
          <a:prstGeom prst="rect">
            <a:avLst/>
          </a:prstGeom>
          <a:solidFill>
            <a:schemeClr val="accent3">
              <a:satOff val="-7512"/>
              <a:lumOff val="-1479"/>
            </a:scheme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2</a:t>
            </a:r>
          </a:p>
        </p:txBody>
      </p:sp>
      <p:sp>
        <p:nvSpPr>
          <p:cNvPr id="1000" name="3"/>
          <p:cNvSpPr/>
          <p:nvPr/>
        </p:nvSpPr>
        <p:spPr>
          <a:xfrm>
            <a:off x="6820608" y="2324454"/>
            <a:ext cx="1241255" cy="1020850"/>
          </a:xfrm>
          <a:prstGeom prst="rect">
            <a:avLst/>
          </a:prstGeom>
          <a:solidFill>
            <a:schemeClr val="accent3">
              <a:satOff val="-7512"/>
              <a:lumOff val="-1479"/>
            </a:scheme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3</a:t>
            </a:r>
          </a:p>
        </p:txBody>
      </p:sp>
      <p:sp>
        <p:nvSpPr>
          <p:cNvPr id="1001" name="5"/>
          <p:cNvSpPr/>
          <p:nvPr/>
        </p:nvSpPr>
        <p:spPr>
          <a:xfrm>
            <a:off x="8032087" y="2324454"/>
            <a:ext cx="1241255" cy="1020850"/>
          </a:xfrm>
          <a:prstGeom prst="rect">
            <a:avLst/>
          </a:prstGeom>
          <a:solidFill>
            <a:schemeClr val="accent3">
              <a:satOff val="-7512"/>
              <a:lumOff val="-1479"/>
            </a:scheme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5</a:t>
            </a:r>
          </a:p>
        </p:txBody>
      </p:sp>
      <p:sp>
        <p:nvSpPr>
          <p:cNvPr id="1002" name="1"/>
          <p:cNvSpPr/>
          <p:nvPr/>
        </p:nvSpPr>
        <p:spPr>
          <a:xfrm>
            <a:off x="3287254" y="2444715"/>
            <a:ext cx="924474" cy="780329"/>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1</a:t>
            </a:r>
          </a:p>
        </p:txBody>
      </p:sp>
      <p:sp>
        <p:nvSpPr>
          <p:cNvPr id="1003" name="2"/>
          <p:cNvSpPr/>
          <p:nvPr/>
        </p:nvSpPr>
        <p:spPr>
          <a:xfrm>
            <a:off x="4600089" y="2444715"/>
            <a:ext cx="924475" cy="780329"/>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2</a:t>
            </a:r>
          </a:p>
        </p:txBody>
      </p:sp>
      <p:sp>
        <p:nvSpPr>
          <p:cNvPr id="1004" name="2"/>
          <p:cNvSpPr/>
          <p:nvPr/>
        </p:nvSpPr>
        <p:spPr>
          <a:xfrm>
            <a:off x="5738865" y="2444715"/>
            <a:ext cx="924475" cy="780329"/>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2</a:t>
            </a:r>
          </a:p>
        </p:txBody>
      </p:sp>
      <p:sp>
        <p:nvSpPr>
          <p:cNvPr id="1005" name="3"/>
          <p:cNvSpPr/>
          <p:nvPr/>
        </p:nvSpPr>
        <p:spPr>
          <a:xfrm>
            <a:off x="6970949" y="2444715"/>
            <a:ext cx="924475" cy="780329"/>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3</a:t>
            </a:r>
          </a:p>
        </p:txBody>
      </p:sp>
      <p:sp>
        <p:nvSpPr>
          <p:cNvPr id="1006" name="5"/>
          <p:cNvSpPr/>
          <p:nvPr/>
        </p:nvSpPr>
        <p:spPr>
          <a:xfrm>
            <a:off x="8114276" y="2444715"/>
            <a:ext cx="924475" cy="780329"/>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5</a:t>
            </a:r>
          </a:p>
        </p:txBody>
      </p:sp>
      <p:sp>
        <p:nvSpPr>
          <p:cNvPr id="1007" name="4"/>
          <p:cNvSpPr/>
          <p:nvPr/>
        </p:nvSpPr>
        <p:spPr>
          <a:xfrm>
            <a:off x="8134701" y="3518056"/>
            <a:ext cx="924475" cy="780328"/>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4</a:t>
            </a:r>
          </a:p>
        </p:txBody>
      </p:sp>
      <p:sp>
        <p:nvSpPr>
          <p:cNvPr id="1008" name="4"/>
          <p:cNvSpPr/>
          <p:nvPr/>
        </p:nvSpPr>
        <p:spPr>
          <a:xfrm>
            <a:off x="6820608" y="3397794"/>
            <a:ext cx="1241255" cy="1020850"/>
          </a:xfrm>
          <a:prstGeom prst="rect">
            <a:avLst/>
          </a:prstGeom>
          <a:solidFill>
            <a:schemeClr val="accent3">
              <a:satOff val="-7512"/>
              <a:lumOff val="-1479"/>
            </a:scheme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4</a:t>
            </a:r>
          </a:p>
        </p:txBody>
      </p:sp>
      <p:sp>
        <p:nvSpPr>
          <p:cNvPr id="1009" name="4"/>
          <p:cNvSpPr/>
          <p:nvPr/>
        </p:nvSpPr>
        <p:spPr>
          <a:xfrm>
            <a:off x="6978998" y="3518055"/>
            <a:ext cx="924475" cy="780328"/>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4</a:t>
            </a:r>
          </a:p>
        </p:txBody>
      </p:sp>
      <p:sp>
        <p:nvSpPr>
          <p:cNvPr id="1010" name="3"/>
          <p:cNvSpPr/>
          <p:nvPr/>
        </p:nvSpPr>
        <p:spPr>
          <a:xfrm>
            <a:off x="6795208" y="4453724"/>
            <a:ext cx="1241255" cy="1020850"/>
          </a:xfrm>
          <a:prstGeom prst="rect">
            <a:avLst/>
          </a:prstGeom>
          <a:solidFill>
            <a:srgbClr val="B7BAC0">
              <a:alpha val="54000"/>
            </a:srgb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3</a:t>
            </a:r>
          </a:p>
        </p:txBody>
      </p:sp>
      <p:sp>
        <p:nvSpPr>
          <p:cNvPr id="1011" name="3"/>
          <p:cNvSpPr/>
          <p:nvPr/>
        </p:nvSpPr>
        <p:spPr>
          <a:xfrm>
            <a:off x="6978998" y="4573985"/>
            <a:ext cx="924475" cy="780328"/>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3</a:t>
            </a:r>
          </a:p>
        </p:txBody>
      </p:sp>
      <p:sp>
        <p:nvSpPr>
          <p:cNvPr id="1012" name="3"/>
          <p:cNvSpPr/>
          <p:nvPr/>
        </p:nvSpPr>
        <p:spPr>
          <a:xfrm>
            <a:off x="5567631" y="3401789"/>
            <a:ext cx="1241255" cy="1020850"/>
          </a:xfrm>
          <a:prstGeom prst="rect">
            <a:avLst/>
          </a:prstGeom>
          <a:solidFill>
            <a:schemeClr val="accent3">
              <a:satOff val="-7512"/>
              <a:lumOff val="-1479"/>
            </a:scheme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3</a:t>
            </a:r>
          </a:p>
        </p:txBody>
      </p:sp>
      <p:sp>
        <p:nvSpPr>
          <p:cNvPr id="1013" name="3"/>
          <p:cNvSpPr/>
          <p:nvPr/>
        </p:nvSpPr>
        <p:spPr>
          <a:xfrm>
            <a:off x="5726021" y="3515792"/>
            <a:ext cx="924475" cy="780328"/>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3</a:t>
            </a:r>
          </a:p>
        </p:txBody>
      </p:sp>
      <p:sp>
        <p:nvSpPr>
          <p:cNvPr id="1014" name="5"/>
          <p:cNvSpPr/>
          <p:nvPr/>
        </p:nvSpPr>
        <p:spPr>
          <a:xfrm>
            <a:off x="5564703" y="4453724"/>
            <a:ext cx="1241255" cy="1020850"/>
          </a:xfrm>
          <a:prstGeom prst="rect">
            <a:avLst/>
          </a:prstGeom>
          <a:solidFill>
            <a:schemeClr val="accent3">
              <a:satOff val="-7512"/>
              <a:lumOff val="-1479"/>
            </a:scheme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5</a:t>
            </a:r>
          </a:p>
        </p:txBody>
      </p:sp>
      <p:sp>
        <p:nvSpPr>
          <p:cNvPr id="1015" name="5"/>
          <p:cNvSpPr/>
          <p:nvPr/>
        </p:nvSpPr>
        <p:spPr>
          <a:xfrm>
            <a:off x="5762819" y="4599385"/>
            <a:ext cx="924475" cy="780328"/>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5</a:t>
            </a:r>
          </a:p>
        </p:txBody>
      </p:sp>
      <p:sp>
        <p:nvSpPr>
          <p:cNvPr id="1016" name="1"/>
          <p:cNvSpPr/>
          <p:nvPr/>
        </p:nvSpPr>
        <p:spPr>
          <a:xfrm>
            <a:off x="5553629" y="5511725"/>
            <a:ext cx="1241255" cy="1020850"/>
          </a:xfrm>
          <a:prstGeom prst="rect">
            <a:avLst/>
          </a:prstGeom>
          <a:solidFill>
            <a:srgbClr val="B7BAC0">
              <a:alpha val="54000"/>
            </a:srgb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1</a:t>
            </a:r>
          </a:p>
        </p:txBody>
      </p:sp>
      <p:sp>
        <p:nvSpPr>
          <p:cNvPr id="1017" name="1"/>
          <p:cNvSpPr/>
          <p:nvPr/>
        </p:nvSpPr>
        <p:spPr>
          <a:xfrm>
            <a:off x="5751421" y="5638620"/>
            <a:ext cx="924475" cy="780328"/>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1</a:t>
            </a:r>
          </a:p>
        </p:txBody>
      </p:sp>
      <p:sp>
        <p:nvSpPr>
          <p:cNvPr id="1018" name="7"/>
          <p:cNvSpPr/>
          <p:nvPr/>
        </p:nvSpPr>
        <p:spPr>
          <a:xfrm>
            <a:off x="4535530" y="5690544"/>
            <a:ext cx="924475" cy="780328"/>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7</a:t>
            </a:r>
          </a:p>
        </p:txBody>
      </p:sp>
      <p:sp>
        <p:nvSpPr>
          <p:cNvPr id="1019" name="1"/>
          <p:cNvSpPr/>
          <p:nvPr/>
        </p:nvSpPr>
        <p:spPr>
          <a:xfrm>
            <a:off x="4340342" y="6600812"/>
            <a:ext cx="1241255" cy="1020850"/>
          </a:xfrm>
          <a:prstGeom prst="rect">
            <a:avLst/>
          </a:prstGeom>
          <a:solidFill>
            <a:srgbClr val="B7BAC0">
              <a:alpha val="54000"/>
            </a:srgb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1</a:t>
            </a:r>
          </a:p>
        </p:txBody>
      </p:sp>
      <p:sp>
        <p:nvSpPr>
          <p:cNvPr id="1020" name="1"/>
          <p:cNvSpPr/>
          <p:nvPr/>
        </p:nvSpPr>
        <p:spPr>
          <a:xfrm>
            <a:off x="4524132" y="6729779"/>
            <a:ext cx="924475" cy="780328"/>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1</a:t>
            </a:r>
          </a:p>
        </p:txBody>
      </p:sp>
      <p:sp>
        <p:nvSpPr>
          <p:cNvPr id="1021" name="4"/>
          <p:cNvSpPr/>
          <p:nvPr/>
        </p:nvSpPr>
        <p:spPr>
          <a:xfrm>
            <a:off x="4360459" y="4453724"/>
            <a:ext cx="1241255" cy="1020850"/>
          </a:xfrm>
          <a:prstGeom prst="rect">
            <a:avLst/>
          </a:prstGeom>
          <a:solidFill>
            <a:schemeClr val="accent3">
              <a:satOff val="-7512"/>
              <a:lumOff val="-1479"/>
            </a:scheme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4</a:t>
            </a:r>
          </a:p>
        </p:txBody>
      </p:sp>
      <p:sp>
        <p:nvSpPr>
          <p:cNvPr id="1022" name="4"/>
          <p:cNvSpPr/>
          <p:nvPr/>
        </p:nvSpPr>
        <p:spPr>
          <a:xfrm>
            <a:off x="4524132" y="4557841"/>
            <a:ext cx="924475" cy="780328"/>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4</a:t>
            </a:r>
          </a:p>
        </p:txBody>
      </p:sp>
      <p:sp>
        <p:nvSpPr>
          <p:cNvPr id="1023" name="2"/>
          <p:cNvSpPr/>
          <p:nvPr/>
        </p:nvSpPr>
        <p:spPr>
          <a:xfrm>
            <a:off x="4340342" y="3397794"/>
            <a:ext cx="1241255" cy="1020850"/>
          </a:xfrm>
          <a:prstGeom prst="rect">
            <a:avLst/>
          </a:prstGeom>
          <a:solidFill>
            <a:schemeClr val="accent3">
              <a:satOff val="-7512"/>
              <a:lumOff val="-1479"/>
            </a:scheme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2</a:t>
            </a:r>
          </a:p>
        </p:txBody>
      </p:sp>
      <p:sp>
        <p:nvSpPr>
          <p:cNvPr id="1024" name="2"/>
          <p:cNvSpPr/>
          <p:nvPr/>
        </p:nvSpPr>
        <p:spPr>
          <a:xfrm>
            <a:off x="4581366" y="3518056"/>
            <a:ext cx="924475" cy="780328"/>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2</a:t>
            </a:r>
          </a:p>
        </p:txBody>
      </p:sp>
      <p:sp>
        <p:nvSpPr>
          <p:cNvPr id="1025" name="3"/>
          <p:cNvSpPr/>
          <p:nvPr/>
        </p:nvSpPr>
        <p:spPr>
          <a:xfrm>
            <a:off x="3069752" y="3388479"/>
            <a:ext cx="1241255" cy="1020850"/>
          </a:xfrm>
          <a:prstGeom prst="rect">
            <a:avLst/>
          </a:prstGeom>
          <a:solidFill>
            <a:schemeClr val="accent3">
              <a:satOff val="-7512"/>
              <a:lumOff val="-1479"/>
            </a:scheme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282A2F"/>
                </a:solidFill>
              </a:defRPr>
            </a:lvl1pPr>
          </a:lstStyle>
          <a:p>
            <a:r>
              <a:t>3</a:t>
            </a:r>
          </a:p>
        </p:txBody>
      </p:sp>
      <p:sp>
        <p:nvSpPr>
          <p:cNvPr id="1026" name="3"/>
          <p:cNvSpPr/>
          <p:nvPr/>
        </p:nvSpPr>
        <p:spPr>
          <a:xfrm>
            <a:off x="3265477" y="3511798"/>
            <a:ext cx="924475" cy="780328"/>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3</a:t>
            </a:r>
          </a:p>
        </p:txBody>
      </p:sp>
      <p:sp>
        <p:nvSpPr>
          <p:cNvPr id="1027" name="2"/>
          <p:cNvSpPr/>
          <p:nvPr/>
        </p:nvSpPr>
        <p:spPr>
          <a:xfrm>
            <a:off x="3348111" y="4573985"/>
            <a:ext cx="924475" cy="780328"/>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2</a:t>
            </a:r>
          </a:p>
        </p:txBody>
      </p:sp>
      <p:sp>
        <p:nvSpPr>
          <p:cNvPr id="1028" name="5"/>
          <p:cNvSpPr/>
          <p:nvPr/>
        </p:nvSpPr>
        <p:spPr>
          <a:xfrm>
            <a:off x="8126169" y="2437964"/>
            <a:ext cx="924475" cy="780328"/>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5</a:t>
            </a:r>
          </a:p>
        </p:txBody>
      </p:sp>
      <p:sp>
        <p:nvSpPr>
          <p:cNvPr id="1029" name="3"/>
          <p:cNvSpPr/>
          <p:nvPr/>
        </p:nvSpPr>
        <p:spPr>
          <a:xfrm>
            <a:off x="6955938" y="2437964"/>
            <a:ext cx="924475" cy="780328"/>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3</a:t>
            </a:r>
          </a:p>
        </p:txBody>
      </p:sp>
      <p:sp>
        <p:nvSpPr>
          <p:cNvPr id="1030" name="4"/>
          <p:cNvSpPr/>
          <p:nvPr/>
        </p:nvSpPr>
        <p:spPr>
          <a:xfrm>
            <a:off x="8088069" y="3501278"/>
            <a:ext cx="924475" cy="780328"/>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4</a:t>
            </a:r>
          </a:p>
        </p:txBody>
      </p:sp>
      <p:sp>
        <p:nvSpPr>
          <p:cNvPr id="1031" name="4"/>
          <p:cNvSpPr/>
          <p:nvPr/>
        </p:nvSpPr>
        <p:spPr>
          <a:xfrm>
            <a:off x="6987149" y="3511798"/>
            <a:ext cx="924475" cy="780328"/>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4</a:t>
            </a:r>
          </a:p>
        </p:txBody>
      </p:sp>
      <p:sp>
        <p:nvSpPr>
          <p:cNvPr id="1032" name="3"/>
          <p:cNvSpPr/>
          <p:nvPr/>
        </p:nvSpPr>
        <p:spPr>
          <a:xfrm>
            <a:off x="6953598" y="2433901"/>
            <a:ext cx="924475" cy="780328"/>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3</a:t>
            </a:r>
          </a:p>
        </p:txBody>
      </p:sp>
      <p:sp>
        <p:nvSpPr>
          <p:cNvPr id="1033" name="2"/>
          <p:cNvSpPr/>
          <p:nvPr/>
        </p:nvSpPr>
        <p:spPr>
          <a:xfrm>
            <a:off x="5722864" y="2444715"/>
            <a:ext cx="924474" cy="780329"/>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2</a:t>
            </a:r>
          </a:p>
        </p:txBody>
      </p:sp>
      <p:sp>
        <p:nvSpPr>
          <p:cNvPr id="1034" name="4"/>
          <p:cNvSpPr/>
          <p:nvPr/>
        </p:nvSpPr>
        <p:spPr>
          <a:xfrm>
            <a:off x="6987149" y="3511798"/>
            <a:ext cx="924475" cy="780328"/>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4</a:t>
            </a:r>
          </a:p>
        </p:txBody>
      </p:sp>
      <p:sp>
        <p:nvSpPr>
          <p:cNvPr id="1035" name="3"/>
          <p:cNvSpPr/>
          <p:nvPr/>
        </p:nvSpPr>
        <p:spPr>
          <a:xfrm>
            <a:off x="5714326" y="3511798"/>
            <a:ext cx="924474" cy="780328"/>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3</a:t>
            </a:r>
          </a:p>
        </p:txBody>
      </p:sp>
      <p:sp>
        <p:nvSpPr>
          <p:cNvPr id="1036" name="3"/>
          <p:cNvSpPr/>
          <p:nvPr/>
        </p:nvSpPr>
        <p:spPr>
          <a:xfrm>
            <a:off x="6997579" y="4586685"/>
            <a:ext cx="924475" cy="780328"/>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3</a:t>
            </a:r>
          </a:p>
        </p:txBody>
      </p:sp>
      <p:sp>
        <p:nvSpPr>
          <p:cNvPr id="1037" name="5"/>
          <p:cNvSpPr/>
          <p:nvPr/>
        </p:nvSpPr>
        <p:spPr>
          <a:xfrm>
            <a:off x="5761565" y="4581423"/>
            <a:ext cx="924475" cy="780329"/>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5</a:t>
            </a:r>
          </a:p>
        </p:txBody>
      </p:sp>
      <p:sp>
        <p:nvSpPr>
          <p:cNvPr id="1038" name="5"/>
          <p:cNvSpPr/>
          <p:nvPr/>
        </p:nvSpPr>
        <p:spPr>
          <a:xfrm>
            <a:off x="5757281" y="4581423"/>
            <a:ext cx="924475" cy="780329"/>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5</a:t>
            </a:r>
          </a:p>
        </p:txBody>
      </p:sp>
      <p:sp>
        <p:nvSpPr>
          <p:cNvPr id="1039" name="3"/>
          <p:cNvSpPr/>
          <p:nvPr/>
        </p:nvSpPr>
        <p:spPr>
          <a:xfrm>
            <a:off x="5738865" y="3511798"/>
            <a:ext cx="924475" cy="780328"/>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3</a:t>
            </a:r>
          </a:p>
        </p:txBody>
      </p:sp>
      <p:sp>
        <p:nvSpPr>
          <p:cNvPr id="1040" name="2"/>
          <p:cNvSpPr/>
          <p:nvPr/>
        </p:nvSpPr>
        <p:spPr>
          <a:xfrm>
            <a:off x="5722864" y="2433901"/>
            <a:ext cx="924474" cy="780328"/>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2</a:t>
            </a:r>
          </a:p>
        </p:txBody>
      </p:sp>
      <p:sp>
        <p:nvSpPr>
          <p:cNvPr id="1041" name="2"/>
          <p:cNvSpPr/>
          <p:nvPr/>
        </p:nvSpPr>
        <p:spPr>
          <a:xfrm>
            <a:off x="4625489" y="2444715"/>
            <a:ext cx="924475" cy="780329"/>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2</a:t>
            </a:r>
          </a:p>
        </p:txBody>
      </p:sp>
      <p:sp>
        <p:nvSpPr>
          <p:cNvPr id="1042" name="3"/>
          <p:cNvSpPr/>
          <p:nvPr/>
        </p:nvSpPr>
        <p:spPr>
          <a:xfrm>
            <a:off x="5738865" y="3511798"/>
            <a:ext cx="924475" cy="780328"/>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3</a:t>
            </a:r>
          </a:p>
        </p:txBody>
      </p:sp>
      <p:sp>
        <p:nvSpPr>
          <p:cNvPr id="1043" name="2"/>
          <p:cNvSpPr/>
          <p:nvPr/>
        </p:nvSpPr>
        <p:spPr>
          <a:xfrm>
            <a:off x="4580806" y="3501278"/>
            <a:ext cx="924474" cy="780328"/>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2</a:t>
            </a:r>
          </a:p>
        </p:txBody>
      </p:sp>
      <p:sp>
        <p:nvSpPr>
          <p:cNvPr id="1044" name="5"/>
          <p:cNvSpPr/>
          <p:nvPr/>
        </p:nvSpPr>
        <p:spPr>
          <a:xfrm>
            <a:off x="5755733" y="4570541"/>
            <a:ext cx="924475" cy="780328"/>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5</a:t>
            </a:r>
          </a:p>
        </p:txBody>
      </p:sp>
      <p:sp>
        <p:nvSpPr>
          <p:cNvPr id="1045" name="4"/>
          <p:cNvSpPr/>
          <p:nvPr/>
        </p:nvSpPr>
        <p:spPr>
          <a:xfrm>
            <a:off x="4535530" y="4541567"/>
            <a:ext cx="924475" cy="780328"/>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4</a:t>
            </a:r>
          </a:p>
        </p:txBody>
      </p:sp>
      <p:sp>
        <p:nvSpPr>
          <p:cNvPr id="1046" name="1"/>
          <p:cNvSpPr/>
          <p:nvPr/>
        </p:nvSpPr>
        <p:spPr>
          <a:xfrm>
            <a:off x="5738865" y="5629914"/>
            <a:ext cx="924475" cy="780329"/>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1</a:t>
            </a:r>
          </a:p>
        </p:txBody>
      </p:sp>
      <p:sp>
        <p:nvSpPr>
          <p:cNvPr id="1047" name="7"/>
          <p:cNvSpPr/>
          <p:nvPr/>
        </p:nvSpPr>
        <p:spPr>
          <a:xfrm>
            <a:off x="4546855" y="5683792"/>
            <a:ext cx="924474" cy="780328"/>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7</a:t>
            </a:r>
          </a:p>
        </p:txBody>
      </p:sp>
      <p:sp>
        <p:nvSpPr>
          <p:cNvPr id="1048" name="7"/>
          <p:cNvSpPr/>
          <p:nvPr/>
        </p:nvSpPr>
        <p:spPr>
          <a:xfrm>
            <a:off x="4535530" y="5663673"/>
            <a:ext cx="924475" cy="780328"/>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7</a:t>
            </a:r>
          </a:p>
        </p:txBody>
      </p:sp>
      <p:sp>
        <p:nvSpPr>
          <p:cNvPr id="1049" name="4"/>
          <p:cNvSpPr/>
          <p:nvPr/>
        </p:nvSpPr>
        <p:spPr>
          <a:xfrm>
            <a:off x="4535530" y="4529998"/>
            <a:ext cx="924475" cy="780328"/>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4</a:t>
            </a:r>
          </a:p>
        </p:txBody>
      </p:sp>
      <p:sp>
        <p:nvSpPr>
          <p:cNvPr id="1050" name="2"/>
          <p:cNvSpPr/>
          <p:nvPr/>
        </p:nvSpPr>
        <p:spPr>
          <a:xfrm>
            <a:off x="4594705" y="3501278"/>
            <a:ext cx="924475" cy="780328"/>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2</a:t>
            </a:r>
          </a:p>
        </p:txBody>
      </p:sp>
      <p:sp>
        <p:nvSpPr>
          <p:cNvPr id="1051" name="2"/>
          <p:cNvSpPr/>
          <p:nvPr/>
        </p:nvSpPr>
        <p:spPr>
          <a:xfrm>
            <a:off x="4602044" y="2444715"/>
            <a:ext cx="924474" cy="780329"/>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2</a:t>
            </a:r>
          </a:p>
        </p:txBody>
      </p:sp>
      <p:sp>
        <p:nvSpPr>
          <p:cNvPr id="1052" name="1"/>
          <p:cNvSpPr/>
          <p:nvPr/>
        </p:nvSpPr>
        <p:spPr>
          <a:xfrm>
            <a:off x="3287254" y="2444715"/>
            <a:ext cx="924474" cy="780329"/>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1</a:t>
            </a:r>
          </a:p>
        </p:txBody>
      </p:sp>
      <p:sp>
        <p:nvSpPr>
          <p:cNvPr id="1053" name="2"/>
          <p:cNvSpPr/>
          <p:nvPr/>
        </p:nvSpPr>
        <p:spPr>
          <a:xfrm>
            <a:off x="4580806" y="3501278"/>
            <a:ext cx="924474" cy="780328"/>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2</a:t>
            </a:r>
          </a:p>
        </p:txBody>
      </p:sp>
      <p:sp>
        <p:nvSpPr>
          <p:cNvPr id="1054" name="3"/>
          <p:cNvSpPr/>
          <p:nvPr/>
        </p:nvSpPr>
        <p:spPr>
          <a:xfrm>
            <a:off x="3266016" y="3501278"/>
            <a:ext cx="924475" cy="780328"/>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3</a:t>
            </a:r>
          </a:p>
        </p:txBody>
      </p:sp>
      <p:sp>
        <p:nvSpPr>
          <p:cNvPr id="1055" name="3"/>
          <p:cNvSpPr/>
          <p:nvPr/>
        </p:nvSpPr>
        <p:spPr>
          <a:xfrm>
            <a:off x="3250001" y="3479614"/>
            <a:ext cx="924474" cy="780328"/>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3</a:t>
            </a:r>
          </a:p>
        </p:txBody>
      </p:sp>
      <p:sp>
        <p:nvSpPr>
          <p:cNvPr id="1056" name="1"/>
          <p:cNvSpPr/>
          <p:nvPr/>
        </p:nvSpPr>
        <p:spPr>
          <a:xfrm>
            <a:off x="3286585" y="2444715"/>
            <a:ext cx="924475" cy="780329"/>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1</a:t>
            </a:r>
          </a:p>
        </p:txBody>
      </p:sp>
      <p:pic>
        <p:nvPicPr>
          <p:cNvPr id="1057" name="Line" descr="Line"/>
          <p:cNvPicPr>
            <a:picLocks/>
          </p:cNvPicPr>
          <p:nvPr/>
        </p:nvPicPr>
        <p:blipFill>
          <a:blip r:embed="rId3"/>
          <a:stretch>
            <a:fillRect/>
          </a:stretch>
        </p:blipFill>
        <p:spPr>
          <a:xfrm>
            <a:off x="1994191" y="2677517"/>
            <a:ext cx="1409265" cy="405070"/>
          </a:xfrm>
          <a:prstGeom prst="rect">
            <a:avLst/>
          </a:prstGeom>
        </p:spPr>
      </p:pic>
      <p:pic>
        <p:nvPicPr>
          <p:cNvPr id="1059" name="Line" descr="Line"/>
          <p:cNvPicPr>
            <a:picLocks/>
          </p:cNvPicPr>
          <p:nvPr/>
        </p:nvPicPr>
        <p:blipFill>
          <a:blip r:embed="rId3"/>
          <a:stretch>
            <a:fillRect/>
          </a:stretch>
        </p:blipFill>
        <p:spPr>
          <a:xfrm>
            <a:off x="1994191" y="4745470"/>
            <a:ext cx="1409265" cy="405069"/>
          </a:xfrm>
          <a:prstGeom prst="rect">
            <a:avLst/>
          </a:prstGeom>
        </p:spPr>
      </p:pic>
      <p:pic>
        <p:nvPicPr>
          <p:cNvPr id="1061" name="Line" descr="Line"/>
          <p:cNvPicPr>
            <a:picLocks/>
          </p:cNvPicPr>
          <p:nvPr/>
        </p:nvPicPr>
        <p:blipFill>
          <a:blip r:embed="rId3"/>
          <a:stretch>
            <a:fillRect/>
          </a:stretch>
        </p:blipFill>
        <p:spPr>
          <a:xfrm>
            <a:off x="1994191" y="3757110"/>
            <a:ext cx="1409265" cy="405070"/>
          </a:xfrm>
          <a:prstGeom prst="rect">
            <a:avLst/>
          </a:prstGeom>
        </p:spPr>
      </p:pic>
      <p:pic>
        <p:nvPicPr>
          <p:cNvPr id="1063" name="Line" descr="Line"/>
          <p:cNvPicPr>
            <a:picLocks/>
          </p:cNvPicPr>
          <p:nvPr/>
        </p:nvPicPr>
        <p:blipFill>
          <a:blip r:embed="rId3"/>
          <a:stretch>
            <a:fillRect/>
          </a:stretch>
        </p:blipFill>
        <p:spPr>
          <a:xfrm>
            <a:off x="1994191" y="5817544"/>
            <a:ext cx="1409265" cy="405069"/>
          </a:xfrm>
          <a:prstGeom prst="rect">
            <a:avLst/>
          </a:prstGeom>
        </p:spPr>
      </p:pic>
      <p:pic>
        <p:nvPicPr>
          <p:cNvPr id="1065" name="Line" descr="Line"/>
          <p:cNvPicPr>
            <a:picLocks/>
          </p:cNvPicPr>
          <p:nvPr/>
        </p:nvPicPr>
        <p:blipFill>
          <a:blip r:embed="rId3"/>
          <a:stretch>
            <a:fillRect/>
          </a:stretch>
        </p:blipFill>
        <p:spPr>
          <a:xfrm>
            <a:off x="1994191" y="6908702"/>
            <a:ext cx="1409265" cy="405070"/>
          </a:xfrm>
          <a:prstGeom prst="rect">
            <a:avLst/>
          </a:prstGeom>
        </p:spPr>
      </p:pic>
      <p:pic>
        <p:nvPicPr>
          <p:cNvPr id="1067" name="Line" descr="Line"/>
          <p:cNvPicPr>
            <a:picLocks/>
          </p:cNvPicPr>
          <p:nvPr/>
        </p:nvPicPr>
        <p:blipFill>
          <a:blip r:embed="rId4"/>
          <a:stretch>
            <a:fillRect/>
          </a:stretch>
        </p:blipFill>
        <p:spPr>
          <a:xfrm rot="5400000">
            <a:off x="7118443" y="4324654"/>
            <a:ext cx="645585" cy="405070"/>
          </a:xfrm>
          <a:prstGeom prst="rect">
            <a:avLst/>
          </a:prstGeom>
        </p:spPr>
      </p:pic>
      <p:pic>
        <p:nvPicPr>
          <p:cNvPr id="1069" name="Line" descr="Line"/>
          <p:cNvPicPr>
            <a:picLocks/>
          </p:cNvPicPr>
          <p:nvPr/>
        </p:nvPicPr>
        <p:blipFill>
          <a:blip r:embed="rId5"/>
          <a:stretch>
            <a:fillRect/>
          </a:stretch>
        </p:blipFill>
        <p:spPr>
          <a:xfrm>
            <a:off x="4052250" y="2677517"/>
            <a:ext cx="739050" cy="405070"/>
          </a:xfrm>
          <a:prstGeom prst="rect">
            <a:avLst/>
          </a:prstGeom>
        </p:spPr>
      </p:pic>
      <p:pic>
        <p:nvPicPr>
          <p:cNvPr id="1071" name="Line" descr="Line"/>
          <p:cNvPicPr>
            <a:picLocks/>
          </p:cNvPicPr>
          <p:nvPr/>
        </p:nvPicPr>
        <p:blipFill>
          <a:blip r:embed="rId5"/>
          <a:stretch>
            <a:fillRect/>
          </a:stretch>
        </p:blipFill>
        <p:spPr>
          <a:xfrm>
            <a:off x="5256494" y="2677517"/>
            <a:ext cx="739050" cy="405070"/>
          </a:xfrm>
          <a:prstGeom prst="rect">
            <a:avLst/>
          </a:prstGeom>
        </p:spPr>
      </p:pic>
      <p:pic>
        <p:nvPicPr>
          <p:cNvPr id="1073" name="Line" descr="Line"/>
          <p:cNvPicPr>
            <a:picLocks/>
          </p:cNvPicPr>
          <p:nvPr/>
        </p:nvPicPr>
        <p:blipFill>
          <a:blip r:embed="rId4"/>
          <a:stretch>
            <a:fillRect/>
          </a:stretch>
        </p:blipFill>
        <p:spPr>
          <a:xfrm rot="5400000">
            <a:off x="4638177" y="6438354"/>
            <a:ext cx="645585" cy="405069"/>
          </a:xfrm>
          <a:prstGeom prst="rect">
            <a:avLst/>
          </a:prstGeom>
        </p:spPr>
      </p:pic>
      <p:pic>
        <p:nvPicPr>
          <p:cNvPr id="1075" name="Line" descr="Line"/>
          <p:cNvPicPr>
            <a:picLocks/>
          </p:cNvPicPr>
          <p:nvPr/>
        </p:nvPicPr>
        <p:blipFill>
          <a:blip r:embed="rId5"/>
          <a:stretch>
            <a:fillRect/>
          </a:stretch>
        </p:blipFill>
        <p:spPr>
          <a:xfrm>
            <a:off x="6460738" y="2677517"/>
            <a:ext cx="739050" cy="405070"/>
          </a:xfrm>
          <a:prstGeom prst="rect">
            <a:avLst/>
          </a:prstGeom>
        </p:spPr>
      </p:pic>
      <p:pic>
        <p:nvPicPr>
          <p:cNvPr id="1077" name="Line" descr="Line"/>
          <p:cNvPicPr>
            <a:picLocks/>
          </p:cNvPicPr>
          <p:nvPr/>
        </p:nvPicPr>
        <p:blipFill>
          <a:blip r:embed="rId5"/>
          <a:stretch>
            <a:fillRect/>
          </a:stretch>
        </p:blipFill>
        <p:spPr>
          <a:xfrm>
            <a:off x="7535193" y="2677517"/>
            <a:ext cx="739050" cy="405070"/>
          </a:xfrm>
          <a:prstGeom prst="rect">
            <a:avLst/>
          </a:prstGeom>
        </p:spPr>
      </p:pic>
      <p:sp>
        <p:nvSpPr>
          <p:cNvPr id="1079" name="4"/>
          <p:cNvSpPr/>
          <p:nvPr/>
        </p:nvSpPr>
        <p:spPr>
          <a:xfrm>
            <a:off x="6987149" y="3518055"/>
            <a:ext cx="924475" cy="780328"/>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4</a:t>
            </a:r>
          </a:p>
        </p:txBody>
      </p:sp>
      <p:sp>
        <p:nvSpPr>
          <p:cNvPr id="1080" name="1"/>
          <p:cNvSpPr/>
          <p:nvPr/>
        </p:nvSpPr>
        <p:spPr>
          <a:xfrm>
            <a:off x="8190477" y="4573985"/>
            <a:ext cx="924475" cy="780328"/>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1</a:t>
            </a:r>
          </a:p>
        </p:txBody>
      </p:sp>
      <p:sp>
        <p:nvSpPr>
          <p:cNvPr id="1081" name="4"/>
          <p:cNvSpPr/>
          <p:nvPr/>
        </p:nvSpPr>
        <p:spPr>
          <a:xfrm>
            <a:off x="8126169" y="3518056"/>
            <a:ext cx="924475" cy="780328"/>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4</a:t>
            </a:r>
          </a:p>
        </p:txBody>
      </p:sp>
      <p:pic>
        <p:nvPicPr>
          <p:cNvPr id="1082" name="Line" descr="Line"/>
          <p:cNvPicPr>
            <a:picLocks/>
          </p:cNvPicPr>
          <p:nvPr/>
        </p:nvPicPr>
        <p:blipFill>
          <a:blip r:embed="rId4"/>
          <a:stretch>
            <a:fillRect/>
          </a:stretch>
        </p:blipFill>
        <p:spPr>
          <a:xfrm rot="5400000">
            <a:off x="8253722" y="3237220"/>
            <a:ext cx="645585" cy="405070"/>
          </a:xfrm>
          <a:prstGeom prst="rect">
            <a:avLst/>
          </a:prstGeom>
        </p:spPr>
      </p:pic>
      <p:pic>
        <p:nvPicPr>
          <p:cNvPr id="1084" name="Line" descr="Line"/>
          <p:cNvPicPr>
            <a:picLocks/>
          </p:cNvPicPr>
          <p:nvPr/>
        </p:nvPicPr>
        <p:blipFill>
          <a:blip r:embed="rId6"/>
          <a:stretch>
            <a:fillRect/>
          </a:stretch>
        </p:blipFill>
        <p:spPr>
          <a:xfrm>
            <a:off x="7679928" y="3705685"/>
            <a:ext cx="739051" cy="405069"/>
          </a:xfrm>
          <a:prstGeom prst="rect">
            <a:avLst/>
          </a:prstGeom>
        </p:spPr>
      </p:pic>
      <p:sp>
        <p:nvSpPr>
          <p:cNvPr id="1086" name="6"/>
          <p:cNvSpPr/>
          <p:nvPr/>
        </p:nvSpPr>
        <p:spPr>
          <a:xfrm>
            <a:off x="3287254" y="5638619"/>
            <a:ext cx="924474" cy="780328"/>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6</a:t>
            </a:r>
          </a:p>
        </p:txBody>
      </p:sp>
      <p:sp>
        <p:nvSpPr>
          <p:cNvPr id="1087" name="7"/>
          <p:cNvSpPr/>
          <p:nvPr/>
        </p:nvSpPr>
        <p:spPr>
          <a:xfrm>
            <a:off x="4517455" y="5679935"/>
            <a:ext cx="924475" cy="780329"/>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7</a:t>
            </a:r>
          </a:p>
        </p:txBody>
      </p:sp>
      <p:pic>
        <p:nvPicPr>
          <p:cNvPr id="1088" name="Line" descr="Line"/>
          <p:cNvPicPr>
            <a:picLocks/>
          </p:cNvPicPr>
          <p:nvPr/>
        </p:nvPicPr>
        <p:blipFill>
          <a:blip r:embed="rId4"/>
          <a:stretch>
            <a:fillRect/>
          </a:stretch>
        </p:blipFill>
        <p:spPr>
          <a:xfrm rot="5400000">
            <a:off x="4663577" y="5347195"/>
            <a:ext cx="645585" cy="405069"/>
          </a:xfrm>
          <a:prstGeom prst="rect">
            <a:avLst/>
          </a:prstGeom>
        </p:spPr>
      </p:pic>
      <p:pic>
        <p:nvPicPr>
          <p:cNvPr id="1090" name="Line" descr="Line"/>
          <p:cNvPicPr>
            <a:picLocks/>
          </p:cNvPicPr>
          <p:nvPr/>
        </p:nvPicPr>
        <p:blipFill>
          <a:blip r:embed="rId6"/>
          <a:stretch>
            <a:fillRect/>
          </a:stretch>
        </p:blipFill>
        <p:spPr>
          <a:xfrm>
            <a:off x="5246119" y="5826249"/>
            <a:ext cx="739051" cy="405069"/>
          </a:xfrm>
          <a:prstGeom prst="rect">
            <a:avLst/>
          </a:prstGeom>
        </p:spPr>
      </p:pic>
      <p:pic>
        <p:nvPicPr>
          <p:cNvPr id="1092" name="Line" descr="Line"/>
          <p:cNvPicPr>
            <a:picLocks/>
          </p:cNvPicPr>
          <p:nvPr/>
        </p:nvPicPr>
        <p:blipFill>
          <a:blip r:embed="rId7"/>
          <a:stretch>
            <a:fillRect/>
          </a:stretch>
        </p:blipFill>
        <p:spPr>
          <a:xfrm rot="10800000">
            <a:off x="4018972" y="5840073"/>
            <a:ext cx="708384" cy="405070"/>
          </a:xfrm>
          <a:prstGeom prst="rect">
            <a:avLst/>
          </a:prstGeom>
        </p:spPr>
      </p:pic>
      <p:sp>
        <p:nvSpPr>
          <p:cNvPr id="1094" name="3"/>
          <p:cNvSpPr/>
          <p:nvPr/>
        </p:nvSpPr>
        <p:spPr>
          <a:xfrm>
            <a:off x="5749728" y="3492231"/>
            <a:ext cx="924475" cy="780328"/>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3</a:t>
            </a:r>
          </a:p>
        </p:txBody>
      </p:sp>
      <p:sp>
        <p:nvSpPr>
          <p:cNvPr id="1095" name="4"/>
          <p:cNvSpPr/>
          <p:nvPr/>
        </p:nvSpPr>
        <p:spPr>
          <a:xfrm>
            <a:off x="7021410" y="3511798"/>
            <a:ext cx="924474" cy="780328"/>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4</a:t>
            </a:r>
          </a:p>
        </p:txBody>
      </p:sp>
      <p:pic>
        <p:nvPicPr>
          <p:cNvPr id="1096" name="Line" descr="Line"/>
          <p:cNvPicPr>
            <a:picLocks/>
          </p:cNvPicPr>
          <p:nvPr/>
        </p:nvPicPr>
        <p:blipFill>
          <a:blip r:embed="rId6"/>
          <a:stretch>
            <a:fillRect/>
          </a:stretch>
        </p:blipFill>
        <p:spPr>
          <a:xfrm>
            <a:off x="5246119" y="3708326"/>
            <a:ext cx="739051" cy="405070"/>
          </a:xfrm>
          <a:prstGeom prst="rect">
            <a:avLst/>
          </a:prstGeom>
        </p:spPr>
      </p:pic>
      <p:pic>
        <p:nvPicPr>
          <p:cNvPr id="1098" name="Line" descr="Line"/>
          <p:cNvPicPr>
            <a:picLocks/>
          </p:cNvPicPr>
          <p:nvPr/>
        </p:nvPicPr>
        <p:blipFill>
          <a:blip r:embed="rId7"/>
          <a:stretch>
            <a:fillRect/>
          </a:stretch>
        </p:blipFill>
        <p:spPr>
          <a:xfrm rot="10800000">
            <a:off x="6379769" y="3738418"/>
            <a:ext cx="708384" cy="405070"/>
          </a:xfrm>
          <a:prstGeom prst="rect">
            <a:avLst/>
          </a:prstGeom>
        </p:spPr>
      </p:pic>
      <p:pic>
        <p:nvPicPr>
          <p:cNvPr id="1100" name="Line" descr="Line"/>
          <p:cNvPicPr>
            <a:picLocks/>
          </p:cNvPicPr>
          <p:nvPr/>
        </p:nvPicPr>
        <p:blipFill>
          <a:blip r:embed="rId6"/>
          <a:stretch>
            <a:fillRect/>
          </a:stretch>
        </p:blipFill>
        <p:spPr>
          <a:xfrm>
            <a:off x="6460738" y="3705685"/>
            <a:ext cx="739050" cy="405069"/>
          </a:xfrm>
          <a:prstGeom prst="rect">
            <a:avLst/>
          </a:prstGeom>
        </p:spPr>
      </p:pic>
      <p:pic>
        <p:nvPicPr>
          <p:cNvPr id="1102" name="Line" descr="Line"/>
          <p:cNvPicPr>
            <a:picLocks/>
          </p:cNvPicPr>
          <p:nvPr/>
        </p:nvPicPr>
        <p:blipFill>
          <a:blip r:embed="rId4"/>
          <a:stretch>
            <a:fillRect/>
          </a:stretch>
        </p:blipFill>
        <p:spPr>
          <a:xfrm rot="5400000">
            <a:off x="5878310" y="3155722"/>
            <a:ext cx="645585" cy="405069"/>
          </a:xfrm>
          <a:prstGeom prst="rect">
            <a:avLst/>
          </a:prstGeom>
        </p:spPr>
      </p:pic>
      <p:pic>
        <p:nvPicPr>
          <p:cNvPr id="1104" name="Line" descr="Line"/>
          <p:cNvPicPr>
            <a:picLocks/>
          </p:cNvPicPr>
          <p:nvPr/>
        </p:nvPicPr>
        <p:blipFill>
          <a:blip r:embed="rId4"/>
          <a:stretch>
            <a:fillRect/>
          </a:stretch>
        </p:blipFill>
        <p:spPr>
          <a:xfrm rot="5400000">
            <a:off x="8319173" y="4311868"/>
            <a:ext cx="645585" cy="405070"/>
          </a:xfrm>
          <a:prstGeom prst="rect">
            <a:avLst/>
          </a:prstGeom>
        </p:spPr>
      </p:pic>
      <p:pic>
        <p:nvPicPr>
          <p:cNvPr id="1106" name="Line" descr="Line"/>
          <p:cNvPicPr>
            <a:picLocks/>
          </p:cNvPicPr>
          <p:nvPr/>
        </p:nvPicPr>
        <p:blipFill>
          <a:blip r:embed="rId4"/>
          <a:stretch>
            <a:fillRect/>
          </a:stretch>
        </p:blipFill>
        <p:spPr>
          <a:xfrm rot="5400000">
            <a:off x="7066016" y="3173720"/>
            <a:ext cx="645585" cy="405070"/>
          </a:xfrm>
          <a:prstGeom prst="rect">
            <a:avLst/>
          </a:prstGeom>
        </p:spPr>
      </p:pic>
      <p:sp>
        <p:nvSpPr>
          <p:cNvPr id="1108" name="4"/>
          <p:cNvSpPr/>
          <p:nvPr/>
        </p:nvSpPr>
        <p:spPr>
          <a:xfrm>
            <a:off x="4537066" y="4566920"/>
            <a:ext cx="924474" cy="780328"/>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4</a:t>
            </a:r>
          </a:p>
        </p:txBody>
      </p:sp>
      <p:pic>
        <p:nvPicPr>
          <p:cNvPr id="1109" name="Line" descr="Line"/>
          <p:cNvPicPr>
            <a:picLocks/>
          </p:cNvPicPr>
          <p:nvPr/>
        </p:nvPicPr>
        <p:blipFill>
          <a:blip r:embed="rId7"/>
          <a:stretch>
            <a:fillRect/>
          </a:stretch>
        </p:blipFill>
        <p:spPr>
          <a:xfrm rot="10800000">
            <a:off x="5116384" y="4806473"/>
            <a:ext cx="708383" cy="405070"/>
          </a:xfrm>
          <a:prstGeom prst="rect">
            <a:avLst/>
          </a:prstGeom>
        </p:spPr>
      </p:pic>
      <p:sp>
        <p:nvSpPr>
          <p:cNvPr id="1111" name="2"/>
          <p:cNvSpPr/>
          <p:nvPr/>
        </p:nvSpPr>
        <p:spPr>
          <a:xfrm>
            <a:off x="4547528" y="3499370"/>
            <a:ext cx="924475" cy="780328"/>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2</a:t>
            </a:r>
          </a:p>
        </p:txBody>
      </p:sp>
      <p:sp>
        <p:nvSpPr>
          <p:cNvPr id="1112" name="5"/>
          <p:cNvSpPr/>
          <p:nvPr/>
        </p:nvSpPr>
        <p:spPr>
          <a:xfrm>
            <a:off x="5778014" y="4582287"/>
            <a:ext cx="924474" cy="780328"/>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5</a:t>
            </a:r>
          </a:p>
        </p:txBody>
      </p:sp>
      <p:sp>
        <p:nvSpPr>
          <p:cNvPr id="1113" name="3"/>
          <p:cNvSpPr/>
          <p:nvPr/>
        </p:nvSpPr>
        <p:spPr>
          <a:xfrm>
            <a:off x="5742630" y="3518056"/>
            <a:ext cx="924474" cy="780328"/>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3</a:t>
            </a:r>
          </a:p>
        </p:txBody>
      </p:sp>
      <p:pic>
        <p:nvPicPr>
          <p:cNvPr id="1114" name="Line" descr="Line"/>
          <p:cNvPicPr>
            <a:picLocks/>
          </p:cNvPicPr>
          <p:nvPr/>
        </p:nvPicPr>
        <p:blipFill>
          <a:blip r:embed="rId6"/>
          <a:stretch>
            <a:fillRect/>
          </a:stretch>
        </p:blipFill>
        <p:spPr>
          <a:xfrm>
            <a:off x="5256494" y="4787014"/>
            <a:ext cx="739050" cy="405070"/>
          </a:xfrm>
          <a:prstGeom prst="rect">
            <a:avLst/>
          </a:prstGeom>
        </p:spPr>
      </p:pic>
      <p:pic>
        <p:nvPicPr>
          <p:cNvPr id="1116" name="Line" descr="Line"/>
          <p:cNvPicPr>
            <a:picLocks/>
          </p:cNvPicPr>
          <p:nvPr/>
        </p:nvPicPr>
        <p:blipFill>
          <a:blip r:embed="rId4"/>
          <a:stretch>
            <a:fillRect/>
          </a:stretch>
        </p:blipFill>
        <p:spPr>
          <a:xfrm rot="5400000">
            <a:off x="5865466" y="4324654"/>
            <a:ext cx="645585" cy="405070"/>
          </a:xfrm>
          <a:prstGeom prst="rect">
            <a:avLst/>
          </a:prstGeom>
        </p:spPr>
      </p:pic>
      <p:pic>
        <p:nvPicPr>
          <p:cNvPr id="1118" name="Line" descr="Line"/>
          <p:cNvPicPr>
            <a:picLocks/>
          </p:cNvPicPr>
          <p:nvPr/>
        </p:nvPicPr>
        <p:blipFill>
          <a:blip r:embed="rId6"/>
          <a:stretch>
            <a:fillRect/>
          </a:stretch>
        </p:blipFill>
        <p:spPr>
          <a:xfrm>
            <a:off x="6470984" y="4761614"/>
            <a:ext cx="739050" cy="405070"/>
          </a:xfrm>
          <a:prstGeom prst="rect">
            <a:avLst/>
          </a:prstGeom>
        </p:spPr>
      </p:pic>
      <p:pic>
        <p:nvPicPr>
          <p:cNvPr id="1120" name="Line" descr="Line"/>
          <p:cNvPicPr>
            <a:picLocks/>
          </p:cNvPicPr>
          <p:nvPr/>
        </p:nvPicPr>
        <p:blipFill>
          <a:blip r:embed="rId4"/>
          <a:stretch>
            <a:fillRect/>
          </a:stretch>
        </p:blipFill>
        <p:spPr>
          <a:xfrm rot="5400000">
            <a:off x="5865466" y="5347195"/>
            <a:ext cx="645585" cy="405069"/>
          </a:xfrm>
          <a:prstGeom prst="rect">
            <a:avLst/>
          </a:prstGeom>
        </p:spPr>
      </p:pic>
      <p:sp>
        <p:nvSpPr>
          <p:cNvPr id="1122" name="2"/>
          <p:cNvSpPr/>
          <p:nvPr/>
        </p:nvSpPr>
        <p:spPr>
          <a:xfrm>
            <a:off x="3277934" y="4566920"/>
            <a:ext cx="924475" cy="780328"/>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2</a:t>
            </a:r>
          </a:p>
        </p:txBody>
      </p:sp>
      <p:pic>
        <p:nvPicPr>
          <p:cNvPr id="1123" name="Line" descr="Line"/>
          <p:cNvPicPr>
            <a:picLocks/>
          </p:cNvPicPr>
          <p:nvPr/>
        </p:nvPicPr>
        <p:blipFill>
          <a:blip r:embed="rId7"/>
          <a:stretch>
            <a:fillRect/>
          </a:stretch>
        </p:blipFill>
        <p:spPr>
          <a:xfrm rot="10800000">
            <a:off x="4009652" y="4768373"/>
            <a:ext cx="708384" cy="405070"/>
          </a:xfrm>
          <a:prstGeom prst="rect">
            <a:avLst/>
          </a:prstGeom>
        </p:spPr>
      </p:pic>
      <p:sp>
        <p:nvSpPr>
          <p:cNvPr id="1125" name="4"/>
          <p:cNvSpPr/>
          <p:nvPr/>
        </p:nvSpPr>
        <p:spPr>
          <a:xfrm>
            <a:off x="4555465" y="4564004"/>
            <a:ext cx="924475" cy="780328"/>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4</a:t>
            </a:r>
          </a:p>
        </p:txBody>
      </p:sp>
      <p:pic>
        <p:nvPicPr>
          <p:cNvPr id="1126" name="Line" descr="Line"/>
          <p:cNvPicPr>
            <a:picLocks/>
          </p:cNvPicPr>
          <p:nvPr/>
        </p:nvPicPr>
        <p:blipFill>
          <a:blip r:embed="rId4"/>
          <a:stretch>
            <a:fillRect/>
          </a:stretch>
        </p:blipFill>
        <p:spPr>
          <a:xfrm rot="5400000">
            <a:off x="3464557" y="4311868"/>
            <a:ext cx="645585" cy="405070"/>
          </a:xfrm>
          <a:prstGeom prst="rect">
            <a:avLst/>
          </a:prstGeom>
        </p:spPr>
      </p:pic>
      <p:pic>
        <p:nvPicPr>
          <p:cNvPr id="1128" name="Line" descr="Line"/>
          <p:cNvPicPr>
            <a:picLocks/>
          </p:cNvPicPr>
          <p:nvPr/>
        </p:nvPicPr>
        <p:blipFill>
          <a:blip r:embed="rId4"/>
          <a:stretch>
            <a:fillRect/>
          </a:stretch>
        </p:blipFill>
        <p:spPr>
          <a:xfrm rot="5400000">
            <a:off x="4659017" y="4324654"/>
            <a:ext cx="645585" cy="405070"/>
          </a:xfrm>
          <a:prstGeom prst="rect">
            <a:avLst/>
          </a:prstGeom>
        </p:spPr>
      </p:pic>
      <p:pic>
        <p:nvPicPr>
          <p:cNvPr id="1130" name="Line" descr="Line"/>
          <p:cNvPicPr>
            <a:picLocks/>
          </p:cNvPicPr>
          <p:nvPr/>
        </p:nvPicPr>
        <p:blipFill>
          <a:blip r:embed="rId4"/>
          <a:stretch>
            <a:fillRect/>
          </a:stretch>
        </p:blipFill>
        <p:spPr>
          <a:xfrm rot="5400000">
            <a:off x="4720811" y="3217838"/>
            <a:ext cx="645585" cy="405070"/>
          </a:xfrm>
          <a:prstGeom prst="rect">
            <a:avLst/>
          </a:prstGeom>
        </p:spPr>
      </p:pic>
      <p:pic>
        <p:nvPicPr>
          <p:cNvPr id="1132" name="Line" descr="Line"/>
          <p:cNvPicPr>
            <a:picLocks/>
          </p:cNvPicPr>
          <p:nvPr/>
        </p:nvPicPr>
        <p:blipFill>
          <a:blip r:embed="rId7"/>
          <a:stretch>
            <a:fillRect/>
          </a:stretch>
        </p:blipFill>
        <p:spPr>
          <a:xfrm rot="10800000">
            <a:off x="5164946" y="3713523"/>
            <a:ext cx="708384" cy="405070"/>
          </a:xfrm>
          <a:prstGeom prst="rect">
            <a:avLst/>
          </a:prstGeom>
        </p:spPr>
      </p:pic>
      <p:sp>
        <p:nvSpPr>
          <p:cNvPr id="1134" name="3"/>
          <p:cNvSpPr/>
          <p:nvPr/>
        </p:nvSpPr>
        <p:spPr>
          <a:xfrm>
            <a:off x="3261654" y="3492032"/>
            <a:ext cx="924474" cy="780329"/>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rPr dirty="0"/>
              <a:t>3</a:t>
            </a:r>
          </a:p>
        </p:txBody>
      </p:sp>
      <p:sp>
        <p:nvSpPr>
          <p:cNvPr id="1135" name="2"/>
          <p:cNvSpPr/>
          <p:nvPr/>
        </p:nvSpPr>
        <p:spPr>
          <a:xfrm>
            <a:off x="4551388" y="3519135"/>
            <a:ext cx="924474" cy="780328"/>
          </a:xfrm>
          <a:prstGeom prst="rect">
            <a:avLst/>
          </a:prstGeom>
          <a:blipFill>
            <a:blip r:embed="rId2"/>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2</a:t>
            </a:r>
          </a:p>
        </p:txBody>
      </p:sp>
      <p:pic>
        <p:nvPicPr>
          <p:cNvPr id="1136" name="Line" descr="Line"/>
          <p:cNvPicPr>
            <a:picLocks/>
          </p:cNvPicPr>
          <p:nvPr/>
        </p:nvPicPr>
        <p:blipFill>
          <a:blip r:embed="rId4"/>
          <a:stretch>
            <a:fillRect/>
          </a:stretch>
        </p:blipFill>
        <p:spPr>
          <a:xfrm rot="5400000">
            <a:off x="3467835" y="3185944"/>
            <a:ext cx="645585" cy="405070"/>
          </a:xfrm>
          <a:prstGeom prst="rect">
            <a:avLst/>
          </a:prstGeom>
        </p:spPr>
      </p:pic>
      <p:pic>
        <p:nvPicPr>
          <p:cNvPr id="1138" name="Line" descr="Line"/>
          <p:cNvPicPr>
            <a:picLocks/>
          </p:cNvPicPr>
          <p:nvPr/>
        </p:nvPicPr>
        <p:blipFill>
          <a:blip r:embed="rId6"/>
          <a:stretch>
            <a:fillRect/>
          </a:stretch>
        </p:blipFill>
        <p:spPr>
          <a:xfrm>
            <a:off x="4003517" y="3661090"/>
            <a:ext cx="739050" cy="405070"/>
          </a:xfrm>
          <a:prstGeom prst="rect">
            <a:avLst/>
          </a:prstGeom>
        </p:spPr>
      </p:pic>
      <p:pic>
        <p:nvPicPr>
          <p:cNvPr id="1140" name="Line" descr="Line"/>
          <p:cNvPicPr>
            <a:picLocks/>
          </p:cNvPicPr>
          <p:nvPr/>
        </p:nvPicPr>
        <p:blipFill>
          <a:blip r:embed="rId7"/>
          <a:stretch>
            <a:fillRect/>
          </a:stretch>
        </p:blipFill>
        <p:spPr>
          <a:xfrm rot="10800000">
            <a:off x="3916445" y="3680796"/>
            <a:ext cx="708384" cy="405069"/>
          </a:xfrm>
          <a:prstGeom prst="rect">
            <a:avLst/>
          </a:prstGeom>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05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00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iterate>
                                    <p:tmAbs val="0"/>
                                  </p:iterate>
                                  <p:childTnLst>
                                    <p:set>
                                      <p:cBhvr>
                                        <p:cTn id="13" fill="hold"/>
                                        <p:tgtEl>
                                          <p:spTgt spid="99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iterate>
                                    <p:tmAbs val="0"/>
                                  </p:iterate>
                                  <p:childTnLst>
                                    <p:set>
                                      <p:cBhvr>
                                        <p:cTn id="17" fill="hold">
                                          <p:stCondLst>
                                            <p:cond delay="0"/>
                                          </p:stCondLst>
                                        </p:cTn>
                                        <p:tgtEl>
                                          <p:spTgt spid="1002"/>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0"/>
                                  </p:stCondLst>
                                  <p:iterate>
                                    <p:tmAbs val="0"/>
                                  </p:iterate>
                                  <p:childTnLst>
                                    <p:set>
                                      <p:cBhvr>
                                        <p:cTn id="20" fill="hold"/>
                                        <p:tgtEl>
                                          <p:spTgt spid="1069"/>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iterate>
                                    <p:tmAbs val="0"/>
                                  </p:iterate>
                                  <p:childTnLst>
                                    <p:set>
                                      <p:cBhvr>
                                        <p:cTn id="23" fill="hold"/>
                                        <p:tgtEl>
                                          <p:spTgt spid="100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iterate>
                                    <p:tmAbs val="0"/>
                                  </p:iterate>
                                  <p:childTnLst>
                                    <p:set>
                                      <p:cBhvr>
                                        <p:cTn id="27" fill="hold"/>
                                        <p:tgtEl>
                                          <p:spTgt spid="99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iterate>
                                    <p:tmAbs val="0"/>
                                  </p:iterate>
                                  <p:childTnLst>
                                    <p:set>
                                      <p:cBhvr>
                                        <p:cTn id="31" fill="hold">
                                          <p:stCondLst>
                                            <p:cond delay="0"/>
                                          </p:stCondLst>
                                        </p:cTn>
                                        <p:tgtEl>
                                          <p:spTgt spid="1003"/>
                                        </p:tgtEl>
                                        <p:attrNameLst>
                                          <p:attrName>style.visibility</p:attrName>
                                        </p:attrNameLst>
                                      </p:cBhvr>
                                      <p:to>
                                        <p:strVal val="hidden"/>
                                      </p:to>
                                    </p:set>
                                  </p:childTnLst>
                                </p:cTn>
                              </p:par>
                            </p:childTnLst>
                          </p:cTn>
                        </p:par>
                        <p:par>
                          <p:cTn id="32" fill="hold">
                            <p:stCondLst>
                              <p:cond delay="0"/>
                            </p:stCondLst>
                            <p:childTnLst>
                              <p:par>
                                <p:cTn id="33" presetID="1" presetClass="entr" presetSubtype="0" fill="hold" grpId="0" nodeType="afterEffect">
                                  <p:stCondLst>
                                    <p:cond delay="0"/>
                                  </p:stCondLst>
                                  <p:iterate>
                                    <p:tmAbs val="0"/>
                                  </p:iterate>
                                  <p:childTnLst>
                                    <p:set>
                                      <p:cBhvr>
                                        <p:cTn id="34" fill="hold"/>
                                        <p:tgtEl>
                                          <p:spTgt spid="1071"/>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iterate>
                                    <p:tmAbs val="0"/>
                                  </p:iterate>
                                  <p:childTnLst>
                                    <p:set>
                                      <p:cBhvr>
                                        <p:cTn id="37" fill="hold"/>
                                        <p:tgtEl>
                                          <p:spTgt spid="100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iterate>
                                    <p:tmAbs val="0"/>
                                  </p:iterate>
                                  <p:childTnLst>
                                    <p:set>
                                      <p:cBhvr>
                                        <p:cTn id="41" fill="hold"/>
                                        <p:tgtEl>
                                          <p:spTgt spid="99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iterate>
                                    <p:tmAbs val="0"/>
                                  </p:iterate>
                                  <p:childTnLst>
                                    <p:set>
                                      <p:cBhvr>
                                        <p:cTn id="45" fill="hold">
                                          <p:stCondLst>
                                            <p:cond delay="0"/>
                                          </p:stCondLst>
                                        </p:cTn>
                                        <p:tgtEl>
                                          <p:spTgt spid="1004"/>
                                        </p:tgtEl>
                                        <p:attrNameLst>
                                          <p:attrName>style.visibility</p:attrName>
                                        </p:attrNameLst>
                                      </p:cBhvr>
                                      <p:to>
                                        <p:strVal val="hidden"/>
                                      </p:to>
                                    </p:set>
                                  </p:childTnLst>
                                </p:cTn>
                              </p:par>
                            </p:childTnLst>
                          </p:cTn>
                        </p:par>
                        <p:par>
                          <p:cTn id="46" fill="hold">
                            <p:stCondLst>
                              <p:cond delay="0"/>
                            </p:stCondLst>
                            <p:childTnLst>
                              <p:par>
                                <p:cTn id="47" presetID="1" presetClass="entr" presetSubtype="0" fill="hold" grpId="0" nodeType="afterEffect">
                                  <p:stCondLst>
                                    <p:cond delay="0"/>
                                  </p:stCondLst>
                                  <p:iterate>
                                    <p:tmAbs val="0"/>
                                  </p:iterate>
                                  <p:childTnLst>
                                    <p:set>
                                      <p:cBhvr>
                                        <p:cTn id="48" fill="hold"/>
                                        <p:tgtEl>
                                          <p:spTgt spid="1075"/>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grpId="0" nodeType="afterEffect">
                                  <p:stCondLst>
                                    <p:cond delay="0"/>
                                  </p:stCondLst>
                                  <p:iterate>
                                    <p:tmAbs val="0"/>
                                  </p:iterate>
                                  <p:childTnLst>
                                    <p:set>
                                      <p:cBhvr>
                                        <p:cTn id="51" fill="hold"/>
                                        <p:tgtEl>
                                          <p:spTgt spid="100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iterate>
                                    <p:tmAbs val="0"/>
                                  </p:iterate>
                                  <p:childTnLst>
                                    <p:set>
                                      <p:cBhvr>
                                        <p:cTn id="55" fill="hold"/>
                                        <p:tgtEl>
                                          <p:spTgt spid="100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iterate>
                                    <p:tmAbs val="0"/>
                                  </p:iterate>
                                  <p:childTnLst>
                                    <p:set>
                                      <p:cBhvr>
                                        <p:cTn id="59" fill="hold">
                                          <p:stCondLst>
                                            <p:cond delay="0"/>
                                          </p:stCondLst>
                                        </p:cTn>
                                        <p:tgtEl>
                                          <p:spTgt spid="1005"/>
                                        </p:tgtEl>
                                        <p:attrNameLst>
                                          <p:attrName>style.visibility</p:attrName>
                                        </p:attrNameLst>
                                      </p:cBhvr>
                                      <p:to>
                                        <p:strVal val="hidden"/>
                                      </p:to>
                                    </p:set>
                                  </p:childTnLst>
                                </p:cTn>
                              </p:par>
                            </p:childTnLst>
                          </p:cTn>
                        </p:par>
                        <p:par>
                          <p:cTn id="60" fill="hold">
                            <p:stCondLst>
                              <p:cond delay="0"/>
                            </p:stCondLst>
                            <p:childTnLst>
                              <p:par>
                                <p:cTn id="61" presetID="1" presetClass="entr" presetSubtype="0" fill="hold" grpId="0" nodeType="afterEffect">
                                  <p:stCondLst>
                                    <p:cond delay="0"/>
                                  </p:stCondLst>
                                  <p:iterate>
                                    <p:tmAbs val="0"/>
                                  </p:iterate>
                                  <p:childTnLst>
                                    <p:set>
                                      <p:cBhvr>
                                        <p:cTn id="62" fill="hold"/>
                                        <p:tgtEl>
                                          <p:spTgt spid="1077"/>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grpId="0" nodeType="afterEffect">
                                  <p:stCondLst>
                                    <p:cond delay="0"/>
                                  </p:stCondLst>
                                  <p:iterate>
                                    <p:tmAbs val="0"/>
                                  </p:iterate>
                                  <p:childTnLst>
                                    <p:set>
                                      <p:cBhvr>
                                        <p:cTn id="65" fill="hold"/>
                                        <p:tgtEl>
                                          <p:spTgt spid="1006"/>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iterate>
                                    <p:tmAbs val="0"/>
                                  </p:iterate>
                                  <p:childTnLst>
                                    <p:set>
                                      <p:cBhvr>
                                        <p:cTn id="69" fill="hold"/>
                                        <p:tgtEl>
                                          <p:spTgt spid="1001"/>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iterate>
                                    <p:tmAbs val="0"/>
                                  </p:iterate>
                                  <p:childTnLst>
                                    <p:set>
                                      <p:cBhvr>
                                        <p:cTn id="73" fill="hold">
                                          <p:stCondLst>
                                            <p:cond delay="0"/>
                                          </p:stCondLst>
                                        </p:cTn>
                                        <p:tgtEl>
                                          <p:spTgt spid="1006"/>
                                        </p:tgtEl>
                                        <p:attrNameLst>
                                          <p:attrName>style.visibility</p:attrName>
                                        </p:attrNameLst>
                                      </p:cBhvr>
                                      <p:to>
                                        <p:strVal val="hidden"/>
                                      </p:to>
                                    </p:set>
                                  </p:childTnLst>
                                </p:cTn>
                              </p:par>
                            </p:childTnLst>
                          </p:cTn>
                        </p:par>
                        <p:par>
                          <p:cTn id="74" fill="hold">
                            <p:stCondLst>
                              <p:cond delay="0"/>
                            </p:stCondLst>
                            <p:childTnLst>
                              <p:par>
                                <p:cTn id="75" presetID="1" presetClass="entr" presetSubtype="0" fill="hold" grpId="0" nodeType="afterEffect">
                                  <p:stCondLst>
                                    <p:cond delay="0"/>
                                  </p:stCondLst>
                                  <p:iterate>
                                    <p:tmAbs val="0"/>
                                  </p:iterate>
                                  <p:childTnLst>
                                    <p:set>
                                      <p:cBhvr>
                                        <p:cTn id="76" fill="hold"/>
                                        <p:tgtEl>
                                          <p:spTgt spid="1082"/>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grpId="0" nodeType="afterEffect">
                                  <p:stCondLst>
                                    <p:cond delay="0"/>
                                  </p:stCondLst>
                                  <p:iterate>
                                    <p:tmAbs val="0"/>
                                  </p:iterate>
                                  <p:childTnLst>
                                    <p:set>
                                      <p:cBhvr>
                                        <p:cTn id="79" fill="hold"/>
                                        <p:tgtEl>
                                          <p:spTgt spid="1007"/>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iterate>
                                    <p:tmAbs val="0"/>
                                  </p:iterate>
                                  <p:childTnLst>
                                    <p:set>
                                      <p:cBhvr>
                                        <p:cTn id="83" fill="hold"/>
                                        <p:tgtEl>
                                          <p:spTgt spid="992"/>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1" nodeType="clickEffect">
                                  <p:stCondLst>
                                    <p:cond delay="0"/>
                                  </p:stCondLst>
                                  <p:iterate>
                                    <p:tmAbs val="0"/>
                                  </p:iterate>
                                  <p:childTnLst>
                                    <p:set>
                                      <p:cBhvr>
                                        <p:cTn id="87" fill="hold">
                                          <p:stCondLst>
                                            <p:cond delay="0"/>
                                          </p:stCondLst>
                                        </p:cTn>
                                        <p:tgtEl>
                                          <p:spTgt spid="1007"/>
                                        </p:tgtEl>
                                        <p:attrNameLst>
                                          <p:attrName>style.visibility</p:attrName>
                                        </p:attrNameLst>
                                      </p:cBhvr>
                                      <p:to>
                                        <p:strVal val="hidden"/>
                                      </p:to>
                                    </p:set>
                                  </p:childTnLst>
                                </p:cTn>
                              </p:par>
                            </p:childTnLst>
                          </p:cTn>
                        </p:par>
                        <p:par>
                          <p:cTn id="88" fill="hold">
                            <p:stCondLst>
                              <p:cond delay="0"/>
                            </p:stCondLst>
                            <p:childTnLst>
                              <p:par>
                                <p:cTn id="89" presetID="1" presetClass="entr" presetSubtype="0" fill="hold" grpId="0" nodeType="afterEffect">
                                  <p:stCondLst>
                                    <p:cond delay="0"/>
                                  </p:stCondLst>
                                  <p:iterate>
                                    <p:tmAbs val="0"/>
                                  </p:iterate>
                                  <p:childTnLst>
                                    <p:set>
                                      <p:cBhvr>
                                        <p:cTn id="90" fill="hold"/>
                                        <p:tgtEl>
                                          <p:spTgt spid="1028"/>
                                        </p:tgtEl>
                                        <p:attrNameLst>
                                          <p:attrName>style.visibility</p:attrName>
                                        </p:attrNameLst>
                                      </p:cBhvr>
                                      <p:to>
                                        <p:strVal val="visible"/>
                                      </p:to>
                                    </p:set>
                                  </p:childTnLst>
                                </p:cTn>
                              </p:par>
                            </p:childTnLst>
                          </p:cTn>
                        </p:par>
                        <p:par>
                          <p:cTn id="91" fill="hold">
                            <p:stCondLst>
                              <p:cond delay="0"/>
                            </p:stCondLst>
                            <p:childTnLst>
                              <p:par>
                                <p:cTn id="92" presetID="1" presetClass="exit" presetSubtype="0" fill="hold" grpId="1" nodeType="afterEffect">
                                  <p:stCondLst>
                                    <p:cond delay="0"/>
                                  </p:stCondLst>
                                  <p:iterate>
                                    <p:tmAbs val="0"/>
                                  </p:iterate>
                                  <p:childTnLst>
                                    <p:set>
                                      <p:cBhvr>
                                        <p:cTn id="93" fill="hold">
                                          <p:stCondLst>
                                            <p:cond delay="0"/>
                                          </p:stCondLst>
                                        </p:cTn>
                                        <p:tgtEl>
                                          <p:spTgt spid="108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grpId="1" nodeType="clickEffect">
                                  <p:stCondLst>
                                    <p:cond delay="0"/>
                                  </p:stCondLst>
                                  <p:iterate>
                                    <p:tmAbs val="0"/>
                                  </p:iterate>
                                  <p:childTnLst>
                                    <p:set>
                                      <p:cBhvr>
                                        <p:cTn id="97" fill="hold">
                                          <p:stCondLst>
                                            <p:cond delay="0"/>
                                          </p:stCondLst>
                                        </p:cTn>
                                        <p:tgtEl>
                                          <p:spTgt spid="1028"/>
                                        </p:tgtEl>
                                        <p:attrNameLst>
                                          <p:attrName>style.visibility</p:attrName>
                                        </p:attrNameLst>
                                      </p:cBhvr>
                                      <p:to>
                                        <p:strVal val="hidden"/>
                                      </p:to>
                                    </p:set>
                                  </p:childTnLst>
                                </p:cTn>
                              </p:par>
                            </p:childTnLst>
                          </p:cTn>
                        </p:par>
                        <p:par>
                          <p:cTn id="98" fill="hold">
                            <p:stCondLst>
                              <p:cond delay="0"/>
                            </p:stCondLst>
                            <p:childTnLst>
                              <p:par>
                                <p:cTn id="99" presetID="1" presetClass="exit" presetSubtype="0" fill="hold" grpId="1" nodeType="afterEffect">
                                  <p:stCondLst>
                                    <p:cond delay="0"/>
                                  </p:stCondLst>
                                  <p:iterate>
                                    <p:tmAbs val="0"/>
                                  </p:iterate>
                                  <p:childTnLst>
                                    <p:set>
                                      <p:cBhvr>
                                        <p:cTn id="100" fill="hold">
                                          <p:stCondLst>
                                            <p:cond delay="0"/>
                                          </p:stCondLst>
                                        </p:cTn>
                                        <p:tgtEl>
                                          <p:spTgt spid="1077"/>
                                        </p:tgtEl>
                                        <p:attrNameLst>
                                          <p:attrName>style.visibility</p:attrName>
                                        </p:attrNameLst>
                                      </p:cBhvr>
                                      <p:to>
                                        <p:strVal val="hidden"/>
                                      </p:to>
                                    </p:set>
                                  </p:childTnLst>
                                </p:cTn>
                              </p:par>
                            </p:childTnLst>
                          </p:cTn>
                        </p:par>
                        <p:par>
                          <p:cTn id="101" fill="hold">
                            <p:stCondLst>
                              <p:cond delay="0"/>
                            </p:stCondLst>
                            <p:childTnLst>
                              <p:par>
                                <p:cTn id="102" presetID="1" presetClass="entr" presetSubtype="0" fill="hold" grpId="0" nodeType="afterEffect">
                                  <p:stCondLst>
                                    <p:cond delay="0"/>
                                  </p:stCondLst>
                                  <p:iterate>
                                    <p:tmAbs val="0"/>
                                  </p:iterate>
                                  <p:childTnLst>
                                    <p:set>
                                      <p:cBhvr>
                                        <p:cTn id="103" fill="hold"/>
                                        <p:tgtEl>
                                          <p:spTgt spid="1029"/>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grpId="1" nodeType="clickEffect">
                                  <p:stCondLst>
                                    <p:cond delay="0"/>
                                  </p:stCondLst>
                                  <p:iterate>
                                    <p:tmAbs val="0"/>
                                  </p:iterate>
                                  <p:childTnLst>
                                    <p:set>
                                      <p:cBhvr>
                                        <p:cTn id="107" fill="hold">
                                          <p:stCondLst>
                                            <p:cond delay="0"/>
                                          </p:stCondLst>
                                        </p:cTn>
                                        <p:tgtEl>
                                          <p:spTgt spid="1029"/>
                                        </p:tgtEl>
                                        <p:attrNameLst>
                                          <p:attrName>style.visibility</p:attrName>
                                        </p:attrNameLst>
                                      </p:cBhvr>
                                      <p:to>
                                        <p:strVal val="hidden"/>
                                      </p:to>
                                    </p:set>
                                  </p:childTnLst>
                                </p:cTn>
                              </p:par>
                            </p:childTnLst>
                          </p:cTn>
                        </p:par>
                        <p:par>
                          <p:cTn id="108" fill="hold">
                            <p:stCondLst>
                              <p:cond delay="0"/>
                            </p:stCondLst>
                            <p:childTnLst>
                              <p:par>
                                <p:cTn id="109" presetID="1" presetClass="entr" presetSubtype="0" fill="hold" grpId="0" nodeType="afterEffect">
                                  <p:stCondLst>
                                    <p:cond delay="0"/>
                                  </p:stCondLst>
                                  <p:iterate>
                                    <p:tmAbs val="0"/>
                                  </p:iterate>
                                  <p:childTnLst>
                                    <p:set>
                                      <p:cBhvr>
                                        <p:cTn id="110" fill="hold"/>
                                        <p:tgtEl>
                                          <p:spTgt spid="1106"/>
                                        </p:tgtEl>
                                        <p:attrNameLst>
                                          <p:attrName>style.visibility</p:attrName>
                                        </p:attrNameLst>
                                      </p:cBhvr>
                                      <p:to>
                                        <p:strVal val="visible"/>
                                      </p:to>
                                    </p:set>
                                  </p:childTnLst>
                                </p:cTn>
                              </p:par>
                            </p:childTnLst>
                          </p:cTn>
                        </p:par>
                        <p:par>
                          <p:cTn id="111" fill="hold">
                            <p:stCondLst>
                              <p:cond delay="0"/>
                            </p:stCondLst>
                            <p:childTnLst>
                              <p:par>
                                <p:cTn id="112" presetID="1" presetClass="entr" presetSubtype="0" fill="hold" grpId="0" nodeType="afterEffect">
                                  <p:stCondLst>
                                    <p:cond delay="0"/>
                                  </p:stCondLst>
                                  <p:iterate>
                                    <p:tmAbs val="0"/>
                                  </p:iterate>
                                  <p:childTnLst>
                                    <p:set>
                                      <p:cBhvr>
                                        <p:cTn id="113" fill="hold"/>
                                        <p:tgtEl>
                                          <p:spTgt spid="1009"/>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iterate>
                                    <p:tmAbs val="0"/>
                                  </p:iterate>
                                  <p:childTnLst>
                                    <p:set>
                                      <p:cBhvr>
                                        <p:cTn id="117" fill="hold"/>
                                        <p:tgtEl>
                                          <p:spTgt spid="1008"/>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xit" presetSubtype="0" fill="hold" grpId="1" nodeType="clickEffect">
                                  <p:stCondLst>
                                    <p:cond delay="0"/>
                                  </p:stCondLst>
                                  <p:iterate>
                                    <p:tmAbs val="0"/>
                                  </p:iterate>
                                  <p:childTnLst>
                                    <p:set>
                                      <p:cBhvr>
                                        <p:cTn id="121" fill="hold">
                                          <p:stCondLst>
                                            <p:cond delay="0"/>
                                          </p:stCondLst>
                                        </p:cTn>
                                        <p:tgtEl>
                                          <p:spTgt spid="1009"/>
                                        </p:tgtEl>
                                        <p:attrNameLst>
                                          <p:attrName>style.visibility</p:attrName>
                                        </p:attrNameLst>
                                      </p:cBhvr>
                                      <p:to>
                                        <p:strVal val="hidden"/>
                                      </p:to>
                                    </p:set>
                                  </p:childTnLst>
                                </p:cTn>
                              </p:par>
                            </p:childTnLst>
                          </p:cTn>
                        </p:par>
                        <p:par>
                          <p:cTn id="122" fill="hold">
                            <p:stCondLst>
                              <p:cond delay="0"/>
                            </p:stCondLst>
                            <p:childTnLst>
                              <p:par>
                                <p:cTn id="123" presetID="1" presetClass="entr" presetSubtype="0" fill="hold" grpId="0" nodeType="afterEffect">
                                  <p:stCondLst>
                                    <p:cond delay="0"/>
                                  </p:stCondLst>
                                  <p:iterate>
                                    <p:tmAbs val="0"/>
                                  </p:iterate>
                                  <p:childTnLst>
                                    <p:set>
                                      <p:cBhvr>
                                        <p:cTn id="124" fill="hold"/>
                                        <p:tgtEl>
                                          <p:spTgt spid="1030"/>
                                        </p:tgtEl>
                                        <p:attrNameLst>
                                          <p:attrName>style.visibility</p:attrName>
                                        </p:attrNameLst>
                                      </p:cBhvr>
                                      <p:to>
                                        <p:strVal val="visible"/>
                                      </p:to>
                                    </p:set>
                                  </p:childTnLst>
                                </p:cTn>
                              </p:par>
                            </p:childTnLst>
                          </p:cTn>
                        </p:par>
                        <p:par>
                          <p:cTn id="125" fill="hold">
                            <p:stCondLst>
                              <p:cond delay="0"/>
                            </p:stCondLst>
                            <p:childTnLst>
                              <p:par>
                                <p:cTn id="126" presetID="1" presetClass="entr" presetSubtype="0" fill="hold" grpId="0" nodeType="afterEffect">
                                  <p:stCondLst>
                                    <p:cond delay="0"/>
                                  </p:stCondLst>
                                  <p:iterate>
                                    <p:tmAbs val="0"/>
                                  </p:iterate>
                                  <p:childTnLst>
                                    <p:set>
                                      <p:cBhvr>
                                        <p:cTn id="127" fill="hold"/>
                                        <p:tgtEl>
                                          <p:spTgt spid="1084"/>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iterate>
                                    <p:tmAbs val="0"/>
                                  </p:iterate>
                                  <p:childTnLst>
                                    <p:set>
                                      <p:cBhvr>
                                        <p:cTn id="131" fill="hold"/>
                                        <p:tgtEl>
                                          <p:spTgt spid="993"/>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iterate>
                                    <p:tmAbs val="0"/>
                                  </p:iterate>
                                  <p:childTnLst>
                                    <p:set>
                                      <p:cBhvr>
                                        <p:cTn id="135" fill="hold"/>
                                        <p:tgtEl>
                                          <p:spTgt spid="1104"/>
                                        </p:tgtEl>
                                        <p:attrNameLst>
                                          <p:attrName>style.visibility</p:attrName>
                                        </p:attrNameLst>
                                      </p:cBhvr>
                                      <p:to>
                                        <p:strVal val="visible"/>
                                      </p:to>
                                    </p:set>
                                  </p:childTnLst>
                                </p:cTn>
                              </p:par>
                            </p:childTnLst>
                          </p:cTn>
                        </p:par>
                        <p:par>
                          <p:cTn id="136" fill="hold">
                            <p:stCondLst>
                              <p:cond delay="0"/>
                            </p:stCondLst>
                            <p:childTnLst>
                              <p:par>
                                <p:cTn id="137" presetID="1" presetClass="exit" presetSubtype="0" fill="hold" grpId="1" nodeType="afterEffect">
                                  <p:stCondLst>
                                    <p:cond delay="0"/>
                                  </p:stCondLst>
                                  <p:iterate>
                                    <p:tmAbs val="0"/>
                                  </p:iterate>
                                  <p:childTnLst>
                                    <p:set>
                                      <p:cBhvr>
                                        <p:cTn id="138" fill="hold">
                                          <p:stCondLst>
                                            <p:cond delay="0"/>
                                          </p:stCondLst>
                                        </p:cTn>
                                        <p:tgtEl>
                                          <p:spTgt spid="1030"/>
                                        </p:tgtEl>
                                        <p:attrNameLst>
                                          <p:attrName>style.visibility</p:attrName>
                                        </p:attrNameLst>
                                      </p:cBhvr>
                                      <p:to>
                                        <p:strVal val="hidden"/>
                                      </p:to>
                                    </p:set>
                                  </p:childTnLst>
                                </p:cTn>
                              </p:par>
                            </p:childTnLst>
                          </p:cTn>
                        </p:par>
                        <p:par>
                          <p:cTn id="139" fill="hold">
                            <p:stCondLst>
                              <p:cond delay="0"/>
                            </p:stCondLst>
                            <p:childTnLst>
                              <p:par>
                                <p:cTn id="140" presetID="1" presetClass="entr" presetSubtype="0" fill="hold" grpId="0" nodeType="afterEffect">
                                  <p:stCondLst>
                                    <p:cond delay="0"/>
                                  </p:stCondLst>
                                  <p:iterate>
                                    <p:tmAbs val="0"/>
                                  </p:iterate>
                                  <p:childTnLst>
                                    <p:set>
                                      <p:cBhvr>
                                        <p:cTn id="141" fill="hold"/>
                                        <p:tgtEl>
                                          <p:spTgt spid="1080"/>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iterate>
                                    <p:tmAbs val="0"/>
                                  </p:iterate>
                                  <p:childTnLst>
                                    <p:set>
                                      <p:cBhvr>
                                        <p:cTn id="145" fill="hold"/>
                                        <p:tgtEl>
                                          <p:spTgt spid="990"/>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grpId="1" nodeType="clickEffect">
                                  <p:stCondLst>
                                    <p:cond delay="0"/>
                                  </p:stCondLst>
                                  <p:iterate>
                                    <p:tmAbs val="0"/>
                                  </p:iterate>
                                  <p:childTnLst>
                                    <p:set>
                                      <p:cBhvr>
                                        <p:cTn id="149" fill="hold">
                                          <p:stCondLst>
                                            <p:cond delay="0"/>
                                          </p:stCondLst>
                                        </p:cTn>
                                        <p:tgtEl>
                                          <p:spTgt spid="1080"/>
                                        </p:tgtEl>
                                        <p:attrNameLst>
                                          <p:attrName>style.visibility</p:attrName>
                                        </p:attrNameLst>
                                      </p:cBhvr>
                                      <p:to>
                                        <p:strVal val="hidden"/>
                                      </p:to>
                                    </p:set>
                                  </p:childTnLst>
                                </p:cTn>
                              </p:par>
                            </p:childTnLst>
                          </p:cTn>
                        </p:par>
                        <p:par>
                          <p:cTn id="150" fill="hold">
                            <p:stCondLst>
                              <p:cond delay="0"/>
                            </p:stCondLst>
                            <p:childTnLst>
                              <p:par>
                                <p:cTn id="151" presetID="1" presetClass="exit" presetSubtype="0" fill="hold" grpId="1" nodeType="afterEffect">
                                  <p:stCondLst>
                                    <p:cond delay="0"/>
                                  </p:stCondLst>
                                  <p:iterate>
                                    <p:tmAbs val="0"/>
                                  </p:iterate>
                                  <p:childTnLst>
                                    <p:set>
                                      <p:cBhvr>
                                        <p:cTn id="152" fill="hold">
                                          <p:stCondLst>
                                            <p:cond delay="0"/>
                                          </p:stCondLst>
                                        </p:cTn>
                                        <p:tgtEl>
                                          <p:spTgt spid="1104"/>
                                        </p:tgtEl>
                                        <p:attrNameLst>
                                          <p:attrName>style.visibility</p:attrName>
                                        </p:attrNameLst>
                                      </p:cBhvr>
                                      <p:to>
                                        <p:strVal val="hidden"/>
                                      </p:to>
                                    </p:set>
                                  </p:childTnLst>
                                </p:cTn>
                              </p:par>
                            </p:childTnLst>
                          </p:cTn>
                        </p:par>
                        <p:par>
                          <p:cTn id="153" fill="hold">
                            <p:stCondLst>
                              <p:cond delay="0"/>
                            </p:stCondLst>
                            <p:childTnLst>
                              <p:par>
                                <p:cTn id="154" presetID="1" presetClass="entr" presetSubtype="0" fill="hold" grpId="0" nodeType="afterEffect">
                                  <p:stCondLst>
                                    <p:cond delay="0"/>
                                  </p:stCondLst>
                                  <p:iterate>
                                    <p:tmAbs val="0"/>
                                  </p:iterate>
                                  <p:childTnLst>
                                    <p:set>
                                      <p:cBhvr>
                                        <p:cTn id="155" fill="hold"/>
                                        <p:tgtEl>
                                          <p:spTgt spid="1081"/>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xit" presetSubtype="0" fill="hold" grpId="1" nodeType="clickEffect">
                                  <p:stCondLst>
                                    <p:cond delay="0"/>
                                  </p:stCondLst>
                                  <p:iterate>
                                    <p:tmAbs val="0"/>
                                  </p:iterate>
                                  <p:childTnLst>
                                    <p:set>
                                      <p:cBhvr>
                                        <p:cTn id="159" fill="hold">
                                          <p:stCondLst>
                                            <p:cond delay="0"/>
                                          </p:stCondLst>
                                        </p:cTn>
                                        <p:tgtEl>
                                          <p:spTgt spid="1081"/>
                                        </p:tgtEl>
                                        <p:attrNameLst>
                                          <p:attrName>style.visibility</p:attrName>
                                        </p:attrNameLst>
                                      </p:cBhvr>
                                      <p:to>
                                        <p:strVal val="hidden"/>
                                      </p:to>
                                    </p:set>
                                  </p:childTnLst>
                                </p:cTn>
                              </p:par>
                            </p:childTnLst>
                          </p:cTn>
                        </p:par>
                        <p:par>
                          <p:cTn id="160" fill="hold">
                            <p:stCondLst>
                              <p:cond delay="0"/>
                            </p:stCondLst>
                            <p:childTnLst>
                              <p:par>
                                <p:cTn id="161" presetID="1" presetClass="exit" presetSubtype="0" fill="hold" grpId="1" nodeType="afterEffect">
                                  <p:stCondLst>
                                    <p:cond delay="0"/>
                                  </p:stCondLst>
                                  <p:iterate>
                                    <p:tmAbs val="0"/>
                                  </p:iterate>
                                  <p:childTnLst>
                                    <p:set>
                                      <p:cBhvr>
                                        <p:cTn id="162" fill="hold">
                                          <p:stCondLst>
                                            <p:cond delay="0"/>
                                          </p:stCondLst>
                                        </p:cTn>
                                        <p:tgtEl>
                                          <p:spTgt spid="1084"/>
                                        </p:tgtEl>
                                        <p:attrNameLst>
                                          <p:attrName>style.visibility</p:attrName>
                                        </p:attrNameLst>
                                      </p:cBhvr>
                                      <p:to>
                                        <p:strVal val="hidden"/>
                                      </p:to>
                                    </p:set>
                                  </p:childTnLst>
                                </p:cTn>
                              </p:par>
                            </p:childTnLst>
                          </p:cTn>
                        </p:par>
                        <p:par>
                          <p:cTn id="163" fill="hold">
                            <p:stCondLst>
                              <p:cond delay="0"/>
                            </p:stCondLst>
                            <p:childTnLst>
                              <p:par>
                                <p:cTn id="164" presetID="1" presetClass="entr" presetSubtype="0" fill="hold" grpId="0" nodeType="afterEffect">
                                  <p:stCondLst>
                                    <p:cond delay="0"/>
                                  </p:stCondLst>
                                  <p:iterate>
                                    <p:tmAbs val="0"/>
                                  </p:iterate>
                                  <p:childTnLst>
                                    <p:set>
                                      <p:cBhvr>
                                        <p:cTn id="165" fill="hold"/>
                                        <p:tgtEl>
                                          <p:spTgt spid="1079"/>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grpId="0" nodeType="clickEffect">
                                  <p:stCondLst>
                                    <p:cond delay="0"/>
                                  </p:stCondLst>
                                  <p:iterate>
                                    <p:tmAbs val="0"/>
                                  </p:iterate>
                                  <p:childTnLst>
                                    <p:set>
                                      <p:cBhvr>
                                        <p:cTn id="169" fill="hold"/>
                                        <p:tgtEl>
                                          <p:spTgt spid="1011"/>
                                        </p:tgtEl>
                                        <p:attrNameLst>
                                          <p:attrName>style.visibility</p:attrName>
                                        </p:attrNameLst>
                                      </p:cBhvr>
                                      <p:to>
                                        <p:strVal val="visible"/>
                                      </p:to>
                                    </p:set>
                                  </p:childTnLst>
                                </p:cTn>
                              </p:par>
                            </p:childTnLst>
                          </p:cTn>
                        </p:par>
                        <p:par>
                          <p:cTn id="170" fill="hold">
                            <p:stCondLst>
                              <p:cond delay="0"/>
                            </p:stCondLst>
                            <p:childTnLst>
                              <p:par>
                                <p:cTn id="171" presetID="1" presetClass="exit" presetSubtype="0" fill="hold" grpId="1" nodeType="afterEffect">
                                  <p:stCondLst>
                                    <p:cond delay="0"/>
                                  </p:stCondLst>
                                  <p:iterate>
                                    <p:tmAbs val="0"/>
                                  </p:iterate>
                                  <p:childTnLst>
                                    <p:set>
                                      <p:cBhvr>
                                        <p:cTn id="172" fill="hold">
                                          <p:stCondLst>
                                            <p:cond delay="0"/>
                                          </p:stCondLst>
                                        </p:cTn>
                                        <p:tgtEl>
                                          <p:spTgt spid="1079"/>
                                        </p:tgtEl>
                                        <p:attrNameLst>
                                          <p:attrName>style.visibility</p:attrName>
                                        </p:attrNameLst>
                                      </p:cBhvr>
                                      <p:to>
                                        <p:strVal val="hidden"/>
                                      </p:to>
                                    </p:set>
                                  </p:childTnLst>
                                </p:cTn>
                              </p:par>
                            </p:childTnLst>
                          </p:cTn>
                        </p:par>
                        <p:par>
                          <p:cTn id="173" fill="hold">
                            <p:stCondLst>
                              <p:cond delay="0"/>
                            </p:stCondLst>
                            <p:childTnLst>
                              <p:par>
                                <p:cTn id="174" presetID="1" presetClass="entr" presetSubtype="0" fill="hold" grpId="0" nodeType="afterEffect">
                                  <p:stCondLst>
                                    <p:cond delay="0"/>
                                  </p:stCondLst>
                                  <p:iterate>
                                    <p:tmAbs val="0"/>
                                  </p:iterate>
                                  <p:childTnLst>
                                    <p:set>
                                      <p:cBhvr>
                                        <p:cTn id="175" fill="hold"/>
                                        <p:tgtEl>
                                          <p:spTgt spid="1067"/>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1" presetClass="entr" presetSubtype="0" fill="hold" grpId="0" nodeType="clickEffect">
                                  <p:stCondLst>
                                    <p:cond delay="0"/>
                                  </p:stCondLst>
                                  <p:iterate>
                                    <p:tmAbs val="0"/>
                                  </p:iterate>
                                  <p:childTnLst>
                                    <p:set>
                                      <p:cBhvr>
                                        <p:cTn id="179" fill="hold"/>
                                        <p:tgtEl>
                                          <p:spTgt spid="1010"/>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xit" presetSubtype="0" fill="hold" grpId="1" nodeType="clickEffect">
                                  <p:stCondLst>
                                    <p:cond delay="0"/>
                                  </p:stCondLst>
                                  <p:iterate>
                                    <p:tmAbs val="0"/>
                                  </p:iterate>
                                  <p:childTnLst>
                                    <p:set>
                                      <p:cBhvr>
                                        <p:cTn id="183" fill="hold">
                                          <p:stCondLst>
                                            <p:cond delay="0"/>
                                          </p:stCondLst>
                                        </p:cTn>
                                        <p:tgtEl>
                                          <p:spTgt spid="1011"/>
                                        </p:tgtEl>
                                        <p:attrNameLst>
                                          <p:attrName>style.visibility</p:attrName>
                                        </p:attrNameLst>
                                      </p:cBhvr>
                                      <p:to>
                                        <p:strVal val="hidden"/>
                                      </p:to>
                                    </p:set>
                                  </p:childTnLst>
                                </p:cTn>
                              </p:par>
                            </p:childTnLst>
                          </p:cTn>
                        </p:par>
                        <p:par>
                          <p:cTn id="184" fill="hold">
                            <p:stCondLst>
                              <p:cond delay="0"/>
                            </p:stCondLst>
                            <p:childTnLst>
                              <p:par>
                                <p:cTn id="185" presetID="1" presetClass="exit" presetSubtype="0" fill="hold" grpId="1" nodeType="afterEffect">
                                  <p:stCondLst>
                                    <p:cond delay="0"/>
                                  </p:stCondLst>
                                  <p:iterate>
                                    <p:tmAbs val="0"/>
                                  </p:iterate>
                                  <p:childTnLst>
                                    <p:set>
                                      <p:cBhvr>
                                        <p:cTn id="186" fill="hold">
                                          <p:stCondLst>
                                            <p:cond delay="0"/>
                                          </p:stCondLst>
                                        </p:cTn>
                                        <p:tgtEl>
                                          <p:spTgt spid="1067"/>
                                        </p:tgtEl>
                                        <p:attrNameLst>
                                          <p:attrName>style.visibility</p:attrName>
                                        </p:attrNameLst>
                                      </p:cBhvr>
                                      <p:to>
                                        <p:strVal val="hidden"/>
                                      </p:to>
                                    </p:set>
                                  </p:childTnLst>
                                </p:cTn>
                              </p:par>
                            </p:childTnLst>
                          </p:cTn>
                        </p:par>
                        <p:par>
                          <p:cTn id="187" fill="hold">
                            <p:stCondLst>
                              <p:cond delay="0"/>
                            </p:stCondLst>
                            <p:childTnLst>
                              <p:par>
                                <p:cTn id="188" presetID="1" presetClass="entr" presetSubtype="0" fill="hold" grpId="0" nodeType="afterEffect">
                                  <p:stCondLst>
                                    <p:cond delay="0"/>
                                  </p:stCondLst>
                                  <p:iterate>
                                    <p:tmAbs val="0"/>
                                  </p:iterate>
                                  <p:childTnLst>
                                    <p:set>
                                      <p:cBhvr>
                                        <p:cTn id="189" fill="hold"/>
                                        <p:tgtEl>
                                          <p:spTgt spid="1031"/>
                                        </p:tgtEl>
                                        <p:attrNameLst>
                                          <p:attrName>style.visibility</p:attrName>
                                        </p:attrNameLst>
                                      </p:cBhvr>
                                      <p:to>
                                        <p:strVal val="visible"/>
                                      </p:to>
                                    </p:set>
                                  </p:childTnLst>
                                </p:cTn>
                              </p:par>
                            </p:childTnLst>
                          </p:cTn>
                        </p:par>
                      </p:childTnLst>
                    </p:cTn>
                  </p:par>
                  <p:par>
                    <p:cTn id="190" fill="hold">
                      <p:stCondLst>
                        <p:cond delay="indefinite"/>
                      </p:stCondLst>
                      <p:childTnLst>
                        <p:par>
                          <p:cTn id="191" fill="hold">
                            <p:stCondLst>
                              <p:cond delay="0"/>
                            </p:stCondLst>
                            <p:childTnLst>
                              <p:par>
                                <p:cTn id="192" presetID="1" presetClass="exit" presetSubtype="0" fill="hold" grpId="1" nodeType="clickEffect">
                                  <p:stCondLst>
                                    <p:cond delay="0"/>
                                  </p:stCondLst>
                                  <p:iterate>
                                    <p:tmAbs val="0"/>
                                  </p:iterate>
                                  <p:childTnLst>
                                    <p:set>
                                      <p:cBhvr>
                                        <p:cTn id="193" fill="hold">
                                          <p:stCondLst>
                                            <p:cond delay="0"/>
                                          </p:stCondLst>
                                        </p:cTn>
                                        <p:tgtEl>
                                          <p:spTgt spid="1031"/>
                                        </p:tgtEl>
                                        <p:attrNameLst>
                                          <p:attrName>style.visibility</p:attrName>
                                        </p:attrNameLst>
                                      </p:cBhvr>
                                      <p:to>
                                        <p:strVal val="hidden"/>
                                      </p:to>
                                    </p:set>
                                  </p:childTnLst>
                                </p:cTn>
                              </p:par>
                            </p:childTnLst>
                          </p:cTn>
                        </p:par>
                        <p:par>
                          <p:cTn id="194" fill="hold">
                            <p:stCondLst>
                              <p:cond delay="0"/>
                            </p:stCondLst>
                            <p:childTnLst>
                              <p:par>
                                <p:cTn id="195" presetID="1" presetClass="entr" presetSubtype="0" fill="hold" grpId="0" nodeType="afterEffect">
                                  <p:stCondLst>
                                    <p:cond delay="0"/>
                                  </p:stCondLst>
                                  <p:iterate>
                                    <p:tmAbs val="0"/>
                                  </p:iterate>
                                  <p:childTnLst>
                                    <p:set>
                                      <p:cBhvr>
                                        <p:cTn id="196" fill="hold"/>
                                        <p:tgtEl>
                                          <p:spTgt spid="1098"/>
                                        </p:tgtEl>
                                        <p:attrNameLst>
                                          <p:attrName>style.visibility</p:attrName>
                                        </p:attrNameLst>
                                      </p:cBhvr>
                                      <p:to>
                                        <p:strVal val="visible"/>
                                      </p:to>
                                    </p:set>
                                  </p:childTnLst>
                                </p:cTn>
                              </p:par>
                            </p:childTnLst>
                          </p:cTn>
                        </p:par>
                        <p:par>
                          <p:cTn id="197" fill="hold">
                            <p:stCondLst>
                              <p:cond delay="0"/>
                            </p:stCondLst>
                            <p:childTnLst>
                              <p:par>
                                <p:cTn id="198" presetID="1" presetClass="entr" presetSubtype="0" fill="hold" grpId="0" nodeType="afterEffect">
                                  <p:stCondLst>
                                    <p:cond delay="0"/>
                                  </p:stCondLst>
                                  <p:iterate>
                                    <p:tmAbs val="0"/>
                                  </p:iterate>
                                  <p:childTnLst>
                                    <p:set>
                                      <p:cBhvr>
                                        <p:cTn id="199" fill="hold"/>
                                        <p:tgtEl>
                                          <p:spTgt spid="1094"/>
                                        </p:tgtEl>
                                        <p:attrNameLst>
                                          <p:attrName>style.visibility</p:attrName>
                                        </p:attrNameLst>
                                      </p:cBhvr>
                                      <p:to>
                                        <p:strVal val="visible"/>
                                      </p:to>
                                    </p:set>
                                  </p:childTnLst>
                                </p:cTn>
                              </p:par>
                            </p:childTnLst>
                          </p:cTn>
                        </p:par>
                      </p:childTnLst>
                    </p:cTn>
                  </p:par>
                  <p:par>
                    <p:cTn id="200" fill="hold">
                      <p:stCondLst>
                        <p:cond delay="indefinite"/>
                      </p:stCondLst>
                      <p:childTnLst>
                        <p:par>
                          <p:cTn id="201" fill="hold">
                            <p:stCondLst>
                              <p:cond delay="0"/>
                            </p:stCondLst>
                            <p:childTnLst>
                              <p:par>
                                <p:cTn id="202" presetID="1" presetClass="entr" presetSubtype="0" fill="hold" grpId="0" nodeType="clickEffect">
                                  <p:stCondLst>
                                    <p:cond delay="0"/>
                                  </p:stCondLst>
                                  <p:iterate>
                                    <p:tmAbs val="0"/>
                                  </p:iterate>
                                  <p:childTnLst>
                                    <p:set>
                                      <p:cBhvr>
                                        <p:cTn id="203" fill="hold"/>
                                        <p:tgtEl>
                                          <p:spTgt spid="989"/>
                                        </p:tgtEl>
                                        <p:attrNameLst>
                                          <p:attrName>style.visibility</p:attrName>
                                        </p:attrNameLst>
                                      </p:cBhvr>
                                      <p:to>
                                        <p:strVal val="visible"/>
                                      </p:to>
                                    </p:set>
                                  </p:childTnLst>
                                </p:cTn>
                              </p:par>
                            </p:childTnLst>
                          </p:cTn>
                        </p:par>
                      </p:childTnLst>
                    </p:cTn>
                  </p:par>
                  <p:par>
                    <p:cTn id="204" fill="hold">
                      <p:stCondLst>
                        <p:cond delay="indefinite"/>
                      </p:stCondLst>
                      <p:childTnLst>
                        <p:par>
                          <p:cTn id="205" fill="hold">
                            <p:stCondLst>
                              <p:cond delay="0"/>
                            </p:stCondLst>
                            <p:childTnLst>
                              <p:par>
                                <p:cTn id="206" presetID="1" presetClass="exit" presetSubtype="0" fill="hold" grpId="1" nodeType="clickEffect">
                                  <p:stCondLst>
                                    <p:cond delay="0"/>
                                  </p:stCondLst>
                                  <p:iterate>
                                    <p:tmAbs val="0"/>
                                  </p:iterate>
                                  <p:childTnLst>
                                    <p:set>
                                      <p:cBhvr>
                                        <p:cTn id="207" fill="hold">
                                          <p:stCondLst>
                                            <p:cond delay="0"/>
                                          </p:stCondLst>
                                        </p:cTn>
                                        <p:tgtEl>
                                          <p:spTgt spid="1098"/>
                                        </p:tgtEl>
                                        <p:attrNameLst>
                                          <p:attrName>style.visibility</p:attrName>
                                        </p:attrNameLst>
                                      </p:cBhvr>
                                      <p:to>
                                        <p:strVal val="hidden"/>
                                      </p:to>
                                    </p:set>
                                  </p:childTnLst>
                                </p:cTn>
                              </p:par>
                            </p:childTnLst>
                          </p:cTn>
                        </p:par>
                        <p:par>
                          <p:cTn id="208" fill="hold">
                            <p:stCondLst>
                              <p:cond delay="0"/>
                            </p:stCondLst>
                            <p:childTnLst>
                              <p:par>
                                <p:cTn id="209" presetID="1" presetClass="exit" presetSubtype="0" fill="hold" grpId="1" nodeType="afterEffect">
                                  <p:stCondLst>
                                    <p:cond delay="0"/>
                                  </p:stCondLst>
                                  <p:iterate>
                                    <p:tmAbs val="0"/>
                                  </p:iterate>
                                  <p:childTnLst>
                                    <p:set>
                                      <p:cBhvr>
                                        <p:cTn id="210" fill="hold">
                                          <p:stCondLst>
                                            <p:cond delay="0"/>
                                          </p:stCondLst>
                                        </p:cTn>
                                        <p:tgtEl>
                                          <p:spTgt spid="1094"/>
                                        </p:tgtEl>
                                        <p:attrNameLst>
                                          <p:attrName>style.visibility</p:attrName>
                                        </p:attrNameLst>
                                      </p:cBhvr>
                                      <p:to>
                                        <p:strVal val="hidden"/>
                                      </p:to>
                                    </p:set>
                                  </p:childTnLst>
                                </p:cTn>
                              </p:par>
                            </p:childTnLst>
                          </p:cTn>
                        </p:par>
                        <p:par>
                          <p:cTn id="211" fill="hold">
                            <p:stCondLst>
                              <p:cond delay="0"/>
                            </p:stCondLst>
                            <p:childTnLst>
                              <p:par>
                                <p:cTn id="212" presetID="1" presetClass="entr" presetSubtype="0" fill="hold" grpId="0" nodeType="afterEffect">
                                  <p:stCondLst>
                                    <p:cond delay="0"/>
                                  </p:stCondLst>
                                  <p:iterate>
                                    <p:tmAbs val="0"/>
                                  </p:iterate>
                                  <p:childTnLst>
                                    <p:set>
                                      <p:cBhvr>
                                        <p:cTn id="213" fill="hold"/>
                                        <p:tgtEl>
                                          <p:spTgt spid="1095"/>
                                        </p:tgtEl>
                                        <p:attrNameLst>
                                          <p:attrName>style.visibility</p:attrName>
                                        </p:attrNameLst>
                                      </p:cBhvr>
                                      <p:to>
                                        <p:strVal val="visible"/>
                                      </p:to>
                                    </p:set>
                                  </p:childTnLst>
                                </p:cTn>
                              </p:par>
                            </p:childTnLst>
                          </p:cTn>
                        </p:par>
                      </p:childTnLst>
                    </p:cTn>
                  </p:par>
                  <p:par>
                    <p:cTn id="214" fill="hold">
                      <p:stCondLst>
                        <p:cond delay="indefinite"/>
                      </p:stCondLst>
                      <p:childTnLst>
                        <p:par>
                          <p:cTn id="215" fill="hold">
                            <p:stCondLst>
                              <p:cond delay="0"/>
                            </p:stCondLst>
                            <p:childTnLst>
                              <p:par>
                                <p:cTn id="216" presetID="1" presetClass="exit" presetSubtype="0" fill="hold" grpId="1" nodeType="clickEffect">
                                  <p:stCondLst>
                                    <p:cond delay="0"/>
                                  </p:stCondLst>
                                  <p:iterate>
                                    <p:tmAbs val="0"/>
                                  </p:iterate>
                                  <p:childTnLst>
                                    <p:set>
                                      <p:cBhvr>
                                        <p:cTn id="217" fill="hold">
                                          <p:stCondLst>
                                            <p:cond delay="0"/>
                                          </p:stCondLst>
                                        </p:cTn>
                                        <p:tgtEl>
                                          <p:spTgt spid="1095"/>
                                        </p:tgtEl>
                                        <p:attrNameLst>
                                          <p:attrName>style.visibility</p:attrName>
                                        </p:attrNameLst>
                                      </p:cBhvr>
                                      <p:to>
                                        <p:strVal val="hidden"/>
                                      </p:to>
                                    </p:set>
                                  </p:childTnLst>
                                </p:cTn>
                              </p:par>
                            </p:childTnLst>
                          </p:cTn>
                        </p:par>
                        <p:par>
                          <p:cTn id="218" fill="hold">
                            <p:stCondLst>
                              <p:cond delay="0"/>
                            </p:stCondLst>
                            <p:childTnLst>
                              <p:par>
                                <p:cTn id="219" presetID="1" presetClass="exit" presetSubtype="0" fill="hold" grpId="1" nodeType="afterEffect">
                                  <p:stCondLst>
                                    <p:cond delay="0"/>
                                  </p:stCondLst>
                                  <p:iterate>
                                    <p:tmAbs val="0"/>
                                  </p:iterate>
                                  <p:childTnLst>
                                    <p:set>
                                      <p:cBhvr>
                                        <p:cTn id="220" fill="hold">
                                          <p:stCondLst>
                                            <p:cond delay="0"/>
                                          </p:stCondLst>
                                        </p:cTn>
                                        <p:tgtEl>
                                          <p:spTgt spid="1106"/>
                                        </p:tgtEl>
                                        <p:attrNameLst>
                                          <p:attrName>style.visibility</p:attrName>
                                        </p:attrNameLst>
                                      </p:cBhvr>
                                      <p:to>
                                        <p:strVal val="hidden"/>
                                      </p:to>
                                    </p:set>
                                  </p:childTnLst>
                                </p:cTn>
                              </p:par>
                            </p:childTnLst>
                          </p:cTn>
                        </p:par>
                        <p:par>
                          <p:cTn id="221" fill="hold">
                            <p:stCondLst>
                              <p:cond delay="0"/>
                            </p:stCondLst>
                            <p:childTnLst>
                              <p:par>
                                <p:cTn id="222" presetID="1" presetClass="entr" presetSubtype="0" fill="hold" grpId="0" nodeType="afterEffect">
                                  <p:stCondLst>
                                    <p:cond delay="0"/>
                                  </p:stCondLst>
                                  <p:iterate>
                                    <p:tmAbs val="0"/>
                                  </p:iterate>
                                  <p:childTnLst>
                                    <p:set>
                                      <p:cBhvr>
                                        <p:cTn id="223" fill="hold"/>
                                        <p:tgtEl>
                                          <p:spTgt spid="1032"/>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presetID="1" presetClass="exit" presetSubtype="0" fill="hold" grpId="1" nodeType="clickEffect">
                                  <p:stCondLst>
                                    <p:cond delay="0"/>
                                  </p:stCondLst>
                                  <p:iterate>
                                    <p:tmAbs val="0"/>
                                  </p:iterate>
                                  <p:childTnLst>
                                    <p:set>
                                      <p:cBhvr>
                                        <p:cTn id="227" fill="hold">
                                          <p:stCondLst>
                                            <p:cond delay="0"/>
                                          </p:stCondLst>
                                        </p:cTn>
                                        <p:tgtEl>
                                          <p:spTgt spid="1075"/>
                                        </p:tgtEl>
                                        <p:attrNameLst>
                                          <p:attrName>style.visibility</p:attrName>
                                        </p:attrNameLst>
                                      </p:cBhvr>
                                      <p:to>
                                        <p:strVal val="hidden"/>
                                      </p:to>
                                    </p:set>
                                  </p:childTnLst>
                                </p:cTn>
                              </p:par>
                            </p:childTnLst>
                          </p:cTn>
                        </p:par>
                        <p:par>
                          <p:cTn id="228" fill="hold">
                            <p:stCondLst>
                              <p:cond delay="0"/>
                            </p:stCondLst>
                            <p:childTnLst>
                              <p:par>
                                <p:cTn id="229" presetID="1" presetClass="exit" presetSubtype="0" fill="hold" grpId="1" nodeType="afterEffect">
                                  <p:stCondLst>
                                    <p:cond delay="0"/>
                                  </p:stCondLst>
                                  <p:iterate>
                                    <p:tmAbs val="0"/>
                                  </p:iterate>
                                  <p:childTnLst>
                                    <p:set>
                                      <p:cBhvr>
                                        <p:cTn id="230" fill="hold">
                                          <p:stCondLst>
                                            <p:cond delay="0"/>
                                          </p:stCondLst>
                                        </p:cTn>
                                        <p:tgtEl>
                                          <p:spTgt spid="1032"/>
                                        </p:tgtEl>
                                        <p:attrNameLst>
                                          <p:attrName>style.visibility</p:attrName>
                                        </p:attrNameLst>
                                      </p:cBhvr>
                                      <p:to>
                                        <p:strVal val="hidden"/>
                                      </p:to>
                                    </p:set>
                                  </p:childTnLst>
                                </p:cTn>
                              </p:par>
                            </p:childTnLst>
                          </p:cTn>
                        </p:par>
                        <p:par>
                          <p:cTn id="231" fill="hold">
                            <p:stCondLst>
                              <p:cond delay="0"/>
                            </p:stCondLst>
                            <p:childTnLst>
                              <p:par>
                                <p:cTn id="232" presetID="1" presetClass="entr" presetSubtype="0" fill="hold" grpId="0" nodeType="afterEffect">
                                  <p:stCondLst>
                                    <p:cond delay="0"/>
                                  </p:stCondLst>
                                  <p:iterate>
                                    <p:tmAbs val="0"/>
                                  </p:iterate>
                                  <p:childTnLst>
                                    <p:set>
                                      <p:cBhvr>
                                        <p:cTn id="233" fill="hold"/>
                                        <p:tgtEl>
                                          <p:spTgt spid="1033"/>
                                        </p:tgtEl>
                                        <p:attrNameLst>
                                          <p:attrName>style.visibility</p:attrName>
                                        </p:attrNameLst>
                                      </p:cBhvr>
                                      <p:to>
                                        <p:strVal val="visible"/>
                                      </p:to>
                                    </p:set>
                                  </p:childTnLst>
                                </p:cTn>
                              </p:par>
                            </p:childTnLst>
                          </p:cTn>
                        </p:par>
                      </p:childTnLst>
                    </p:cTn>
                  </p:par>
                  <p:par>
                    <p:cTn id="234" fill="hold">
                      <p:stCondLst>
                        <p:cond delay="indefinite"/>
                      </p:stCondLst>
                      <p:childTnLst>
                        <p:par>
                          <p:cTn id="235" fill="hold">
                            <p:stCondLst>
                              <p:cond delay="0"/>
                            </p:stCondLst>
                            <p:childTnLst>
                              <p:par>
                                <p:cTn id="236" presetID="1" presetClass="entr" presetSubtype="0" fill="hold" grpId="0" nodeType="clickEffect">
                                  <p:stCondLst>
                                    <p:cond delay="0"/>
                                  </p:stCondLst>
                                  <p:iterate>
                                    <p:tmAbs val="0"/>
                                  </p:iterate>
                                  <p:childTnLst>
                                    <p:set>
                                      <p:cBhvr>
                                        <p:cTn id="237" fill="hold"/>
                                        <p:tgtEl>
                                          <p:spTgt spid="1102"/>
                                        </p:tgtEl>
                                        <p:attrNameLst>
                                          <p:attrName>style.visibility</p:attrName>
                                        </p:attrNameLst>
                                      </p:cBhvr>
                                      <p:to>
                                        <p:strVal val="visible"/>
                                      </p:to>
                                    </p:set>
                                  </p:childTnLst>
                                </p:cTn>
                              </p:par>
                            </p:childTnLst>
                          </p:cTn>
                        </p:par>
                        <p:par>
                          <p:cTn id="238" fill="hold">
                            <p:stCondLst>
                              <p:cond delay="0"/>
                            </p:stCondLst>
                            <p:childTnLst>
                              <p:par>
                                <p:cTn id="239" presetID="1" presetClass="exit" presetSubtype="0" fill="hold" grpId="1" nodeType="afterEffect">
                                  <p:stCondLst>
                                    <p:cond delay="0"/>
                                  </p:stCondLst>
                                  <p:iterate>
                                    <p:tmAbs val="0"/>
                                  </p:iterate>
                                  <p:childTnLst>
                                    <p:set>
                                      <p:cBhvr>
                                        <p:cTn id="240" fill="hold">
                                          <p:stCondLst>
                                            <p:cond delay="0"/>
                                          </p:stCondLst>
                                        </p:cTn>
                                        <p:tgtEl>
                                          <p:spTgt spid="1033"/>
                                        </p:tgtEl>
                                        <p:attrNameLst>
                                          <p:attrName>style.visibility</p:attrName>
                                        </p:attrNameLst>
                                      </p:cBhvr>
                                      <p:to>
                                        <p:strVal val="hidden"/>
                                      </p:to>
                                    </p:set>
                                  </p:childTnLst>
                                </p:cTn>
                              </p:par>
                            </p:childTnLst>
                          </p:cTn>
                        </p:par>
                        <p:par>
                          <p:cTn id="241" fill="hold">
                            <p:stCondLst>
                              <p:cond delay="0"/>
                            </p:stCondLst>
                            <p:childTnLst>
                              <p:par>
                                <p:cTn id="242" presetID="1" presetClass="entr" presetSubtype="0" fill="hold" grpId="0" nodeType="afterEffect">
                                  <p:stCondLst>
                                    <p:cond delay="0"/>
                                  </p:stCondLst>
                                  <p:iterate>
                                    <p:tmAbs val="0"/>
                                  </p:iterate>
                                  <p:childTnLst>
                                    <p:set>
                                      <p:cBhvr>
                                        <p:cTn id="243" fill="hold"/>
                                        <p:tgtEl>
                                          <p:spTgt spid="1013"/>
                                        </p:tgtEl>
                                        <p:attrNameLst>
                                          <p:attrName>style.visibility</p:attrName>
                                        </p:attrNameLst>
                                      </p:cBhvr>
                                      <p:to>
                                        <p:strVal val="visible"/>
                                      </p:to>
                                    </p:set>
                                  </p:childTnLst>
                                </p:cTn>
                              </p:par>
                            </p:childTnLst>
                          </p:cTn>
                        </p:par>
                      </p:childTnLst>
                    </p:cTn>
                  </p:par>
                  <p:par>
                    <p:cTn id="244" fill="hold">
                      <p:stCondLst>
                        <p:cond delay="indefinite"/>
                      </p:stCondLst>
                      <p:childTnLst>
                        <p:par>
                          <p:cTn id="245" fill="hold">
                            <p:stCondLst>
                              <p:cond delay="0"/>
                            </p:stCondLst>
                            <p:childTnLst>
                              <p:par>
                                <p:cTn id="246" presetID="1" presetClass="entr" presetSubtype="0" fill="hold" grpId="0" nodeType="clickEffect">
                                  <p:stCondLst>
                                    <p:cond delay="0"/>
                                  </p:stCondLst>
                                  <p:iterate>
                                    <p:tmAbs val="0"/>
                                  </p:iterate>
                                  <p:childTnLst>
                                    <p:set>
                                      <p:cBhvr>
                                        <p:cTn id="247" fill="hold"/>
                                        <p:tgtEl>
                                          <p:spTgt spid="1012"/>
                                        </p:tgtEl>
                                        <p:attrNameLst>
                                          <p:attrName>style.visibility</p:attrName>
                                        </p:attrNameLst>
                                      </p:cBhvr>
                                      <p:to>
                                        <p:strVal val="visible"/>
                                      </p:to>
                                    </p:set>
                                  </p:childTnLst>
                                </p:cTn>
                              </p:par>
                            </p:childTnLst>
                          </p:cTn>
                        </p:par>
                      </p:childTnLst>
                    </p:cTn>
                  </p:par>
                  <p:par>
                    <p:cTn id="248" fill="hold">
                      <p:stCondLst>
                        <p:cond delay="indefinite"/>
                      </p:stCondLst>
                      <p:childTnLst>
                        <p:par>
                          <p:cTn id="249" fill="hold">
                            <p:stCondLst>
                              <p:cond delay="0"/>
                            </p:stCondLst>
                            <p:childTnLst>
                              <p:par>
                                <p:cTn id="250" presetID="1" presetClass="exit" presetSubtype="0" fill="hold" grpId="1" nodeType="clickEffect">
                                  <p:stCondLst>
                                    <p:cond delay="0"/>
                                  </p:stCondLst>
                                  <p:iterate>
                                    <p:tmAbs val="0"/>
                                  </p:iterate>
                                  <p:childTnLst>
                                    <p:set>
                                      <p:cBhvr>
                                        <p:cTn id="251" fill="hold">
                                          <p:stCondLst>
                                            <p:cond delay="0"/>
                                          </p:stCondLst>
                                        </p:cTn>
                                        <p:tgtEl>
                                          <p:spTgt spid="1013"/>
                                        </p:tgtEl>
                                        <p:attrNameLst>
                                          <p:attrName>style.visibility</p:attrName>
                                        </p:attrNameLst>
                                      </p:cBhvr>
                                      <p:to>
                                        <p:strVal val="hidden"/>
                                      </p:to>
                                    </p:set>
                                  </p:childTnLst>
                                </p:cTn>
                              </p:par>
                            </p:childTnLst>
                          </p:cTn>
                        </p:par>
                        <p:par>
                          <p:cTn id="252" fill="hold">
                            <p:stCondLst>
                              <p:cond delay="0"/>
                            </p:stCondLst>
                            <p:childTnLst>
                              <p:par>
                                <p:cTn id="253" presetID="1" presetClass="entr" presetSubtype="0" fill="hold" grpId="0" nodeType="afterEffect">
                                  <p:stCondLst>
                                    <p:cond delay="0"/>
                                  </p:stCondLst>
                                  <p:iterate>
                                    <p:tmAbs val="0"/>
                                  </p:iterate>
                                  <p:childTnLst>
                                    <p:set>
                                      <p:cBhvr>
                                        <p:cTn id="254" fill="hold"/>
                                        <p:tgtEl>
                                          <p:spTgt spid="1100"/>
                                        </p:tgtEl>
                                        <p:attrNameLst>
                                          <p:attrName>style.visibility</p:attrName>
                                        </p:attrNameLst>
                                      </p:cBhvr>
                                      <p:to>
                                        <p:strVal val="visible"/>
                                      </p:to>
                                    </p:set>
                                  </p:childTnLst>
                                </p:cTn>
                              </p:par>
                            </p:childTnLst>
                          </p:cTn>
                        </p:par>
                        <p:par>
                          <p:cTn id="255" fill="hold">
                            <p:stCondLst>
                              <p:cond delay="0"/>
                            </p:stCondLst>
                            <p:childTnLst>
                              <p:par>
                                <p:cTn id="256" presetID="1" presetClass="entr" presetSubtype="0" fill="hold" grpId="0" nodeType="afterEffect">
                                  <p:stCondLst>
                                    <p:cond delay="0"/>
                                  </p:stCondLst>
                                  <p:iterate>
                                    <p:tmAbs val="0"/>
                                  </p:iterate>
                                  <p:childTnLst>
                                    <p:set>
                                      <p:cBhvr>
                                        <p:cTn id="257" fill="hold"/>
                                        <p:tgtEl>
                                          <p:spTgt spid="1034"/>
                                        </p:tgtEl>
                                        <p:attrNameLst>
                                          <p:attrName>style.visibility</p:attrName>
                                        </p:attrNameLst>
                                      </p:cBhvr>
                                      <p:to>
                                        <p:strVal val="visible"/>
                                      </p:to>
                                    </p:set>
                                  </p:childTnLst>
                                </p:cTn>
                              </p:par>
                            </p:childTnLst>
                          </p:cTn>
                        </p:par>
                      </p:childTnLst>
                    </p:cTn>
                  </p:par>
                  <p:par>
                    <p:cTn id="258" fill="hold">
                      <p:stCondLst>
                        <p:cond delay="indefinite"/>
                      </p:stCondLst>
                      <p:childTnLst>
                        <p:par>
                          <p:cTn id="259" fill="hold">
                            <p:stCondLst>
                              <p:cond delay="0"/>
                            </p:stCondLst>
                            <p:childTnLst>
                              <p:par>
                                <p:cTn id="260" presetID="1" presetClass="exit" presetSubtype="0" fill="hold" grpId="1" nodeType="clickEffect">
                                  <p:stCondLst>
                                    <p:cond delay="0"/>
                                  </p:stCondLst>
                                  <p:iterate>
                                    <p:tmAbs val="0"/>
                                  </p:iterate>
                                  <p:childTnLst>
                                    <p:set>
                                      <p:cBhvr>
                                        <p:cTn id="261" fill="hold">
                                          <p:stCondLst>
                                            <p:cond delay="0"/>
                                          </p:stCondLst>
                                        </p:cTn>
                                        <p:tgtEl>
                                          <p:spTgt spid="1100"/>
                                        </p:tgtEl>
                                        <p:attrNameLst>
                                          <p:attrName>style.visibility</p:attrName>
                                        </p:attrNameLst>
                                      </p:cBhvr>
                                      <p:to>
                                        <p:strVal val="hidden"/>
                                      </p:to>
                                    </p:set>
                                  </p:childTnLst>
                                </p:cTn>
                              </p:par>
                            </p:childTnLst>
                          </p:cTn>
                        </p:par>
                        <p:par>
                          <p:cTn id="262" fill="hold">
                            <p:stCondLst>
                              <p:cond delay="0"/>
                            </p:stCondLst>
                            <p:childTnLst>
                              <p:par>
                                <p:cTn id="263" presetID="1" presetClass="exit" presetSubtype="0" fill="hold" grpId="1" nodeType="afterEffect">
                                  <p:stCondLst>
                                    <p:cond delay="0"/>
                                  </p:stCondLst>
                                  <p:iterate>
                                    <p:tmAbs val="0"/>
                                  </p:iterate>
                                  <p:childTnLst>
                                    <p:set>
                                      <p:cBhvr>
                                        <p:cTn id="264" fill="hold">
                                          <p:stCondLst>
                                            <p:cond delay="0"/>
                                          </p:stCondLst>
                                        </p:cTn>
                                        <p:tgtEl>
                                          <p:spTgt spid="1034"/>
                                        </p:tgtEl>
                                        <p:attrNameLst>
                                          <p:attrName>style.visibility</p:attrName>
                                        </p:attrNameLst>
                                      </p:cBhvr>
                                      <p:to>
                                        <p:strVal val="hidden"/>
                                      </p:to>
                                    </p:set>
                                  </p:childTnLst>
                                </p:cTn>
                              </p:par>
                            </p:childTnLst>
                          </p:cTn>
                        </p:par>
                        <p:par>
                          <p:cTn id="265" fill="hold">
                            <p:stCondLst>
                              <p:cond delay="0"/>
                            </p:stCondLst>
                            <p:childTnLst>
                              <p:par>
                                <p:cTn id="266" presetID="1" presetClass="entr" presetSubtype="0" fill="hold" grpId="0" nodeType="afterEffect">
                                  <p:stCondLst>
                                    <p:cond delay="0"/>
                                  </p:stCondLst>
                                  <p:iterate>
                                    <p:tmAbs val="0"/>
                                  </p:iterate>
                                  <p:childTnLst>
                                    <p:set>
                                      <p:cBhvr>
                                        <p:cTn id="267" fill="hold"/>
                                        <p:tgtEl>
                                          <p:spTgt spid="1035"/>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1" presetClass="exit" presetSubtype="0" fill="hold" grpId="1" nodeType="clickEffect">
                                  <p:stCondLst>
                                    <p:cond delay="0"/>
                                  </p:stCondLst>
                                  <p:iterate>
                                    <p:tmAbs val="0"/>
                                  </p:iterate>
                                  <p:childTnLst>
                                    <p:set>
                                      <p:cBhvr>
                                        <p:cTn id="271" fill="hold">
                                          <p:stCondLst>
                                            <p:cond delay="0"/>
                                          </p:stCondLst>
                                        </p:cTn>
                                        <p:tgtEl>
                                          <p:spTgt spid="1035"/>
                                        </p:tgtEl>
                                        <p:attrNameLst>
                                          <p:attrName>style.visibility</p:attrName>
                                        </p:attrNameLst>
                                      </p:cBhvr>
                                      <p:to>
                                        <p:strVal val="hidden"/>
                                      </p:to>
                                    </p:set>
                                  </p:childTnLst>
                                </p:cTn>
                              </p:par>
                            </p:childTnLst>
                          </p:cTn>
                        </p:par>
                        <p:par>
                          <p:cTn id="272" fill="hold">
                            <p:stCondLst>
                              <p:cond delay="0"/>
                            </p:stCondLst>
                            <p:childTnLst>
                              <p:par>
                                <p:cTn id="273" presetID="1" presetClass="entr" presetSubtype="0" fill="hold" grpId="0" nodeType="afterEffect">
                                  <p:stCondLst>
                                    <p:cond delay="0"/>
                                  </p:stCondLst>
                                  <p:iterate>
                                    <p:tmAbs val="0"/>
                                  </p:iterate>
                                  <p:childTnLst>
                                    <p:set>
                                      <p:cBhvr>
                                        <p:cTn id="274" fill="hold"/>
                                        <p:tgtEl>
                                          <p:spTgt spid="1116"/>
                                        </p:tgtEl>
                                        <p:attrNameLst>
                                          <p:attrName>style.visibility</p:attrName>
                                        </p:attrNameLst>
                                      </p:cBhvr>
                                      <p:to>
                                        <p:strVal val="visible"/>
                                      </p:to>
                                    </p:set>
                                  </p:childTnLst>
                                </p:cTn>
                              </p:par>
                            </p:childTnLst>
                          </p:cTn>
                        </p:par>
                        <p:par>
                          <p:cTn id="275" fill="hold">
                            <p:stCondLst>
                              <p:cond delay="0"/>
                            </p:stCondLst>
                            <p:childTnLst>
                              <p:par>
                                <p:cTn id="276" presetID="1" presetClass="entr" presetSubtype="0" fill="hold" grpId="0" nodeType="afterEffect">
                                  <p:stCondLst>
                                    <p:cond delay="0"/>
                                  </p:stCondLst>
                                  <p:iterate>
                                    <p:tmAbs val="0"/>
                                  </p:iterate>
                                  <p:childTnLst>
                                    <p:set>
                                      <p:cBhvr>
                                        <p:cTn id="277" fill="hold"/>
                                        <p:tgtEl>
                                          <p:spTgt spid="1015"/>
                                        </p:tgtEl>
                                        <p:attrNameLst>
                                          <p:attrName>style.visibility</p:attrName>
                                        </p:attrNameLst>
                                      </p:cBhvr>
                                      <p:to>
                                        <p:strVal val="visible"/>
                                      </p:to>
                                    </p:set>
                                  </p:childTnLst>
                                </p:cTn>
                              </p:par>
                            </p:childTnLst>
                          </p:cTn>
                        </p:par>
                      </p:childTnLst>
                    </p:cTn>
                  </p:par>
                  <p:par>
                    <p:cTn id="278" fill="hold">
                      <p:stCondLst>
                        <p:cond delay="indefinite"/>
                      </p:stCondLst>
                      <p:childTnLst>
                        <p:par>
                          <p:cTn id="279" fill="hold">
                            <p:stCondLst>
                              <p:cond delay="0"/>
                            </p:stCondLst>
                            <p:childTnLst>
                              <p:par>
                                <p:cTn id="280" presetID="1" presetClass="entr" presetSubtype="0" fill="hold" grpId="0" nodeType="clickEffect">
                                  <p:stCondLst>
                                    <p:cond delay="0"/>
                                  </p:stCondLst>
                                  <p:iterate>
                                    <p:tmAbs val="0"/>
                                  </p:iterate>
                                  <p:childTnLst>
                                    <p:set>
                                      <p:cBhvr>
                                        <p:cTn id="281" fill="hold"/>
                                        <p:tgtEl>
                                          <p:spTgt spid="1014"/>
                                        </p:tgtEl>
                                        <p:attrNameLst>
                                          <p:attrName>style.visibility</p:attrName>
                                        </p:attrNameLst>
                                      </p:cBhvr>
                                      <p:to>
                                        <p:strVal val="visible"/>
                                      </p:to>
                                    </p:set>
                                  </p:childTnLst>
                                </p:cTn>
                              </p:par>
                            </p:childTnLst>
                          </p:cTn>
                        </p:par>
                      </p:childTnLst>
                    </p:cTn>
                  </p:par>
                  <p:par>
                    <p:cTn id="282" fill="hold">
                      <p:stCondLst>
                        <p:cond delay="indefinite"/>
                      </p:stCondLst>
                      <p:childTnLst>
                        <p:par>
                          <p:cTn id="283" fill="hold">
                            <p:stCondLst>
                              <p:cond delay="0"/>
                            </p:stCondLst>
                            <p:childTnLst>
                              <p:par>
                                <p:cTn id="284" presetID="1" presetClass="exit" presetSubtype="0" fill="hold" grpId="1" nodeType="clickEffect">
                                  <p:stCondLst>
                                    <p:cond delay="0"/>
                                  </p:stCondLst>
                                  <p:iterate>
                                    <p:tmAbs val="0"/>
                                  </p:iterate>
                                  <p:childTnLst>
                                    <p:set>
                                      <p:cBhvr>
                                        <p:cTn id="285" fill="hold">
                                          <p:stCondLst>
                                            <p:cond delay="0"/>
                                          </p:stCondLst>
                                        </p:cTn>
                                        <p:tgtEl>
                                          <p:spTgt spid="1015"/>
                                        </p:tgtEl>
                                        <p:attrNameLst>
                                          <p:attrName>style.visibility</p:attrName>
                                        </p:attrNameLst>
                                      </p:cBhvr>
                                      <p:to>
                                        <p:strVal val="hidden"/>
                                      </p:to>
                                    </p:set>
                                  </p:childTnLst>
                                </p:cTn>
                              </p:par>
                            </p:childTnLst>
                          </p:cTn>
                        </p:par>
                        <p:par>
                          <p:cTn id="286" fill="hold">
                            <p:stCondLst>
                              <p:cond delay="0"/>
                            </p:stCondLst>
                            <p:childTnLst>
                              <p:par>
                                <p:cTn id="287" presetID="1" presetClass="entr" presetSubtype="0" fill="hold" grpId="0" nodeType="afterEffect">
                                  <p:stCondLst>
                                    <p:cond delay="0"/>
                                  </p:stCondLst>
                                  <p:iterate>
                                    <p:tmAbs val="0"/>
                                  </p:iterate>
                                  <p:childTnLst>
                                    <p:set>
                                      <p:cBhvr>
                                        <p:cTn id="288" fill="hold"/>
                                        <p:tgtEl>
                                          <p:spTgt spid="1036"/>
                                        </p:tgtEl>
                                        <p:attrNameLst>
                                          <p:attrName>style.visibility</p:attrName>
                                        </p:attrNameLst>
                                      </p:cBhvr>
                                      <p:to>
                                        <p:strVal val="visible"/>
                                      </p:to>
                                    </p:set>
                                  </p:childTnLst>
                                </p:cTn>
                              </p:par>
                            </p:childTnLst>
                          </p:cTn>
                        </p:par>
                        <p:par>
                          <p:cTn id="289" fill="hold">
                            <p:stCondLst>
                              <p:cond delay="0"/>
                            </p:stCondLst>
                            <p:childTnLst>
                              <p:par>
                                <p:cTn id="290" presetID="1" presetClass="entr" presetSubtype="0" fill="hold" grpId="0" nodeType="afterEffect">
                                  <p:stCondLst>
                                    <p:cond delay="0"/>
                                  </p:stCondLst>
                                  <p:iterate>
                                    <p:tmAbs val="0"/>
                                  </p:iterate>
                                  <p:childTnLst>
                                    <p:set>
                                      <p:cBhvr>
                                        <p:cTn id="291" fill="hold"/>
                                        <p:tgtEl>
                                          <p:spTgt spid="1118"/>
                                        </p:tgtEl>
                                        <p:attrNameLst>
                                          <p:attrName>style.visibility</p:attrName>
                                        </p:attrNameLst>
                                      </p:cBhvr>
                                      <p:to>
                                        <p:strVal val="visible"/>
                                      </p:to>
                                    </p:set>
                                  </p:childTnLst>
                                </p:cTn>
                              </p:par>
                            </p:childTnLst>
                          </p:cTn>
                        </p:par>
                      </p:childTnLst>
                    </p:cTn>
                  </p:par>
                  <p:par>
                    <p:cTn id="292" fill="hold">
                      <p:stCondLst>
                        <p:cond delay="indefinite"/>
                      </p:stCondLst>
                      <p:childTnLst>
                        <p:par>
                          <p:cTn id="293" fill="hold">
                            <p:stCondLst>
                              <p:cond delay="0"/>
                            </p:stCondLst>
                            <p:childTnLst>
                              <p:par>
                                <p:cTn id="294" presetID="1" presetClass="exit" presetSubtype="0" fill="hold" grpId="1" nodeType="clickEffect">
                                  <p:stCondLst>
                                    <p:cond delay="0"/>
                                  </p:stCondLst>
                                  <p:iterate>
                                    <p:tmAbs val="0"/>
                                  </p:iterate>
                                  <p:childTnLst>
                                    <p:set>
                                      <p:cBhvr>
                                        <p:cTn id="295" fill="hold">
                                          <p:stCondLst>
                                            <p:cond delay="0"/>
                                          </p:stCondLst>
                                        </p:cTn>
                                        <p:tgtEl>
                                          <p:spTgt spid="1036"/>
                                        </p:tgtEl>
                                        <p:attrNameLst>
                                          <p:attrName>style.visibility</p:attrName>
                                        </p:attrNameLst>
                                      </p:cBhvr>
                                      <p:to>
                                        <p:strVal val="hidden"/>
                                      </p:to>
                                    </p:set>
                                  </p:childTnLst>
                                </p:cTn>
                              </p:par>
                            </p:childTnLst>
                          </p:cTn>
                        </p:par>
                        <p:par>
                          <p:cTn id="296" fill="hold">
                            <p:stCondLst>
                              <p:cond delay="0"/>
                            </p:stCondLst>
                            <p:childTnLst>
                              <p:par>
                                <p:cTn id="297" presetID="1" presetClass="entr" presetSubtype="0" fill="hold" grpId="0" nodeType="afterEffect">
                                  <p:stCondLst>
                                    <p:cond delay="0"/>
                                  </p:stCondLst>
                                  <p:iterate>
                                    <p:tmAbs val="0"/>
                                  </p:iterate>
                                  <p:childTnLst>
                                    <p:set>
                                      <p:cBhvr>
                                        <p:cTn id="298" fill="hold"/>
                                        <p:tgtEl>
                                          <p:spTgt spid="1037"/>
                                        </p:tgtEl>
                                        <p:attrNameLst>
                                          <p:attrName>style.visibility</p:attrName>
                                        </p:attrNameLst>
                                      </p:cBhvr>
                                      <p:to>
                                        <p:strVal val="visible"/>
                                      </p:to>
                                    </p:set>
                                  </p:childTnLst>
                                </p:cTn>
                              </p:par>
                            </p:childTnLst>
                          </p:cTn>
                        </p:par>
                        <p:par>
                          <p:cTn id="299" fill="hold">
                            <p:stCondLst>
                              <p:cond delay="0"/>
                            </p:stCondLst>
                            <p:childTnLst>
                              <p:par>
                                <p:cTn id="300" presetID="1" presetClass="exit" presetSubtype="0" fill="hold" grpId="1" nodeType="afterEffect">
                                  <p:stCondLst>
                                    <p:cond delay="0"/>
                                  </p:stCondLst>
                                  <p:iterate>
                                    <p:tmAbs val="0"/>
                                  </p:iterate>
                                  <p:childTnLst>
                                    <p:set>
                                      <p:cBhvr>
                                        <p:cTn id="301" fill="hold">
                                          <p:stCondLst>
                                            <p:cond delay="0"/>
                                          </p:stCondLst>
                                        </p:cTn>
                                        <p:tgtEl>
                                          <p:spTgt spid="1118"/>
                                        </p:tgtEl>
                                        <p:attrNameLst>
                                          <p:attrName>style.visibility</p:attrName>
                                        </p:attrNameLst>
                                      </p:cBhvr>
                                      <p:to>
                                        <p:strVal val="hidden"/>
                                      </p:to>
                                    </p:set>
                                  </p:childTnLst>
                                </p:cTn>
                              </p:par>
                            </p:childTnLst>
                          </p:cTn>
                        </p:par>
                      </p:childTnLst>
                    </p:cTn>
                  </p:par>
                  <p:par>
                    <p:cTn id="302" fill="hold">
                      <p:stCondLst>
                        <p:cond delay="indefinite"/>
                      </p:stCondLst>
                      <p:childTnLst>
                        <p:par>
                          <p:cTn id="303" fill="hold">
                            <p:stCondLst>
                              <p:cond delay="0"/>
                            </p:stCondLst>
                            <p:childTnLst>
                              <p:par>
                                <p:cTn id="304" presetID="1" presetClass="exit" presetSubtype="0" fill="hold" grpId="1" nodeType="clickEffect">
                                  <p:stCondLst>
                                    <p:cond delay="0"/>
                                  </p:stCondLst>
                                  <p:iterate>
                                    <p:tmAbs val="0"/>
                                  </p:iterate>
                                  <p:childTnLst>
                                    <p:set>
                                      <p:cBhvr>
                                        <p:cTn id="305" fill="hold">
                                          <p:stCondLst>
                                            <p:cond delay="0"/>
                                          </p:stCondLst>
                                        </p:cTn>
                                        <p:tgtEl>
                                          <p:spTgt spid="1037"/>
                                        </p:tgtEl>
                                        <p:attrNameLst>
                                          <p:attrName>style.visibility</p:attrName>
                                        </p:attrNameLst>
                                      </p:cBhvr>
                                      <p:to>
                                        <p:strVal val="hidden"/>
                                      </p:to>
                                    </p:set>
                                  </p:childTnLst>
                                </p:cTn>
                              </p:par>
                            </p:childTnLst>
                          </p:cTn>
                        </p:par>
                        <p:par>
                          <p:cTn id="306" fill="hold">
                            <p:stCondLst>
                              <p:cond delay="0"/>
                            </p:stCondLst>
                            <p:childTnLst>
                              <p:par>
                                <p:cTn id="307" presetID="1" presetClass="entr" presetSubtype="0" fill="hold" grpId="0" nodeType="afterEffect">
                                  <p:stCondLst>
                                    <p:cond delay="0"/>
                                  </p:stCondLst>
                                  <p:iterate>
                                    <p:tmAbs val="0"/>
                                  </p:iterate>
                                  <p:childTnLst>
                                    <p:set>
                                      <p:cBhvr>
                                        <p:cTn id="308" fill="hold"/>
                                        <p:tgtEl>
                                          <p:spTgt spid="1120"/>
                                        </p:tgtEl>
                                        <p:attrNameLst>
                                          <p:attrName>style.visibility</p:attrName>
                                        </p:attrNameLst>
                                      </p:cBhvr>
                                      <p:to>
                                        <p:strVal val="visible"/>
                                      </p:to>
                                    </p:set>
                                  </p:childTnLst>
                                </p:cTn>
                              </p:par>
                            </p:childTnLst>
                          </p:cTn>
                        </p:par>
                        <p:par>
                          <p:cTn id="309" fill="hold">
                            <p:stCondLst>
                              <p:cond delay="0"/>
                            </p:stCondLst>
                            <p:childTnLst>
                              <p:par>
                                <p:cTn id="310" presetID="1" presetClass="entr" presetSubtype="0" fill="hold" grpId="0" nodeType="afterEffect">
                                  <p:stCondLst>
                                    <p:cond delay="0"/>
                                  </p:stCondLst>
                                  <p:iterate>
                                    <p:tmAbs val="0"/>
                                  </p:iterate>
                                  <p:childTnLst>
                                    <p:set>
                                      <p:cBhvr>
                                        <p:cTn id="311" fill="hold"/>
                                        <p:tgtEl>
                                          <p:spTgt spid="1017"/>
                                        </p:tgtEl>
                                        <p:attrNameLst>
                                          <p:attrName>style.visibility</p:attrName>
                                        </p:attrNameLst>
                                      </p:cBhvr>
                                      <p:to>
                                        <p:strVal val="visible"/>
                                      </p:to>
                                    </p:set>
                                  </p:childTnLst>
                                </p:cTn>
                              </p:par>
                            </p:childTnLst>
                          </p:cTn>
                        </p:par>
                      </p:childTnLst>
                    </p:cTn>
                  </p:par>
                  <p:par>
                    <p:cTn id="312" fill="hold">
                      <p:stCondLst>
                        <p:cond delay="indefinite"/>
                      </p:stCondLst>
                      <p:childTnLst>
                        <p:par>
                          <p:cTn id="313" fill="hold">
                            <p:stCondLst>
                              <p:cond delay="0"/>
                            </p:stCondLst>
                            <p:childTnLst>
                              <p:par>
                                <p:cTn id="314" presetID="1" presetClass="entr" presetSubtype="0" fill="hold" grpId="0" nodeType="clickEffect">
                                  <p:stCondLst>
                                    <p:cond delay="0"/>
                                  </p:stCondLst>
                                  <p:iterate>
                                    <p:tmAbs val="0"/>
                                  </p:iterate>
                                  <p:childTnLst>
                                    <p:set>
                                      <p:cBhvr>
                                        <p:cTn id="315" fill="hold"/>
                                        <p:tgtEl>
                                          <p:spTgt spid="1016"/>
                                        </p:tgtEl>
                                        <p:attrNameLst>
                                          <p:attrName>style.visibility</p:attrName>
                                        </p:attrNameLst>
                                      </p:cBhvr>
                                      <p:to>
                                        <p:strVal val="visible"/>
                                      </p:to>
                                    </p:set>
                                  </p:childTnLst>
                                </p:cTn>
                              </p:par>
                            </p:childTnLst>
                          </p:cTn>
                        </p:par>
                      </p:childTnLst>
                    </p:cTn>
                  </p:par>
                  <p:par>
                    <p:cTn id="316" fill="hold">
                      <p:stCondLst>
                        <p:cond delay="indefinite"/>
                      </p:stCondLst>
                      <p:childTnLst>
                        <p:par>
                          <p:cTn id="317" fill="hold">
                            <p:stCondLst>
                              <p:cond delay="0"/>
                            </p:stCondLst>
                            <p:childTnLst>
                              <p:par>
                                <p:cTn id="318" presetID="1" presetClass="exit" presetSubtype="0" fill="hold" grpId="1" nodeType="clickEffect">
                                  <p:stCondLst>
                                    <p:cond delay="0"/>
                                  </p:stCondLst>
                                  <p:iterate>
                                    <p:tmAbs val="0"/>
                                  </p:iterate>
                                  <p:childTnLst>
                                    <p:set>
                                      <p:cBhvr>
                                        <p:cTn id="319" fill="hold">
                                          <p:stCondLst>
                                            <p:cond delay="0"/>
                                          </p:stCondLst>
                                        </p:cTn>
                                        <p:tgtEl>
                                          <p:spTgt spid="1120"/>
                                        </p:tgtEl>
                                        <p:attrNameLst>
                                          <p:attrName>style.visibility</p:attrName>
                                        </p:attrNameLst>
                                      </p:cBhvr>
                                      <p:to>
                                        <p:strVal val="hidden"/>
                                      </p:to>
                                    </p:set>
                                  </p:childTnLst>
                                </p:cTn>
                              </p:par>
                            </p:childTnLst>
                          </p:cTn>
                        </p:par>
                        <p:par>
                          <p:cTn id="320" fill="hold">
                            <p:stCondLst>
                              <p:cond delay="0"/>
                            </p:stCondLst>
                            <p:childTnLst>
                              <p:par>
                                <p:cTn id="321" presetID="1" presetClass="exit" presetSubtype="0" fill="hold" grpId="1" nodeType="afterEffect">
                                  <p:stCondLst>
                                    <p:cond delay="0"/>
                                  </p:stCondLst>
                                  <p:iterate>
                                    <p:tmAbs val="0"/>
                                  </p:iterate>
                                  <p:childTnLst>
                                    <p:set>
                                      <p:cBhvr>
                                        <p:cTn id="322" fill="hold">
                                          <p:stCondLst>
                                            <p:cond delay="0"/>
                                          </p:stCondLst>
                                        </p:cTn>
                                        <p:tgtEl>
                                          <p:spTgt spid="1017"/>
                                        </p:tgtEl>
                                        <p:attrNameLst>
                                          <p:attrName>style.visibility</p:attrName>
                                        </p:attrNameLst>
                                      </p:cBhvr>
                                      <p:to>
                                        <p:strVal val="hidden"/>
                                      </p:to>
                                    </p:set>
                                  </p:childTnLst>
                                </p:cTn>
                              </p:par>
                            </p:childTnLst>
                          </p:cTn>
                        </p:par>
                        <p:par>
                          <p:cTn id="323" fill="hold">
                            <p:stCondLst>
                              <p:cond delay="0"/>
                            </p:stCondLst>
                            <p:childTnLst>
                              <p:par>
                                <p:cTn id="324" presetID="1" presetClass="entr" presetSubtype="0" fill="hold" grpId="0" nodeType="afterEffect">
                                  <p:stCondLst>
                                    <p:cond delay="0"/>
                                  </p:stCondLst>
                                  <p:iterate>
                                    <p:tmAbs val="0"/>
                                  </p:iterate>
                                  <p:childTnLst>
                                    <p:set>
                                      <p:cBhvr>
                                        <p:cTn id="325" fill="hold"/>
                                        <p:tgtEl>
                                          <p:spTgt spid="1038"/>
                                        </p:tgtEl>
                                        <p:attrNameLst>
                                          <p:attrName>style.visibility</p:attrName>
                                        </p:attrNameLst>
                                      </p:cBhvr>
                                      <p:to>
                                        <p:strVal val="visible"/>
                                      </p:to>
                                    </p:set>
                                  </p:childTnLst>
                                </p:cTn>
                              </p:par>
                            </p:childTnLst>
                          </p:cTn>
                        </p:par>
                      </p:childTnLst>
                    </p:cTn>
                  </p:par>
                  <p:par>
                    <p:cTn id="326" fill="hold">
                      <p:stCondLst>
                        <p:cond delay="indefinite"/>
                      </p:stCondLst>
                      <p:childTnLst>
                        <p:par>
                          <p:cTn id="327" fill="hold">
                            <p:stCondLst>
                              <p:cond delay="0"/>
                            </p:stCondLst>
                            <p:childTnLst>
                              <p:par>
                                <p:cTn id="328" presetID="1" presetClass="exit" presetSubtype="0" fill="hold" grpId="1" nodeType="clickEffect">
                                  <p:stCondLst>
                                    <p:cond delay="0"/>
                                  </p:stCondLst>
                                  <p:iterate>
                                    <p:tmAbs val="0"/>
                                  </p:iterate>
                                  <p:childTnLst>
                                    <p:set>
                                      <p:cBhvr>
                                        <p:cTn id="329" fill="hold">
                                          <p:stCondLst>
                                            <p:cond delay="0"/>
                                          </p:stCondLst>
                                        </p:cTn>
                                        <p:tgtEl>
                                          <p:spTgt spid="1038"/>
                                        </p:tgtEl>
                                        <p:attrNameLst>
                                          <p:attrName>style.visibility</p:attrName>
                                        </p:attrNameLst>
                                      </p:cBhvr>
                                      <p:to>
                                        <p:strVal val="hidden"/>
                                      </p:to>
                                    </p:set>
                                  </p:childTnLst>
                                </p:cTn>
                              </p:par>
                            </p:childTnLst>
                          </p:cTn>
                        </p:par>
                        <p:par>
                          <p:cTn id="330" fill="hold">
                            <p:stCondLst>
                              <p:cond delay="0"/>
                            </p:stCondLst>
                            <p:childTnLst>
                              <p:par>
                                <p:cTn id="331" presetID="1" presetClass="entr" presetSubtype="0" fill="hold" grpId="0" nodeType="afterEffect">
                                  <p:stCondLst>
                                    <p:cond delay="0"/>
                                  </p:stCondLst>
                                  <p:iterate>
                                    <p:tmAbs val="0"/>
                                  </p:iterate>
                                  <p:childTnLst>
                                    <p:set>
                                      <p:cBhvr>
                                        <p:cTn id="332" fill="hold"/>
                                        <p:tgtEl>
                                          <p:spTgt spid="1109"/>
                                        </p:tgtEl>
                                        <p:attrNameLst>
                                          <p:attrName>style.visibility</p:attrName>
                                        </p:attrNameLst>
                                      </p:cBhvr>
                                      <p:to>
                                        <p:strVal val="visible"/>
                                      </p:to>
                                    </p:set>
                                  </p:childTnLst>
                                </p:cTn>
                              </p:par>
                            </p:childTnLst>
                          </p:cTn>
                        </p:par>
                        <p:par>
                          <p:cTn id="333" fill="hold">
                            <p:stCondLst>
                              <p:cond delay="0"/>
                            </p:stCondLst>
                            <p:childTnLst>
                              <p:par>
                                <p:cTn id="334" presetID="1" presetClass="entr" presetSubtype="0" fill="hold" grpId="0" nodeType="afterEffect">
                                  <p:stCondLst>
                                    <p:cond delay="0"/>
                                  </p:stCondLst>
                                  <p:iterate>
                                    <p:tmAbs val="0"/>
                                  </p:iterate>
                                  <p:childTnLst>
                                    <p:set>
                                      <p:cBhvr>
                                        <p:cTn id="335" fill="hold"/>
                                        <p:tgtEl>
                                          <p:spTgt spid="1108"/>
                                        </p:tgtEl>
                                        <p:attrNameLst>
                                          <p:attrName>style.visibility</p:attrName>
                                        </p:attrNameLst>
                                      </p:cBhvr>
                                      <p:to>
                                        <p:strVal val="visible"/>
                                      </p:to>
                                    </p:set>
                                  </p:childTnLst>
                                </p:cTn>
                              </p:par>
                            </p:childTnLst>
                          </p:cTn>
                        </p:par>
                      </p:childTnLst>
                    </p:cTn>
                  </p:par>
                  <p:par>
                    <p:cTn id="336" fill="hold">
                      <p:stCondLst>
                        <p:cond delay="indefinite"/>
                      </p:stCondLst>
                      <p:childTnLst>
                        <p:par>
                          <p:cTn id="337" fill="hold">
                            <p:stCondLst>
                              <p:cond delay="0"/>
                            </p:stCondLst>
                            <p:childTnLst>
                              <p:par>
                                <p:cTn id="338" presetID="1" presetClass="entr" presetSubtype="0" fill="hold" grpId="0" nodeType="clickEffect">
                                  <p:stCondLst>
                                    <p:cond delay="0"/>
                                  </p:stCondLst>
                                  <p:iterate>
                                    <p:tmAbs val="0"/>
                                  </p:iterate>
                                  <p:childTnLst>
                                    <p:set>
                                      <p:cBhvr>
                                        <p:cTn id="339" fill="hold"/>
                                        <p:tgtEl>
                                          <p:spTgt spid="987"/>
                                        </p:tgtEl>
                                        <p:attrNameLst>
                                          <p:attrName>style.visibility</p:attrName>
                                        </p:attrNameLst>
                                      </p:cBhvr>
                                      <p:to>
                                        <p:strVal val="visible"/>
                                      </p:to>
                                    </p:set>
                                  </p:childTnLst>
                                </p:cTn>
                              </p:par>
                            </p:childTnLst>
                          </p:cTn>
                        </p:par>
                      </p:childTnLst>
                    </p:cTn>
                  </p:par>
                  <p:par>
                    <p:cTn id="340" fill="hold">
                      <p:stCondLst>
                        <p:cond delay="indefinite"/>
                      </p:stCondLst>
                      <p:childTnLst>
                        <p:par>
                          <p:cTn id="341" fill="hold">
                            <p:stCondLst>
                              <p:cond delay="0"/>
                            </p:stCondLst>
                            <p:childTnLst>
                              <p:par>
                                <p:cTn id="342" presetID="1" presetClass="exit" presetSubtype="0" fill="hold" grpId="1" nodeType="clickEffect">
                                  <p:stCondLst>
                                    <p:cond delay="0"/>
                                  </p:stCondLst>
                                  <p:iterate>
                                    <p:tmAbs val="0"/>
                                  </p:iterate>
                                  <p:childTnLst>
                                    <p:set>
                                      <p:cBhvr>
                                        <p:cTn id="343" fill="hold">
                                          <p:stCondLst>
                                            <p:cond delay="0"/>
                                          </p:stCondLst>
                                        </p:cTn>
                                        <p:tgtEl>
                                          <p:spTgt spid="1109"/>
                                        </p:tgtEl>
                                        <p:attrNameLst>
                                          <p:attrName>style.visibility</p:attrName>
                                        </p:attrNameLst>
                                      </p:cBhvr>
                                      <p:to>
                                        <p:strVal val="hidden"/>
                                      </p:to>
                                    </p:set>
                                  </p:childTnLst>
                                </p:cTn>
                              </p:par>
                            </p:childTnLst>
                          </p:cTn>
                        </p:par>
                        <p:par>
                          <p:cTn id="344" fill="hold">
                            <p:stCondLst>
                              <p:cond delay="0"/>
                            </p:stCondLst>
                            <p:childTnLst>
                              <p:par>
                                <p:cTn id="345" presetID="1" presetClass="exit" presetSubtype="0" fill="hold" grpId="1" nodeType="afterEffect">
                                  <p:stCondLst>
                                    <p:cond delay="0"/>
                                  </p:stCondLst>
                                  <p:iterate>
                                    <p:tmAbs val="0"/>
                                  </p:iterate>
                                  <p:childTnLst>
                                    <p:set>
                                      <p:cBhvr>
                                        <p:cTn id="346" fill="hold">
                                          <p:stCondLst>
                                            <p:cond delay="0"/>
                                          </p:stCondLst>
                                        </p:cTn>
                                        <p:tgtEl>
                                          <p:spTgt spid="1108"/>
                                        </p:tgtEl>
                                        <p:attrNameLst>
                                          <p:attrName>style.visibility</p:attrName>
                                        </p:attrNameLst>
                                      </p:cBhvr>
                                      <p:to>
                                        <p:strVal val="hidden"/>
                                      </p:to>
                                    </p:set>
                                  </p:childTnLst>
                                </p:cTn>
                              </p:par>
                            </p:childTnLst>
                          </p:cTn>
                        </p:par>
                        <p:par>
                          <p:cTn id="347" fill="hold">
                            <p:stCondLst>
                              <p:cond delay="0"/>
                            </p:stCondLst>
                            <p:childTnLst>
                              <p:par>
                                <p:cTn id="348" presetID="1" presetClass="entr" presetSubtype="0" fill="hold" grpId="0" nodeType="afterEffect">
                                  <p:stCondLst>
                                    <p:cond delay="0"/>
                                  </p:stCondLst>
                                  <p:iterate>
                                    <p:tmAbs val="0"/>
                                  </p:iterate>
                                  <p:childTnLst>
                                    <p:set>
                                      <p:cBhvr>
                                        <p:cTn id="349" fill="hold"/>
                                        <p:tgtEl>
                                          <p:spTgt spid="1112"/>
                                        </p:tgtEl>
                                        <p:attrNameLst>
                                          <p:attrName>style.visibility</p:attrName>
                                        </p:attrNameLst>
                                      </p:cBhvr>
                                      <p:to>
                                        <p:strVal val="visible"/>
                                      </p:to>
                                    </p:set>
                                  </p:childTnLst>
                                </p:cTn>
                              </p:par>
                            </p:childTnLst>
                          </p:cTn>
                        </p:par>
                      </p:childTnLst>
                    </p:cTn>
                  </p:par>
                  <p:par>
                    <p:cTn id="350" fill="hold">
                      <p:stCondLst>
                        <p:cond delay="indefinite"/>
                      </p:stCondLst>
                      <p:childTnLst>
                        <p:par>
                          <p:cTn id="351" fill="hold">
                            <p:stCondLst>
                              <p:cond delay="0"/>
                            </p:stCondLst>
                            <p:childTnLst>
                              <p:par>
                                <p:cTn id="352" presetID="1" presetClass="exit" presetSubtype="0" fill="hold" grpId="1" nodeType="clickEffect">
                                  <p:stCondLst>
                                    <p:cond delay="0"/>
                                  </p:stCondLst>
                                  <p:iterate>
                                    <p:tmAbs val="0"/>
                                  </p:iterate>
                                  <p:childTnLst>
                                    <p:set>
                                      <p:cBhvr>
                                        <p:cTn id="353" fill="hold">
                                          <p:stCondLst>
                                            <p:cond delay="0"/>
                                          </p:stCondLst>
                                        </p:cTn>
                                        <p:tgtEl>
                                          <p:spTgt spid="1112"/>
                                        </p:tgtEl>
                                        <p:attrNameLst>
                                          <p:attrName>style.visibility</p:attrName>
                                        </p:attrNameLst>
                                      </p:cBhvr>
                                      <p:to>
                                        <p:strVal val="hidden"/>
                                      </p:to>
                                    </p:set>
                                  </p:childTnLst>
                                </p:cTn>
                              </p:par>
                            </p:childTnLst>
                          </p:cTn>
                        </p:par>
                        <p:par>
                          <p:cTn id="354" fill="hold">
                            <p:stCondLst>
                              <p:cond delay="0"/>
                            </p:stCondLst>
                            <p:childTnLst>
                              <p:par>
                                <p:cTn id="355" presetID="1" presetClass="exit" presetSubtype="0" fill="hold" grpId="1" nodeType="afterEffect">
                                  <p:stCondLst>
                                    <p:cond delay="0"/>
                                  </p:stCondLst>
                                  <p:iterate>
                                    <p:tmAbs val="0"/>
                                  </p:iterate>
                                  <p:childTnLst>
                                    <p:set>
                                      <p:cBhvr>
                                        <p:cTn id="356" fill="hold">
                                          <p:stCondLst>
                                            <p:cond delay="0"/>
                                          </p:stCondLst>
                                        </p:cTn>
                                        <p:tgtEl>
                                          <p:spTgt spid="1116"/>
                                        </p:tgtEl>
                                        <p:attrNameLst>
                                          <p:attrName>style.visibility</p:attrName>
                                        </p:attrNameLst>
                                      </p:cBhvr>
                                      <p:to>
                                        <p:strVal val="hidden"/>
                                      </p:to>
                                    </p:set>
                                  </p:childTnLst>
                                </p:cTn>
                              </p:par>
                            </p:childTnLst>
                          </p:cTn>
                        </p:par>
                        <p:par>
                          <p:cTn id="357" fill="hold">
                            <p:stCondLst>
                              <p:cond delay="0"/>
                            </p:stCondLst>
                            <p:childTnLst>
                              <p:par>
                                <p:cTn id="358" presetID="1" presetClass="entr" presetSubtype="0" fill="hold" grpId="0" nodeType="afterEffect">
                                  <p:stCondLst>
                                    <p:cond delay="0"/>
                                  </p:stCondLst>
                                  <p:iterate>
                                    <p:tmAbs val="0"/>
                                  </p:iterate>
                                  <p:childTnLst>
                                    <p:set>
                                      <p:cBhvr>
                                        <p:cTn id="359" fill="hold"/>
                                        <p:tgtEl>
                                          <p:spTgt spid="1039"/>
                                        </p:tgtEl>
                                        <p:attrNameLst>
                                          <p:attrName>style.visibility</p:attrName>
                                        </p:attrNameLst>
                                      </p:cBhvr>
                                      <p:to>
                                        <p:strVal val="visible"/>
                                      </p:to>
                                    </p:set>
                                  </p:childTnLst>
                                </p:cTn>
                              </p:par>
                            </p:childTnLst>
                          </p:cTn>
                        </p:par>
                      </p:childTnLst>
                    </p:cTn>
                  </p:par>
                  <p:par>
                    <p:cTn id="360" fill="hold">
                      <p:stCondLst>
                        <p:cond delay="indefinite"/>
                      </p:stCondLst>
                      <p:childTnLst>
                        <p:par>
                          <p:cTn id="361" fill="hold">
                            <p:stCondLst>
                              <p:cond delay="0"/>
                            </p:stCondLst>
                            <p:childTnLst>
                              <p:par>
                                <p:cTn id="362" presetID="1" presetClass="exit" presetSubtype="0" fill="hold" grpId="1" nodeType="clickEffect">
                                  <p:stCondLst>
                                    <p:cond delay="0"/>
                                  </p:stCondLst>
                                  <p:iterate>
                                    <p:tmAbs val="0"/>
                                  </p:iterate>
                                  <p:childTnLst>
                                    <p:set>
                                      <p:cBhvr>
                                        <p:cTn id="363" fill="hold">
                                          <p:stCondLst>
                                            <p:cond delay="0"/>
                                          </p:stCondLst>
                                        </p:cTn>
                                        <p:tgtEl>
                                          <p:spTgt spid="1039"/>
                                        </p:tgtEl>
                                        <p:attrNameLst>
                                          <p:attrName>style.visibility</p:attrName>
                                        </p:attrNameLst>
                                      </p:cBhvr>
                                      <p:to>
                                        <p:strVal val="hidden"/>
                                      </p:to>
                                    </p:set>
                                  </p:childTnLst>
                                </p:cTn>
                              </p:par>
                            </p:childTnLst>
                          </p:cTn>
                        </p:par>
                        <p:par>
                          <p:cTn id="364" fill="hold">
                            <p:stCondLst>
                              <p:cond delay="0"/>
                            </p:stCondLst>
                            <p:childTnLst>
                              <p:par>
                                <p:cTn id="365" presetID="1" presetClass="entr" presetSubtype="0" fill="hold" grpId="0" nodeType="afterEffect">
                                  <p:stCondLst>
                                    <p:cond delay="0"/>
                                  </p:stCondLst>
                                  <p:iterate>
                                    <p:tmAbs val="0"/>
                                  </p:iterate>
                                  <p:childTnLst>
                                    <p:set>
                                      <p:cBhvr>
                                        <p:cTn id="366" fill="hold"/>
                                        <p:tgtEl>
                                          <p:spTgt spid="1132"/>
                                        </p:tgtEl>
                                        <p:attrNameLst>
                                          <p:attrName>style.visibility</p:attrName>
                                        </p:attrNameLst>
                                      </p:cBhvr>
                                      <p:to>
                                        <p:strVal val="visible"/>
                                      </p:to>
                                    </p:set>
                                  </p:childTnLst>
                                </p:cTn>
                              </p:par>
                            </p:childTnLst>
                          </p:cTn>
                        </p:par>
                        <p:par>
                          <p:cTn id="367" fill="hold">
                            <p:stCondLst>
                              <p:cond delay="0"/>
                            </p:stCondLst>
                            <p:childTnLst>
                              <p:par>
                                <p:cTn id="368" presetID="1" presetClass="entr" presetSubtype="0" fill="hold" grpId="0" nodeType="afterEffect">
                                  <p:stCondLst>
                                    <p:cond delay="0"/>
                                  </p:stCondLst>
                                  <p:iterate>
                                    <p:tmAbs val="0"/>
                                  </p:iterate>
                                  <p:childTnLst>
                                    <p:set>
                                      <p:cBhvr>
                                        <p:cTn id="369" fill="hold"/>
                                        <p:tgtEl>
                                          <p:spTgt spid="1111"/>
                                        </p:tgtEl>
                                        <p:attrNameLst>
                                          <p:attrName>style.visibility</p:attrName>
                                        </p:attrNameLst>
                                      </p:cBhvr>
                                      <p:to>
                                        <p:strVal val="visible"/>
                                      </p:to>
                                    </p:set>
                                  </p:childTnLst>
                                </p:cTn>
                              </p:par>
                            </p:childTnLst>
                          </p:cTn>
                        </p:par>
                      </p:childTnLst>
                    </p:cTn>
                  </p:par>
                  <p:par>
                    <p:cTn id="370" fill="hold">
                      <p:stCondLst>
                        <p:cond delay="indefinite"/>
                      </p:stCondLst>
                      <p:childTnLst>
                        <p:par>
                          <p:cTn id="371" fill="hold">
                            <p:stCondLst>
                              <p:cond delay="0"/>
                            </p:stCondLst>
                            <p:childTnLst>
                              <p:par>
                                <p:cTn id="372" presetID="1" presetClass="entr" presetSubtype="0" fill="hold" grpId="0" nodeType="clickEffect">
                                  <p:stCondLst>
                                    <p:cond delay="0"/>
                                  </p:stCondLst>
                                  <p:iterate>
                                    <p:tmAbs val="0"/>
                                  </p:iterate>
                                  <p:childTnLst>
                                    <p:set>
                                      <p:cBhvr>
                                        <p:cTn id="373" fill="hold"/>
                                        <p:tgtEl>
                                          <p:spTgt spid="986"/>
                                        </p:tgtEl>
                                        <p:attrNameLst>
                                          <p:attrName>style.visibility</p:attrName>
                                        </p:attrNameLst>
                                      </p:cBhvr>
                                      <p:to>
                                        <p:strVal val="visible"/>
                                      </p:to>
                                    </p:set>
                                  </p:childTnLst>
                                </p:cTn>
                              </p:par>
                            </p:childTnLst>
                          </p:cTn>
                        </p:par>
                      </p:childTnLst>
                    </p:cTn>
                  </p:par>
                  <p:par>
                    <p:cTn id="374" fill="hold">
                      <p:stCondLst>
                        <p:cond delay="indefinite"/>
                      </p:stCondLst>
                      <p:childTnLst>
                        <p:par>
                          <p:cTn id="375" fill="hold">
                            <p:stCondLst>
                              <p:cond delay="0"/>
                            </p:stCondLst>
                            <p:childTnLst>
                              <p:par>
                                <p:cTn id="376" presetID="1" presetClass="exit" presetSubtype="0" fill="hold" grpId="1" nodeType="clickEffect">
                                  <p:stCondLst>
                                    <p:cond delay="0"/>
                                  </p:stCondLst>
                                  <p:iterate>
                                    <p:tmAbs val="0"/>
                                  </p:iterate>
                                  <p:childTnLst>
                                    <p:set>
                                      <p:cBhvr>
                                        <p:cTn id="377" fill="hold">
                                          <p:stCondLst>
                                            <p:cond delay="0"/>
                                          </p:stCondLst>
                                        </p:cTn>
                                        <p:tgtEl>
                                          <p:spTgt spid="1132"/>
                                        </p:tgtEl>
                                        <p:attrNameLst>
                                          <p:attrName>style.visibility</p:attrName>
                                        </p:attrNameLst>
                                      </p:cBhvr>
                                      <p:to>
                                        <p:strVal val="hidden"/>
                                      </p:to>
                                    </p:set>
                                  </p:childTnLst>
                                </p:cTn>
                              </p:par>
                            </p:childTnLst>
                          </p:cTn>
                        </p:par>
                        <p:par>
                          <p:cTn id="378" fill="hold">
                            <p:stCondLst>
                              <p:cond delay="0"/>
                            </p:stCondLst>
                            <p:childTnLst>
                              <p:par>
                                <p:cTn id="379" presetID="1" presetClass="exit" presetSubtype="0" fill="hold" grpId="1" nodeType="afterEffect">
                                  <p:stCondLst>
                                    <p:cond delay="0"/>
                                  </p:stCondLst>
                                  <p:iterate>
                                    <p:tmAbs val="0"/>
                                  </p:iterate>
                                  <p:childTnLst>
                                    <p:set>
                                      <p:cBhvr>
                                        <p:cTn id="380" fill="hold">
                                          <p:stCondLst>
                                            <p:cond delay="0"/>
                                          </p:stCondLst>
                                        </p:cTn>
                                        <p:tgtEl>
                                          <p:spTgt spid="1111"/>
                                        </p:tgtEl>
                                        <p:attrNameLst>
                                          <p:attrName>style.visibility</p:attrName>
                                        </p:attrNameLst>
                                      </p:cBhvr>
                                      <p:to>
                                        <p:strVal val="hidden"/>
                                      </p:to>
                                    </p:set>
                                  </p:childTnLst>
                                </p:cTn>
                              </p:par>
                            </p:childTnLst>
                          </p:cTn>
                        </p:par>
                        <p:par>
                          <p:cTn id="381" fill="hold">
                            <p:stCondLst>
                              <p:cond delay="0"/>
                            </p:stCondLst>
                            <p:childTnLst>
                              <p:par>
                                <p:cTn id="382" presetID="1" presetClass="entr" presetSubtype="0" fill="hold" grpId="0" nodeType="afterEffect">
                                  <p:stCondLst>
                                    <p:cond delay="0"/>
                                  </p:stCondLst>
                                  <p:iterate>
                                    <p:tmAbs val="0"/>
                                  </p:iterate>
                                  <p:childTnLst>
                                    <p:set>
                                      <p:cBhvr>
                                        <p:cTn id="383" fill="hold"/>
                                        <p:tgtEl>
                                          <p:spTgt spid="1113"/>
                                        </p:tgtEl>
                                        <p:attrNameLst>
                                          <p:attrName>style.visibility</p:attrName>
                                        </p:attrNameLst>
                                      </p:cBhvr>
                                      <p:to>
                                        <p:strVal val="visible"/>
                                      </p:to>
                                    </p:set>
                                  </p:childTnLst>
                                </p:cTn>
                              </p:par>
                            </p:childTnLst>
                          </p:cTn>
                        </p:par>
                      </p:childTnLst>
                    </p:cTn>
                  </p:par>
                  <p:par>
                    <p:cTn id="384" fill="hold">
                      <p:stCondLst>
                        <p:cond delay="indefinite"/>
                      </p:stCondLst>
                      <p:childTnLst>
                        <p:par>
                          <p:cTn id="385" fill="hold">
                            <p:stCondLst>
                              <p:cond delay="0"/>
                            </p:stCondLst>
                            <p:childTnLst>
                              <p:par>
                                <p:cTn id="386" presetID="1" presetClass="exit" presetSubtype="0" fill="hold" grpId="1" nodeType="clickEffect">
                                  <p:stCondLst>
                                    <p:cond delay="0"/>
                                  </p:stCondLst>
                                  <p:iterate>
                                    <p:tmAbs val="0"/>
                                  </p:iterate>
                                  <p:childTnLst>
                                    <p:set>
                                      <p:cBhvr>
                                        <p:cTn id="387" fill="hold">
                                          <p:stCondLst>
                                            <p:cond delay="0"/>
                                          </p:stCondLst>
                                        </p:cTn>
                                        <p:tgtEl>
                                          <p:spTgt spid="1102"/>
                                        </p:tgtEl>
                                        <p:attrNameLst>
                                          <p:attrName>style.visibility</p:attrName>
                                        </p:attrNameLst>
                                      </p:cBhvr>
                                      <p:to>
                                        <p:strVal val="hidden"/>
                                      </p:to>
                                    </p:set>
                                  </p:childTnLst>
                                </p:cTn>
                              </p:par>
                            </p:childTnLst>
                          </p:cTn>
                        </p:par>
                        <p:par>
                          <p:cTn id="388" fill="hold">
                            <p:stCondLst>
                              <p:cond delay="0"/>
                            </p:stCondLst>
                            <p:childTnLst>
                              <p:par>
                                <p:cTn id="389" presetID="1" presetClass="exit" presetSubtype="0" fill="hold" grpId="1" nodeType="afterEffect">
                                  <p:stCondLst>
                                    <p:cond delay="0"/>
                                  </p:stCondLst>
                                  <p:iterate>
                                    <p:tmAbs val="0"/>
                                  </p:iterate>
                                  <p:childTnLst>
                                    <p:set>
                                      <p:cBhvr>
                                        <p:cTn id="390" fill="hold">
                                          <p:stCondLst>
                                            <p:cond delay="0"/>
                                          </p:stCondLst>
                                        </p:cTn>
                                        <p:tgtEl>
                                          <p:spTgt spid="1113"/>
                                        </p:tgtEl>
                                        <p:attrNameLst>
                                          <p:attrName>style.visibility</p:attrName>
                                        </p:attrNameLst>
                                      </p:cBhvr>
                                      <p:to>
                                        <p:strVal val="hidden"/>
                                      </p:to>
                                    </p:set>
                                  </p:childTnLst>
                                </p:cTn>
                              </p:par>
                            </p:childTnLst>
                          </p:cTn>
                        </p:par>
                        <p:par>
                          <p:cTn id="391" fill="hold">
                            <p:stCondLst>
                              <p:cond delay="0"/>
                            </p:stCondLst>
                            <p:childTnLst>
                              <p:par>
                                <p:cTn id="392" presetID="1" presetClass="entr" presetSubtype="0" fill="hold" grpId="0" nodeType="afterEffect">
                                  <p:stCondLst>
                                    <p:cond delay="0"/>
                                  </p:stCondLst>
                                  <p:iterate>
                                    <p:tmAbs val="0"/>
                                  </p:iterate>
                                  <p:childTnLst>
                                    <p:set>
                                      <p:cBhvr>
                                        <p:cTn id="393" fill="hold"/>
                                        <p:tgtEl>
                                          <p:spTgt spid="1040"/>
                                        </p:tgtEl>
                                        <p:attrNameLst>
                                          <p:attrName>style.visibility</p:attrName>
                                        </p:attrNameLst>
                                      </p:cBhvr>
                                      <p:to>
                                        <p:strVal val="visible"/>
                                      </p:to>
                                    </p:set>
                                  </p:childTnLst>
                                </p:cTn>
                              </p:par>
                            </p:childTnLst>
                          </p:cTn>
                        </p:par>
                      </p:childTnLst>
                    </p:cTn>
                  </p:par>
                  <p:par>
                    <p:cTn id="394" fill="hold">
                      <p:stCondLst>
                        <p:cond delay="indefinite"/>
                      </p:stCondLst>
                      <p:childTnLst>
                        <p:par>
                          <p:cTn id="395" fill="hold">
                            <p:stCondLst>
                              <p:cond delay="0"/>
                            </p:stCondLst>
                            <p:childTnLst>
                              <p:par>
                                <p:cTn id="396" presetID="1" presetClass="exit" presetSubtype="0" fill="hold" grpId="1" nodeType="clickEffect">
                                  <p:stCondLst>
                                    <p:cond delay="0"/>
                                  </p:stCondLst>
                                  <p:iterate>
                                    <p:tmAbs val="0"/>
                                  </p:iterate>
                                  <p:childTnLst>
                                    <p:set>
                                      <p:cBhvr>
                                        <p:cTn id="397" fill="hold">
                                          <p:stCondLst>
                                            <p:cond delay="0"/>
                                          </p:stCondLst>
                                        </p:cTn>
                                        <p:tgtEl>
                                          <p:spTgt spid="1040"/>
                                        </p:tgtEl>
                                        <p:attrNameLst>
                                          <p:attrName>style.visibility</p:attrName>
                                        </p:attrNameLst>
                                      </p:cBhvr>
                                      <p:to>
                                        <p:strVal val="hidden"/>
                                      </p:to>
                                    </p:set>
                                  </p:childTnLst>
                                </p:cTn>
                              </p:par>
                            </p:childTnLst>
                          </p:cTn>
                        </p:par>
                        <p:par>
                          <p:cTn id="398" fill="hold">
                            <p:stCondLst>
                              <p:cond delay="0"/>
                            </p:stCondLst>
                            <p:childTnLst>
                              <p:par>
                                <p:cTn id="399" presetID="1" presetClass="exit" presetSubtype="0" fill="hold" grpId="1" nodeType="afterEffect">
                                  <p:stCondLst>
                                    <p:cond delay="0"/>
                                  </p:stCondLst>
                                  <p:iterate>
                                    <p:tmAbs val="0"/>
                                  </p:iterate>
                                  <p:childTnLst>
                                    <p:set>
                                      <p:cBhvr>
                                        <p:cTn id="400" fill="hold">
                                          <p:stCondLst>
                                            <p:cond delay="0"/>
                                          </p:stCondLst>
                                        </p:cTn>
                                        <p:tgtEl>
                                          <p:spTgt spid="1071"/>
                                        </p:tgtEl>
                                        <p:attrNameLst>
                                          <p:attrName>style.visibility</p:attrName>
                                        </p:attrNameLst>
                                      </p:cBhvr>
                                      <p:to>
                                        <p:strVal val="hidden"/>
                                      </p:to>
                                    </p:set>
                                  </p:childTnLst>
                                </p:cTn>
                              </p:par>
                            </p:childTnLst>
                          </p:cTn>
                        </p:par>
                        <p:par>
                          <p:cTn id="401" fill="hold">
                            <p:stCondLst>
                              <p:cond delay="0"/>
                            </p:stCondLst>
                            <p:childTnLst>
                              <p:par>
                                <p:cTn id="402" presetID="1" presetClass="entr" presetSubtype="0" fill="hold" grpId="0" nodeType="afterEffect">
                                  <p:stCondLst>
                                    <p:cond delay="0"/>
                                  </p:stCondLst>
                                  <p:iterate>
                                    <p:tmAbs val="0"/>
                                  </p:iterate>
                                  <p:childTnLst>
                                    <p:set>
                                      <p:cBhvr>
                                        <p:cTn id="403" fill="hold"/>
                                        <p:tgtEl>
                                          <p:spTgt spid="1041"/>
                                        </p:tgtEl>
                                        <p:attrNameLst>
                                          <p:attrName>style.visibility</p:attrName>
                                        </p:attrNameLst>
                                      </p:cBhvr>
                                      <p:to>
                                        <p:strVal val="visible"/>
                                      </p:to>
                                    </p:set>
                                  </p:childTnLst>
                                </p:cTn>
                              </p:par>
                            </p:childTnLst>
                          </p:cTn>
                        </p:par>
                      </p:childTnLst>
                    </p:cTn>
                  </p:par>
                  <p:par>
                    <p:cTn id="404" fill="hold">
                      <p:stCondLst>
                        <p:cond delay="indefinite"/>
                      </p:stCondLst>
                      <p:childTnLst>
                        <p:par>
                          <p:cTn id="405" fill="hold">
                            <p:stCondLst>
                              <p:cond delay="0"/>
                            </p:stCondLst>
                            <p:childTnLst>
                              <p:par>
                                <p:cTn id="406" presetID="1" presetClass="exit" presetSubtype="0" fill="hold" grpId="1" nodeType="clickEffect">
                                  <p:stCondLst>
                                    <p:cond delay="0"/>
                                  </p:stCondLst>
                                  <p:iterate>
                                    <p:tmAbs val="0"/>
                                  </p:iterate>
                                  <p:childTnLst>
                                    <p:set>
                                      <p:cBhvr>
                                        <p:cTn id="407" fill="hold">
                                          <p:stCondLst>
                                            <p:cond delay="0"/>
                                          </p:stCondLst>
                                        </p:cTn>
                                        <p:tgtEl>
                                          <p:spTgt spid="1041"/>
                                        </p:tgtEl>
                                        <p:attrNameLst>
                                          <p:attrName>style.visibility</p:attrName>
                                        </p:attrNameLst>
                                      </p:cBhvr>
                                      <p:to>
                                        <p:strVal val="hidden"/>
                                      </p:to>
                                    </p:set>
                                  </p:childTnLst>
                                </p:cTn>
                              </p:par>
                            </p:childTnLst>
                          </p:cTn>
                        </p:par>
                        <p:par>
                          <p:cTn id="408" fill="hold">
                            <p:stCondLst>
                              <p:cond delay="0"/>
                            </p:stCondLst>
                            <p:childTnLst>
                              <p:par>
                                <p:cTn id="409" presetID="1" presetClass="entr" presetSubtype="0" fill="hold" grpId="0" nodeType="afterEffect">
                                  <p:stCondLst>
                                    <p:cond delay="0"/>
                                  </p:stCondLst>
                                  <p:iterate>
                                    <p:tmAbs val="0"/>
                                  </p:iterate>
                                  <p:childTnLst>
                                    <p:set>
                                      <p:cBhvr>
                                        <p:cTn id="410" fill="hold"/>
                                        <p:tgtEl>
                                          <p:spTgt spid="1130"/>
                                        </p:tgtEl>
                                        <p:attrNameLst>
                                          <p:attrName>style.visibility</p:attrName>
                                        </p:attrNameLst>
                                      </p:cBhvr>
                                      <p:to>
                                        <p:strVal val="visible"/>
                                      </p:to>
                                    </p:set>
                                  </p:childTnLst>
                                </p:cTn>
                              </p:par>
                            </p:childTnLst>
                          </p:cTn>
                        </p:par>
                        <p:par>
                          <p:cTn id="411" fill="hold">
                            <p:stCondLst>
                              <p:cond delay="0"/>
                            </p:stCondLst>
                            <p:childTnLst>
                              <p:par>
                                <p:cTn id="412" presetID="1" presetClass="entr" presetSubtype="0" fill="hold" grpId="0" nodeType="afterEffect">
                                  <p:stCondLst>
                                    <p:cond delay="0"/>
                                  </p:stCondLst>
                                  <p:iterate>
                                    <p:tmAbs val="0"/>
                                  </p:iterate>
                                  <p:childTnLst>
                                    <p:set>
                                      <p:cBhvr>
                                        <p:cTn id="413" fill="hold"/>
                                        <p:tgtEl>
                                          <p:spTgt spid="1024"/>
                                        </p:tgtEl>
                                        <p:attrNameLst>
                                          <p:attrName>style.visibility</p:attrName>
                                        </p:attrNameLst>
                                      </p:cBhvr>
                                      <p:to>
                                        <p:strVal val="visible"/>
                                      </p:to>
                                    </p:set>
                                  </p:childTnLst>
                                </p:cTn>
                              </p:par>
                            </p:childTnLst>
                          </p:cTn>
                        </p:par>
                      </p:childTnLst>
                    </p:cTn>
                  </p:par>
                  <p:par>
                    <p:cTn id="414" fill="hold">
                      <p:stCondLst>
                        <p:cond delay="indefinite"/>
                      </p:stCondLst>
                      <p:childTnLst>
                        <p:par>
                          <p:cTn id="415" fill="hold">
                            <p:stCondLst>
                              <p:cond delay="0"/>
                            </p:stCondLst>
                            <p:childTnLst>
                              <p:par>
                                <p:cTn id="416" presetID="1" presetClass="entr" presetSubtype="0" fill="hold" grpId="0" nodeType="clickEffect">
                                  <p:stCondLst>
                                    <p:cond delay="0"/>
                                  </p:stCondLst>
                                  <p:iterate>
                                    <p:tmAbs val="0"/>
                                  </p:iterate>
                                  <p:childTnLst>
                                    <p:set>
                                      <p:cBhvr>
                                        <p:cTn id="417" fill="hold"/>
                                        <p:tgtEl>
                                          <p:spTgt spid="1023"/>
                                        </p:tgtEl>
                                        <p:attrNameLst>
                                          <p:attrName>style.visibility</p:attrName>
                                        </p:attrNameLst>
                                      </p:cBhvr>
                                      <p:to>
                                        <p:strVal val="visible"/>
                                      </p:to>
                                    </p:set>
                                  </p:childTnLst>
                                </p:cTn>
                              </p:par>
                            </p:childTnLst>
                          </p:cTn>
                        </p:par>
                      </p:childTnLst>
                    </p:cTn>
                  </p:par>
                  <p:par>
                    <p:cTn id="418" fill="hold">
                      <p:stCondLst>
                        <p:cond delay="indefinite"/>
                      </p:stCondLst>
                      <p:childTnLst>
                        <p:par>
                          <p:cTn id="419" fill="hold">
                            <p:stCondLst>
                              <p:cond delay="0"/>
                            </p:stCondLst>
                            <p:childTnLst>
                              <p:par>
                                <p:cTn id="420" presetID="1" presetClass="exit" presetSubtype="0" fill="hold" grpId="1" nodeType="clickEffect">
                                  <p:stCondLst>
                                    <p:cond delay="0"/>
                                  </p:stCondLst>
                                  <p:iterate>
                                    <p:tmAbs val="0"/>
                                  </p:iterate>
                                  <p:childTnLst>
                                    <p:set>
                                      <p:cBhvr>
                                        <p:cTn id="421" fill="hold">
                                          <p:stCondLst>
                                            <p:cond delay="0"/>
                                          </p:stCondLst>
                                        </p:cTn>
                                        <p:tgtEl>
                                          <p:spTgt spid="1024"/>
                                        </p:tgtEl>
                                        <p:attrNameLst>
                                          <p:attrName>style.visibility</p:attrName>
                                        </p:attrNameLst>
                                      </p:cBhvr>
                                      <p:to>
                                        <p:strVal val="hidden"/>
                                      </p:to>
                                    </p:set>
                                  </p:childTnLst>
                                </p:cTn>
                              </p:par>
                            </p:childTnLst>
                          </p:cTn>
                        </p:par>
                        <p:par>
                          <p:cTn id="422" fill="hold">
                            <p:stCondLst>
                              <p:cond delay="0"/>
                            </p:stCondLst>
                            <p:childTnLst>
                              <p:par>
                                <p:cTn id="423" presetID="1" presetClass="entr" presetSubtype="0" fill="hold" grpId="0" nodeType="afterEffect">
                                  <p:stCondLst>
                                    <p:cond delay="0"/>
                                  </p:stCondLst>
                                  <p:iterate>
                                    <p:tmAbs val="0"/>
                                  </p:iterate>
                                  <p:childTnLst>
                                    <p:set>
                                      <p:cBhvr>
                                        <p:cTn id="424" fill="hold"/>
                                        <p:tgtEl>
                                          <p:spTgt spid="1096"/>
                                        </p:tgtEl>
                                        <p:attrNameLst>
                                          <p:attrName>style.visibility</p:attrName>
                                        </p:attrNameLst>
                                      </p:cBhvr>
                                      <p:to>
                                        <p:strVal val="visible"/>
                                      </p:to>
                                    </p:set>
                                  </p:childTnLst>
                                </p:cTn>
                              </p:par>
                            </p:childTnLst>
                          </p:cTn>
                        </p:par>
                        <p:par>
                          <p:cTn id="425" fill="hold">
                            <p:stCondLst>
                              <p:cond delay="0"/>
                            </p:stCondLst>
                            <p:childTnLst>
                              <p:par>
                                <p:cTn id="426" presetID="1" presetClass="entr" presetSubtype="0" fill="hold" grpId="0" nodeType="afterEffect">
                                  <p:stCondLst>
                                    <p:cond delay="0"/>
                                  </p:stCondLst>
                                  <p:iterate>
                                    <p:tmAbs val="0"/>
                                  </p:iterate>
                                  <p:childTnLst>
                                    <p:set>
                                      <p:cBhvr>
                                        <p:cTn id="427" fill="hold"/>
                                        <p:tgtEl>
                                          <p:spTgt spid="1042"/>
                                        </p:tgtEl>
                                        <p:attrNameLst>
                                          <p:attrName>style.visibility</p:attrName>
                                        </p:attrNameLst>
                                      </p:cBhvr>
                                      <p:to>
                                        <p:strVal val="visible"/>
                                      </p:to>
                                    </p:set>
                                  </p:childTnLst>
                                </p:cTn>
                              </p:par>
                            </p:childTnLst>
                          </p:cTn>
                        </p:par>
                      </p:childTnLst>
                    </p:cTn>
                  </p:par>
                  <p:par>
                    <p:cTn id="428" fill="hold">
                      <p:stCondLst>
                        <p:cond delay="indefinite"/>
                      </p:stCondLst>
                      <p:childTnLst>
                        <p:par>
                          <p:cTn id="429" fill="hold">
                            <p:stCondLst>
                              <p:cond delay="0"/>
                            </p:stCondLst>
                            <p:childTnLst>
                              <p:par>
                                <p:cTn id="430" presetID="1" presetClass="exit" presetSubtype="0" fill="hold" grpId="1" nodeType="clickEffect">
                                  <p:stCondLst>
                                    <p:cond delay="0"/>
                                  </p:stCondLst>
                                  <p:iterate>
                                    <p:tmAbs val="0"/>
                                  </p:iterate>
                                  <p:childTnLst>
                                    <p:set>
                                      <p:cBhvr>
                                        <p:cTn id="431" fill="hold">
                                          <p:stCondLst>
                                            <p:cond delay="0"/>
                                          </p:stCondLst>
                                        </p:cTn>
                                        <p:tgtEl>
                                          <p:spTgt spid="1096"/>
                                        </p:tgtEl>
                                        <p:attrNameLst>
                                          <p:attrName>style.visibility</p:attrName>
                                        </p:attrNameLst>
                                      </p:cBhvr>
                                      <p:to>
                                        <p:strVal val="hidden"/>
                                      </p:to>
                                    </p:set>
                                  </p:childTnLst>
                                </p:cTn>
                              </p:par>
                            </p:childTnLst>
                          </p:cTn>
                        </p:par>
                        <p:par>
                          <p:cTn id="432" fill="hold">
                            <p:stCondLst>
                              <p:cond delay="0"/>
                            </p:stCondLst>
                            <p:childTnLst>
                              <p:par>
                                <p:cTn id="433" presetID="1" presetClass="exit" presetSubtype="0" fill="hold" grpId="1" nodeType="afterEffect">
                                  <p:stCondLst>
                                    <p:cond delay="0"/>
                                  </p:stCondLst>
                                  <p:iterate>
                                    <p:tmAbs val="0"/>
                                  </p:iterate>
                                  <p:childTnLst>
                                    <p:set>
                                      <p:cBhvr>
                                        <p:cTn id="434" fill="hold">
                                          <p:stCondLst>
                                            <p:cond delay="0"/>
                                          </p:stCondLst>
                                        </p:cTn>
                                        <p:tgtEl>
                                          <p:spTgt spid="1042"/>
                                        </p:tgtEl>
                                        <p:attrNameLst>
                                          <p:attrName>style.visibility</p:attrName>
                                        </p:attrNameLst>
                                      </p:cBhvr>
                                      <p:to>
                                        <p:strVal val="hidden"/>
                                      </p:to>
                                    </p:set>
                                  </p:childTnLst>
                                </p:cTn>
                              </p:par>
                            </p:childTnLst>
                          </p:cTn>
                        </p:par>
                        <p:par>
                          <p:cTn id="435" fill="hold">
                            <p:stCondLst>
                              <p:cond delay="0"/>
                            </p:stCondLst>
                            <p:childTnLst>
                              <p:par>
                                <p:cTn id="436" presetID="1" presetClass="entr" presetSubtype="0" fill="hold" grpId="0" nodeType="afterEffect">
                                  <p:stCondLst>
                                    <p:cond delay="0"/>
                                  </p:stCondLst>
                                  <p:iterate>
                                    <p:tmAbs val="0"/>
                                  </p:iterate>
                                  <p:childTnLst>
                                    <p:set>
                                      <p:cBhvr>
                                        <p:cTn id="437" fill="hold"/>
                                        <p:tgtEl>
                                          <p:spTgt spid="1043"/>
                                        </p:tgtEl>
                                        <p:attrNameLst>
                                          <p:attrName>style.visibility</p:attrName>
                                        </p:attrNameLst>
                                      </p:cBhvr>
                                      <p:to>
                                        <p:strVal val="visible"/>
                                      </p:to>
                                    </p:set>
                                  </p:childTnLst>
                                </p:cTn>
                              </p:par>
                            </p:childTnLst>
                          </p:cTn>
                        </p:par>
                      </p:childTnLst>
                    </p:cTn>
                  </p:par>
                  <p:par>
                    <p:cTn id="438" fill="hold">
                      <p:stCondLst>
                        <p:cond delay="indefinite"/>
                      </p:stCondLst>
                      <p:childTnLst>
                        <p:par>
                          <p:cTn id="439" fill="hold">
                            <p:stCondLst>
                              <p:cond delay="0"/>
                            </p:stCondLst>
                            <p:childTnLst>
                              <p:par>
                                <p:cTn id="440" presetID="1" presetClass="entr" presetSubtype="0" fill="hold" grpId="0" nodeType="clickEffect">
                                  <p:stCondLst>
                                    <p:cond delay="0"/>
                                  </p:stCondLst>
                                  <p:iterate>
                                    <p:tmAbs val="0"/>
                                  </p:iterate>
                                  <p:childTnLst>
                                    <p:set>
                                      <p:cBhvr>
                                        <p:cTn id="441" fill="hold"/>
                                        <p:tgtEl>
                                          <p:spTgt spid="1022"/>
                                        </p:tgtEl>
                                        <p:attrNameLst>
                                          <p:attrName>style.visibility</p:attrName>
                                        </p:attrNameLst>
                                      </p:cBhvr>
                                      <p:to>
                                        <p:strVal val="visible"/>
                                      </p:to>
                                    </p:set>
                                  </p:childTnLst>
                                </p:cTn>
                              </p:par>
                            </p:childTnLst>
                          </p:cTn>
                        </p:par>
                        <p:par>
                          <p:cTn id="442" fill="hold">
                            <p:stCondLst>
                              <p:cond delay="0"/>
                            </p:stCondLst>
                            <p:childTnLst>
                              <p:par>
                                <p:cTn id="443" presetID="1" presetClass="exit" presetSubtype="0" fill="hold" grpId="1" nodeType="afterEffect">
                                  <p:stCondLst>
                                    <p:cond delay="0"/>
                                  </p:stCondLst>
                                  <p:iterate>
                                    <p:tmAbs val="0"/>
                                  </p:iterate>
                                  <p:childTnLst>
                                    <p:set>
                                      <p:cBhvr>
                                        <p:cTn id="444" fill="hold">
                                          <p:stCondLst>
                                            <p:cond delay="0"/>
                                          </p:stCondLst>
                                        </p:cTn>
                                        <p:tgtEl>
                                          <p:spTgt spid="1043"/>
                                        </p:tgtEl>
                                        <p:attrNameLst>
                                          <p:attrName>style.visibility</p:attrName>
                                        </p:attrNameLst>
                                      </p:cBhvr>
                                      <p:to>
                                        <p:strVal val="hidden"/>
                                      </p:to>
                                    </p:set>
                                  </p:childTnLst>
                                </p:cTn>
                              </p:par>
                            </p:childTnLst>
                          </p:cTn>
                        </p:par>
                        <p:par>
                          <p:cTn id="445" fill="hold">
                            <p:stCondLst>
                              <p:cond delay="0"/>
                            </p:stCondLst>
                            <p:childTnLst>
                              <p:par>
                                <p:cTn id="446" presetID="1" presetClass="entr" presetSubtype="0" fill="hold" grpId="0" nodeType="afterEffect">
                                  <p:stCondLst>
                                    <p:cond delay="0"/>
                                  </p:stCondLst>
                                  <p:iterate>
                                    <p:tmAbs val="0"/>
                                  </p:iterate>
                                  <p:childTnLst>
                                    <p:set>
                                      <p:cBhvr>
                                        <p:cTn id="447" fill="hold"/>
                                        <p:tgtEl>
                                          <p:spTgt spid="1128"/>
                                        </p:tgtEl>
                                        <p:attrNameLst>
                                          <p:attrName>style.visibility</p:attrName>
                                        </p:attrNameLst>
                                      </p:cBhvr>
                                      <p:to>
                                        <p:strVal val="visible"/>
                                      </p:to>
                                    </p:set>
                                  </p:childTnLst>
                                </p:cTn>
                              </p:par>
                            </p:childTnLst>
                          </p:cTn>
                        </p:par>
                      </p:childTnLst>
                    </p:cTn>
                  </p:par>
                  <p:par>
                    <p:cTn id="448" fill="hold">
                      <p:stCondLst>
                        <p:cond delay="indefinite"/>
                      </p:stCondLst>
                      <p:childTnLst>
                        <p:par>
                          <p:cTn id="449" fill="hold">
                            <p:stCondLst>
                              <p:cond delay="0"/>
                            </p:stCondLst>
                            <p:childTnLst>
                              <p:par>
                                <p:cTn id="450" presetID="1" presetClass="entr" presetSubtype="0" fill="hold" grpId="0" nodeType="clickEffect">
                                  <p:stCondLst>
                                    <p:cond delay="0"/>
                                  </p:stCondLst>
                                  <p:iterate>
                                    <p:tmAbs val="0"/>
                                  </p:iterate>
                                  <p:childTnLst>
                                    <p:set>
                                      <p:cBhvr>
                                        <p:cTn id="451" fill="hold"/>
                                        <p:tgtEl>
                                          <p:spTgt spid="1021"/>
                                        </p:tgtEl>
                                        <p:attrNameLst>
                                          <p:attrName>style.visibility</p:attrName>
                                        </p:attrNameLst>
                                      </p:cBhvr>
                                      <p:to>
                                        <p:strVal val="visible"/>
                                      </p:to>
                                    </p:set>
                                  </p:childTnLst>
                                </p:cTn>
                              </p:par>
                            </p:childTnLst>
                          </p:cTn>
                        </p:par>
                      </p:childTnLst>
                    </p:cTn>
                  </p:par>
                  <p:par>
                    <p:cTn id="452" fill="hold">
                      <p:stCondLst>
                        <p:cond delay="indefinite"/>
                      </p:stCondLst>
                      <p:childTnLst>
                        <p:par>
                          <p:cTn id="453" fill="hold">
                            <p:stCondLst>
                              <p:cond delay="0"/>
                            </p:stCondLst>
                            <p:childTnLst>
                              <p:par>
                                <p:cTn id="454" presetID="1" presetClass="exit" presetSubtype="0" fill="hold" grpId="1" nodeType="clickEffect">
                                  <p:stCondLst>
                                    <p:cond delay="0"/>
                                  </p:stCondLst>
                                  <p:iterate>
                                    <p:tmAbs val="0"/>
                                  </p:iterate>
                                  <p:childTnLst>
                                    <p:set>
                                      <p:cBhvr>
                                        <p:cTn id="455" fill="hold">
                                          <p:stCondLst>
                                            <p:cond delay="0"/>
                                          </p:stCondLst>
                                        </p:cTn>
                                        <p:tgtEl>
                                          <p:spTgt spid="1022"/>
                                        </p:tgtEl>
                                        <p:attrNameLst>
                                          <p:attrName>style.visibility</p:attrName>
                                        </p:attrNameLst>
                                      </p:cBhvr>
                                      <p:to>
                                        <p:strVal val="hidden"/>
                                      </p:to>
                                    </p:set>
                                  </p:childTnLst>
                                </p:cTn>
                              </p:par>
                            </p:childTnLst>
                          </p:cTn>
                        </p:par>
                        <p:par>
                          <p:cTn id="456" fill="hold">
                            <p:stCondLst>
                              <p:cond delay="0"/>
                            </p:stCondLst>
                            <p:childTnLst>
                              <p:par>
                                <p:cTn id="457" presetID="1" presetClass="entr" presetSubtype="0" fill="hold" grpId="0" nodeType="afterEffect">
                                  <p:stCondLst>
                                    <p:cond delay="0"/>
                                  </p:stCondLst>
                                  <p:iterate>
                                    <p:tmAbs val="0"/>
                                  </p:iterate>
                                  <p:childTnLst>
                                    <p:set>
                                      <p:cBhvr>
                                        <p:cTn id="458" fill="hold"/>
                                        <p:tgtEl>
                                          <p:spTgt spid="1114"/>
                                        </p:tgtEl>
                                        <p:attrNameLst>
                                          <p:attrName>style.visibility</p:attrName>
                                        </p:attrNameLst>
                                      </p:cBhvr>
                                      <p:to>
                                        <p:strVal val="visible"/>
                                      </p:to>
                                    </p:set>
                                  </p:childTnLst>
                                </p:cTn>
                              </p:par>
                            </p:childTnLst>
                          </p:cTn>
                        </p:par>
                        <p:par>
                          <p:cTn id="459" fill="hold">
                            <p:stCondLst>
                              <p:cond delay="0"/>
                            </p:stCondLst>
                            <p:childTnLst>
                              <p:par>
                                <p:cTn id="460" presetID="1" presetClass="entr" presetSubtype="0" fill="hold" grpId="0" nodeType="afterEffect">
                                  <p:stCondLst>
                                    <p:cond delay="0"/>
                                  </p:stCondLst>
                                  <p:iterate>
                                    <p:tmAbs val="0"/>
                                  </p:iterate>
                                  <p:childTnLst>
                                    <p:set>
                                      <p:cBhvr>
                                        <p:cTn id="461" fill="hold"/>
                                        <p:tgtEl>
                                          <p:spTgt spid="1044"/>
                                        </p:tgtEl>
                                        <p:attrNameLst>
                                          <p:attrName>style.visibility</p:attrName>
                                        </p:attrNameLst>
                                      </p:cBhvr>
                                      <p:to>
                                        <p:strVal val="visible"/>
                                      </p:to>
                                    </p:set>
                                  </p:childTnLst>
                                </p:cTn>
                              </p:par>
                            </p:childTnLst>
                          </p:cTn>
                        </p:par>
                      </p:childTnLst>
                    </p:cTn>
                  </p:par>
                  <p:par>
                    <p:cTn id="462" fill="hold">
                      <p:stCondLst>
                        <p:cond delay="indefinite"/>
                      </p:stCondLst>
                      <p:childTnLst>
                        <p:par>
                          <p:cTn id="463" fill="hold">
                            <p:stCondLst>
                              <p:cond delay="0"/>
                            </p:stCondLst>
                            <p:childTnLst>
                              <p:par>
                                <p:cTn id="464" presetID="1" presetClass="exit" presetSubtype="0" fill="hold" grpId="1" nodeType="clickEffect">
                                  <p:stCondLst>
                                    <p:cond delay="0"/>
                                  </p:stCondLst>
                                  <p:iterate>
                                    <p:tmAbs val="0"/>
                                  </p:iterate>
                                  <p:childTnLst>
                                    <p:set>
                                      <p:cBhvr>
                                        <p:cTn id="465" fill="hold">
                                          <p:stCondLst>
                                            <p:cond delay="0"/>
                                          </p:stCondLst>
                                        </p:cTn>
                                        <p:tgtEl>
                                          <p:spTgt spid="1044"/>
                                        </p:tgtEl>
                                        <p:attrNameLst>
                                          <p:attrName>style.visibility</p:attrName>
                                        </p:attrNameLst>
                                      </p:cBhvr>
                                      <p:to>
                                        <p:strVal val="hidden"/>
                                      </p:to>
                                    </p:set>
                                  </p:childTnLst>
                                </p:cTn>
                              </p:par>
                            </p:childTnLst>
                          </p:cTn>
                        </p:par>
                        <p:par>
                          <p:cTn id="466" fill="hold">
                            <p:stCondLst>
                              <p:cond delay="0"/>
                            </p:stCondLst>
                            <p:childTnLst>
                              <p:par>
                                <p:cTn id="467" presetID="1" presetClass="exit" presetSubtype="0" fill="hold" grpId="1" nodeType="afterEffect">
                                  <p:stCondLst>
                                    <p:cond delay="0"/>
                                  </p:stCondLst>
                                  <p:iterate>
                                    <p:tmAbs val="0"/>
                                  </p:iterate>
                                  <p:childTnLst>
                                    <p:set>
                                      <p:cBhvr>
                                        <p:cTn id="468" fill="hold">
                                          <p:stCondLst>
                                            <p:cond delay="0"/>
                                          </p:stCondLst>
                                        </p:cTn>
                                        <p:tgtEl>
                                          <p:spTgt spid="1114"/>
                                        </p:tgtEl>
                                        <p:attrNameLst>
                                          <p:attrName>style.visibility</p:attrName>
                                        </p:attrNameLst>
                                      </p:cBhvr>
                                      <p:to>
                                        <p:strVal val="hidden"/>
                                      </p:to>
                                    </p:set>
                                  </p:childTnLst>
                                </p:cTn>
                              </p:par>
                            </p:childTnLst>
                          </p:cTn>
                        </p:par>
                        <p:par>
                          <p:cTn id="469" fill="hold">
                            <p:stCondLst>
                              <p:cond delay="0"/>
                            </p:stCondLst>
                            <p:childTnLst>
                              <p:par>
                                <p:cTn id="470" presetID="1" presetClass="entr" presetSubtype="0" fill="hold" grpId="0" nodeType="afterEffect">
                                  <p:stCondLst>
                                    <p:cond delay="0"/>
                                  </p:stCondLst>
                                  <p:iterate>
                                    <p:tmAbs val="0"/>
                                  </p:iterate>
                                  <p:childTnLst>
                                    <p:set>
                                      <p:cBhvr>
                                        <p:cTn id="471" fill="hold"/>
                                        <p:tgtEl>
                                          <p:spTgt spid="1045"/>
                                        </p:tgtEl>
                                        <p:attrNameLst>
                                          <p:attrName>style.visibility</p:attrName>
                                        </p:attrNameLst>
                                      </p:cBhvr>
                                      <p:to>
                                        <p:strVal val="visible"/>
                                      </p:to>
                                    </p:set>
                                  </p:childTnLst>
                                </p:cTn>
                              </p:par>
                            </p:childTnLst>
                          </p:cTn>
                        </p:par>
                      </p:childTnLst>
                    </p:cTn>
                  </p:par>
                  <p:par>
                    <p:cTn id="472" fill="hold">
                      <p:stCondLst>
                        <p:cond delay="indefinite"/>
                      </p:stCondLst>
                      <p:childTnLst>
                        <p:par>
                          <p:cTn id="473" fill="hold">
                            <p:stCondLst>
                              <p:cond delay="0"/>
                            </p:stCondLst>
                            <p:childTnLst>
                              <p:par>
                                <p:cTn id="474" presetID="1" presetClass="exit" presetSubtype="0" fill="hold" grpId="1" nodeType="clickEffect">
                                  <p:stCondLst>
                                    <p:cond delay="0"/>
                                  </p:stCondLst>
                                  <p:iterate>
                                    <p:tmAbs val="0"/>
                                  </p:iterate>
                                  <p:childTnLst>
                                    <p:set>
                                      <p:cBhvr>
                                        <p:cTn id="475" fill="hold">
                                          <p:stCondLst>
                                            <p:cond delay="0"/>
                                          </p:stCondLst>
                                        </p:cTn>
                                        <p:tgtEl>
                                          <p:spTgt spid="1045"/>
                                        </p:tgtEl>
                                        <p:attrNameLst>
                                          <p:attrName>style.visibility</p:attrName>
                                        </p:attrNameLst>
                                      </p:cBhvr>
                                      <p:to>
                                        <p:strVal val="hidden"/>
                                      </p:to>
                                    </p:set>
                                  </p:childTnLst>
                                </p:cTn>
                              </p:par>
                            </p:childTnLst>
                          </p:cTn>
                        </p:par>
                        <p:par>
                          <p:cTn id="476" fill="hold">
                            <p:stCondLst>
                              <p:cond delay="0"/>
                            </p:stCondLst>
                            <p:childTnLst>
                              <p:par>
                                <p:cTn id="477" presetID="1" presetClass="entr" presetSubtype="0" fill="hold" grpId="0" nodeType="afterEffect">
                                  <p:stCondLst>
                                    <p:cond delay="0"/>
                                  </p:stCondLst>
                                  <p:iterate>
                                    <p:tmAbs val="0"/>
                                  </p:iterate>
                                  <p:childTnLst>
                                    <p:set>
                                      <p:cBhvr>
                                        <p:cTn id="478" fill="hold"/>
                                        <p:tgtEl>
                                          <p:spTgt spid="1088"/>
                                        </p:tgtEl>
                                        <p:attrNameLst>
                                          <p:attrName>style.visibility</p:attrName>
                                        </p:attrNameLst>
                                      </p:cBhvr>
                                      <p:to>
                                        <p:strVal val="visible"/>
                                      </p:to>
                                    </p:set>
                                  </p:childTnLst>
                                </p:cTn>
                              </p:par>
                            </p:childTnLst>
                          </p:cTn>
                        </p:par>
                        <p:par>
                          <p:cTn id="479" fill="hold">
                            <p:stCondLst>
                              <p:cond delay="0"/>
                            </p:stCondLst>
                            <p:childTnLst>
                              <p:par>
                                <p:cTn id="480" presetID="1" presetClass="entr" presetSubtype="0" fill="hold" grpId="0" nodeType="afterEffect">
                                  <p:stCondLst>
                                    <p:cond delay="0"/>
                                  </p:stCondLst>
                                  <p:iterate>
                                    <p:tmAbs val="0"/>
                                  </p:iterate>
                                  <p:childTnLst>
                                    <p:set>
                                      <p:cBhvr>
                                        <p:cTn id="481" fill="hold"/>
                                        <p:tgtEl>
                                          <p:spTgt spid="1018"/>
                                        </p:tgtEl>
                                        <p:attrNameLst>
                                          <p:attrName>style.visibility</p:attrName>
                                        </p:attrNameLst>
                                      </p:cBhvr>
                                      <p:to>
                                        <p:strVal val="visible"/>
                                      </p:to>
                                    </p:set>
                                  </p:childTnLst>
                                </p:cTn>
                              </p:par>
                            </p:childTnLst>
                          </p:cTn>
                        </p:par>
                      </p:childTnLst>
                    </p:cTn>
                  </p:par>
                  <p:par>
                    <p:cTn id="482" fill="hold">
                      <p:stCondLst>
                        <p:cond delay="indefinite"/>
                      </p:stCondLst>
                      <p:childTnLst>
                        <p:par>
                          <p:cTn id="483" fill="hold">
                            <p:stCondLst>
                              <p:cond delay="0"/>
                            </p:stCondLst>
                            <p:childTnLst>
                              <p:par>
                                <p:cTn id="484" presetID="1" presetClass="entr" presetSubtype="0" fill="hold" grpId="0" nodeType="clickEffect">
                                  <p:stCondLst>
                                    <p:cond delay="0"/>
                                  </p:stCondLst>
                                  <p:iterate>
                                    <p:tmAbs val="0"/>
                                  </p:iterate>
                                  <p:childTnLst>
                                    <p:set>
                                      <p:cBhvr>
                                        <p:cTn id="485" fill="hold"/>
                                        <p:tgtEl>
                                          <p:spTgt spid="994"/>
                                        </p:tgtEl>
                                        <p:attrNameLst>
                                          <p:attrName>style.visibility</p:attrName>
                                        </p:attrNameLst>
                                      </p:cBhvr>
                                      <p:to>
                                        <p:strVal val="visible"/>
                                      </p:to>
                                    </p:set>
                                  </p:childTnLst>
                                </p:cTn>
                              </p:par>
                            </p:childTnLst>
                          </p:cTn>
                        </p:par>
                      </p:childTnLst>
                    </p:cTn>
                  </p:par>
                  <p:par>
                    <p:cTn id="486" fill="hold">
                      <p:stCondLst>
                        <p:cond delay="indefinite"/>
                      </p:stCondLst>
                      <p:childTnLst>
                        <p:par>
                          <p:cTn id="487" fill="hold">
                            <p:stCondLst>
                              <p:cond delay="0"/>
                            </p:stCondLst>
                            <p:childTnLst>
                              <p:par>
                                <p:cTn id="488" presetID="1" presetClass="exit" presetSubtype="0" fill="hold" grpId="1" nodeType="clickEffect">
                                  <p:stCondLst>
                                    <p:cond delay="0"/>
                                  </p:stCondLst>
                                  <p:iterate>
                                    <p:tmAbs val="0"/>
                                  </p:iterate>
                                  <p:childTnLst>
                                    <p:set>
                                      <p:cBhvr>
                                        <p:cTn id="489" fill="hold">
                                          <p:stCondLst>
                                            <p:cond delay="0"/>
                                          </p:stCondLst>
                                        </p:cTn>
                                        <p:tgtEl>
                                          <p:spTgt spid="1018"/>
                                        </p:tgtEl>
                                        <p:attrNameLst>
                                          <p:attrName>style.visibility</p:attrName>
                                        </p:attrNameLst>
                                      </p:cBhvr>
                                      <p:to>
                                        <p:strVal val="hidden"/>
                                      </p:to>
                                    </p:set>
                                  </p:childTnLst>
                                </p:cTn>
                              </p:par>
                            </p:childTnLst>
                          </p:cTn>
                        </p:par>
                        <p:par>
                          <p:cTn id="490" fill="hold">
                            <p:stCondLst>
                              <p:cond delay="0"/>
                            </p:stCondLst>
                            <p:childTnLst>
                              <p:par>
                                <p:cTn id="491" presetID="1" presetClass="entr" presetSubtype="0" fill="hold" grpId="0" nodeType="afterEffect">
                                  <p:stCondLst>
                                    <p:cond delay="0"/>
                                  </p:stCondLst>
                                  <p:iterate>
                                    <p:tmAbs val="0"/>
                                  </p:iterate>
                                  <p:childTnLst>
                                    <p:set>
                                      <p:cBhvr>
                                        <p:cTn id="492" fill="hold"/>
                                        <p:tgtEl>
                                          <p:spTgt spid="1090"/>
                                        </p:tgtEl>
                                        <p:attrNameLst>
                                          <p:attrName>style.visibility</p:attrName>
                                        </p:attrNameLst>
                                      </p:cBhvr>
                                      <p:to>
                                        <p:strVal val="visible"/>
                                      </p:to>
                                    </p:set>
                                  </p:childTnLst>
                                </p:cTn>
                              </p:par>
                            </p:childTnLst>
                          </p:cTn>
                        </p:par>
                        <p:par>
                          <p:cTn id="493" fill="hold">
                            <p:stCondLst>
                              <p:cond delay="0"/>
                            </p:stCondLst>
                            <p:childTnLst>
                              <p:par>
                                <p:cTn id="494" presetID="1" presetClass="entr" presetSubtype="0" fill="hold" grpId="0" nodeType="afterEffect">
                                  <p:stCondLst>
                                    <p:cond delay="0"/>
                                  </p:stCondLst>
                                  <p:iterate>
                                    <p:tmAbs val="0"/>
                                  </p:iterate>
                                  <p:childTnLst>
                                    <p:set>
                                      <p:cBhvr>
                                        <p:cTn id="495" fill="hold"/>
                                        <p:tgtEl>
                                          <p:spTgt spid="1046"/>
                                        </p:tgtEl>
                                        <p:attrNameLst>
                                          <p:attrName>style.visibility</p:attrName>
                                        </p:attrNameLst>
                                      </p:cBhvr>
                                      <p:to>
                                        <p:strVal val="visible"/>
                                      </p:to>
                                    </p:set>
                                  </p:childTnLst>
                                </p:cTn>
                              </p:par>
                            </p:childTnLst>
                          </p:cTn>
                        </p:par>
                      </p:childTnLst>
                    </p:cTn>
                  </p:par>
                  <p:par>
                    <p:cTn id="496" fill="hold">
                      <p:stCondLst>
                        <p:cond delay="indefinite"/>
                      </p:stCondLst>
                      <p:childTnLst>
                        <p:par>
                          <p:cTn id="497" fill="hold">
                            <p:stCondLst>
                              <p:cond delay="0"/>
                            </p:stCondLst>
                            <p:childTnLst>
                              <p:par>
                                <p:cTn id="498" presetID="1" presetClass="exit" presetSubtype="0" fill="hold" grpId="1" nodeType="clickEffect">
                                  <p:stCondLst>
                                    <p:cond delay="0"/>
                                  </p:stCondLst>
                                  <p:iterate>
                                    <p:tmAbs val="0"/>
                                  </p:iterate>
                                  <p:childTnLst>
                                    <p:set>
                                      <p:cBhvr>
                                        <p:cTn id="499" fill="hold">
                                          <p:stCondLst>
                                            <p:cond delay="0"/>
                                          </p:stCondLst>
                                        </p:cTn>
                                        <p:tgtEl>
                                          <p:spTgt spid="1046"/>
                                        </p:tgtEl>
                                        <p:attrNameLst>
                                          <p:attrName>style.visibility</p:attrName>
                                        </p:attrNameLst>
                                      </p:cBhvr>
                                      <p:to>
                                        <p:strVal val="hidden"/>
                                      </p:to>
                                    </p:set>
                                  </p:childTnLst>
                                </p:cTn>
                              </p:par>
                            </p:childTnLst>
                          </p:cTn>
                        </p:par>
                        <p:par>
                          <p:cTn id="500" fill="hold">
                            <p:stCondLst>
                              <p:cond delay="0"/>
                            </p:stCondLst>
                            <p:childTnLst>
                              <p:par>
                                <p:cTn id="501" presetID="1" presetClass="exit" presetSubtype="0" fill="hold" grpId="1" nodeType="afterEffect">
                                  <p:stCondLst>
                                    <p:cond delay="0"/>
                                  </p:stCondLst>
                                  <p:iterate>
                                    <p:tmAbs val="0"/>
                                  </p:iterate>
                                  <p:childTnLst>
                                    <p:set>
                                      <p:cBhvr>
                                        <p:cTn id="502" fill="hold">
                                          <p:stCondLst>
                                            <p:cond delay="0"/>
                                          </p:stCondLst>
                                        </p:cTn>
                                        <p:tgtEl>
                                          <p:spTgt spid="1090"/>
                                        </p:tgtEl>
                                        <p:attrNameLst>
                                          <p:attrName>style.visibility</p:attrName>
                                        </p:attrNameLst>
                                      </p:cBhvr>
                                      <p:to>
                                        <p:strVal val="hidden"/>
                                      </p:to>
                                    </p:set>
                                  </p:childTnLst>
                                </p:cTn>
                              </p:par>
                            </p:childTnLst>
                          </p:cTn>
                        </p:par>
                        <p:par>
                          <p:cTn id="503" fill="hold">
                            <p:stCondLst>
                              <p:cond delay="0"/>
                            </p:stCondLst>
                            <p:childTnLst>
                              <p:par>
                                <p:cTn id="504" presetID="1" presetClass="entr" presetSubtype="0" fill="hold" grpId="0" nodeType="afterEffect">
                                  <p:stCondLst>
                                    <p:cond delay="0"/>
                                  </p:stCondLst>
                                  <p:iterate>
                                    <p:tmAbs val="0"/>
                                  </p:iterate>
                                  <p:childTnLst>
                                    <p:set>
                                      <p:cBhvr>
                                        <p:cTn id="505" fill="hold"/>
                                        <p:tgtEl>
                                          <p:spTgt spid="1047"/>
                                        </p:tgtEl>
                                        <p:attrNameLst>
                                          <p:attrName>style.visibility</p:attrName>
                                        </p:attrNameLst>
                                      </p:cBhvr>
                                      <p:to>
                                        <p:strVal val="visible"/>
                                      </p:to>
                                    </p:set>
                                  </p:childTnLst>
                                </p:cTn>
                              </p:par>
                            </p:childTnLst>
                          </p:cTn>
                        </p:par>
                      </p:childTnLst>
                    </p:cTn>
                  </p:par>
                  <p:par>
                    <p:cTn id="506" fill="hold">
                      <p:stCondLst>
                        <p:cond delay="indefinite"/>
                      </p:stCondLst>
                      <p:childTnLst>
                        <p:par>
                          <p:cTn id="507" fill="hold">
                            <p:stCondLst>
                              <p:cond delay="0"/>
                            </p:stCondLst>
                            <p:childTnLst>
                              <p:par>
                                <p:cTn id="508" presetID="1" presetClass="entr" presetSubtype="0" fill="hold" grpId="0" nodeType="clickEffect">
                                  <p:stCondLst>
                                    <p:cond delay="0"/>
                                  </p:stCondLst>
                                  <p:iterate>
                                    <p:tmAbs val="0"/>
                                  </p:iterate>
                                  <p:childTnLst>
                                    <p:set>
                                      <p:cBhvr>
                                        <p:cTn id="509" fill="hold"/>
                                        <p:tgtEl>
                                          <p:spTgt spid="1073"/>
                                        </p:tgtEl>
                                        <p:attrNameLst>
                                          <p:attrName>style.visibility</p:attrName>
                                        </p:attrNameLst>
                                      </p:cBhvr>
                                      <p:to>
                                        <p:strVal val="visible"/>
                                      </p:to>
                                    </p:set>
                                  </p:childTnLst>
                                </p:cTn>
                              </p:par>
                            </p:childTnLst>
                          </p:cTn>
                        </p:par>
                        <p:par>
                          <p:cTn id="510" fill="hold">
                            <p:stCondLst>
                              <p:cond delay="0"/>
                            </p:stCondLst>
                            <p:childTnLst>
                              <p:par>
                                <p:cTn id="511" presetID="1" presetClass="entr" presetSubtype="0" fill="hold" grpId="0" nodeType="afterEffect">
                                  <p:stCondLst>
                                    <p:cond delay="0"/>
                                  </p:stCondLst>
                                  <p:iterate>
                                    <p:tmAbs val="0"/>
                                  </p:iterate>
                                  <p:childTnLst>
                                    <p:set>
                                      <p:cBhvr>
                                        <p:cTn id="512" fill="hold"/>
                                        <p:tgtEl>
                                          <p:spTgt spid="1020"/>
                                        </p:tgtEl>
                                        <p:attrNameLst>
                                          <p:attrName>style.visibility</p:attrName>
                                        </p:attrNameLst>
                                      </p:cBhvr>
                                      <p:to>
                                        <p:strVal val="visible"/>
                                      </p:to>
                                    </p:set>
                                  </p:childTnLst>
                                </p:cTn>
                              </p:par>
                            </p:childTnLst>
                          </p:cTn>
                        </p:par>
                        <p:par>
                          <p:cTn id="513" fill="hold">
                            <p:stCondLst>
                              <p:cond delay="0"/>
                            </p:stCondLst>
                            <p:childTnLst>
                              <p:par>
                                <p:cTn id="514" presetID="1" presetClass="exit" presetSubtype="0" fill="hold" grpId="1" nodeType="afterEffect">
                                  <p:stCondLst>
                                    <p:cond delay="0"/>
                                  </p:stCondLst>
                                  <p:iterate>
                                    <p:tmAbs val="0"/>
                                  </p:iterate>
                                  <p:childTnLst>
                                    <p:set>
                                      <p:cBhvr>
                                        <p:cTn id="515" fill="hold">
                                          <p:stCondLst>
                                            <p:cond delay="0"/>
                                          </p:stCondLst>
                                        </p:cTn>
                                        <p:tgtEl>
                                          <p:spTgt spid="1047"/>
                                        </p:tgtEl>
                                        <p:attrNameLst>
                                          <p:attrName>style.visibility</p:attrName>
                                        </p:attrNameLst>
                                      </p:cBhvr>
                                      <p:to>
                                        <p:strVal val="hidden"/>
                                      </p:to>
                                    </p:set>
                                  </p:childTnLst>
                                </p:cTn>
                              </p:par>
                            </p:childTnLst>
                          </p:cTn>
                        </p:par>
                      </p:childTnLst>
                    </p:cTn>
                  </p:par>
                  <p:par>
                    <p:cTn id="516" fill="hold">
                      <p:stCondLst>
                        <p:cond delay="indefinite"/>
                      </p:stCondLst>
                      <p:childTnLst>
                        <p:par>
                          <p:cTn id="517" fill="hold">
                            <p:stCondLst>
                              <p:cond delay="0"/>
                            </p:stCondLst>
                            <p:childTnLst>
                              <p:par>
                                <p:cTn id="518" presetID="1" presetClass="entr" presetSubtype="0" fill="hold" grpId="0" nodeType="clickEffect">
                                  <p:stCondLst>
                                    <p:cond delay="0"/>
                                  </p:stCondLst>
                                  <p:iterate>
                                    <p:tmAbs val="0"/>
                                  </p:iterate>
                                  <p:childTnLst>
                                    <p:set>
                                      <p:cBhvr>
                                        <p:cTn id="519" fill="hold"/>
                                        <p:tgtEl>
                                          <p:spTgt spid="1019"/>
                                        </p:tgtEl>
                                        <p:attrNameLst>
                                          <p:attrName>style.visibility</p:attrName>
                                        </p:attrNameLst>
                                      </p:cBhvr>
                                      <p:to>
                                        <p:strVal val="visible"/>
                                      </p:to>
                                    </p:set>
                                  </p:childTnLst>
                                </p:cTn>
                              </p:par>
                            </p:childTnLst>
                          </p:cTn>
                        </p:par>
                      </p:childTnLst>
                    </p:cTn>
                  </p:par>
                  <p:par>
                    <p:cTn id="520" fill="hold">
                      <p:stCondLst>
                        <p:cond delay="indefinite"/>
                      </p:stCondLst>
                      <p:childTnLst>
                        <p:par>
                          <p:cTn id="521" fill="hold">
                            <p:stCondLst>
                              <p:cond delay="0"/>
                            </p:stCondLst>
                            <p:childTnLst>
                              <p:par>
                                <p:cTn id="522" presetID="1" presetClass="exit" presetSubtype="0" fill="hold" grpId="1" nodeType="clickEffect">
                                  <p:stCondLst>
                                    <p:cond delay="0"/>
                                  </p:stCondLst>
                                  <p:iterate>
                                    <p:tmAbs val="0"/>
                                  </p:iterate>
                                  <p:childTnLst>
                                    <p:set>
                                      <p:cBhvr>
                                        <p:cTn id="523" fill="hold">
                                          <p:stCondLst>
                                            <p:cond delay="0"/>
                                          </p:stCondLst>
                                        </p:cTn>
                                        <p:tgtEl>
                                          <p:spTgt spid="1073"/>
                                        </p:tgtEl>
                                        <p:attrNameLst>
                                          <p:attrName>style.visibility</p:attrName>
                                        </p:attrNameLst>
                                      </p:cBhvr>
                                      <p:to>
                                        <p:strVal val="hidden"/>
                                      </p:to>
                                    </p:set>
                                  </p:childTnLst>
                                </p:cTn>
                              </p:par>
                            </p:childTnLst>
                          </p:cTn>
                        </p:par>
                        <p:par>
                          <p:cTn id="524" fill="hold">
                            <p:stCondLst>
                              <p:cond delay="0"/>
                            </p:stCondLst>
                            <p:childTnLst>
                              <p:par>
                                <p:cTn id="525" presetID="1" presetClass="exit" presetSubtype="0" fill="hold" grpId="1" nodeType="afterEffect">
                                  <p:stCondLst>
                                    <p:cond delay="0"/>
                                  </p:stCondLst>
                                  <p:iterate>
                                    <p:tmAbs val="0"/>
                                  </p:iterate>
                                  <p:childTnLst>
                                    <p:set>
                                      <p:cBhvr>
                                        <p:cTn id="526" fill="hold">
                                          <p:stCondLst>
                                            <p:cond delay="0"/>
                                          </p:stCondLst>
                                        </p:cTn>
                                        <p:tgtEl>
                                          <p:spTgt spid="1020"/>
                                        </p:tgtEl>
                                        <p:attrNameLst>
                                          <p:attrName>style.visibility</p:attrName>
                                        </p:attrNameLst>
                                      </p:cBhvr>
                                      <p:to>
                                        <p:strVal val="hidden"/>
                                      </p:to>
                                    </p:set>
                                  </p:childTnLst>
                                </p:cTn>
                              </p:par>
                            </p:childTnLst>
                          </p:cTn>
                        </p:par>
                        <p:par>
                          <p:cTn id="527" fill="hold">
                            <p:stCondLst>
                              <p:cond delay="0"/>
                            </p:stCondLst>
                            <p:childTnLst>
                              <p:par>
                                <p:cTn id="528" presetID="1" presetClass="entr" presetSubtype="0" fill="hold" grpId="0" nodeType="afterEffect">
                                  <p:stCondLst>
                                    <p:cond delay="0"/>
                                  </p:stCondLst>
                                  <p:iterate>
                                    <p:tmAbs val="0"/>
                                  </p:iterate>
                                  <p:childTnLst>
                                    <p:set>
                                      <p:cBhvr>
                                        <p:cTn id="529" fill="hold"/>
                                        <p:tgtEl>
                                          <p:spTgt spid="1048"/>
                                        </p:tgtEl>
                                        <p:attrNameLst>
                                          <p:attrName>style.visibility</p:attrName>
                                        </p:attrNameLst>
                                      </p:cBhvr>
                                      <p:to>
                                        <p:strVal val="visible"/>
                                      </p:to>
                                    </p:set>
                                  </p:childTnLst>
                                </p:cTn>
                              </p:par>
                            </p:childTnLst>
                          </p:cTn>
                        </p:par>
                      </p:childTnLst>
                    </p:cTn>
                  </p:par>
                  <p:par>
                    <p:cTn id="530" fill="hold">
                      <p:stCondLst>
                        <p:cond delay="indefinite"/>
                      </p:stCondLst>
                      <p:childTnLst>
                        <p:par>
                          <p:cTn id="531" fill="hold">
                            <p:stCondLst>
                              <p:cond delay="0"/>
                            </p:stCondLst>
                            <p:childTnLst>
                              <p:par>
                                <p:cTn id="532" presetID="1" presetClass="entr" presetSubtype="0" fill="hold" grpId="0" nodeType="clickEffect">
                                  <p:stCondLst>
                                    <p:cond delay="0"/>
                                  </p:stCondLst>
                                  <p:iterate>
                                    <p:tmAbs val="0"/>
                                  </p:iterate>
                                  <p:childTnLst>
                                    <p:set>
                                      <p:cBhvr>
                                        <p:cTn id="533" fill="hold"/>
                                        <p:tgtEl>
                                          <p:spTgt spid="1092"/>
                                        </p:tgtEl>
                                        <p:attrNameLst>
                                          <p:attrName>style.visibility</p:attrName>
                                        </p:attrNameLst>
                                      </p:cBhvr>
                                      <p:to>
                                        <p:strVal val="visible"/>
                                      </p:to>
                                    </p:set>
                                  </p:childTnLst>
                                </p:cTn>
                              </p:par>
                            </p:childTnLst>
                          </p:cTn>
                        </p:par>
                        <p:par>
                          <p:cTn id="534" fill="hold">
                            <p:stCondLst>
                              <p:cond delay="0"/>
                            </p:stCondLst>
                            <p:childTnLst>
                              <p:par>
                                <p:cTn id="535" presetID="1" presetClass="entr" presetSubtype="0" fill="hold" grpId="0" nodeType="afterEffect">
                                  <p:stCondLst>
                                    <p:cond delay="0"/>
                                  </p:stCondLst>
                                  <p:iterate>
                                    <p:tmAbs val="0"/>
                                  </p:iterate>
                                  <p:childTnLst>
                                    <p:set>
                                      <p:cBhvr>
                                        <p:cTn id="536" fill="hold"/>
                                        <p:tgtEl>
                                          <p:spTgt spid="1086"/>
                                        </p:tgtEl>
                                        <p:attrNameLst>
                                          <p:attrName>style.visibility</p:attrName>
                                        </p:attrNameLst>
                                      </p:cBhvr>
                                      <p:to>
                                        <p:strVal val="visible"/>
                                      </p:to>
                                    </p:set>
                                  </p:childTnLst>
                                </p:cTn>
                              </p:par>
                            </p:childTnLst>
                          </p:cTn>
                        </p:par>
                        <p:par>
                          <p:cTn id="537" fill="hold">
                            <p:stCondLst>
                              <p:cond delay="0"/>
                            </p:stCondLst>
                            <p:childTnLst>
                              <p:par>
                                <p:cTn id="538" presetID="1" presetClass="exit" presetSubtype="0" fill="hold" grpId="1" nodeType="afterEffect">
                                  <p:stCondLst>
                                    <p:cond delay="0"/>
                                  </p:stCondLst>
                                  <p:iterate>
                                    <p:tmAbs val="0"/>
                                  </p:iterate>
                                  <p:childTnLst>
                                    <p:set>
                                      <p:cBhvr>
                                        <p:cTn id="539" fill="hold">
                                          <p:stCondLst>
                                            <p:cond delay="0"/>
                                          </p:stCondLst>
                                        </p:cTn>
                                        <p:tgtEl>
                                          <p:spTgt spid="1048"/>
                                        </p:tgtEl>
                                        <p:attrNameLst>
                                          <p:attrName>style.visibility</p:attrName>
                                        </p:attrNameLst>
                                      </p:cBhvr>
                                      <p:to>
                                        <p:strVal val="hidden"/>
                                      </p:to>
                                    </p:set>
                                  </p:childTnLst>
                                </p:cTn>
                              </p:par>
                            </p:childTnLst>
                          </p:cTn>
                        </p:par>
                      </p:childTnLst>
                    </p:cTn>
                  </p:par>
                  <p:par>
                    <p:cTn id="540" fill="hold">
                      <p:stCondLst>
                        <p:cond delay="indefinite"/>
                      </p:stCondLst>
                      <p:childTnLst>
                        <p:par>
                          <p:cTn id="541" fill="hold">
                            <p:stCondLst>
                              <p:cond delay="0"/>
                            </p:stCondLst>
                            <p:childTnLst>
                              <p:par>
                                <p:cTn id="542" presetID="1" presetClass="entr" presetSubtype="0" fill="hold" grpId="0" nodeType="clickEffect">
                                  <p:stCondLst>
                                    <p:cond delay="0"/>
                                  </p:stCondLst>
                                  <p:iterate>
                                    <p:tmAbs val="0"/>
                                  </p:iterate>
                                  <p:childTnLst>
                                    <p:set>
                                      <p:cBhvr>
                                        <p:cTn id="543" fill="hold"/>
                                        <p:tgtEl>
                                          <p:spTgt spid="991"/>
                                        </p:tgtEl>
                                        <p:attrNameLst>
                                          <p:attrName>style.visibility</p:attrName>
                                        </p:attrNameLst>
                                      </p:cBhvr>
                                      <p:to>
                                        <p:strVal val="visible"/>
                                      </p:to>
                                    </p:set>
                                  </p:childTnLst>
                                </p:cTn>
                              </p:par>
                            </p:childTnLst>
                          </p:cTn>
                        </p:par>
                      </p:childTnLst>
                    </p:cTn>
                  </p:par>
                  <p:par>
                    <p:cTn id="544" fill="hold">
                      <p:stCondLst>
                        <p:cond delay="indefinite"/>
                      </p:stCondLst>
                      <p:childTnLst>
                        <p:par>
                          <p:cTn id="545" fill="hold">
                            <p:stCondLst>
                              <p:cond delay="0"/>
                            </p:stCondLst>
                            <p:childTnLst>
                              <p:par>
                                <p:cTn id="546" presetID="1" presetClass="exit" presetSubtype="0" fill="hold" grpId="1" nodeType="clickEffect">
                                  <p:stCondLst>
                                    <p:cond delay="0"/>
                                  </p:stCondLst>
                                  <p:iterate>
                                    <p:tmAbs val="0"/>
                                  </p:iterate>
                                  <p:childTnLst>
                                    <p:set>
                                      <p:cBhvr>
                                        <p:cTn id="547" fill="hold">
                                          <p:stCondLst>
                                            <p:cond delay="0"/>
                                          </p:stCondLst>
                                        </p:cTn>
                                        <p:tgtEl>
                                          <p:spTgt spid="1092"/>
                                        </p:tgtEl>
                                        <p:attrNameLst>
                                          <p:attrName>style.visibility</p:attrName>
                                        </p:attrNameLst>
                                      </p:cBhvr>
                                      <p:to>
                                        <p:strVal val="hidden"/>
                                      </p:to>
                                    </p:set>
                                  </p:childTnLst>
                                </p:cTn>
                              </p:par>
                            </p:childTnLst>
                          </p:cTn>
                        </p:par>
                        <p:par>
                          <p:cTn id="548" fill="hold">
                            <p:stCondLst>
                              <p:cond delay="0"/>
                            </p:stCondLst>
                            <p:childTnLst>
                              <p:par>
                                <p:cTn id="549" presetID="1" presetClass="exit" presetSubtype="0" fill="hold" grpId="1" nodeType="afterEffect">
                                  <p:stCondLst>
                                    <p:cond delay="0"/>
                                  </p:stCondLst>
                                  <p:iterate>
                                    <p:tmAbs val="0"/>
                                  </p:iterate>
                                  <p:childTnLst>
                                    <p:set>
                                      <p:cBhvr>
                                        <p:cTn id="550" fill="hold">
                                          <p:stCondLst>
                                            <p:cond delay="0"/>
                                          </p:stCondLst>
                                        </p:cTn>
                                        <p:tgtEl>
                                          <p:spTgt spid="1086"/>
                                        </p:tgtEl>
                                        <p:attrNameLst>
                                          <p:attrName>style.visibility</p:attrName>
                                        </p:attrNameLst>
                                      </p:cBhvr>
                                      <p:to>
                                        <p:strVal val="hidden"/>
                                      </p:to>
                                    </p:set>
                                  </p:childTnLst>
                                </p:cTn>
                              </p:par>
                            </p:childTnLst>
                          </p:cTn>
                        </p:par>
                        <p:par>
                          <p:cTn id="551" fill="hold">
                            <p:stCondLst>
                              <p:cond delay="0"/>
                            </p:stCondLst>
                            <p:childTnLst>
                              <p:par>
                                <p:cTn id="552" presetID="1" presetClass="entr" presetSubtype="0" fill="hold" grpId="0" nodeType="afterEffect">
                                  <p:stCondLst>
                                    <p:cond delay="0"/>
                                  </p:stCondLst>
                                  <p:iterate>
                                    <p:tmAbs val="0"/>
                                  </p:iterate>
                                  <p:childTnLst>
                                    <p:set>
                                      <p:cBhvr>
                                        <p:cTn id="553" fill="hold"/>
                                        <p:tgtEl>
                                          <p:spTgt spid="1087"/>
                                        </p:tgtEl>
                                        <p:attrNameLst>
                                          <p:attrName>style.visibility</p:attrName>
                                        </p:attrNameLst>
                                      </p:cBhvr>
                                      <p:to>
                                        <p:strVal val="visible"/>
                                      </p:to>
                                    </p:set>
                                  </p:childTnLst>
                                </p:cTn>
                              </p:par>
                            </p:childTnLst>
                          </p:cTn>
                        </p:par>
                      </p:childTnLst>
                    </p:cTn>
                  </p:par>
                  <p:par>
                    <p:cTn id="554" fill="hold">
                      <p:stCondLst>
                        <p:cond delay="indefinite"/>
                      </p:stCondLst>
                      <p:childTnLst>
                        <p:par>
                          <p:cTn id="555" fill="hold">
                            <p:stCondLst>
                              <p:cond delay="0"/>
                            </p:stCondLst>
                            <p:childTnLst>
                              <p:par>
                                <p:cTn id="556" presetID="1" presetClass="exit" presetSubtype="0" fill="hold" grpId="1" nodeType="clickEffect">
                                  <p:stCondLst>
                                    <p:cond delay="0"/>
                                  </p:stCondLst>
                                  <p:iterate>
                                    <p:tmAbs val="0"/>
                                  </p:iterate>
                                  <p:childTnLst>
                                    <p:set>
                                      <p:cBhvr>
                                        <p:cTn id="557" fill="hold">
                                          <p:stCondLst>
                                            <p:cond delay="0"/>
                                          </p:stCondLst>
                                        </p:cTn>
                                        <p:tgtEl>
                                          <p:spTgt spid="1088"/>
                                        </p:tgtEl>
                                        <p:attrNameLst>
                                          <p:attrName>style.visibility</p:attrName>
                                        </p:attrNameLst>
                                      </p:cBhvr>
                                      <p:to>
                                        <p:strVal val="hidden"/>
                                      </p:to>
                                    </p:set>
                                  </p:childTnLst>
                                </p:cTn>
                              </p:par>
                            </p:childTnLst>
                          </p:cTn>
                        </p:par>
                        <p:par>
                          <p:cTn id="558" fill="hold">
                            <p:stCondLst>
                              <p:cond delay="0"/>
                            </p:stCondLst>
                            <p:childTnLst>
                              <p:par>
                                <p:cTn id="559" presetID="1" presetClass="entr" presetSubtype="0" fill="hold" grpId="0" nodeType="afterEffect">
                                  <p:stCondLst>
                                    <p:cond delay="0"/>
                                  </p:stCondLst>
                                  <p:iterate>
                                    <p:tmAbs val="0"/>
                                  </p:iterate>
                                  <p:childTnLst>
                                    <p:set>
                                      <p:cBhvr>
                                        <p:cTn id="560" fill="hold"/>
                                        <p:tgtEl>
                                          <p:spTgt spid="1049"/>
                                        </p:tgtEl>
                                        <p:attrNameLst>
                                          <p:attrName>style.visibility</p:attrName>
                                        </p:attrNameLst>
                                      </p:cBhvr>
                                      <p:to>
                                        <p:strVal val="visible"/>
                                      </p:to>
                                    </p:set>
                                  </p:childTnLst>
                                </p:cTn>
                              </p:par>
                            </p:childTnLst>
                          </p:cTn>
                        </p:par>
                        <p:par>
                          <p:cTn id="561" fill="hold">
                            <p:stCondLst>
                              <p:cond delay="0"/>
                            </p:stCondLst>
                            <p:childTnLst>
                              <p:par>
                                <p:cTn id="562" presetID="1" presetClass="exit" presetSubtype="0" fill="hold" grpId="1" nodeType="afterEffect">
                                  <p:stCondLst>
                                    <p:cond delay="0"/>
                                  </p:stCondLst>
                                  <p:iterate>
                                    <p:tmAbs val="0"/>
                                  </p:iterate>
                                  <p:childTnLst>
                                    <p:set>
                                      <p:cBhvr>
                                        <p:cTn id="563" fill="hold">
                                          <p:stCondLst>
                                            <p:cond delay="0"/>
                                          </p:stCondLst>
                                        </p:cTn>
                                        <p:tgtEl>
                                          <p:spTgt spid="1087"/>
                                        </p:tgtEl>
                                        <p:attrNameLst>
                                          <p:attrName>style.visibility</p:attrName>
                                        </p:attrNameLst>
                                      </p:cBhvr>
                                      <p:to>
                                        <p:strVal val="hidden"/>
                                      </p:to>
                                    </p:set>
                                  </p:childTnLst>
                                </p:cTn>
                              </p:par>
                            </p:childTnLst>
                          </p:cTn>
                        </p:par>
                      </p:childTnLst>
                    </p:cTn>
                  </p:par>
                  <p:par>
                    <p:cTn id="564" fill="hold">
                      <p:stCondLst>
                        <p:cond delay="indefinite"/>
                      </p:stCondLst>
                      <p:childTnLst>
                        <p:par>
                          <p:cTn id="565" fill="hold">
                            <p:stCondLst>
                              <p:cond delay="0"/>
                            </p:stCondLst>
                            <p:childTnLst>
                              <p:par>
                                <p:cTn id="566" presetID="1" presetClass="exit" presetSubtype="0" fill="hold" grpId="1" nodeType="clickEffect">
                                  <p:stCondLst>
                                    <p:cond delay="0"/>
                                  </p:stCondLst>
                                  <p:iterate>
                                    <p:tmAbs val="0"/>
                                  </p:iterate>
                                  <p:childTnLst>
                                    <p:set>
                                      <p:cBhvr>
                                        <p:cTn id="567" fill="hold">
                                          <p:stCondLst>
                                            <p:cond delay="0"/>
                                          </p:stCondLst>
                                        </p:cTn>
                                        <p:tgtEl>
                                          <p:spTgt spid="1049"/>
                                        </p:tgtEl>
                                        <p:attrNameLst>
                                          <p:attrName>style.visibility</p:attrName>
                                        </p:attrNameLst>
                                      </p:cBhvr>
                                      <p:to>
                                        <p:strVal val="hidden"/>
                                      </p:to>
                                    </p:set>
                                  </p:childTnLst>
                                </p:cTn>
                              </p:par>
                            </p:childTnLst>
                          </p:cTn>
                        </p:par>
                        <p:par>
                          <p:cTn id="568" fill="hold">
                            <p:stCondLst>
                              <p:cond delay="0"/>
                            </p:stCondLst>
                            <p:childTnLst>
                              <p:par>
                                <p:cTn id="569" presetID="1" presetClass="entr" presetSubtype="0" fill="hold" grpId="0" nodeType="afterEffect">
                                  <p:stCondLst>
                                    <p:cond delay="0"/>
                                  </p:stCondLst>
                                  <p:iterate>
                                    <p:tmAbs val="0"/>
                                  </p:iterate>
                                  <p:childTnLst>
                                    <p:set>
                                      <p:cBhvr>
                                        <p:cTn id="570" fill="hold"/>
                                        <p:tgtEl>
                                          <p:spTgt spid="1122"/>
                                        </p:tgtEl>
                                        <p:attrNameLst>
                                          <p:attrName>style.visibility</p:attrName>
                                        </p:attrNameLst>
                                      </p:cBhvr>
                                      <p:to>
                                        <p:strVal val="visible"/>
                                      </p:to>
                                    </p:set>
                                  </p:childTnLst>
                                </p:cTn>
                              </p:par>
                            </p:childTnLst>
                          </p:cTn>
                        </p:par>
                        <p:par>
                          <p:cTn id="571" fill="hold">
                            <p:stCondLst>
                              <p:cond delay="0"/>
                            </p:stCondLst>
                            <p:childTnLst>
                              <p:par>
                                <p:cTn id="572" presetID="1" presetClass="entr" presetSubtype="0" fill="hold" grpId="0" nodeType="afterEffect">
                                  <p:stCondLst>
                                    <p:cond delay="0"/>
                                  </p:stCondLst>
                                  <p:iterate>
                                    <p:tmAbs val="0"/>
                                  </p:iterate>
                                  <p:childTnLst>
                                    <p:set>
                                      <p:cBhvr>
                                        <p:cTn id="573" fill="hold"/>
                                        <p:tgtEl>
                                          <p:spTgt spid="1123"/>
                                        </p:tgtEl>
                                        <p:attrNameLst>
                                          <p:attrName>style.visibility</p:attrName>
                                        </p:attrNameLst>
                                      </p:cBhvr>
                                      <p:to>
                                        <p:strVal val="visible"/>
                                      </p:to>
                                    </p:set>
                                  </p:childTnLst>
                                </p:cTn>
                              </p:par>
                            </p:childTnLst>
                          </p:cTn>
                        </p:par>
                      </p:childTnLst>
                    </p:cTn>
                  </p:par>
                  <p:par>
                    <p:cTn id="574" fill="hold">
                      <p:stCondLst>
                        <p:cond delay="indefinite"/>
                      </p:stCondLst>
                      <p:childTnLst>
                        <p:par>
                          <p:cTn id="575" fill="hold">
                            <p:stCondLst>
                              <p:cond delay="0"/>
                            </p:stCondLst>
                            <p:childTnLst>
                              <p:par>
                                <p:cTn id="576" presetID="1" presetClass="entr" presetSubtype="0" fill="hold" grpId="0" nodeType="clickEffect">
                                  <p:stCondLst>
                                    <p:cond delay="0"/>
                                  </p:stCondLst>
                                  <p:iterate>
                                    <p:tmAbs val="0"/>
                                  </p:iterate>
                                  <p:childTnLst>
                                    <p:set>
                                      <p:cBhvr>
                                        <p:cTn id="577" fill="hold"/>
                                        <p:tgtEl>
                                          <p:spTgt spid="985"/>
                                        </p:tgtEl>
                                        <p:attrNameLst>
                                          <p:attrName>style.visibility</p:attrName>
                                        </p:attrNameLst>
                                      </p:cBhvr>
                                      <p:to>
                                        <p:strVal val="visible"/>
                                      </p:to>
                                    </p:set>
                                  </p:childTnLst>
                                </p:cTn>
                              </p:par>
                            </p:childTnLst>
                          </p:cTn>
                        </p:par>
                      </p:childTnLst>
                    </p:cTn>
                  </p:par>
                  <p:par>
                    <p:cTn id="578" fill="hold">
                      <p:stCondLst>
                        <p:cond delay="indefinite"/>
                      </p:stCondLst>
                      <p:childTnLst>
                        <p:par>
                          <p:cTn id="579" fill="hold">
                            <p:stCondLst>
                              <p:cond delay="0"/>
                            </p:stCondLst>
                            <p:childTnLst>
                              <p:par>
                                <p:cTn id="580" presetID="1" presetClass="exit" presetSubtype="0" fill="hold" grpId="1" nodeType="clickEffect">
                                  <p:stCondLst>
                                    <p:cond delay="0"/>
                                  </p:stCondLst>
                                  <p:iterate>
                                    <p:tmAbs val="0"/>
                                  </p:iterate>
                                  <p:childTnLst>
                                    <p:set>
                                      <p:cBhvr>
                                        <p:cTn id="581" fill="hold">
                                          <p:stCondLst>
                                            <p:cond delay="0"/>
                                          </p:stCondLst>
                                        </p:cTn>
                                        <p:tgtEl>
                                          <p:spTgt spid="1123"/>
                                        </p:tgtEl>
                                        <p:attrNameLst>
                                          <p:attrName>style.visibility</p:attrName>
                                        </p:attrNameLst>
                                      </p:cBhvr>
                                      <p:to>
                                        <p:strVal val="hidden"/>
                                      </p:to>
                                    </p:set>
                                  </p:childTnLst>
                                </p:cTn>
                              </p:par>
                            </p:childTnLst>
                          </p:cTn>
                        </p:par>
                        <p:par>
                          <p:cTn id="582" fill="hold">
                            <p:stCondLst>
                              <p:cond delay="0"/>
                            </p:stCondLst>
                            <p:childTnLst>
                              <p:par>
                                <p:cTn id="583" presetID="1" presetClass="exit" presetSubtype="0" fill="hold" grpId="1" nodeType="afterEffect">
                                  <p:stCondLst>
                                    <p:cond delay="0"/>
                                  </p:stCondLst>
                                  <p:iterate>
                                    <p:tmAbs val="0"/>
                                  </p:iterate>
                                  <p:childTnLst>
                                    <p:set>
                                      <p:cBhvr>
                                        <p:cTn id="584" fill="hold">
                                          <p:stCondLst>
                                            <p:cond delay="0"/>
                                          </p:stCondLst>
                                        </p:cTn>
                                        <p:tgtEl>
                                          <p:spTgt spid="1122"/>
                                        </p:tgtEl>
                                        <p:attrNameLst>
                                          <p:attrName>style.visibility</p:attrName>
                                        </p:attrNameLst>
                                      </p:cBhvr>
                                      <p:to>
                                        <p:strVal val="hidden"/>
                                      </p:to>
                                    </p:set>
                                  </p:childTnLst>
                                </p:cTn>
                              </p:par>
                            </p:childTnLst>
                          </p:cTn>
                        </p:par>
                        <p:par>
                          <p:cTn id="585" fill="hold">
                            <p:stCondLst>
                              <p:cond delay="0"/>
                            </p:stCondLst>
                            <p:childTnLst>
                              <p:par>
                                <p:cTn id="586" presetID="1" presetClass="entr" presetSubtype="0" fill="hold" grpId="0" nodeType="afterEffect">
                                  <p:stCondLst>
                                    <p:cond delay="0"/>
                                  </p:stCondLst>
                                  <p:iterate>
                                    <p:tmAbs val="0"/>
                                  </p:iterate>
                                  <p:childTnLst>
                                    <p:set>
                                      <p:cBhvr>
                                        <p:cTn id="587" fill="hold"/>
                                        <p:tgtEl>
                                          <p:spTgt spid="1125"/>
                                        </p:tgtEl>
                                        <p:attrNameLst>
                                          <p:attrName>style.visibility</p:attrName>
                                        </p:attrNameLst>
                                      </p:cBhvr>
                                      <p:to>
                                        <p:strVal val="visible"/>
                                      </p:to>
                                    </p:set>
                                  </p:childTnLst>
                                </p:cTn>
                              </p:par>
                            </p:childTnLst>
                          </p:cTn>
                        </p:par>
                      </p:childTnLst>
                    </p:cTn>
                  </p:par>
                  <p:par>
                    <p:cTn id="588" fill="hold">
                      <p:stCondLst>
                        <p:cond delay="indefinite"/>
                      </p:stCondLst>
                      <p:childTnLst>
                        <p:par>
                          <p:cTn id="589" fill="hold">
                            <p:stCondLst>
                              <p:cond delay="0"/>
                            </p:stCondLst>
                            <p:childTnLst>
                              <p:par>
                                <p:cTn id="590" presetID="1" presetClass="exit" presetSubtype="0" fill="hold" grpId="1" nodeType="clickEffect">
                                  <p:stCondLst>
                                    <p:cond delay="0"/>
                                  </p:stCondLst>
                                  <p:iterate>
                                    <p:tmAbs val="0"/>
                                  </p:iterate>
                                  <p:childTnLst>
                                    <p:set>
                                      <p:cBhvr>
                                        <p:cTn id="591" fill="hold">
                                          <p:stCondLst>
                                            <p:cond delay="0"/>
                                          </p:stCondLst>
                                        </p:cTn>
                                        <p:tgtEl>
                                          <p:spTgt spid="1125"/>
                                        </p:tgtEl>
                                        <p:attrNameLst>
                                          <p:attrName>style.visibility</p:attrName>
                                        </p:attrNameLst>
                                      </p:cBhvr>
                                      <p:to>
                                        <p:strVal val="hidden"/>
                                      </p:to>
                                    </p:set>
                                  </p:childTnLst>
                                </p:cTn>
                              </p:par>
                            </p:childTnLst>
                          </p:cTn>
                        </p:par>
                        <p:par>
                          <p:cTn id="592" fill="hold">
                            <p:stCondLst>
                              <p:cond delay="0"/>
                            </p:stCondLst>
                            <p:childTnLst>
                              <p:par>
                                <p:cTn id="593" presetID="1" presetClass="exit" presetSubtype="0" fill="hold" grpId="1" nodeType="afterEffect">
                                  <p:stCondLst>
                                    <p:cond delay="0"/>
                                  </p:stCondLst>
                                  <p:iterate>
                                    <p:tmAbs val="0"/>
                                  </p:iterate>
                                  <p:childTnLst>
                                    <p:set>
                                      <p:cBhvr>
                                        <p:cTn id="594" fill="hold">
                                          <p:stCondLst>
                                            <p:cond delay="0"/>
                                          </p:stCondLst>
                                        </p:cTn>
                                        <p:tgtEl>
                                          <p:spTgt spid="1128"/>
                                        </p:tgtEl>
                                        <p:attrNameLst>
                                          <p:attrName>style.visibility</p:attrName>
                                        </p:attrNameLst>
                                      </p:cBhvr>
                                      <p:to>
                                        <p:strVal val="hidden"/>
                                      </p:to>
                                    </p:set>
                                  </p:childTnLst>
                                </p:cTn>
                              </p:par>
                            </p:childTnLst>
                          </p:cTn>
                        </p:par>
                        <p:par>
                          <p:cTn id="595" fill="hold">
                            <p:stCondLst>
                              <p:cond delay="0"/>
                            </p:stCondLst>
                            <p:childTnLst>
                              <p:par>
                                <p:cTn id="596" presetID="1" presetClass="entr" presetSubtype="0" fill="hold" grpId="0" nodeType="afterEffect">
                                  <p:stCondLst>
                                    <p:cond delay="0"/>
                                  </p:stCondLst>
                                  <p:iterate>
                                    <p:tmAbs val="0"/>
                                  </p:iterate>
                                  <p:childTnLst>
                                    <p:set>
                                      <p:cBhvr>
                                        <p:cTn id="597" fill="hold"/>
                                        <p:tgtEl>
                                          <p:spTgt spid="1050"/>
                                        </p:tgtEl>
                                        <p:attrNameLst>
                                          <p:attrName>style.visibility</p:attrName>
                                        </p:attrNameLst>
                                      </p:cBhvr>
                                      <p:to>
                                        <p:strVal val="visible"/>
                                      </p:to>
                                    </p:set>
                                  </p:childTnLst>
                                </p:cTn>
                              </p:par>
                            </p:childTnLst>
                          </p:cTn>
                        </p:par>
                      </p:childTnLst>
                    </p:cTn>
                  </p:par>
                  <p:par>
                    <p:cTn id="598" fill="hold">
                      <p:stCondLst>
                        <p:cond delay="indefinite"/>
                      </p:stCondLst>
                      <p:childTnLst>
                        <p:par>
                          <p:cTn id="599" fill="hold">
                            <p:stCondLst>
                              <p:cond delay="0"/>
                            </p:stCondLst>
                            <p:childTnLst>
                              <p:par>
                                <p:cTn id="600" presetID="1" presetClass="exit" presetSubtype="0" fill="hold" grpId="1" nodeType="clickEffect">
                                  <p:stCondLst>
                                    <p:cond delay="0"/>
                                  </p:stCondLst>
                                  <p:iterate>
                                    <p:tmAbs val="0"/>
                                  </p:iterate>
                                  <p:childTnLst>
                                    <p:set>
                                      <p:cBhvr>
                                        <p:cTn id="601" fill="hold">
                                          <p:stCondLst>
                                            <p:cond delay="0"/>
                                          </p:stCondLst>
                                        </p:cTn>
                                        <p:tgtEl>
                                          <p:spTgt spid="1050"/>
                                        </p:tgtEl>
                                        <p:attrNameLst>
                                          <p:attrName>style.visibility</p:attrName>
                                        </p:attrNameLst>
                                      </p:cBhvr>
                                      <p:to>
                                        <p:strVal val="hidden"/>
                                      </p:to>
                                    </p:set>
                                  </p:childTnLst>
                                </p:cTn>
                              </p:par>
                            </p:childTnLst>
                          </p:cTn>
                        </p:par>
                        <p:par>
                          <p:cTn id="602" fill="hold">
                            <p:stCondLst>
                              <p:cond delay="0"/>
                            </p:stCondLst>
                            <p:childTnLst>
                              <p:par>
                                <p:cTn id="603" presetID="1" presetClass="entr" presetSubtype="0" fill="hold" grpId="0" nodeType="afterEffect">
                                  <p:stCondLst>
                                    <p:cond delay="0"/>
                                  </p:stCondLst>
                                  <p:iterate>
                                    <p:tmAbs val="0"/>
                                  </p:iterate>
                                  <p:childTnLst>
                                    <p:set>
                                      <p:cBhvr>
                                        <p:cTn id="604" fill="hold"/>
                                        <p:tgtEl>
                                          <p:spTgt spid="1134"/>
                                        </p:tgtEl>
                                        <p:attrNameLst>
                                          <p:attrName>style.visibility</p:attrName>
                                        </p:attrNameLst>
                                      </p:cBhvr>
                                      <p:to>
                                        <p:strVal val="visible"/>
                                      </p:to>
                                    </p:set>
                                  </p:childTnLst>
                                </p:cTn>
                              </p:par>
                            </p:childTnLst>
                          </p:cTn>
                        </p:par>
                        <p:par>
                          <p:cTn id="605" fill="hold">
                            <p:stCondLst>
                              <p:cond delay="0"/>
                            </p:stCondLst>
                            <p:childTnLst>
                              <p:par>
                                <p:cTn id="606" presetID="1" presetClass="entr" presetSubtype="0" fill="hold" grpId="0" nodeType="afterEffect">
                                  <p:stCondLst>
                                    <p:cond delay="0"/>
                                  </p:stCondLst>
                                  <p:iterate>
                                    <p:tmAbs val="0"/>
                                  </p:iterate>
                                  <p:childTnLst>
                                    <p:set>
                                      <p:cBhvr>
                                        <p:cTn id="607" fill="hold"/>
                                        <p:tgtEl>
                                          <p:spTgt spid="1140"/>
                                        </p:tgtEl>
                                        <p:attrNameLst>
                                          <p:attrName>style.visibility</p:attrName>
                                        </p:attrNameLst>
                                      </p:cBhvr>
                                      <p:to>
                                        <p:strVal val="visible"/>
                                      </p:to>
                                    </p:set>
                                  </p:childTnLst>
                                </p:cTn>
                              </p:par>
                            </p:childTnLst>
                          </p:cTn>
                        </p:par>
                      </p:childTnLst>
                    </p:cTn>
                  </p:par>
                  <p:par>
                    <p:cTn id="608" fill="hold">
                      <p:stCondLst>
                        <p:cond delay="indefinite"/>
                      </p:stCondLst>
                      <p:childTnLst>
                        <p:par>
                          <p:cTn id="609" fill="hold">
                            <p:stCondLst>
                              <p:cond delay="0"/>
                            </p:stCondLst>
                            <p:childTnLst>
                              <p:par>
                                <p:cTn id="610" presetID="1" presetClass="entr" presetSubtype="0" fill="hold" grpId="0" nodeType="clickEffect">
                                  <p:stCondLst>
                                    <p:cond delay="0"/>
                                  </p:stCondLst>
                                  <p:iterate>
                                    <p:tmAbs val="0"/>
                                  </p:iterate>
                                  <p:childTnLst>
                                    <p:set>
                                      <p:cBhvr>
                                        <p:cTn id="611" fill="hold"/>
                                        <p:tgtEl>
                                          <p:spTgt spid="984"/>
                                        </p:tgtEl>
                                        <p:attrNameLst>
                                          <p:attrName>style.visibility</p:attrName>
                                        </p:attrNameLst>
                                      </p:cBhvr>
                                      <p:to>
                                        <p:strVal val="visible"/>
                                      </p:to>
                                    </p:set>
                                  </p:childTnLst>
                                </p:cTn>
                              </p:par>
                            </p:childTnLst>
                          </p:cTn>
                        </p:par>
                      </p:childTnLst>
                    </p:cTn>
                  </p:par>
                  <p:par>
                    <p:cTn id="612" fill="hold">
                      <p:stCondLst>
                        <p:cond delay="indefinite"/>
                      </p:stCondLst>
                      <p:childTnLst>
                        <p:par>
                          <p:cTn id="613" fill="hold">
                            <p:stCondLst>
                              <p:cond delay="0"/>
                            </p:stCondLst>
                            <p:childTnLst>
                              <p:par>
                                <p:cTn id="614" presetID="1" presetClass="exit" presetSubtype="0" fill="hold" grpId="1" nodeType="clickEffect">
                                  <p:stCondLst>
                                    <p:cond delay="0"/>
                                  </p:stCondLst>
                                  <p:iterate>
                                    <p:tmAbs val="0"/>
                                  </p:iterate>
                                  <p:childTnLst>
                                    <p:set>
                                      <p:cBhvr>
                                        <p:cTn id="615" fill="hold">
                                          <p:stCondLst>
                                            <p:cond delay="0"/>
                                          </p:stCondLst>
                                        </p:cTn>
                                        <p:tgtEl>
                                          <p:spTgt spid="1140"/>
                                        </p:tgtEl>
                                        <p:attrNameLst>
                                          <p:attrName>style.visibility</p:attrName>
                                        </p:attrNameLst>
                                      </p:cBhvr>
                                      <p:to>
                                        <p:strVal val="hidden"/>
                                      </p:to>
                                    </p:set>
                                  </p:childTnLst>
                                </p:cTn>
                              </p:par>
                            </p:childTnLst>
                          </p:cTn>
                        </p:par>
                        <p:par>
                          <p:cTn id="616" fill="hold">
                            <p:stCondLst>
                              <p:cond delay="0"/>
                            </p:stCondLst>
                            <p:childTnLst>
                              <p:par>
                                <p:cTn id="617" presetID="1" presetClass="exit" presetSubtype="0" fill="hold" grpId="1" nodeType="afterEffect">
                                  <p:stCondLst>
                                    <p:cond delay="0"/>
                                  </p:stCondLst>
                                  <p:iterate>
                                    <p:tmAbs val="0"/>
                                  </p:iterate>
                                  <p:childTnLst>
                                    <p:set>
                                      <p:cBhvr>
                                        <p:cTn id="618" fill="hold">
                                          <p:stCondLst>
                                            <p:cond delay="0"/>
                                          </p:stCondLst>
                                        </p:cTn>
                                        <p:tgtEl>
                                          <p:spTgt spid="1134"/>
                                        </p:tgtEl>
                                        <p:attrNameLst>
                                          <p:attrName>style.visibility</p:attrName>
                                        </p:attrNameLst>
                                      </p:cBhvr>
                                      <p:to>
                                        <p:strVal val="hidden"/>
                                      </p:to>
                                    </p:set>
                                  </p:childTnLst>
                                </p:cTn>
                              </p:par>
                            </p:childTnLst>
                          </p:cTn>
                        </p:par>
                        <p:par>
                          <p:cTn id="619" fill="hold">
                            <p:stCondLst>
                              <p:cond delay="0"/>
                            </p:stCondLst>
                            <p:childTnLst>
                              <p:par>
                                <p:cTn id="620" presetID="1" presetClass="entr" presetSubtype="0" fill="hold" grpId="0" nodeType="afterEffect">
                                  <p:stCondLst>
                                    <p:cond delay="0"/>
                                  </p:stCondLst>
                                  <p:iterate>
                                    <p:tmAbs val="0"/>
                                  </p:iterate>
                                  <p:childTnLst>
                                    <p:set>
                                      <p:cBhvr>
                                        <p:cTn id="621" fill="hold"/>
                                        <p:tgtEl>
                                          <p:spTgt spid="1135"/>
                                        </p:tgtEl>
                                        <p:attrNameLst>
                                          <p:attrName>style.visibility</p:attrName>
                                        </p:attrNameLst>
                                      </p:cBhvr>
                                      <p:to>
                                        <p:strVal val="visible"/>
                                      </p:to>
                                    </p:set>
                                  </p:childTnLst>
                                </p:cTn>
                              </p:par>
                            </p:childTnLst>
                          </p:cTn>
                        </p:par>
                      </p:childTnLst>
                    </p:cTn>
                  </p:par>
                  <p:par>
                    <p:cTn id="622" fill="hold">
                      <p:stCondLst>
                        <p:cond delay="indefinite"/>
                      </p:stCondLst>
                      <p:childTnLst>
                        <p:par>
                          <p:cTn id="623" fill="hold">
                            <p:stCondLst>
                              <p:cond delay="0"/>
                            </p:stCondLst>
                            <p:childTnLst>
                              <p:par>
                                <p:cTn id="624" presetID="1" presetClass="exit" presetSubtype="0" fill="hold" grpId="1" nodeType="clickEffect">
                                  <p:stCondLst>
                                    <p:cond delay="0"/>
                                  </p:stCondLst>
                                  <p:iterate>
                                    <p:tmAbs val="0"/>
                                  </p:iterate>
                                  <p:childTnLst>
                                    <p:set>
                                      <p:cBhvr>
                                        <p:cTn id="625" fill="hold">
                                          <p:stCondLst>
                                            <p:cond delay="0"/>
                                          </p:stCondLst>
                                        </p:cTn>
                                        <p:tgtEl>
                                          <p:spTgt spid="1135"/>
                                        </p:tgtEl>
                                        <p:attrNameLst>
                                          <p:attrName>style.visibility</p:attrName>
                                        </p:attrNameLst>
                                      </p:cBhvr>
                                      <p:to>
                                        <p:strVal val="hidden"/>
                                      </p:to>
                                    </p:set>
                                  </p:childTnLst>
                                </p:cTn>
                              </p:par>
                            </p:childTnLst>
                          </p:cTn>
                        </p:par>
                        <p:par>
                          <p:cTn id="626" fill="hold">
                            <p:stCondLst>
                              <p:cond delay="0"/>
                            </p:stCondLst>
                            <p:childTnLst>
                              <p:par>
                                <p:cTn id="627" presetID="1" presetClass="exit" presetSubtype="0" fill="hold" grpId="1" nodeType="afterEffect">
                                  <p:stCondLst>
                                    <p:cond delay="0"/>
                                  </p:stCondLst>
                                  <p:iterate>
                                    <p:tmAbs val="0"/>
                                  </p:iterate>
                                  <p:childTnLst>
                                    <p:set>
                                      <p:cBhvr>
                                        <p:cTn id="628" fill="hold">
                                          <p:stCondLst>
                                            <p:cond delay="0"/>
                                          </p:stCondLst>
                                        </p:cTn>
                                        <p:tgtEl>
                                          <p:spTgt spid="1130"/>
                                        </p:tgtEl>
                                        <p:attrNameLst>
                                          <p:attrName>style.visibility</p:attrName>
                                        </p:attrNameLst>
                                      </p:cBhvr>
                                      <p:to>
                                        <p:strVal val="hidden"/>
                                      </p:to>
                                    </p:set>
                                  </p:childTnLst>
                                </p:cTn>
                              </p:par>
                            </p:childTnLst>
                          </p:cTn>
                        </p:par>
                        <p:par>
                          <p:cTn id="629" fill="hold">
                            <p:stCondLst>
                              <p:cond delay="0"/>
                            </p:stCondLst>
                            <p:childTnLst>
                              <p:par>
                                <p:cTn id="630" presetID="1" presetClass="entr" presetSubtype="0" fill="hold" grpId="0" nodeType="afterEffect">
                                  <p:stCondLst>
                                    <p:cond delay="0"/>
                                  </p:stCondLst>
                                  <p:iterate>
                                    <p:tmAbs val="0"/>
                                  </p:iterate>
                                  <p:childTnLst>
                                    <p:set>
                                      <p:cBhvr>
                                        <p:cTn id="631" fill="hold"/>
                                        <p:tgtEl>
                                          <p:spTgt spid="1051"/>
                                        </p:tgtEl>
                                        <p:attrNameLst>
                                          <p:attrName>style.visibility</p:attrName>
                                        </p:attrNameLst>
                                      </p:cBhvr>
                                      <p:to>
                                        <p:strVal val="visible"/>
                                      </p:to>
                                    </p:set>
                                  </p:childTnLst>
                                </p:cTn>
                              </p:par>
                            </p:childTnLst>
                          </p:cTn>
                        </p:par>
                      </p:childTnLst>
                    </p:cTn>
                  </p:par>
                  <p:par>
                    <p:cTn id="632" fill="hold">
                      <p:stCondLst>
                        <p:cond delay="indefinite"/>
                      </p:stCondLst>
                      <p:childTnLst>
                        <p:par>
                          <p:cTn id="633" fill="hold">
                            <p:stCondLst>
                              <p:cond delay="0"/>
                            </p:stCondLst>
                            <p:childTnLst>
                              <p:par>
                                <p:cTn id="634" presetID="1" presetClass="exit" presetSubtype="0" fill="hold" grpId="1" nodeType="clickEffect">
                                  <p:stCondLst>
                                    <p:cond delay="0"/>
                                  </p:stCondLst>
                                  <p:iterate>
                                    <p:tmAbs val="0"/>
                                  </p:iterate>
                                  <p:childTnLst>
                                    <p:set>
                                      <p:cBhvr>
                                        <p:cTn id="635" fill="hold">
                                          <p:stCondLst>
                                            <p:cond delay="0"/>
                                          </p:stCondLst>
                                        </p:cTn>
                                        <p:tgtEl>
                                          <p:spTgt spid="1069"/>
                                        </p:tgtEl>
                                        <p:attrNameLst>
                                          <p:attrName>style.visibility</p:attrName>
                                        </p:attrNameLst>
                                      </p:cBhvr>
                                      <p:to>
                                        <p:strVal val="hidden"/>
                                      </p:to>
                                    </p:set>
                                  </p:childTnLst>
                                </p:cTn>
                              </p:par>
                            </p:childTnLst>
                          </p:cTn>
                        </p:par>
                        <p:par>
                          <p:cTn id="636" fill="hold">
                            <p:stCondLst>
                              <p:cond delay="0"/>
                            </p:stCondLst>
                            <p:childTnLst>
                              <p:par>
                                <p:cTn id="637" presetID="1" presetClass="exit" presetSubtype="0" fill="hold" grpId="1" nodeType="afterEffect">
                                  <p:stCondLst>
                                    <p:cond delay="0"/>
                                  </p:stCondLst>
                                  <p:iterate>
                                    <p:tmAbs val="0"/>
                                  </p:iterate>
                                  <p:childTnLst>
                                    <p:set>
                                      <p:cBhvr>
                                        <p:cTn id="638" fill="hold">
                                          <p:stCondLst>
                                            <p:cond delay="0"/>
                                          </p:stCondLst>
                                        </p:cTn>
                                        <p:tgtEl>
                                          <p:spTgt spid="1051"/>
                                        </p:tgtEl>
                                        <p:attrNameLst>
                                          <p:attrName>style.visibility</p:attrName>
                                        </p:attrNameLst>
                                      </p:cBhvr>
                                      <p:to>
                                        <p:strVal val="hidden"/>
                                      </p:to>
                                    </p:set>
                                  </p:childTnLst>
                                </p:cTn>
                              </p:par>
                            </p:childTnLst>
                          </p:cTn>
                        </p:par>
                        <p:par>
                          <p:cTn id="639" fill="hold">
                            <p:stCondLst>
                              <p:cond delay="0"/>
                            </p:stCondLst>
                            <p:childTnLst>
                              <p:par>
                                <p:cTn id="640" presetID="1" presetClass="entr" presetSubtype="0" fill="hold" grpId="0" nodeType="afterEffect">
                                  <p:stCondLst>
                                    <p:cond delay="0"/>
                                  </p:stCondLst>
                                  <p:iterate>
                                    <p:tmAbs val="0"/>
                                  </p:iterate>
                                  <p:childTnLst>
                                    <p:set>
                                      <p:cBhvr>
                                        <p:cTn id="641" fill="hold"/>
                                        <p:tgtEl>
                                          <p:spTgt spid="1052"/>
                                        </p:tgtEl>
                                        <p:attrNameLst>
                                          <p:attrName>style.visibility</p:attrName>
                                        </p:attrNameLst>
                                      </p:cBhvr>
                                      <p:to>
                                        <p:strVal val="visible"/>
                                      </p:to>
                                    </p:set>
                                  </p:childTnLst>
                                </p:cTn>
                              </p:par>
                            </p:childTnLst>
                          </p:cTn>
                        </p:par>
                      </p:childTnLst>
                    </p:cTn>
                  </p:par>
                  <p:par>
                    <p:cTn id="642" fill="hold">
                      <p:stCondLst>
                        <p:cond delay="indefinite"/>
                      </p:stCondLst>
                      <p:childTnLst>
                        <p:par>
                          <p:cTn id="643" fill="hold">
                            <p:stCondLst>
                              <p:cond delay="0"/>
                            </p:stCondLst>
                            <p:childTnLst>
                              <p:par>
                                <p:cTn id="644" presetID="1" presetClass="entr" presetSubtype="0" fill="hold" grpId="0" nodeType="clickEffect">
                                  <p:stCondLst>
                                    <p:cond delay="0"/>
                                  </p:stCondLst>
                                  <p:iterate>
                                    <p:tmAbs val="0"/>
                                  </p:iterate>
                                  <p:childTnLst>
                                    <p:set>
                                      <p:cBhvr>
                                        <p:cTn id="645" fill="hold"/>
                                        <p:tgtEl>
                                          <p:spTgt spid="1136"/>
                                        </p:tgtEl>
                                        <p:attrNameLst>
                                          <p:attrName>style.visibility</p:attrName>
                                        </p:attrNameLst>
                                      </p:cBhvr>
                                      <p:to>
                                        <p:strVal val="visible"/>
                                      </p:to>
                                    </p:set>
                                  </p:childTnLst>
                                </p:cTn>
                              </p:par>
                            </p:childTnLst>
                          </p:cTn>
                        </p:par>
                        <p:par>
                          <p:cTn id="646" fill="hold">
                            <p:stCondLst>
                              <p:cond delay="0"/>
                            </p:stCondLst>
                            <p:childTnLst>
                              <p:par>
                                <p:cTn id="647" presetID="1" presetClass="entr" presetSubtype="0" fill="hold" grpId="0" nodeType="afterEffect">
                                  <p:stCondLst>
                                    <p:cond delay="0"/>
                                  </p:stCondLst>
                                  <p:iterate>
                                    <p:tmAbs val="0"/>
                                  </p:iterate>
                                  <p:childTnLst>
                                    <p:set>
                                      <p:cBhvr>
                                        <p:cTn id="648" fill="hold"/>
                                        <p:tgtEl>
                                          <p:spTgt spid="1026"/>
                                        </p:tgtEl>
                                        <p:attrNameLst>
                                          <p:attrName>style.visibility</p:attrName>
                                        </p:attrNameLst>
                                      </p:cBhvr>
                                      <p:to>
                                        <p:strVal val="visible"/>
                                      </p:to>
                                    </p:set>
                                  </p:childTnLst>
                                </p:cTn>
                              </p:par>
                            </p:childTnLst>
                          </p:cTn>
                        </p:par>
                        <p:par>
                          <p:cTn id="649" fill="hold">
                            <p:stCondLst>
                              <p:cond delay="0"/>
                            </p:stCondLst>
                            <p:childTnLst>
                              <p:par>
                                <p:cTn id="650" presetID="1" presetClass="exit" presetSubtype="0" fill="hold" grpId="1" nodeType="afterEffect">
                                  <p:stCondLst>
                                    <p:cond delay="0"/>
                                  </p:stCondLst>
                                  <p:iterate>
                                    <p:tmAbs val="0"/>
                                  </p:iterate>
                                  <p:childTnLst>
                                    <p:set>
                                      <p:cBhvr>
                                        <p:cTn id="651" fill="hold">
                                          <p:stCondLst>
                                            <p:cond delay="0"/>
                                          </p:stCondLst>
                                        </p:cTn>
                                        <p:tgtEl>
                                          <p:spTgt spid="1052"/>
                                        </p:tgtEl>
                                        <p:attrNameLst>
                                          <p:attrName>style.visibility</p:attrName>
                                        </p:attrNameLst>
                                      </p:cBhvr>
                                      <p:to>
                                        <p:strVal val="hidden"/>
                                      </p:to>
                                    </p:set>
                                  </p:childTnLst>
                                </p:cTn>
                              </p:par>
                            </p:childTnLst>
                          </p:cTn>
                        </p:par>
                      </p:childTnLst>
                    </p:cTn>
                  </p:par>
                  <p:par>
                    <p:cTn id="652" fill="hold">
                      <p:stCondLst>
                        <p:cond delay="indefinite"/>
                      </p:stCondLst>
                      <p:childTnLst>
                        <p:par>
                          <p:cTn id="653" fill="hold">
                            <p:stCondLst>
                              <p:cond delay="0"/>
                            </p:stCondLst>
                            <p:childTnLst>
                              <p:par>
                                <p:cTn id="654" presetID="1" presetClass="entr" presetSubtype="0" fill="hold" grpId="0" nodeType="clickEffect">
                                  <p:stCondLst>
                                    <p:cond delay="0"/>
                                  </p:stCondLst>
                                  <p:iterate>
                                    <p:tmAbs val="0"/>
                                  </p:iterate>
                                  <p:childTnLst>
                                    <p:set>
                                      <p:cBhvr>
                                        <p:cTn id="655" fill="hold"/>
                                        <p:tgtEl>
                                          <p:spTgt spid="1025"/>
                                        </p:tgtEl>
                                        <p:attrNameLst>
                                          <p:attrName>style.visibility</p:attrName>
                                        </p:attrNameLst>
                                      </p:cBhvr>
                                      <p:to>
                                        <p:strVal val="visible"/>
                                      </p:to>
                                    </p:set>
                                  </p:childTnLst>
                                </p:cTn>
                              </p:par>
                            </p:childTnLst>
                          </p:cTn>
                        </p:par>
                      </p:childTnLst>
                    </p:cTn>
                  </p:par>
                  <p:par>
                    <p:cTn id="656" fill="hold">
                      <p:stCondLst>
                        <p:cond delay="indefinite"/>
                      </p:stCondLst>
                      <p:childTnLst>
                        <p:par>
                          <p:cTn id="657" fill="hold">
                            <p:stCondLst>
                              <p:cond delay="0"/>
                            </p:stCondLst>
                            <p:childTnLst>
                              <p:par>
                                <p:cTn id="658" presetID="1" presetClass="entr" presetSubtype="0" fill="hold" grpId="0" nodeType="clickEffect">
                                  <p:stCondLst>
                                    <p:cond delay="0"/>
                                  </p:stCondLst>
                                  <p:iterate>
                                    <p:tmAbs val="0"/>
                                  </p:iterate>
                                  <p:childTnLst>
                                    <p:set>
                                      <p:cBhvr>
                                        <p:cTn id="659" fill="hold"/>
                                        <p:tgtEl>
                                          <p:spTgt spid="1053"/>
                                        </p:tgtEl>
                                        <p:attrNameLst>
                                          <p:attrName>style.visibility</p:attrName>
                                        </p:attrNameLst>
                                      </p:cBhvr>
                                      <p:to>
                                        <p:strVal val="visible"/>
                                      </p:to>
                                    </p:set>
                                  </p:childTnLst>
                                </p:cTn>
                              </p:par>
                            </p:childTnLst>
                          </p:cTn>
                        </p:par>
                        <p:par>
                          <p:cTn id="660" fill="hold">
                            <p:stCondLst>
                              <p:cond delay="0"/>
                            </p:stCondLst>
                            <p:childTnLst>
                              <p:par>
                                <p:cTn id="661" presetID="1" presetClass="entr" presetSubtype="0" fill="hold" grpId="0" nodeType="afterEffect">
                                  <p:stCondLst>
                                    <p:cond delay="0"/>
                                  </p:stCondLst>
                                  <p:iterate>
                                    <p:tmAbs val="0"/>
                                  </p:iterate>
                                  <p:childTnLst>
                                    <p:set>
                                      <p:cBhvr>
                                        <p:cTn id="662" fill="hold"/>
                                        <p:tgtEl>
                                          <p:spTgt spid="1138"/>
                                        </p:tgtEl>
                                        <p:attrNameLst>
                                          <p:attrName>style.visibility</p:attrName>
                                        </p:attrNameLst>
                                      </p:cBhvr>
                                      <p:to>
                                        <p:strVal val="visible"/>
                                      </p:to>
                                    </p:set>
                                  </p:childTnLst>
                                </p:cTn>
                              </p:par>
                            </p:childTnLst>
                          </p:cTn>
                        </p:par>
                        <p:par>
                          <p:cTn id="663" fill="hold">
                            <p:stCondLst>
                              <p:cond delay="0"/>
                            </p:stCondLst>
                            <p:childTnLst>
                              <p:par>
                                <p:cTn id="664" presetID="1" presetClass="exit" presetSubtype="0" fill="hold" grpId="1" nodeType="afterEffect">
                                  <p:stCondLst>
                                    <p:cond delay="0"/>
                                  </p:stCondLst>
                                  <p:iterate>
                                    <p:tmAbs val="0"/>
                                  </p:iterate>
                                  <p:childTnLst>
                                    <p:set>
                                      <p:cBhvr>
                                        <p:cTn id="665" fill="hold">
                                          <p:stCondLst>
                                            <p:cond delay="0"/>
                                          </p:stCondLst>
                                        </p:cTn>
                                        <p:tgtEl>
                                          <p:spTgt spid="1026"/>
                                        </p:tgtEl>
                                        <p:attrNameLst>
                                          <p:attrName>style.visibility</p:attrName>
                                        </p:attrNameLst>
                                      </p:cBhvr>
                                      <p:to>
                                        <p:strVal val="hidden"/>
                                      </p:to>
                                    </p:set>
                                  </p:childTnLst>
                                </p:cTn>
                              </p:par>
                            </p:childTnLst>
                          </p:cTn>
                        </p:par>
                      </p:childTnLst>
                    </p:cTn>
                  </p:par>
                  <p:par>
                    <p:cTn id="666" fill="hold">
                      <p:stCondLst>
                        <p:cond delay="indefinite"/>
                      </p:stCondLst>
                      <p:childTnLst>
                        <p:par>
                          <p:cTn id="667" fill="hold">
                            <p:stCondLst>
                              <p:cond delay="0"/>
                            </p:stCondLst>
                            <p:childTnLst>
                              <p:par>
                                <p:cTn id="668" presetID="1" presetClass="exit" presetSubtype="0" fill="hold" grpId="1" nodeType="clickEffect">
                                  <p:stCondLst>
                                    <p:cond delay="0"/>
                                  </p:stCondLst>
                                  <p:iterate>
                                    <p:tmAbs val="0"/>
                                  </p:iterate>
                                  <p:childTnLst>
                                    <p:set>
                                      <p:cBhvr>
                                        <p:cTn id="669" fill="hold">
                                          <p:stCondLst>
                                            <p:cond delay="0"/>
                                          </p:stCondLst>
                                        </p:cTn>
                                        <p:tgtEl>
                                          <p:spTgt spid="1138"/>
                                        </p:tgtEl>
                                        <p:attrNameLst>
                                          <p:attrName>style.visibility</p:attrName>
                                        </p:attrNameLst>
                                      </p:cBhvr>
                                      <p:to>
                                        <p:strVal val="hidden"/>
                                      </p:to>
                                    </p:set>
                                  </p:childTnLst>
                                </p:cTn>
                              </p:par>
                            </p:childTnLst>
                          </p:cTn>
                        </p:par>
                        <p:par>
                          <p:cTn id="670" fill="hold">
                            <p:stCondLst>
                              <p:cond delay="0"/>
                            </p:stCondLst>
                            <p:childTnLst>
                              <p:par>
                                <p:cTn id="671" presetID="1" presetClass="exit" presetSubtype="0" fill="hold" grpId="1" nodeType="afterEffect">
                                  <p:stCondLst>
                                    <p:cond delay="0"/>
                                  </p:stCondLst>
                                  <p:iterate>
                                    <p:tmAbs val="0"/>
                                  </p:iterate>
                                  <p:childTnLst>
                                    <p:set>
                                      <p:cBhvr>
                                        <p:cTn id="672" fill="hold">
                                          <p:stCondLst>
                                            <p:cond delay="0"/>
                                          </p:stCondLst>
                                        </p:cTn>
                                        <p:tgtEl>
                                          <p:spTgt spid="1053"/>
                                        </p:tgtEl>
                                        <p:attrNameLst>
                                          <p:attrName>style.visibility</p:attrName>
                                        </p:attrNameLst>
                                      </p:cBhvr>
                                      <p:to>
                                        <p:strVal val="hidden"/>
                                      </p:to>
                                    </p:set>
                                  </p:childTnLst>
                                </p:cTn>
                              </p:par>
                            </p:childTnLst>
                          </p:cTn>
                        </p:par>
                        <p:par>
                          <p:cTn id="673" fill="hold">
                            <p:stCondLst>
                              <p:cond delay="0"/>
                            </p:stCondLst>
                            <p:childTnLst>
                              <p:par>
                                <p:cTn id="674" presetID="1" presetClass="entr" presetSubtype="0" fill="hold" grpId="0" nodeType="afterEffect">
                                  <p:stCondLst>
                                    <p:cond delay="0"/>
                                  </p:stCondLst>
                                  <p:iterate>
                                    <p:tmAbs val="0"/>
                                  </p:iterate>
                                  <p:childTnLst>
                                    <p:set>
                                      <p:cBhvr>
                                        <p:cTn id="675" fill="hold"/>
                                        <p:tgtEl>
                                          <p:spTgt spid="1054"/>
                                        </p:tgtEl>
                                        <p:attrNameLst>
                                          <p:attrName>style.visibility</p:attrName>
                                        </p:attrNameLst>
                                      </p:cBhvr>
                                      <p:to>
                                        <p:strVal val="visible"/>
                                      </p:to>
                                    </p:set>
                                  </p:childTnLst>
                                </p:cTn>
                              </p:par>
                            </p:childTnLst>
                          </p:cTn>
                        </p:par>
                      </p:childTnLst>
                    </p:cTn>
                  </p:par>
                  <p:par>
                    <p:cTn id="676" fill="hold">
                      <p:stCondLst>
                        <p:cond delay="indefinite"/>
                      </p:stCondLst>
                      <p:childTnLst>
                        <p:par>
                          <p:cTn id="677" fill="hold">
                            <p:stCondLst>
                              <p:cond delay="0"/>
                            </p:stCondLst>
                            <p:childTnLst>
                              <p:par>
                                <p:cTn id="678" presetID="1" presetClass="exit" presetSubtype="0" fill="hold" grpId="1" nodeType="clickEffect">
                                  <p:stCondLst>
                                    <p:cond delay="0"/>
                                  </p:stCondLst>
                                  <p:iterate>
                                    <p:tmAbs val="0"/>
                                  </p:iterate>
                                  <p:childTnLst>
                                    <p:set>
                                      <p:cBhvr>
                                        <p:cTn id="679" fill="hold">
                                          <p:stCondLst>
                                            <p:cond delay="0"/>
                                          </p:stCondLst>
                                        </p:cTn>
                                        <p:tgtEl>
                                          <p:spTgt spid="1054"/>
                                        </p:tgtEl>
                                        <p:attrNameLst>
                                          <p:attrName>style.visibility</p:attrName>
                                        </p:attrNameLst>
                                      </p:cBhvr>
                                      <p:to>
                                        <p:strVal val="hidden"/>
                                      </p:to>
                                    </p:set>
                                  </p:childTnLst>
                                </p:cTn>
                              </p:par>
                            </p:childTnLst>
                          </p:cTn>
                        </p:par>
                        <p:par>
                          <p:cTn id="680" fill="hold">
                            <p:stCondLst>
                              <p:cond delay="0"/>
                            </p:stCondLst>
                            <p:childTnLst>
                              <p:par>
                                <p:cTn id="681" presetID="1" presetClass="entr" presetSubtype="0" fill="hold" grpId="0" nodeType="afterEffect">
                                  <p:stCondLst>
                                    <p:cond delay="0"/>
                                  </p:stCondLst>
                                  <p:iterate>
                                    <p:tmAbs val="0"/>
                                  </p:iterate>
                                  <p:childTnLst>
                                    <p:set>
                                      <p:cBhvr>
                                        <p:cTn id="682" fill="hold"/>
                                        <p:tgtEl>
                                          <p:spTgt spid="1126"/>
                                        </p:tgtEl>
                                        <p:attrNameLst>
                                          <p:attrName>style.visibility</p:attrName>
                                        </p:attrNameLst>
                                      </p:cBhvr>
                                      <p:to>
                                        <p:strVal val="visible"/>
                                      </p:to>
                                    </p:set>
                                  </p:childTnLst>
                                </p:cTn>
                              </p:par>
                            </p:childTnLst>
                          </p:cTn>
                        </p:par>
                        <p:par>
                          <p:cTn id="683" fill="hold">
                            <p:stCondLst>
                              <p:cond delay="0"/>
                            </p:stCondLst>
                            <p:childTnLst>
                              <p:par>
                                <p:cTn id="684" presetID="1" presetClass="entr" presetSubtype="0" fill="hold" grpId="0" nodeType="afterEffect">
                                  <p:stCondLst>
                                    <p:cond delay="0"/>
                                  </p:stCondLst>
                                  <p:iterate>
                                    <p:tmAbs val="0"/>
                                  </p:iterate>
                                  <p:childTnLst>
                                    <p:set>
                                      <p:cBhvr>
                                        <p:cTn id="685" fill="hold"/>
                                        <p:tgtEl>
                                          <p:spTgt spid="1027"/>
                                        </p:tgtEl>
                                        <p:attrNameLst>
                                          <p:attrName>style.visibility</p:attrName>
                                        </p:attrNameLst>
                                      </p:cBhvr>
                                      <p:to>
                                        <p:strVal val="visible"/>
                                      </p:to>
                                    </p:set>
                                  </p:childTnLst>
                                </p:cTn>
                              </p:par>
                            </p:childTnLst>
                          </p:cTn>
                        </p:par>
                      </p:childTnLst>
                    </p:cTn>
                  </p:par>
                  <p:par>
                    <p:cTn id="686" fill="hold">
                      <p:stCondLst>
                        <p:cond delay="indefinite"/>
                      </p:stCondLst>
                      <p:childTnLst>
                        <p:par>
                          <p:cTn id="687" fill="hold">
                            <p:stCondLst>
                              <p:cond delay="0"/>
                            </p:stCondLst>
                            <p:childTnLst>
                              <p:par>
                                <p:cTn id="688" presetID="1" presetClass="exit" presetSubtype="0" fill="hold" grpId="1" nodeType="clickEffect">
                                  <p:stCondLst>
                                    <p:cond delay="0"/>
                                  </p:stCondLst>
                                  <p:iterate>
                                    <p:tmAbs val="0"/>
                                  </p:iterate>
                                  <p:childTnLst>
                                    <p:set>
                                      <p:cBhvr>
                                        <p:cTn id="689" fill="hold">
                                          <p:stCondLst>
                                            <p:cond delay="0"/>
                                          </p:stCondLst>
                                        </p:cTn>
                                        <p:tgtEl>
                                          <p:spTgt spid="1027"/>
                                        </p:tgtEl>
                                        <p:attrNameLst>
                                          <p:attrName>style.visibility</p:attrName>
                                        </p:attrNameLst>
                                      </p:cBhvr>
                                      <p:to>
                                        <p:strVal val="hidden"/>
                                      </p:to>
                                    </p:set>
                                  </p:childTnLst>
                                </p:cTn>
                              </p:par>
                            </p:childTnLst>
                          </p:cTn>
                        </p:par>
                        <p:par>
                          <p:cTn id="690" fill="hold">
                            <p:stCondLst>
                              <p:cond delay="0"/>
                            </p:stCondLst>
                            <p:childTnLst>
                              <p:par>
                                <p:cTn id="691" presetID="1" presetClass="exit" presetSubtype="0" fill="hold" grpId="1" nodeType="afterEffect">
                                  <p:stCondLst>
                                    <p:cond delay="0"/>
                                  </p:stCondLst>
                                  <p:iterate>
                                    <p:tmAbs val="0"/>
                                  </p:iterate>
                                  <p:childTnLst>
                                    <p:set>
                                      <p:cBhvr>
                                        <p:cTn id="692" fill="hold">
                                          <p:stCondLst>
                                            <p:cond delay="0"/>
                                          </p:stCondLst>
                                        </p:cTn>
                                        <p:tgtEl>
                                          <p:spTgt spid="1126"/>
                                        </p:tgtEl>
                                        <p:attrNameLst>
                                          <p:attrName>style.visibility</p:attrName>
                                        </p:attrNameLst>
                                      </p:cBhvr>
                                      <p:to>
                                        <p:strVal val="hidden"/>
                                      </p:to>
                                    </p:set>
                                  </p:childTnLst>
                                </p:cTn>
                              </p:par>
                            </p:childTnLst>
                          </p:cTn>
                        </p:par>
                        <p:par>
                          <p:cTn id="693" fill="hold">
                            <p:stCondLst>
                              <p:cond delay="0"/>
                            </p:stCondLst>
                            <p:childTnLst>
                              <p:par>
                                <p:cTn id="694" presetID="1" presetClass="entr" presetSubtype="0" fill="hold" grpId="0" nodeType="afterEffect">
                                  <p:stCondLst>
                                    <p:cond delay="0"/>
                                  </p:stCondLst>
                                  <p:iterate>
                                    <p:tmAbs val="0"/>
                                  </p:iterate>
                                  <p:childTnLst>
                                    <p:set>
                                      <p:cBhvr>
                                        <p:cTn id="695" fill="hold"/>
                                        <p:tgtEl>
                                          <p:spTgt spid="1055"/>
                                        </p:tgtEl>
                                        <p:attrNameLst>
                                          <p:attrName>style.visibility</p:attrName>
                                        </p:attrNameLst>
                                      </p:cBhvr>
                                      <p:to>
                                        <p:strVal val="visible"/>
                                      </p:to>
                                    </p:set>
                                  </p:childTnLst>
                                </p:cTn>
                              </p:par>
                            </p:childTnLst>
                          </p:cTn>
                        </p:par>
                      </p:childTnLst>
                    </p:cTn>
                  </p:par>
                  <p:par>
                    <p:cTn id="696" fill="hold">
                      <p:stCondLst>
                        <p:cond delay="indefinite"/>
                      </p:stCondLst>
                      <p:childTnLst>
                        <p:par>
                          <p:cTn id="697" fill="hold">
                            <p:stCondLst>
                              <p:cond delay="0"/>
                            </p:stCondLst>
                            <p:childTnLst>
                              <p:par>
                                <p:cTn id="698" presetID="1" presetClass="exit" presetSubtype="0" fill="hold" grpId="1" nodeType="clickEffect">
                                  <p:stCondLst>
                                    <p:cond delay="0"/>
                                  </p:stCondLst>
                                  <p:iterate>
                                    <p:tmAbs val="0"/>
                                  </p:iterate>
                                  <p:childTnLst>
                                    <p:set>
                                      <p:cBhvr>
                                        <p:cTn id="699" fill="hold">
                                          <p:stCondLst>
                                            <p:cond delay="0"/>
                                          </p:stCondLst>
                                        </p:cTn>
                                        <p:tgtEl>
                                          <p:spTgt spid="1055"/>
                                        </p:tgtEl>
                                        <p:attrNameLst>
                                          <p:attrName>style.visibility</p:attrName>
                                        </p:attrNameLst>
                                      </p:cBhvr>
                                      <p:to>
                                        <p:strVal val="hidden"/>
                                      </p:to>
                                    </p:set>
                                  </p:childTnLst>
                                </p:cTn>
                              </p:par>
                            </p:childTnLst>
                          </p:cTn>
                        </p:par>
                        <p:par>
                          <p:cTn id="700" fill="hold">
                            <p:stCondLst>
                              <p:cond delay="0"/>
                            </p:stCondLst>
                            <p:childTnLst>
                              <p:par>
                                <p:cTn id="701" presetID="1" presetClass="exit" presetSubtype="0" fill="hold" grpId="1" nodeType="afterEffect">
                                  <p:stCondLst>
                                    <p:cond delay="0"/>
                                  </p:stCondLst>
                                  <p:iterate>
                                    <p:tmAbs val="0"/>
                                  </p:iterate>
                                  <p:childTnLst>
                                    <p:set>
                                      <p:cBhvr>
                                        <p:cTn id="702" fill="hold">
                                          <p:stCondLst>
                                            <p:cond delay="0"/>
                                          </p:stCondLst>
                                        </p:cTn>
                                        <p:tgtEl>
                                          <p:spTgt spid="1136"/>
                                        </p:tgtEl>
                                        <p:attrNameLst>
                                          <p:attrName>style.visibility</p:attrName>
                                        </p:attrNameLst>
                                      </p:cBhvr>
                                      <p:to>
                                        <p:strVal val="hidden"/>
                                      </p:to>
                                    </p:set>
                                  </p:childTnLst>
                                </p:cTn>
                              </p:par>
                            </p:childTnLst>
                          </p:cTn>
                        </p:par>
                        <p:par>
                          <p:cTn id="703" fill="hold">
                            <p:stCondLst>
                              <p:cond delay="0"/>
                            </p:stCondLst>
                            <p:childTnLst>
                              <p:par>
                                <p:cTn id="704" presetID="1" presetClass="entr" presetSubtype="0" fill="hold" grpId="0" nodeType="afterEffect">
                                  <p:stCondLst>
                                    <p:cond delay="0"/>
                                  </p:stCondLst>
                                  <p:iterate>
                                    <p:tmAbs val="0"/>
                                  </p:iterate>
                                  <p:childTnLst>
                                    <p:set>
                                      <p:cBhvr>
                                        <p:cTn id="705" fill="hold"/>
                                        <p:tgtEl>
                                          <p:spTgt spid="1056"/>
                                        </p:tgtEl>
                                        <p:attrNameLst>
                                          <p:attrName>style.visibility</p:attrName>
                                        </p:attrNameLst>
                                      </p:cBhvr>
                                      <p:to>
                                        <p:strVal val="visible"/>
                                      </p:to>
                                    </p:set>
                                  </p:childTnLst>
                                </p:cTn>
                              </p:par>
                            </p:childTnLst>
                          </p:cTn>
                        </p:par>
                      </p:childTnLst>
                    </p:cTn>
                  </p:par>
                  <p:par>
                    <p:cTn id="706" fill="hold">
                      <p:stCondLst>
                        <p:cond delay="indefinite"/>
                      </p:stCondLst>
                      <p:childTnLst>
                        <p:par>
                          <p:cTn id="707" fill="hold">
                            <p:stCondLst>
                              <p:cond delay="0"/>
                            </p:stCondLst>
                            <p:childTnLst>
                              <p:par>
                                <p:cTn id="708" presetID="1" presetClass="exit" presetSubtype="0" fill="hold" grpId="1" nodeType="clickEffect">
                                  <p:stCondLst>
                                    <p:cond delay="0"/>
                                  </p:stCondLst>
                                  <p:iterate>
                                    <p:tmAbs val="0"/>
                                  </p:iterate>
                                  <p:childTnLst>
                                    <p:set>
                                      <p:cBhvr>
                                        <p:cTn id="709" fill="hold">
                                          <p:stCondLst>
                                            <p:cond delay="0"/>
                                          </p:stCondLst>
                                        </p:cTn>
                                        <p:tgtEl>
                                          <p:spTgt spid="1056"/>
                                        </p:tgtEl>
                                        <p:attrNameLst>
                                          <p:attrName>style.visibility</p:attrName>
                                        </p:attrNameLst>
                                      </p:cBhvr>
                                      <p:to>
                                        <p:strVal val="hidden"/>
                                      </p:to>
                                    </p:set>
                                  </p:childTnLst>
                                </p:cTn>
                              </p:par>
                            </p:childTnLst>
                          </p:cTn>
                        </p:par>
                        <p:par>
                          <p:cTn id="710" fill="hold">
                            <p:stCondLst>
                              <p:cond delay="0"/>
                            </p:stCondLst>
                            <p:childTnLst>
                              <p:par>
                                <p:cTn id="711" presetID="1" presetClass="exit" presetSubtype="0" fill="hold" grpId="1" nodeType="afterEffect">
                                  <p:stCondLst>
                                    <p:cond delay="0"/>
                                  </p:stCondLst>
                                  <p:iterate>
                                    <p:tmAbs val="0"/>
                                  </p:iterate>
                                  <p:childTnLst>
                                    <p:set>
                                      <p:cBhvr>
                                        <p:cTn id="712" fill="hold">
                                          <p:stCondLst>
                                            <p:cond delay="0"/>
                                          </p:stCondLst>
                                        </p:cTn>
                                        <p:tgtEl>
                                          <p:spTgt spid="1057"/>
                                        </p:tgtEl>
                                        <p:attrNameLst>
                                          <p:attrName>style.visibility</p:attrName>
                                        </p:attrNameLst>
                                      </p:cBhvr>
                                      <p:to>
                                        <p:strVal val="hidden"/>
                                      </p:to>
                                    </p:set>
                                  </p:childTnLst>
                                </p:cTn>
                              </p:par>
                            </p:childTnLst>
                          </p:cTn>
                        </p:par>
                      </p:childTnLst>
                    </p:cTn>
                  </p:par>
                  <p:par>
                    <p:cTn id="713" fill="hold">
                      <p:stCondLst>
                        <p:cond delay="indefinite"/>
                      </p:stCondLst>
                      <p:childTnLst>
                        <p:par>
                          <p:cTn id="714" fill="hold">
                            <p:stCondLst>
                              <p:cond delay="0"/>
                            </p:stCondLst>
                            <p:childTnLst>
                              <p:par>
                                <p:cTn id="715" presetID="1" presetClass="entr" presetSubtype="0" fill="hold" grpId="0" nodeType="clickEffect">
                                  <p:stCondLst>
                                    <p:cond delay="0"/>
                                  </p:stCondLst>
                                  <p:iterate>
                                    <p:tmAbs val="0"/>
                                  </p:iterate>
                                  <p:childTnLst>
                                    <p:set>
                                      <p:cBhvr>
                                        <p:cTn id="716" fill="hold"/>
                                        <p:tgtEl>
                                          <p:spTgt spid="1061"/>
                                        </p:tgtEl>
                                        <p:attrNameLst>
                                          <p:attrName>style.visibility</p:attrName>
                                        </p:attrNameLst>
                                      </p:cBhvr>
                                      <p:to>
                                        <p:strVal val="visible"/>
                                      </p:to>
                                    </p:set>
                                  </p:childTnLst>
                                </p:cTn>
                              </p:par>
                            </p:childTnLst>
                          </p:cTn>
                        </p:par>
                      </p:childTnLst>
                    </p:cTn>
                  </p:par>
                  <p:par>
                    <p:cTn id="717" fill="hold">
                      <p:stCondLst>
                        <p:cond delay="indefinite"/>
                      </p:stCondLst>
                      <p:childTnLst>
                        <p:par>
                          <p:cTn id="718" fill="hold">
                            <p:stCondLst>
                              <p:cond delay="0"/>
                            </p:stCondLst>
                            <p:childTnLst>
                              <p:par>
                                <p:cTn id="719" presetID="1" presetClass="exit" presetSubtype="0" fill="hold" grpId="1" nodeType="clickEffect">
                                  <p:stCondLst>
                                    <p:cond delay="0"/>
                                  </p:stCondLst>
                                  <p:iterate>
                                    <p:tmAbs val="0"/>
                                  </p:iterate>
                                  <p:childTnLst>
                                    <p:set>
                                      <p:cBhvr>
                                        <p:cTn id="720" fill="hold">
                                          <p:stCondLst>
                                            <p:cond delay="0"/>
                                          </p:stCondLst>
                                        </p:cTn>
                                        <p:tgtEl>
                                          <p:spTgt spid="1061"/>
                                        </p:tgtEl>
                                        <p:attrNameLst>
                                          <p:attrName>style.visibility</p:attrName>
                                        </p:attrNameLst>
                                      </p:cBhvr>
                                      <p:to>
                                        <p:strVal val="hidden"/>
                                      </p:to>
                                    </p:set>
                                  </p:childTnLst>
                                </p:cTn>
                              </p:par>
                            </p:childTnLst>
                          </p:cTn>
                        </p:par>
                      </p:childTnLst>
                    </p:cTn>
                  </p:par>
                  <p:par>
                    <p:cTn id="721" fill="hold">
                      <p:stCondLst>
                        <p:cond delay="indefinite"/>
                      </p:stCondLst>
                      <p:childTnLst>
                        <p:par>
                          <p:cTn id="722" fill="hold">
                            <p:stCondLst>
                              <p:cond delay="0"/>
                            </p:stCondLst>
                            <p:childTnLst>
                              <p:par>
                                <p:cTn id="723" presetID="1" presetClass="entr" presetSubtype="0" fill="hold" grpId="0" nodeType="clickEffect">
                                  <p:stCondLst>
                                    <p:cond delay="0"/>
                                  </p:stCondLst>
                                  <p:iterate>
                                    <p:tmAbs val="0"/>
                                  </p:iterate>
                                  <p:childTnLst>
                                    <p:set>
                                      <p:cBhvr>
                                        <p:cTn id="724" fill="hold"/>
                                        <p:tgtEl>
                                          <p:spTgt spid="1059"/>
                                        </p:tgtEl>
                                        <p:attrNameLst>
                                          <p:attrName>style.visibility</p:attrName>
                                        </p:attrNameLst>
                                      </p:cBhvr>
                                      <p:to>
                                        <p:strVal val="visible"/>
                                      </p:to>
                                    </p:set>
                                  </p:childTnLst>
                                </p:cTn>
                              </p:par>
                            </p:childTnLst>
                          </p:cTn>
                        </p:par>
                      </p:childTnLst>
                    </p:cTn>
                  </p:par>
                  <p:par>
                    <p:cTn id="725" fill="hold">
                      <p:stCondLst>
                        <p:cond delay="indefinite"/>
                      </p:stCondLst>
                      <p:childTnLst>
                        <p:par>
                          <p:cTn id="726" fill="hold">
                            <p:stCondLst>
                              <p:cond delay="0"/>
                            </p:stCondLst>
                            <p:childTnLst>
                              <p:par>
                                <p:cTn id="727" presetID="1" presetClass="exit" presetSubtype="0" fill="hold" grpId="1" nodeType="clickEffect">
                                  <p:stCondLst>
                                    <p:cond delay="0"/>
                                  </p:stCondLst>
                                  <p:iterate>
                                    <p:tmAbs val="0"/>
                                  </p:iterate>
                                  <p:childTnLst>
                                    <p:set>
                                      <p:cBhvr>
                                        <p:cTn id="728" fill="hold">
                                          <p:stCondLst>
                                            <p:cond delay="0"/>
                                          </p:stCondLst>
                                        </p:cTn>
                                        <p:tgtEl>
                                          <p:spTgt spid="1059"/>
                                        </p:tgtEl>
                                        <p:attrNameLst>
                                          <p:attrName>style.visibility</p:attrName>
                                        </p:attrNameLst>
                                      </p:cBhvr>
                                      <p:to>
                                        <p:strVal val="hidden"/>
                                      </p:to>
                                    </p:set>
                                  </p:childTnLst>
                                </p:cTn>
                              </p:par>
                            </p:childTnLst>
                          </p:cTn>
                        </p:par>
                      </p:childTnLst>
                    </p:cTn>
                  </p:par>
                  <p:par>
                    <p:cTn id="729" fill="hold">
                      <p:stCondLst>
                        <p:cond delay="indefinite"/>
                      </p:stCondLst>
                      <p:childTnLst>
                        <p:par>
                          <p:cTn id="730" fill="hold">
                            <p:stCondLst>
                              <p:cond delay="0"/>
                            </p:stCondLst>
                            <p:childTnLst>
                              <p:par>
                                <p:cTn id="731" presetID="1" presetClass="entr" presetSubtype="0" fill="hold" grpId="0" nodeType="clickEffect">
                                  <p:stCondLst>
                                    <p:cond delay="0"/>
                                  </p:stCondLst>
                                  <p:iterate>
                                    <p:tmAbs val="0"/>
                                  </p:iterate>
                                  <p:childTnLst>
                                    <p:set>
                                      <p:cBhvr>
                                        <p:cTn id="732" fill="hold"/>
                                        <p:tgtEl>
                                          <p:spTgt spid="1063"/>
                                        </p:tgtEl>
                                        <p:attrNameLst>
                                          <p:attrName>style.visibility</p:attrName>
                                        </p:attrNameLst>
                                      </p:cBhvr>
                                      <p:to>
                                        <p:strVal val="visible"/>
                                      </p:to>
                                    </p:set>
                                  </p:childTnLst>
                                </p:cTn>
                              </p:par>
                            </p:childTnLst>
                          </p:cTn>
                        </p:par>
                      </p:childTnLst>
                    </p:cTn>
                  </p:par>
                  <p:par>
                    <p:cTn id="733" fill="hold">
                      <p:stCondLst>
                        <p:cond delay="indefinite"/>
                      </p:stCondLst>
                      <p:childTnLst>
                        <p:par>
                          <p:cTn id="734" fill="hold">
                            <p:stCondLst>
                              <p:cond delay="0"/>
                            </p:stCondLst>
                            <p:childTnLst>
                              <p:par>
                                <p:cTn id="735" presetID="1" presetClass="exit" presetSubtype="0" fill="hold" grpId="1" nodeType="clickEffect">
                                  <p:stCondLst>
                                    <p:cond delay="0"/>
                                  </p:stCondLst>
                                  <p:iterate>
                                    <p:tmAbs val="0"/>
                                  </p:iterate>
                                  <p:childTnLst>
                                    <p:set>
                                      <p:cBhvr>
                                        <p:cTn id="736" fill="hold">
                                          <p:stCondLst>
                                            <p:cond delay="0"/>
                                          </p:stCondLst>
                                        </p:cTn>
                                        <p:tgtEl>
                                          <p:spTgt spid="1063"/>
                                        </p:tgtEl>
                                        <p:attrNameLst>
                                          <p:attrName>style.visibility</p:attrName>
                                        </p:attrNameLst>
                                      </p:cBhvr>
                                      <p:to>
                                        <p:strVal val="hidden"/>
                                      </p:to>
                                    </p:set>
                                  </p:childTnLst>
                                </p:cTn>
                              </p:par>
                            </p:childTnLst>
                          </p:cTn>
                        </p:par>
                      </p:childTnLst>
                    </p:cTn>
                  </p:par>
                  <p:par>
                    <p:cTn id="737" fill="hold">
                      <p:stCondLst>
                        <p:cond delay="indefinite"/>
                      </p:stCondLst>
                      <p:childTnLst>
                        <p:par>
                          <p:cTn id="738" fill="hold">
                            <p:stCondLst>
                              <p:cond delay="0"/>
                            </p:stCondLst>
                            <p:childTnLst>
                              <p:par>
                                <p:cTn id="739" presetID="1" presetClass="entr" presetSubtype="0" fill="hold" grpId="0" nodeType="clickEffect">
                                  <p:stCondLst>
                                    <p:cond delay="0"/>
                                  </p:stCondLst>
                                  <p:iterate>
                                    <p:tmAbs val="0"/>
                                  </p:iterate>
                                  <p:childTnLst>
                                    <p:set>
                                      <p:cBhvr>
                                        <p:cTn id="740" fill="hold"/>
                                        <p:tgtEl>
                                          <p:spTgt spid="1065"/>
                                        </p:tgtEl>
                                        <p:attrNameLst>
                                          <p:attrName>style.visibility</p:attrName>
                                        </p:attrNameLst>
                                      </p:cBhvr>
                                      <p:to>
                                        <p:strVal val="visible"/>
                                      </p:to>
                                    </p:set>
                                  </p:childTnLst>
                                </p:cTn>
                              </p:par>
                            </p:childTnLst>
                          </p:cTn>
                        </p:par>
                      </p:childTnLst>
                    </p:cTn>
                  </p:par>
                  <p:par>
                    <p:cTn id="741" fill="hold">
                      <p:stCondLst>
                        <p:cond delay="indefinite"/>
                      </p:stCondLst>
                      <p:childTnLst>
                        <p:par>
                          <p:cTn id="742" fill="hold">
                            <p:stCondLst>
                              <p:cond delay="0"/>
                            </p:stCondLst>
                            <p:childTnLst>
                              <p:par>
                                <p:cTn id="743" presetID="1" presetClass="exit" presetSubtype="0" fill="hold" grpId="1" nodeType="clickEffect">
                                  <p:stCondLst>
                                    <p:cond delay="0"/>
                                  </p:stCondLst>
                                  <p:iterate>
                                    <p:tmAbs val="0"/>
                                  </p:iterate>
                                  <p:childTnLst>
                                    <p:set>
                                      <p:cBhvr>
                                        <p:cTn id="744" fill="hold">
                                          <p:stCondLst>
                                            <p:cond delay="0"/>
                                          </p:stCondLst>
                                        </p:cTn>
                                        <p:tgtEl>
                                          <p:spTgt spid="10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4" grpId="0" animBg="1" advAuto="0"/>
      <p:bldP spid="985" grpId="0" animBg="1" advAuto="0"/>
      <p:bldP spid="986" grpId="0" animBg="1" advAuto="0"/>
      <p:bldP spid="987" grpId="0" animBg="1" advAuto="0"/>
      <p:bldP spid="989" grpId="0" animBg="1" advAuto="0"/>
      <p:bldP spid="990" grpId="0" animBg="1" advAuto="0"/>
      <p:bldP spid="991" grpId="0" animBg="1" advAuto="0"/>
      <p:bldP spid="992" grpId="0" animBg="1" advAuto="0"/>
      <p:bldP spid="993" grpId="0" animBg="1" advAuto="0"/>
      <p:bldP spid="994" grpId="0" animBg="1" advAuto="0"/>
      <p:bldP spid="997" grpId="0" animBg="1" advAuto="0"/>
      <p:bldP spid="998" grpId="0" animBg="1" advAuto="0"/>
      <p:bldP spid="999" grpId="0" animBg="1" advAuto="0"/>
      <p:bldP spid="1000" grpId="0" animBg="1" advAuto="0"/>
      <p:bldP spid="1001" grpId="0" animBg="1" advAuto="0"/>
      <p:bldP spid="1002" grpId="0" animBg="1" advAuto="0"/>
      <p:bldP spid="1002" grpId="1" animBg="1" advAuto="0"/>
      <p:bldP spid="1003" grpId="0" animBg="1" advAuto="0"/>
      <p:bldP spid="1003" grpId="1" animBg="1" advAuto="0"/>
      <p:bldP spid="1004" grpId="0" animBg="1" advAuto="0"/>
      <p:bldP spid="1004" grpId="1" animBg="1" advAuto="0"/>
      <p:bldP spid="1005" grpId="0" animBg="1" advAuto="0"/>
      <p:bldP spid="1005" grpId="1" animBg="1" advAuto="0"/>
      <p:bldP spid="1006" grpId="0" animBg="1" advAuto="0"/>
      <p:bldP spid="1006" grpId="1" animBg="1" advAuto="0"/>
      <p:bldP spid="1007" grpId="0" animBg="1" advAuto="0"/>
      <p:bldP spid="1007" grpId="1" animBg="1" advAuto="0"/>
      <p:bldP spid="1008" grpId="0" animBg="1" advAuto="0"/>
      <p:bldP spid="1009" grpId="0" animBg="1" advAuto="0"/>
      <p:bldP spid="1009" grpId="1" animBg="1" advAuto="0"/>
      <p:bldP spid="1010" grpId="0" animBg="1" advAuto="0"/>
      <p:bldP spid="1011" grpId="0" animBg="1" advAuto="0"/>
      <p:bldP spid="1011" grpId="1" animBg="1" advAuto="0"/>
      <p:bldP spid="1012" grpId="0" animBg="1" advAuto="0"/>
      <p:bldP spid="1013" grpId="0" animBg="1" advAuto="0"/>
      <p:bldP spid="1013" grpId="1" animBg="1" advAuto="0"/>
      <p:bldP spid="1014" grpId="0" animBg="1" advAuto="0"/>
      <p:bldP spid="1015" grpId="0" animBg="1" advAuto="0"/>
      <p:bldP spid="1015" grpId="1" animBg="1" advAuto="0"/>
      <p:bldP spid="1016" grpId="0" animBg="1" advAuto="0"/>
      <p:bldP spid="1017" grpId="0" animBg="1" advAuto="0"/>
      <p:bldP spid="1017" grpId="1" animBg="1" advAuto="0"/>
      <p:bldP spid="1018" grpId="0" animBg="1" advAuto="0"/>
      <p:bldP spid="1018" grpId="1" animBg="1" advAuto="0"/>
      <p:bldP spid="1019" grpId="0" animBg="1" advAuto="0"/>
      <p:bldP spid="1020" grpId="0" animBg="1" advAuto="0"/>
      <p:bldP spid="1020" grpId="1" animBg="1" advAuto="0"/>
      <p:bldP spid="1021" grpId="0" animBg="1" advAuto="0"/>
      <p:bldP spid="1022" grpId="0" animBg="1" advAuto="0"/>
      <p:bldP spid="1022" grpId="1" animBg="1" advAuto="0"/>
      <p:bldP spid="1023" grpId="0" animBg="1" advAuto="0"/>
      <p:bldP spid="1024" grpId="0" animBg="1" advAuto="0"/>
      <p:bldP spid="1024" grpId="1" animBg="1" advAuto="0"/>
      <p:bldP spid="1025" grpId="0" animBg="1" advAuto="0"/>
      <p:bldP spid="1026" grpId="0" animBg="1" advAuto="0"/>
      <p:bldP spid="1026" grpId="1" animBg="1" advAuto="0"/>
      <p:bldP spid="1027" grpId="0" animBg="1" advAuto="0"/>
      <p:bldP spid="1027" grpId="1" animBg="1" advAuto="0"/>
      <p:bldP spid="1028" grpId="0" animBg="1" advAuto="0"/>
      <p:bldP spid="1028" grpId="1" animBg="1" advAuto="0"/>
      <p:bldP spid="1029" grpId="0" animBg="1" advAuto="0"/>
      <p:bldP spid="1029" grpId="1" animBg="1" advAuto="0"/>
      <p:bldP spid="1030" grpId="0" animBg="1" advAuto="0"/>
      <p:bldP spid="1030" grpId="1" animBg="1" advAuto="0"/>
      <p:bldP spid="1031" grpId="0" animBg="1" advAuto="0"/>
      <p:bldP spid="1031" grpId="1" animBg="1" advAuto="0"/>
      <p:bldP spid="1032" grpId="0" animBg="1" advAuto="0"/>
      <p:bldP spid="1032" grpId="1" animBg="1" advAuto="0"/>
      <p:bldP spid="1033" grpId="0" animBg="1" advAuto="0"/>
      <p:bldP spid="1033" grpId="1" animBg="1" advAuto="0"/>
      <p:bldP spid="1034" grpId="0" animBg="1" advAuto="0"/>
      <p:bldP spid="1034" grpId="1" animBg="1" advAuto="0"/>
      <p:bldP spid="1035" grpId="0" animBg="1" advAuto="0"/>
      <p:bldP spid="1035" grpId="1" animBg="1" advAuto="0"/>
      <p:bldP spid="1036" grpId="0" animBg="1" advAuto="0"/>
      <p:bldP spid="1036" grpId="1" animBg="1" advAuto="0"/>
      <p:bldP spid="1037" grpId="0" animBg="1" advAuto="0"/>
      <p:bldP spid="1037" grpId="1" animBg="1" advAuto="0"/>
      <p:bldP spid="1038" grpId="0" animBg="1" advAuto="0"/>
      <p:bldP spid="1038" grpId="1" animBg="1" advAuto="0"/>
      <p:bldP spid="1039" grpId="0" animBg="1" advAuto="0"/>
      <p:bldP spid="1039" grpId="1" animBg="1" advAuto="0"/>
      <p:bldP spid="1040" grpId="0" animBg="1" advAuto="0"/>
      <p:bldP spid="1040" grpId="1" animBg="1" advAuto="0"/>
      <p:bldP spid="1041" grpId="0" animBg="1" advAuto="0"/>
      <p:bldP spid="1041" grpId="1" animBg="1" advAuto="0"/>
      <p:bldP spid="1042" grpId="0" animBg="1" advAuto="0"/>
      <p:bldP spid="1042" grpId="1" animBg="1" advAuto="0"/>
      <p:bldP spid="1043" grpId="0" animBg="1" advAuto="0"/>
      <p:bldP spid="1043" grpId="1" animBg="1" advAuto="0"/>
      <p:bldP spid="1044" grpId="0" animBg="1" advAuto="0"/>
      <p:bldP spid="1044" grpId="1" animBg="1" advAuto="0"/>
      <p:bldP spid="1045" grpId="0" animBg="1" advAuto="0"/>
      <p:bldP spid="1045" grpId="1" animBg="1" advAuto="0"/>
      <p:bldP spid="1046" grpId="0" animBg="1" advAuto="0"/>
      <p:bldP spid="1046" grpId="1" animBg="1" advAuto="0"/>
      <p:bldP spid="1047" grpId="0" animBg="1" advAuto="0"/>
      <p:bldP spid="1047" grpId="1" animBg="1" advAuto="0"/>
      <p:bldP spid="1048" grpId="0" animBg="1" advAuto="0"/>
      <p:bldP spid="1048" grpId="1" animBg="1" advAuto="0"/>
      <p:bldP spid="1049" grpId="0" animBg="1" advAuto="0"/>
      <p:bldP spid="1049" grpId="1" animBg="1" advAuto="0"/>
      <p:bldP spid="1050" grpId="0" animBg="1" advAuto="0"/>
      <p:bldP spid="1050" grpId="1" animBg="1" advAuto="0"/>
      <p:bldP spid="1051" grpId="0" animBg="1" advAuto="0"/>
      <p:bldP spid="1051" grpId="1" animBg="1" advAuto="0"/>
      <p:bldP spid="1052" grpId="0" animBg="1" advAuto="0"/>
      <p:bldP spid="1052" grpId="1" animBg="1" advAuto="0"/>
      <p:bldP spid="1053" grpId="0" animBg="1" advAuto="0"/>
      <p:bldP spid="1053" grpId="1" animBg="1" advAuto="0"/>
      <p:bldP spid="1054" grpId="0" animBg="1" advAuto="0"/>
      <p:bldP spid="1054" grpId="1" animBg="1" advAuto="0"/>
      <p:bldP spid="1055" grpId="0" animBg="1" advAuto="0"/>
      <p:bldP spid="1055" grpId="1" animBg="1" advAuto="0"/>
      <p:bldP spid="1056" grpId="0" animBg="1" advAuto="0"/>
      <p:bldP spid="1056" grpId="1" animBg="1" advAuto="0"/>
      <p:bldP spid="1057" grpId="0" animBg="1" advAuto="0"/>
      <p:bldP spid="1057" grpId="1" animBg="1" advAuto="0"/>
      <p:bldP spid="1059" grpId="0" animBg="1" advAuto="0"/>
      <p:bldP spid="1059" grpId="1" animBg="1" advAuto="0"/>
      <p:bldP spid="1061" grpId="0" animBg="1" advAuto="0"/>
      <p:bldP spid="1061" grpId="1" animBg="1" advAuto="0"/>
      <p:bldP spid="1063" grpId="0" animBg="1" advAuto="0"/>
      <p:bldP spid="1063" grpId="1" animBg="1" advAuto="0"/>
      <p:bldP spid="1065" grpId="0" animBg="1" advAuto="0"/>
      <p:bldP spid="1065" grpId="1" animBg="1" advAuto="0"/>
      <p:bldP spid="1067" grpId="0" animBg="1" advAuto="0"/>
      <p:bldP spid="1067" grpId="1" animBg="1" advAuto="0"/>
      <p:bldP spid="1069" grpId="0" animBg="1" advAuto="0"/>
      <p:bldP spid="1069" grpId="1" animBg="1" advAuto="0"/>
      <p:bldP spid="1071" grpId="0" animBg="1" advAuto="0"/>
      <p:bldP spid="1071" grpId="1" animBg="1" advAuto="0"/>
      <p:bldP spid="1073" grpId="0" animBg="1" advAuto="0"/>
      <p:bldP spid="1073" grpId="1" animBg="1" advAuto="0"/>
      <p:bldP spid="1075" grpId="0" animBg="1" advAuto="0"/>
      <p:bldP spid="1075" grpId="1" animBg="1" advAuto="0"/>
      <p:bldP spid="1077" grpId="0" animBg="1" advAuto="0"/>
      <p:bldP spid="1077" grpId="1" animBg="1" advAuto="0"/>
      <p:bldP spid="1079" grpId="0" animBg="1" advAuto="0"/>
      <p:bldP spid="1079" grpId="1" animBg="1" advAuto="0"/>
      <p:bldP spid="1080" grpId="0" animBg="1" advAuto="0"/>
      <p:bldP spid="1080" grpId="1" animBg="1" advAuto="0"/>
      <p:bldP spid="1081" grpId="0" animBg="1" advAuto="0"/>
      <p:bldP spid="1081" grpId="1" animBg="1" advAuto="0"/>
      <p:bldP spid="1082" grpId="0" animBg="1" advAuto="0"/>
      <p:bldP spid="1082" grpId="1" animBg="1" advAuto="0"/>
      <p:bldP spid="1084" grpId="0" animBg="1" advAuto="0"/>
      <p:bldP spid="1084" grpId="1" animBg="1" advAuto="0"/>
      <p:bldP spid="1086" grpId="0" animBg="1" advAuto="0"/>
      <p:bldP spid="1086" grpId="1" animBg="1" advAuto="0"/>
      <p:bldP spid="1087" grpId="0" animBg="1" advAuto="0"/>
      <p:bldP spid="1087" grpId="1" animBg="1" advAuto="0"/>
      <p:bldP spid="1088" grpId="0" animBg="1" advAuto="0"/>
      <p:bldP spid="1088" grpId="1" animBg="1" advAuto="0"/>
      <p:bldP spid="1090" grpId="0" animBg="1" advAuto="0"/>
      <p:bldP spid="1090" grpId="1" animBg="1" advAuto="0"/>
      <p:bldP spid="1092" grpId="0" animBg="1" advAuto="0"/>
      <p:bldP spid="1092" grpId="1" animBg="1" advAuto="0"/>
      <p:bldP spid="1094" grpId="0" animBg="1" advAuto="0"/>
      <p:bldP spid="1094" grpId="1" animBg="1" advAuto="0"/>
      <p:bldP spid="1095" grpId="0" animBg="1" advAuto="0"/>
      <p:bldP spid="1095" grpId="1" animBg="1" advAuto="0"/>
      <p:bldP spid="1096" grpId="0" animBg="1" advAuto="0"/>
      <p:bldP spid="1096" grpId="1" animBg="1" advAuto="0"/>
      <p:bldP spid="1098" grpId="0" animBg="1" advAuto="0"/>
      <p:bldP spid="1098" grpId="1" animBg="1" advAuto="0"/>
      <p:bldP spid="1100" grpId="0" animBg="1" advAuto="0"/>
      <p:bldP spid="1100" grpId="1" animBg="1" advAuto="0"/>
      <p:bldP spid="1102" grpId="0" animBg="1" advAuto="0"/>
      <p:bldP spid="1102" grpId="1" animBg="1" advAuto="0"/>
      <p:bldP spid="1104" grpId="0" animBg="1" advAuto="0"/>
      <p:bldP spid="1104" grpId="1" animBg="1" advAuto="0"/>
      <p:bldP spid="1106" grpId="0" animBg="1" advAuto="0"/>
      <p:bldP spid="1106" grpId="1" animBg="1" advAuto="0"/>
      <p:bldP spid="1108" grpId="0" animBg="1" advAuto="0"/>
      <p:bldP spid="1108" grpId="1" animBg="1" advAuto="0"/>
      <p:bldP spid="1109" grpId="0" animBg="1" advAuto="0"/>
      <p:bldP spid="1109" grpId="1" animBg="1" advAuto="0"/>
      <p:bldP spid="1111" grpId="0" animBg="1" advAuto="0"/>
      <p:bldP spid="1111" grpId="1" animBg="1" advAuto="0"/>
      <p:bldP spid="1112" grpId="0" animBg="1" advAuto="0"/>
      <p:bldP spid="1112" grpId="1" animBg="1" advAuto="0"/>
      <p:bldP spid="1113" grpId="0" animBg="1" advAuto="0"/>
      <p:bldP spid="1113" grpId="1" animBg="1" advAuto="0"/>
      <p:bldP spid="1114" grpId="0" animBg="1" advAuto="0"/>
      <p:bldP spid="1114" grpId="1" animBg="1" advAuto="0"/>
      <p:bldP spid="1116" grpId="0" animBg="1" advAuto="0"/>
      <p:bldP spid="1116" grpId="1" animBg="1" advAuto="0"/>
      <p:bldP spid="1118" grpId="0" animBg="1" advAuto="0"/>
      <p:bldP spid="1118" grpId="1" animBg="1" advAuto="0"/>
      <p:bldP spid="1120" grpId="0" animBg="1" advAuto="0"/>
      <p:bldP spid="1120" grpId="1" animBg="1" advAuto="0"/>
      <p:bldP spid="1122" grpId="0" animBg="1" advAuto="0"/>
      <p:bldP spid="1122" grpId="1" animBg="1" advAuto="0"/>
      <p:bldP spid="1123" grpId="0" animBg="1" advAuto="0"/>
      <p:bldP spid="1123" grpId="1" animBg="1" advAuto="0"/>
      <p:bldP spid="1125" grpId="0" animBg="1" advAuto="0"/>
      <p:bldP spid="1125" grpId="1" animBg="1" advAuto="0"/>
      <p:bldP spid="1126" grpId="0" animBg="1" advAuto="0"/>
      <p:bldP spid="1126" grpId="1" animBg="1" advAuto="0"/>
      <p:bldP spid="1128" grpId="0" animBg="1" advAuto="0"/>
      <p:bldP spid="1128" grpId="1" animBg="1" advAuto="0"/>
      <p:bldP spid="1130" grpId="0" animBg="1" advAuto="0"/>
      <p:bldP spid="1130" grpId="1" animBg="1" advAuto="0"/>
      <p:bldP spid="1132" grpId="0" animBg="1" advAuto="0"/>
      <p:bldP spid="1132" grpId="1" animBg="1" advAuto="0"/>
      <p:bldP spid="1134" grpId="0" animBg="1" advAuto="0"/>
      <p:bldP spid="1134" grpId="1" animBg="1" advAuto="0"/>
      <p:bldP spid="1135" grpId="0" animBg="1" advAuto="0"/>
      <p:bldP spid="1135" grpId="1" animBg="1" advAuto="0"/>
      <p:bldP spid="1136" grpId="0" animBg="1" advAuto="0"/>
      <p:bldP spid="1136" grpId="1" animBg="1" advAuto="0"/>
      <p:bldP spid="1138" grpId="0" animBg="1" advAuto="0"/>
      <p:bldP spid="1138" grpId="1" animBg="1" advAuto="0"/>
      <p:bldP spid="1140" grpId="0" animBg="1" advAuto="0"/>
      <p:bldP spid="1140" grpId="1"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Intro to Graphs"/>
          <p:cNvSpPr txBox="1"/>
          <p:nvPr/>
        </p:nvSpPr>
        <p:spPr>
          <a:xfrm>
            <a:off x="907434" y="861425"/>
            <a:ext cx="11189932" cy="78032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chemeClr val="accent5"/>
                </a:solidFill>
              </a:defRPr>
            </a:lvl1pPr>
          </a:lstStyle>
          <a:p>
            <a:r>
              <a:t>Intro to Graphs</a:t>
            </a:r>
          </a:p>
        </p:txBody>
      </p:sp>
      <p:pic>
        <p:nvPicPr>
          <p:cNvPr id="125" name="Line" descr="Line"/>
          <p:cNvPicPr>
            <a:picLocks/>
          </p:cNvPicPr>
          <p:nvPr/>
        </p:nvPicPr>
        <p:blipFill>
          <a:blip r:embed="rId2"/>
          <a:stretch>
            <a:fillRect/>
          </a:stretch>
        </p:blipFill>
        <p:spPr>
          <a:xfrm rot="13500000">
            <a:off x="8351667" y="4243059"/>
            <a:ext cx="1967994" cy="88901"/>
          </a:xfrm>
          <a:prstGeom prst="rect">
            <a:avLst/>
          </a:prstGeom>
        </p:spPr>
      </p:pic>
      <p:pic>
        <p:nvPicPr>
          <p:cNvPr id="127" name="Line" descr="Line"/>
          <p:cNvPicPr>
            <a:picLocks/>
          </p:cNvPicPr>
          <p:nvPr/>
        </p:nvPicPr>
        <p:blipFill>
          <a:blip r:embed="rId3"/>
          <a:stretch>
            <a:fillRect/>
          </a:stretch>
        </p:blipFill>
        <p:spPr>
          <a:xfrm rot="16200000">
            <a:off x="4376231" y="4027135"/>
            <a:ext cx="1075393" cy="405070"/>
          </a:xfrm>
          <a:prstGeom prst="rect">
            <a:avLst/>
          </a:prstGeom>
        </p:spPr>
      </p:pic>
      <p:pic>
        <p:nvPicPr>
          <p:cNvPr id="129" name="Line" descr="Line"/>
          <p:cNvPicPr>
            <a:picLocks/>
          </p:cNvPicPr>
          <p:nvPr/>
        </p:nvPicPr>
        <p:blipFill>
          <a:blip r:embed="rId4"/>
          <a:stretch>
            <a:fillRect/>
          </a:stretch>
        </p:blipFill>
        <p:spPr>
          <a:xfrm rot="2700000">
            <a:off x="2875433" y="3925013"/>
            <a:ext cx="2037560" cy="405070"/>
          </a:xfrm>
          <a:prstGeom prst="rect">
            <a:avLst/>
          </a:prstGeom>
        </p:spPr>
      </p:pic>
      <p:pic>
        <p:nvPicPr>
          <p:cNvPr id="131" name="Line" descr="Line"/>
          <p:cNvPicPr>
            <a:picLocks/>
          </p:cNvPicPr>
          <p:nvPr/>
        </p:nvPicPr>
        <p:blipFill>
          <a:blip r:embed="rId5"/>
          <a:stretch>
            <a:fillRect/>
          </a:stretch>
        </p:blipFill>
        <p:spPr>
          <a:xfrm rot="5400000">
            <a:off x="9875118" y="4195731"/>
            <a:ext cx="1022298" cy="88901"/>
          </a:xfrm>
          <a:prstGeom prst="rect">
            <a:avLst/>
          </a:prstGeom>
        </p:spPr>
      </p:pic>
      <p:pic>
        <p:nvPicPr>
          <p:cNvPr id="133" name="Line" descr="Line"/>
          <p:cNvPicPr>
            <a:picLocks/>
          </p:cNvPicPr>
          <p:nvPr/>
        </p:nvPicPr>
        <p:blipFill>
          <a:blip r:embed="rId6"/>
          <a:stretch>
            <a:fillRect/>
          </a:stretch>
        </p:blipFill>
        <p:spPr>
          <a:xfrm rot="10800000">
            <a:off x="3315956" y="4988278"/>
            <a:ext cx="1152212" cy="405070"/>
          </a:xfrm>
          <a:prstGeom prst="rect">
            <a:avLst/>
          </a:prstGeom>
        </p:spPr>
      </p:pic>
      <p:pic>
        <p:nvPicPr>
          <p:cNvPr id="135" name="Line" descr="Line"/>
          <p:cNvPicPr>
            <a:picLocks/>
          </p:cNvPicPr>
          <p:nvPr/>
        </p:nvPicPr>
        <p:blipFill>
          <a:blip r:embed="rId7"/>
          <a:stretch>
            <a:fillRect/>
          </a:stretch>
        </p:blipFill>
        <p:spPr>
          <a:xfrm>
            <a:off x="8777771" y="3242337"/>
            <a:ext cx="1152211" cy="88901"/>
          </a:xfrm>
          <a:prstGeom prst="rect">
            <a:avLst/>
          </a:prstGeom>
        </p:spPr>
      </p:pic>
      <p:sp>
        <p:nvSpPr>
          <p:cNvPr id="137" name="1"/>
          <p:cNvSpPr/>
          <p:nvPr/>
        </p:nvSpPr>
        <p:spPr>
          <a:xfrm>
            <a:off x="2441032" y="2804953"/>
            <a:ext cx="929857" cy="901816"/>
          </a:xfrm>
          <a:prstGeom prst="ellipse">
            <a:avLst/>
          </a:prstGeom>
          <a:blipFill>
            <a:blip r:embed="rId8"/>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1</a:t>
            </a:r>
          </a:p>
        </p:txBody>
      </p:sp>
      <p:sp>
        <p:nvSpPr>
          <p:cNvPr id="138" name="1"/>
          <p:cNvSpPr/>
          <p:nvPr/>
        </p:nvSpPr>
        <p:spPr>
          <a:xfrm>
            <a:off x="7878849" y="2835592"/>
            <a:ext cx="929856" cy="901815"/>
          </a:xfrm>
          <a:prstGeom prst="ellipse">
            <a:avLst/>
          </a:prstGeom>
          <a:solidFill>
            <a:schemeClr val="accent5"/>
          </a:solid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1</a:t>
            </a:r>
          </a:p>
        </p:txBody>
      </p:sp>
      <p:sp>
        <p:nvSpPr>
          <p:cNvPr id="139" name="2"/>
          <p:cNvSpPr/>
          <p:nvPr/>
        </p:nvSpPr>
        <p:spPr>
          <a:xfrm>
            <a:off x="4448999" y="2804953"/>
            <a:ext cx="929856" cy="901816"/>
          </a:xfrm>
          <a:prstGeom prst="ellipse">
            <a:avLst/>
          </a:prstGeom>
          <a:blipFill>
            <a:blip r:embed="rId8"/>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2</a:t>
            </a:r>
          </a:p>
        </p:txBody>
      </p:sp>
      <p:sp>
        <p:nvSpPr>
          <p:cNvPr id="140" name="2"/>
          <p:cNvSpPr/>
          <p:nvPr/>
        </p:nvSpPr>
        <p:spPr>
          <a:xfrm>
            <a:off x="9921626" y="2835592"/>
            <a:ext cx="929857" cy="901815"/>
          </a:xfrm>
          <a:prstGeom prst="ellipse">
            <a:avLst/>
          </a:prstGeom>
          <a:solidFill>
            <a:schemeClr val="accent5"/>
          </a:solid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2</a:t>
            </a:r>
          </a:p>
        </p:txBody>
      </p:sp>
      <p:sp>
        <p:nvSpPr>
          <p:cNvPr id="141" name="3"/>
          <p:cNvSpPr/>
          <p:nvPr/>
        </p:nvSpPr>
        <p:spPr>
          <a:xfrm>
            <a:off x="2441032" y="4739905"/>
            <a:ext cx="929857" cy="901816"/>
          </a:xfrm>
          <a:prstGeom prst="ellipse">
            <a:avLst/>
          </a:prstGeom>
          <a:blipFill>
            <a:blip r:embed="rId8"/>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3</a:t>
            </a:r>
          </a:p>
        </p:txBody>
      </p:sp>
      <p:sp>
        <p:nvSpPr>
          <p:cNvPr id="142" name="3"/>
          <p:cNvSpPr/>
          <p:nvPr/>
        </p:nvSpPr>
        <p:spPr>
          <a:xfrm>
            <a:off x="7924624" y="4770544"/>
            <a:ext cx="929857" cy="901815"/>
          </a:xfrm>
          <a:prstGeom prst="ellipse">
            <a:avLst/>
          </a:prstGeom>
          <a:solidFill>
            <a:schemeClr val="accent5"/>
          </a:solid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3</a:t>
            </a:r>
          </a:p>
        </p:txBody>
      </p:sp>
      <p:sp>
        <p:nvSpPr>
          <p:cNvPr id="143" name="4"/>
          <p:cNvSpPr/>
          <p:nvPr/>
        </p:nvSpPr>
        <p:spPr>
          <a:xfrm>
            <a:off x="4448999" y="4739905"/>
            <a:ext cx="929856" cy="901816"/>
          </a:xfrm>
          <a:prstGeom prst="ellipse">
            <a:avLst/>
          </a:prstGeom>
          <a:blipFill>
            <a:blip r:embed="rId8"/>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4</a:t>
            </a:r>
          </a:p>
        </p:txBody>
      </p:sp>
      <p:sp>
        <p:nvSpPr>
          <p:cNvPr id="144" name="4"/>
          <p:cNvSpPr/>
          <p:nvPr/>
        </p:nvSpPr>
        <p:spPr>
          <a:xfrm>
            <a:off x="9921626" y="4770544"/>
            <a:ext cx="929857" cy="901815"/>
          </a:xfrm>
          <a:prstGeom prst="ellipse">
            <a:avLst/>
          </a:prstGeom>
          <a:solidFill>
            <a:schemeClr val="accent5"/>
          </a:solid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4</a:t>
            </a:r>
          </a:p>
        </p:txBody>
      </p:sp>
      <p:pic>
        <p:nvPicPr>
          <p:cNvPr id="145" name="Line" descr="Line"/>
          <p:cNvPicPr>
            <a:picLocks/>
          </p:cNvPicPr>
          <p:nvPr/>
        </p:nvPicPr>
        <p:blipFill>
          <a:blip r:embed="rId9"/>
          <a:stretch>
            <a:fillRect/>
          </a:stretch>
        </p:blipFill>
        <p:spPr>
          <a:xfrm>
            <a:off x="3326467" y="3053326"/>
            <a:ext cx="1152212" cy="405069"/>
          </a:xfrm>
          <a:prstGeom prst="rect">
            <a:avLst/>
          </a:prstGeom>
        </p:spPr>
      </p:pic>
      <p:pic>
        <p:nvPicPr>
          <p:cNvPr id="147" name="Line" descr="Line"/>
          <p:cNvPicPr>
            <a:picLocks/>
          </p:cNvPicPr>
          <p:nvPr/>
        </p:nvPicPr>
        <p:blipFill>
          <a:blip r:embed="rId3"/>
          <a:stretch>
            <a:fillRect/>
          </a:stretch>
        </p:blipFill>
        <p:spPr>
          <a:xfrm rot="16200000">
            <a:off x="2368264" y="4039835"/>
            <a:ext cx="1075393" cy="405070"/>
          </a:xfrm>
          <a:prstGeom prst="rect">
            <a:avLst/>
          </a:prstGeom>
        </p:spPr>
      </p:pic>
      <p:pic>
        <p:nvPicPr>
          <p:cNvPr id="171" name="Connection Line" descr="Connection Line"/>
          <p:cNvPicPr>
            <a:picLocks/>
          </p:cNvPicPr>
          <p:nvPr/>
        </p:nvPicPr>
        <p:blipFill>
          <a:blip r:embed="rId10"/>
          <a:stretch>
            <a:fillRect/>
          </a:stretch>
        </p:blipFill>
        <p:spPr>
          <a:xfrm>
            <a:off x="5072144" y="2357683"/>
            <a:ext cx="752108" cy="858565"/>
          </a:xfrm>
          <a:prstGeom prst="rect">
            <a:avLst/>
          </a:prstGeom>
        </p:spPr>
      </p:pic>
      <p:sp>
        <p:nvSpPr>
          <p:cNvPr id="150" name="DIRECTED GRAPH"/>
          <p:cNvSpPr txBox="1"/>
          <p:nvPr/>
        </p:nvSpPr>
        <p:spPr>
          <a:xfrm>
            <a:off x="2775422" y="6332757"/>
            <a:ext cx="2943798" cy="45416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4900"/>
              </a:lnSpc>
              <a:defRPr sz="1800"/>
            </a:lvl1pPr>
          </a:lstStyle>
          <a:p>
            <a:r>
              <a:t>DIRECTED GRAPH</a:t>
            </a:r>
          </a:p>
        </p:txBody>
      </p:sp>
      <p:sp>
        <p:nvSpPr>
          <p:cNvPr id="151" name="UNDIRECTED GRAPH"/>
          <p:cNvSpPr txBox="1"/>
          <p:nvPr/>
        </p:nvSpPr>
        <p:spPr>
          <a:xfrm>
            <a:off x="8009366" y="6332757"/>
            <a:ext cx="2943798" cy="45416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4900"/>
              </a:lnSpc>
              <a:defRPr sz="1800"/>
            </a:lvl1pPr>
          </a:lstStyle>
          <a:p>
            <a:r>
              <a:t>UNDIRECTED GRAPH</a:t>
            </a:r>
          </a:p>
        </p:txBody>
      </p:sp>
      <p:sp>
        <p:nvSpPr>
          <p:cNvPr id="152" name="Adjacent vertices"/>
          <p:cNvSpPr txBox="1"/>
          <p:nvPr/>
        </p:nvSpPr>
        <p:spPr>
          <a:xfrm>
            <a:off x="5745885" y="3974576"/>
            <a:ext cx="1958542" cy="6565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4900"/>
              </a:lnSpc>
              <a:defRPr sz="1800">
                <a:solidFill>
                  <a:schemeClr val="accent3"/>
                </a:solidFill>
              </a:defRPr>
            </a:lvl1pPr>
          </a:lstStyle>
          <a:p>
            <a:pPr>
              <a:lnSpc>
                <a:spcPct val="100000"/>
              </a:lnSpc>
            </a:pPr>
            <a:r>
              <a:rPr dirty="0"/>
              <a:t>Adjacent vertices</a:t>
            </a:r>
          </a:p>
        </p:txBody>
      </p:sp>
      <p:sp>
        <p:nvSpPr>
          <p:cNvPr id="153" name="Self Loop"/>
          <p:cNvSpPr txBox="1"/>
          <p:nvPr/>
        </p:nvSpPr>
        <p:spPr>
          <a:xfrm>
            <a:off x="6467305" y="2011588"/>
            <a:ext cx="2943798" cy="45416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4900"/>
              </a:lnSpc>
              <a:defRPr sz="1800">
                <a:solidFill>
                  <a:schemeClr val="accent3"/>
                </a:solidFill>
              </a:defRPr>
            </a:lvl1pPr>
          </a:lstStyle>
          <a:p>
            <a:r>
              <a:t>Self Loop</a:t>
            </a:r>
          </a:p>
        </p:txBody>
      </p:sp>
      <p:sp>
        <p:nvSpPr>
          <p:cNvPr id="154" name="Edge"/>
          <p:cNvSpPr txBox="1"/>
          <p:nvPr/>
        </p:nvSpPr>
        <p:spPr>
          <a:xfrm>
            <a:off x="11650544" y="3578464"/>
            <a:ext cx="1155911" cy="45417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4900"/>
              </a:lnSpc>
              <a:defRPr sz="1800">
                <a:solidFill>
                  <a:schemeClr val="accent3"/>
                </a:solidFill>
              </a:defRPr>
            </a:lvl1pPr>
          </a:lstStyle>
          <a:p>
            <a:r>
              <a:t>Edge</a:t>
            </a:r>
          </a:p>
        </p:txBody>
      </p:sp>
      <p:sp>
        <p:nvSpPr>
          <p:cNvPr id="155" name="Vertex"/>
          <p:cNvSpPr txBox="1"/>
          <p:nvPr/>
        </p:nvSpPr>
        <p:spPr>
          <a:xfrm>
            <a:off x="10756600" y="1779831"/>
            <a:ext cx="2943798" cy="45416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4900"/>
              </a:lnSpc>
              <a:defRPr sz="1800">
                <a:solidFill>
                  <a:schemeClr val="accent3"/>
                </a:solidFill>
              </a:defRPr>
            </a:lvl1pPr>
          </a:lstStyle>
          <a:p>
            <a:r>
              <a:t>Vertex</a:t>
            </a:r>
          </a:p>
        </p:txBody>
      </p:sp>
      <p:pic>
        <p:nvPicPr>
          <p:cNvPr id="173" name="Connection Line" descr="Connection Line"/>
          <p:cNvPicPr>
            <a:picLocks/>
          </p:cNvPicPr>
          <p:nvPr/>
        </p:nvPicPr>
        <p:blipFill>
          <a:blip r:embed="rId11"/>
          <a:stretch>
            <a:fillRect/>
          </a:stretch>
        </p:blipFill>
        <p:spPr>
          <a:xfrm>
            <a:off x="10961029" y="2250836"/>
            <a:ext cx="557157" cy="875257"/>
          </a:xfrm>
          <a:prstGeom prst="rect">
            <a:avLst/>
          </a:prstGeom>
        </p:spPr>
      </p:pic>
      <p:pic>
        <p:nvPicPr>
          <p:cNvPr id="175" name="Connection Line" descr="Connection Line"/>
          <p:cNvPicPr>
            <a:picLocks/>
          </p:cNvPicPr>
          <p:nvPr/>
        </p:nvPicPr>
        <p:blipFill>
          <a:blip r:embed="rId12"/>
          <a:stretch>
            <a:fillRect/>
          </a:stretch>
        </p:blipFill>
        <p:spPr>
          <a:xfrm>
            <a:off x="10555199" y="4007232"/>
            <a:ext cx="1481422" cy="609773"/>
          </a:xfrm>
          <a:prstGeom prst="rect">
            <a:avLst/>
          </a:prstGeom>
        </p:spPr>
      </p:pic>
      <p:pic>
        <p:nvPicPr>
          <p:cNvPr id="177" name="Connection Line" descr="Connection Line"/>
          <p:cNvPicPr>
            <a:picLocks/>
          </p:cNvPicPr>
          <p:nvPr/>
        </p:nvPicPr>
        <p:blipFill>
          <a:blip r:embed="rId13"/>
          <a:stretch>
            <a:fillRect/>
          </a:stretch>
        </p:blipFill>
        <p:spPr>
          <a:xfrm>
            <a:off x="5853951" y="2462375"/>
            <a:ext cx="1212692" cy="533392"/>
          </a:xfrm>
          <a:prstGeom prst="rect">
            <a:avLst/>
          </a:prstGeom>
        </p:spPr>
      </p:pic>
      <p:sp>
        <p:nvSpPr>
          <p:cNvPr id="159" name="Edge"/>
          <p:cNvSpPr txBox="1"/>
          <p:nvPr/>
        </p:nvSpPr>
        <p:spPr>
          <a:xfrm>
            <a:off x="703298" y="4060424"/>
            <a:ext cx="1155910" cy="45417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4900"/>
              </a:lnSpc>
              <a:defRPr sz="1800">
                <a:solidFill>
                  <a:schemeClr val="accent3"/>
                </a:solidFill>
              </a:defRPr>
            </a:lvl1pPr>
          </a:lstStyle>
          <a:p>
            <a:r>
              <a:t>Edge</a:t>
            </a:r>
          </a:p>
        </p:txBody>
      </p:sp>
      <p:sp>
        <p:nvSpPr>
          <p:cNvPr id="160" name="Vertex"/>
          <p:cNvSpPr txBox="1"/>
          <p:nvPr/>
        </p:nvSpPr>
        <p:spPr>
          <a:xfrm>
            <a:off x="1317071" y="2120455"/>
            <a:ext cx="2943798" cy="45417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4900"/>
              </a:lnSpc>
              <a:defRPr sz="1800">
                <a:solidFill>
                  <a:schemeClr val="accent3"/>
                </a:solidFill>
              </a:defRPr>
            </a:lvl1pPr>
          </a:lstStyle>
          <a:p>
            <a:r>
              <a:t>Vertex</a:t>
            </a:r>
          </a:p>
        </p:txBody>
      </p:sp>
      <p:pic>
        <p:nvPicPr>
          <p:cNvPr id="179" name="Connection Line" descr="Connection Line"/>
          <p:cNvPicPr>
            <a:picLocks/>
          </p:cNvPicPr>
          <p:nvPr/>
        </p:nvPicPr>
        <p:blipFill>
          <a:blip r:embed="rId14"/>
          <a:stretch>
            <a:fillRect/>
          </a:stretch>
        </p:blipFill>
        <p:spPr>
          <a:xfrm>
            <a:off x="1624857" y="2651172"/>
            <a:ext cx="791221" cy="880797"/>
          </a:xfrm>
          <a:prstGeom prst="rect">
            <a:avLst/>
          </a:prstGeom>
        </p:spPr>
      </p:pic>
      <p:pic>
        <p:nvPicPr>
          <p:cNvPr id="181" name="Connection Line" descr="Connection Line"/>
          <p:cNvPicPr>
            <a:picLocks/>
          </p:cNvPicPr>
          <p:nvPr/>
        </p:nvPicPr>
        <p:blipFill>
          <a:blip r:embed="rId15"/>
          <a:stretch>
            <a:fillRect/>
          </a:stretch>
        </p:blipFill>
        <p:spPr>
          <a:xfrm>
            <a:off x="1149584" y="4304034"/>
            <a:ext cx="1627032" cy="389062"/>
          </a:xfrm>
          <a:prstGeom prst="rect">
            <a:avLst/>
          </a:prstGeom>
        </p:spPr>
      </p:pic>
      <p:pic>
        <p:nvPicPr>
          <p:cNvPr id="183" name="Connection Line" descr="Connection Line"/>
          <p:cNvPicPr>
            <a:picLocks/>
          </p:cNvPicPr>
          <p:nvPr/>
        </p:nvPicPr>
        <p:blipFill>
          <a:blip r:embed="rId16"/>
          <a:stretch>
            <a:fillRect/>
          </a:stretch>
        </p:blipFill>
        <p:spPr>
          <a:xfrm>
            <a:off x="5395757" y="4682355"/>
            <a:ext cx="1111828" cy="665213"/>
          </a:xfrm>
          <a:prstGeom prst="rect">
            <a:avLst/>
          </a:prstGeom>
        </p:spPr>
      </p:pic>
      <p:pic>
        <p:nvPicPr>
          <p:cNvPr id="185" name="Connection Line" descr="Connection Line"/>
          <p:cNvPicPr>
            <a:picLocks/>
          </p:cNvPicPr>
          <p:nvPr/>
        </p:nvPicPr>
        <p:blipFill>
          <a:blip r:embed="rId17"/>
          <a:stretch>
            <a:fillRect/>
          </a:stretch>
        </p:blipFill>
        <p:spPr>
          <a:xfrm>
            <a:off x="5370303" y="3350682"/>
            <a:ext cx="1085132" cy="572703"/>
          </a:xfrm>
          <a:prstGeom prst="rect">
            <a:avLst/>
          </a:prstGeom>
        </p:spPr>
      </p:pic>
      <p:sp>
        <p:nvSpPr>
          <p:cNvPr id="165" name="Path from vertex 1 to vertex 3"/>
          <p:cNvSpPr txBox="1"/>
          <p:nvPr/>
        </p:nvSpPr>
        <p:spPr>
          <a:xfrm>
            <a:off x="826305" y="5804127"/>
            <a:ext cx="1599699" cy="93358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4900"/>
              </a:lnSpc>
              <a:defRPr sz="1800">
                <a:solidFill>
                  <a:schemeClr val="accent1"/>
                </a:solidFill>
              </a:defRPr>
            </a:lvl1pPr>
          </a:lstStyle>
          <a:p>
            <a:pPr>
              <a:lnSpc>
                <a:spcPct val="100000"/>
              </a:lnSpc>
            </a:pPr>
            <a:r>
              <a:rPr dirty="0"/>
              <a:t>Path from vertex 1 to vertex 3</a:t>
            </a:r>
          </a:p>
        </p:txBody>
      </p:sp>
      <p:pic>
        <p:nvPicPr>
          <p:cNvPr id="187" name="Connection Line" descr="Connection Line"/>
          <p:cNvPicPr>
            <a:picLocks/>
          </p:cNvPicPr>
          <p:nvPr/>
        </p:nvPicPr>
        <p:blipFill>
          <a:blip r:embed="rId18"/>
          <a:stretch>
            <a:fillRect/>
          </a:stretch>
        </p:blipFill>
        <p:spPr>
          <a:xfrm>
            <a:off x="2400598" y="5312574"/>
            <a:ext cx="1530816" cy="834758"/>
          </a:xfrm>
          <a:prstGeom prst="rect">
            <a:avLst/>
          </a:prstGeom>
        </p:spPr>
      </p:pic>
      <p:sp>
        <p:nvSpPr>
          <p:cNvPr id="167" name="ORDER: Number of vertices in the graph.…"/>
          <p:cNvSpPr txBox="1"/>
          <p:nvPr/>
        </p:nvSpPr>
        <p:spPr>
          <a:xfrm>
            <a:off x="261911" y="7189145"/>
            <a:ext cx="8433536" cy="170303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1800"/>
            </a:pPr>
            <a:r>
              <a:rPr dirty="0"/>
              <a:t>ORDER: </a:t>
            </a:r>
            <a:r>
              <a:rPr sz="1600" dirty="0"/>
              <a:t>Number of vertices in the graph.</a:t>
            </a:r>
          </a:p>
          <a:p>
            <a:pPr algn="l">
              <a:defRPr sz="1800"/>
            </a:pPr>
            <a:r>
              <a:rPr dirty="0"/>
              <a:t>SIZE: </a:t>
            </a:r>
            <a:r>
              <a:rPr sz="1600" dirty="0"/>
              <a:t>Number of edges in the graph.</a:t>
            </a:r>
          </a:p>
          <a:p>
            <a:pPr lvl="1" algn="l">
              <a:defRPr sz="1800"/>
            </a:pPr>
            <a:r>
              <a:rPr dirty="0"/>
              <a:t>VERTEX DEGREE: </a:t>
            </a:r>
            <a:r>
              <a:rPr sz="1600" dirty="0"/>
              <a:t>Number of edges that are incident </a:t>
            </a:r>
          </a:p>
          <a:p>
            <a:pPr lvl="2" algn="l">
              <a:defRPr sz="1800"/>
            </a:pPr>
            <a:r>
              <a:rPr sz="1600" dirty="0"/>
              <a:t>    to a vertex.</a:t>
            </a:r>
          </a:p>
          <a:p>
            <a:pPr algn="l">
              <a:defRPr sz="1800"/>
            </a:pPr>
            <a:r>
              <a:rPr dirty="0"/>
              <a:t>ISOLATED VERTIX: </a:t>
            </a:r>
            <a:r>
              <a:rPr sz="1600" dirty="0"/>
              <a:t>A vertex that is not connected to any </a:t>
            </a:r>
          </a:p>
          <a:p>
            <a:pPr algn="l">
              <a:defRPr sz="1800"/>
            </a:pPr>
            <a:r>
              <a:rPr sz="1600" dirty="0"/>
              <a:t>    other vertices.</a:t>
            </a:r>
          </a:p>
        </p:txBody>
      </p:sp>
      <p:sp>
        <p:nvSpPr>
          <p:cNvPr id="168" name="SELF-LOOP: A edge from a vertex to itself.…"/>
          <p:cNvSpPr txBox="1"/>
          <p:nvPr/>
        </p:nvSpPr>
        <p:spPr>
          <a:xfrm>
            <a:off x="7193143" y="7315812"/>
            <a:ext cx="7770893" cy="93358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1800"/>
            </a:pPr>
            <a:r>
              <a:rPr dirty="0"/>
              <a:t>SELF-LOOP: </a:t>
            </a:r>
            <a:r>
              <a:rPr sz="1600" dirty="0"/>
              <a:t>A edge from a vertex to itself.</a:t>
            </a:r>
          </a:p>
          <a:p>
            <a:pPr algn="l">
              <a:defRPr sz="1800"/>
            </a:pPr>
            <a:r>
              <a:rPr dirty="0"/>
              <a:t>DIRECTED GRAPH: </a:t>
            </a:r>
            <a:r>
              <a:rPr sz="1600" dirty="0"/>
              <a:t>Edges have direction.</a:t>
            </a:r>
          </a:p>
          <a:p>
            <a:pPr algn="l">
              <a:defRPr sz="1800"/>
            </a:pPr>
            <a:r>
              <a:rPr dirty="0"/>
              <a:t>WEIGHTED GRAPH: </a:t>
            </a:r>
            <a:r>
              <a:rPr sz="1600" dirty="0"/>
              <a:t>Edges have weights.</a:t>
            </a:r>
          </a:p>
        </p:txBody>
      </p:sp>
      <p:sp>
        <p:nvSpPr>
          <p:cNvPr id="169" name="Isolated vertex"/>
          <p:cNvSpPr txBox="1"/>
          <p:nvPr/>
        </p:nvSpPr>
        <p:spPr>
          <a:xfrm>
            <a:off x="6456965" y="5416414"/>
            <a:ext cx="1286020" cy="6565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ts val="4900"/>
              </a:lnSpc>
              <a:defRPr sz="1800">
                <a:solidFill>
                  <a:schemeClr val="accent3"/>
                </a:solidFill>
              </a:defRPr>
            </a:lvl1pPr>
          </a:lstStyle>
          <a:p>
            <a:pPr>
              <a:lnSpc>
                <a:spcPct val="100000"/>
              </a:lnSpc>
            </a:pPr>
            <a:r>
              <a:rPr dirty="0"/>
              <a:t>Isolated vertex</a:t>
            </a:r>
          </a:p>
        </p:txBody>
      </p:sp>
      <p:pic>
        <p:nvPicPr>
          <p:cNvPr id="189" name="Connection Line" descr="Connection Line"/>
          <p:cNvPicPr>
            <a:picLocks/>
          </p:cNvPicPr>
          <p:nvPr/>
        </p:nvPicPr>
        <p:blipFill>
          <a:blip r:embed="rId19"/>
          <a:stretch>
            <a:fillRect/>
          </a:stretch>
        </p:blipFill>
        <p:spPr>
          <a:xfrm>
            <a:off x="7364723" y="5777925"/>
            <a:ext cx="961963" cy="554368"/>
          </a:xfrm>
          <a:prstGeom prst="rect">
            <a:avLst/>
          </a:prstGeom>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 name="Pacific Atlantic Water Flow"/>
          <p:cNvSpPr txBox="1"/>
          <p:nvPr/>
        </p:nvSpPr>
        <p:spPr>
          <a:xfrm>
            <a:off x="480505" y="336619"/>
            <a:ext cx="12458453" cy="78032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chemeClr val="accent5"/>
                </a:solidFill>
              </a:defRPr>
            </a:lvl1pPr>
          </a:lstStyle>
          <a:p>
            <a:r>
              <a:t>Pacific Atlantic Water Flow</a:t>
            </a:r>
          </a:p>
        </p:txBody>
      </p:sp>
      <p:sp>
        <p:nvSpPr>
          <p:cNvPr id="1144" name="DFS:…"/>
          <p:cNvSpPr txBox="1"/>
          <p:nvPr/>
        </p:nvSpPr>
        <p:spPr>
          <a:xfrm>
            <a:off x="1071058" y="1716260"/>
            <a:ext cx="10862683" cy="727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300"/>
            </a:pPr>
            <a:r>
              <a:t>DFS:</a:t>
            </a:r>
          </a:p>
          <a:p>
            <a:pPr algn="l">
              <a:defRPr sz="2300"/>
            </a:pPr>
            <a:endParaRPr/>
          </a:p>
          <a:p>
            <a:pPr algn="l">
              <a:defRPr sz="1900"/>
            </a:pPr>
            <a:r>
              <a:t>    public void dfsPacific (int i, int j, int[][] ocean, bool[,] flowsPacific)</a:t>
            </a:r>
          </a:p>
          <a:p>
            <a:pPr algn="l">
              <a:defRPr sz="1900"/>
            </a:pPr>
            <a:r>
              <a:t>    {   </a:t>
            </a:r>
          </a:p>
          <a:p>
            <a:pPr algn="l">
              <a:defRPr sz="1900"/>
            </a:pPr>
            <a:r>
              <a:t>        int N = ocean.Length;</a:t>
            </a:r>
          </a:p>
          <a:p>
            <a:pPr algn="l">
              <a:defRPr sz="1900"/>
            </a:pPr>
            <a:r>
              <a:t>        int M = ocean[0].Length; </a:t>
            </a:r>
          </a:p>
          <a:p>
            <a:pPr algn="l">
              <a:defRPr sz="1900"/>
            </a:pPr>
            <a:r>
              <a:t>        </a:t>
            </a:r>
          </a:p>
          <a:p>
            <a:pPr algn="l">
              <a:defRPr sz="1900"/>
            </a:pPr>
            <a:r>
              <a:t>        flowsPacific[i,j] = true; </a:t>
            </a:r>
          </a:p>
          <a:p>
            <a:pPr algn="l">
              <a:defRPr sz="1900"/>
            </a:pPr>
            <a:r>
              <a:t>        </a:t>
            </a:r>
          </a:p>
          <a:p>
            <a:pPr algn="l">
              <a:defRPr sz="1900"/>
            </a:pPr>
            <a:r>
              <a:t>        if (j+1 &lt; M &amp;&amp; ocean[i][j+1] &gt;= ocean[i][j] &amp;&amp; !flowsPacific[i,j+1]) </a:t>
            </a:r>
          </a:p>
          <a:p>
            <a:pPr algn="l">
              <a:defRPr sz="1900"/>
            </a:pPr>
            <a:r>
              <a:t>            dfsPacific (i, j+1, ocean, flowsPacific); </a:t>
            </a:r>
          </a:p>
          <a:p>
            <a:pPr algn="l">
              <a:defRPr sz="1900"/>
            </a:pPr>
            <a:r>
              <a:t>        if (j-1 &gt;= 0 &amp;&amp; ocean[i][j-1] &gt;= ocean[i][j] &amp;&amp; !flowsPacific[i,j-1]) </a:t>
            </a:r>
          </a:p>
          <a:p>
            <a:pPr algn="l">
              <a:defRPr sz="1900"/>
            </a:pPr>
            <a:r>
              <a:t>            dfsPacific (i, j-1, ocean, flowsPacific);</a:t>
            </a:r>
          </a:p>
          <a:p>
            <a:pPr algn="l">
              <a:defRPr sz="1900"/>
            </a:pPr>
            <a:r>
              <a:t>        if (i+1 &lt; N &amp;&amp; ocean[i+1][j] &gt;= ocean[i][j] &amp;&amp; !flowsPacific[i+1,j]) </a:t>
            </a:r>
          </a:p>
          <a:p>
            <a:pPr algn="l">
              <a:defRPr sz="1900"/>
            </a:pPr>
            <a:r>
              <a:t>            dfsPacific (i+1, j, ocean, flowsPacific);</a:t>
            </a:r>
          </a:p>
          <a:p>
            <a:pPr algn="l">
              <a:defRPr sz="1900"/>
            </a:pPr>
            <a:r>
              <a:t>        if (i-1 &gt;= 0 &amp;&amp; ocean[i-1][j] &gt;= ocean[i][j] &amp;&amp; !flowsPacific[i-1,j]) </a:t>
            </a:r>
          </a:p>
          <a:p>
            <a:pPr algn="l">
              <a:defRPr sz="1900"/>
            </a:pPr>
            <a:r>
              <a:t>            dfsPacific (i-1, j, ocean, flowsPacific);</a:t>
            </a:r>
          </a:p>
          <a:p>
            <a:pPr algn="l">
              <a:defRPr sz="1900"/>
            </a:pPr>
            <a:r>
              <a:t>  </a:t>
            </a:r>
          </a:p>
          <a:p>
            <a:pPr algn="l">
              <a:defRPr sz="1900"/>
            </a:pPr>
            <a:r>
              <a:t>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 name="Line" descr="Line"/>
          <p:cNvPicPr>
            <a:picLocks/>
          </p:cNvPicPr>
          <p:nvPr/>
        </p:nvPicPr>
        <p:blipFill>
          <a:blip r:embed="rId2"/>
          <a:stretch>
            <a:fillRect/>
          </a:stretch>
        </p:blipFill>
        <p:spPr>
          <a:xfrm rot="8418274">
            <a:off x="7704131" y="4288136"/>
            <a:ext cx="2216907" cy="88901"/>
          </a:xfrm>
          <a:prstGeom prst="rect">
            <a:avLst/>
          </a:prstGeom>
        </p:spPr>
      </p:pic>
      <p:sp>
        <p:nvSpPr>
          <p:cNvPr id="194" name="Intro to Graphs…"/>
          <p:cNvSpPr txBox="1"/>
          <p:nvPr/>
        </p:nvSpPr>
        <p:spPr>
          <a:xfrm>
            <a:off x="907434" y="994734"/>
            <a:ext cx="11189932" cy="158396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a:solidFill>
                  <a:schemeClr val="accent5"/>
                </a:solidFill>
              </a:defRPr>
            </a:pPr>
            <a:r>
              <a:t>Intro to Graphs</a:t>
            </a:r>
          </a:p>
          <a:p>
            <a:pPr algn="l">
              <a:defRPr sz="2000">
                <a:solidFill>
                  <a:srgbClr val="D4D4D4"/>
                </a:solidFill>
              </a:defRPr>
            </a:pPr>
            <a:endParaRPr/>
          </a:p>
          <a:p>
            <a:pPr algn="l">
              <a:defRPr sz="2100">
                <a:solidFill>
                  <a:srgbClr val="D4D4D4"/>
                </a:solidFill>
              </a:defRPr>
            </a:pPr>
            <a:r>
              <a:t>Adjacency Matrix: </a:t>
            </a:r>
          </a:p>
        </p:txBody>
      </p:sp>
      <p:graphicFrame>
        <p:nvGraphicFramePr>
          <p:cNvPr id="195" name="Table"/>
          <p:cNvGraphicFramePr/>
          <p:nvPr/>
        </p:nvGraphicFramePr>
        <p:xfrm>
          <a:off x="1154961" y="3080522"/>
          <a:ext cx="5282034" cy="4024128"/>
        </p:xfrm>
        <a:graphic>
          <a:graphicData uri="http://schemas.openxmlformats.org/drawingml/2006/table">
            <a:tbl>
              <a:tblPr firstRow="1" firstCol="1" bandRow="1">
                <a:tableStyleId>{4C3C2611-4C71-4FC5-86AE-919BDF0F9419}</a:tableStyleId>
              </a:tblPr>
              <a:tblGrid>
                <a:gridCol w="880339">
                  <a:extLst>
                    <a:ext uri="{9D8B030D-6E8A-4147-A177-3AD203B41FA5}">
                      <a16:colId xmlns:a16="http://schemas.microsoft.com/office/drawing/2014/main" val="20000"/>
                    </a:ext>
                  </a:extLst>
                </a:gridCol>
                <a:gridCol w="880339">
                  <a:extLst>
                    <a:ext uri="{9D8B030D-6E8A-4147-A177-3AD203B41FA5}">
                      <a16:colId xmlns:a16="http://schemas.microsoft.com/office/drawing/2014/main" val="20001"/>
                    </a:ext>
                  </a:extLst>
                </a:gridCol>
                <a:gridCol w="880339">
                  <a:extLst>
                    <a:ext uri="{9D8B030D-6E8A-4147-A177-3AD203B41FA5}">
                      <a16:colId xmlns:a16="http://schemas.microsoft.com/office/drawing/2014/main" val="20002"/>
                    </a:ext>
                  </a:extLst>
                </a:gridCol>
                <a:gridCol w="880339">
                  <a:extLst>
                    <a:ext uri="{9D8B030D-6E8A-4147-A177-3AD203B41FA5}">
                      <a16:colId xmlns:a16="http://schemas.microsoft.com/office/drawing/2014/main" val="20003"/>
                    </a:ext>
                  </a:extLst>
                </a:gridCol>
                <a:gridCol w="880339">
                  <a:extLst>
                    <a:ext uri="{9D8B030D-6E8A-4147-A177-3AD203B41FA5}">
                      <a16:colId xmlns:a16="http://schemas.microsoft.com/office/drawing/2014/main" val="20004"/>
                    </a:ext>
                  </a:extLst>
                </a:gridCol>
                <a:gridCol w="880339">
                  <a:extLst>
                    <a:ext uri="{9D8B030D-6E8A-4147-A177-3AD203B41FA5}">
                      <a16:colId xmlns:a16="http://schemas.microsoft.com/office/drawing/2014/main" val="20005"/>
                    </a:ext>
                  </a:extLst>
                </a:gridCol>
              </a:tblGrid>
              <a:tr h="670688">
                <a:tc>
                  <a:txBody>
                    <a:bodyPr/>
                    <a:lstStyle/>
                    <a:p>
                      <a:pPr defTabSz="914400">
                        <a:tabLst>
                          <a:tab pos="1295400" algn="l"/>
                        </a:tabLst>
                        <a:defRPr sz="2600">
                          <a:effectLst>
                            <a:outerShdw blurRad="63500" dist="3302" dir="5400000" rotWithShape="0">
                              <a:srgbClr val="000000">
                                <a:alpha val="40000"/>
                              </a:srgbClr>
                            </a:outerShdw>
                          </a:effectLst>
                        </a:defRPr>
                      </a:pPr>
                      <a:endParaRP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2</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3</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4</a:t>
                      </a:r>
                    </a:p>
                  </a:txBody>
                  <a:tcPr marL="50800" marR="50800" marT="50800" marB="50800" anchor="ctr" horzOverflow="overflow"/>
                </a:tc>
                <a:extLst>
                  <a:ext uri="{0D108BD9-81ED-4DB2-BD59-A6C34878D82A}">
                    <a16:rowId xmlns:a16="http://schemas.microsoft.com/office/drawing/2014/main" val="10000"/>
                  </a:ext>
                </a:extLst>
              </a:tr>
              <a:tr h="670688">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1"/>
                  </a:ext>
                </a:extLst>
              </a:tr>
              <a:tr h="670688">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2"/>
                  </a:ext>
                </a:extLst>
              </a:tr>
              <a:tr h="670688">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2</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extLst>
                  <a:ext uri="{0D108BD9-81ED-4DB2-BD59-A6C34878D82A}">
                    <a16:rowId xmlns:a16="http://schemas.microsoft.com/office/drawing/2014/main" val="10003"/>
                  </a:ext>
                </a:extLst>
              </a:tr>
              <a:tr h="670688">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3</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extLst>
                  <a:ext uri="{0D108BD9-81ED-4DB2-BD59-A6C34878D82A}">
                    <a16:rowId xmlns:a16="http://schemas.microsoft.com/office/drawing/2014/main" val="10004"/>
                  </a:ext>
                </a:extLst>
              </a:tr>
              <a:tr h="670688">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4</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1</a:t>
                      </a:r>
                    </a:p>
                  </a:txBody>
                  <a:tcPr marL="50800" marR="50800" marT="50800" marB="50800" anchor="ctr" horzOverflow="overflow"/>
                </a:tc>
                <a:tc>
                  <a:txBody>
                    <a:bodyPr/>
                    <a:lstStyle/>
                    <a:p>
                      <a:pPr defTabSz="914400">
                        <a:tabLst>
                          <a:tab pos="1295400" algn="l"/>
                        </a:tabLst>
                        <a:defRPr>
                          <a:solidFill>
                            <a:srgbClr val="000000"/>
                          </a:solidFill>
                        </a:defRPr>
                      </a:pPr>
                      <a:r>
                        <a:rPr sz="2600">
                          <a:solidFill>
                            <a:srgbClr val="FFFFFF"/>
                          </a:solidFill>
                          <a:effectLst>
                            <a:outerShdw blurRad="63500" dist="3302" dir="5400000" rotWithShape="0">
                              <a:srgbClr val="000000">
                                <a:alpha val="40000"/>
                              </a:srgbClr>
                            </a:outerShdw>
                          </a:effectLst>
                        </a:rPr>
                        <a:t>0</a:t>
                      </a:r>
                    </a:p>
                  </a:txBody>
                  <a:tcPr marL="50800" marR="50800" marT="50800" marB="50800" anchor="ctr" horzOverflow="overflow"/>
                </a:tc>
                <a:extLst>
                  <a:ext uri="{0D108BD9-81ED-4DB2-BD59-A6C34878D82A}">
                    <a16:rowId xmlns:a16="http://schemas.microsoft.com/office/drawing/2014/main" val="10005"/>
                  </a:ext>
                </a:extLst>
              </a:tr>
            </a:tbl>
          </a:graphicData>
        </a:graphic>
      </p:graphicFrame>
      <p:pic>
        <p:nvPicPr>
          <p:cNvPr id="196" name="Line" descr="Line"/>
          <p:cNvPicPr>
            <a:picLocks/>
          </p:cNvPicPr>
          <p:nvPr/>
        </p:nvPicPr>
        <p:blipFill>
          <a:blip r:embed="rId3"/>
          <a:stretch>
            <a:fillRect/>
          </a:stretch>
        </p:blipFill>
        <p:spPr>
          <a:xfrm rot="12306524">
            <a:off x="9990449" y="3872915"/>
            <a:ext cx="1263153" cy="88901"/>
          </a:xfrm>
          <a:prstGeom prst="rect">
            <a:avLst/>
          </a:prstGeom>
        </p:spPr>
      </p:pic>
      <p:pic>
        <p:nvPicPr>
          <p:cNvPr id="198" name="Line" descr="Line"/>
          <p:cNvPicPr>
            <a:picLocks/>
          </p:cNvPicPr>
          <p:nvPr/>
        </p:nvPicPr>
        <p:blipFill>
          <a:blip r:embed="rId4"/>
          <a:stretch>
            <a:fillRect/>
          </a:stretch>
        </p:blipFill>
        <p:spPr>
          <a:xfrm>
            <a:off x="8082140" y="3411041"/>
            <a:ext cx="1152212" cy="88901"/>
          </a:xfrm>
          <a:prstGeom prst="rect">
            <a:avLst/>
          </a:prstGeom>
        </p:spPr>
      </p:pic>
      <p:pic>
        <p:nvPicPr>
          <p:cNvPr id="200" name="Line" descr="Line"/>
          <p:cNvPicPr>
            <a:picLocks/>
          </p:cNvPicPr>
          <p:nvPr/>
        </p:nvPicPr>
        <p:blipFill>
          <a:blip r:embed="rId5"/>
          <a:stretch>
            <a:fillRect/>
          </a:stretch>
        </p:blipFill>
        <p:spPr>
          <a:xfrm rot="8779538">
            <a:off x="9938735" y="4863904"/>
            <a:ext cx="1366583" cy="88901"/>
          </a:xfrm>
          <a:prstGeom prst="rect">
            <a:avLst/>
          </a:prstGeom>
        </p:spPr>
      </p:pic>
      <p:pic>
        <p:nvPicPr>
          <p:cNvPr id="202" name="Line" descr="Line"/>
          <p:cNvPicPr>
            <a:picLocks/>
          </p:cNvPicPr>
          <p:nvPr/>
        </p:nvPicPr>
        <p:blipFill>
          <a:blip r:embed="rId4"/>
          <a:stretch>
            <a:fillRect/>
          </a:stretch>
        </p:blipFill>
        <p:spPr>
          <a:xfrm>
            <a:off x="8082140" y="5345706"/>
            <a:ext cx="1152212" cy="88901"/>
          </a:xfrm>
          <a:prstGeom prst="rect">
            <a:avLst/>
          </a:prstGeom>
        </p:spPr>
      </p:pic>
      <p:pic>
        <p:nvPicPr>
          <p:cNvPr id="204" name="Line" descr="Line"/>
          <p:cNvPicPr>
            <a:picLocks/>
          </p:cNvPicPr>
          <p:nvPr/>
        </p:nvPicPr>
        <p:blipFill>
          <a:blip r:embed="rId6"/>
          <a:stretch>
            <a:fillRect/>
          </a:stretch>
        </p:blipFill>
        <p:spPr>
          <a:xfrm rot="5400000">
            <a:off x="7072593" y="4419647"/>
            <a:ext cx="1182364" cy="88901"/>
          </a:xfrm>
          <a:prstGeom prst="rect">
            <a:avLst/>
          </a:prstGeom>
        </p:spPr>
      </p:pic>
      <p:pic>
        <p:nvPicPr>
          <p:cNvPr id="206" name="Line" descr="Line"/>
          <p:cNvPicPr>
            <a:picLocks/>
          </p:cNvPicPr>
          <p:nvPr/>
        </p:nvPicPr>
        <p:blipFill>
          <a:blip r:embed="rId6"/>
          <a:stretch>
            <a:fillRect/>
          </a:stretch>
        </p:blipFill>
        <p:spPr>
          <a:xfrm rot="5400000">
            <a:off x="9099743" y="4419647"/>
            <a:ext cx="1182364" cy="88901"/>
          </a:xfrm>
          <a:prstGeom prst="rect">
            <a:avLst/>
          </a:prstGeom>
        </p:spPr>
      </p:pic>
      <p:sp>
        <p:nvSpPr>
          <p:cNvPr id="208" name="0"/>
          <p:cNvSpPr/>
          <p:nvPr/>
        </p:nvSpPr>
        <p:spPr>
          <a:xfrm>
            <a:off x="7183218" y="3004297"/>
            <a:ext cx="929857" cy="901815"/>
          </a:xfrm>
          <a:prstGeom prst="ellipse">
            <a:avLst/>
          </a:prstGeom>
          <a:solidFill>
            <a:schemeClr val="accent5"/>
          </a:solid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0</a:t>
            </a:r>
          </a:p>
        </p:txBody>
      </p:sp>
      <p:sp>
        <p:nvSpPr>
          <p:cNvPr id="209" name="1"/>
          <p:cNvSpPr/>
          <p:nvPr/>
        </p:nvSpPr>
        <p:spPr>
          <a:xfrm>
            <a:off x="9225996" y="3004297"/>
            <a:ext cx="929856" cy="901815"/>
          </a:xfrm>
          <a:prstGeom prst="ellipse">
            <a:avLst/>
          </a:prstGeom>
          <a:solidFill>
            <a:schemeClr val="accent5"/>
          </a:solid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1</a:t>
            </a:r>
          </a:p>
        </p:txBody>
      </p:sp>
      <p:sp>
        <p:nvSpPr>
          <p:cNvPr id="210" name="4"/>
          <p:cNvSpPr/>
          <p:nvPr/>
        </p:nvSpPr>
        <p:spPr>
          <a:xfrm>
            <a:off x="7228994" y="4939248"/>
            <a:ext cx="929856" cy="901816"/>
          </a:xfrm>
          <a:prstGeom prst="ellipse">
            <a:avLst/>
          </a:prstGeom>
          <a:solidFill>
            <a:schemeClr val="accent5"/>
          </a:solid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4</a:t>
            </a:r>
          </a:p>
        </p:txBody>
      </p:sp>
      <p:sp>
        <p:nvSpPr>
          <p:cNvPr id="211" name="3"/>
          <p:cNvSpPr/>
          <p:nvPr/>
        </p:nvSpPr>
        <p:spPr>
          <a:xfrm>
            <a:off x="9225996" y="4939248"/>
            <a:ext cx="929856" cy="901816"/>
          </a:xfrm>
          <a:prstGeom prst="ellipse">
            <a:avLst/>
          </a:prstGeom>
          <a:solidFill>
            <a:schemeClr val="accent5"/>
          </a:solid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3</a:t>
            </a:r>
          </a:p>
        </p:txBody>
      </p:sp>
      <p:sp>
        <p:nvSpPr>
          <p:cNvPr id="212" name="2"/>
          <p:cNvSpPr/>
          <p:nvPr/>
        </p:nvSpPr>
        <p:spPr>
          <a:xfrm>
            <a:off x="10820344" y="3881678"/>
            <a:ext cx="929856" cy="901816"/>
          </a:xfrm>
          <a:prstGeom prst="ellipse">
            <a:avLst/>
          </a:prstGeom>
          <a:solidFill>
            <a:schemeClr val="accent5"/>
          </a:solid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2</a:t>
            </a:r>
          </a:p>
        </p:txBody>
      </p:sp>
      <p:sp>
        <p:nvSpPr>
          <p:cNvPr id="213" name="For weighted graph value adj[][] could be greater than 1."/>
          <p:cNvSpPr txBox="1"/>
          <p:nvPr/>
        </p:nvSpPr>
        <p:spPr>
          <a:xfrm>
            <a:off x="7132878" y="6180791"/>
            <a:ext cx="4750672" cy="84786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indent="254000" algn="l">
              <a:lnSpc>
                <a:spcPts val="5200"/>
              </a:lnSpc>
              <a:defRPr sz="1800"/>
            </a:lvl1pPr>
          </a:lstStyle>
          <a:p>
            <a:r>
              <a:t>For weighted graph value adj[][] could be greater than 1.</a:t>
            </a:r>
          </a:p>
        </p:txBody>
      </p:sp>
      <p:sp>
        <p:nvSpPr>
          <p:cNvPr id="214" name="PROS:…"/>
          <p:cNvSpPr txBox="1"/>
          <p:nvPr/>
        </p:nvSpPr>
        <p:spPr>
          <a:xfrm>
            <a:off x="1109062" y="7486008"/>
            <a:ext cx="4750672" cy="120380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indent="241300" algn="l">
              <a:lnSpc>
                <a:spcPts val="5200"/>
              </a:lnSpc>
              <a:defRPr sz="1800"/>
            </a:pPr>
            <a:r>
              <a:t>PROS: </a:t>
            </a:r>
          </a:p>
          <a:p>
            <a:pPr indent="241300" algn="l">
              <a:lnSpc>
                <a:spcPts val="5000"/>
              </a:lnSpc>
              <a:defRPr sz="1600"/>
            </a:pPr>
            <a:r>
              <a:t>Look-up of edge from vertex ‘u’ to ‘v’ is O(1).</a:t>
            </a:r>
          </a:p>
        </p:txBody>
      </p:sp>
      <p:sp>
        <p:nvSpPr>
          <p:cNvPr id="215" name="CONS:…"/>
          <p:cNvSpPr txBox="1"/>
          <p:nvPr/>
        </p:nvSpPr>
        <p:spPr>
          <a:xfrm>
            <a:off x="6097076" y="7454258"/>
            <a:ext cx="6390705" cy="126730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indent="254000" algn="l">
              <a:lnSpc>
                <a:spcPts val="5200"/>
              </a:lnSpc>
              <a:defRPr sz="1800"/>
            </a:pPr>
            <a:r>
              <a:t>CONS: </a:t>
            </a:r>
          </a:p>
          <a:p>
            <a:pPr indent="254000" algn="l">
              <a:lnSpc>
                <a:spcPts val="5000"/>
              </a:lnSpc>
              <a:defRPr sz="1600"/>
            </a:pPr>
            <a:r>
              <a:t>Consumed O(v</a:t>
            </a:r>
            <a:r>
              <a:rPr baseline="31250"/>
              <a:t>2</a:t>
            </a:r>
            <a:r>
              <a:t>) space even when graph is sparse.</a:t>
            </a:r>
          </a:p>
          <a:p>
            <a:pPr indent="254000" algn="l">
              <a:lnSpc>
                <a:spcPts val="5000"/>
              </a:lnSpc>
              <a:defRPr sz="1600"/>
            </a:pPr>
            <a:r>
              <a:t>Adding a vertex takes O(v</a:t>
            </a:r>
            <a:r>
              <a:rPr baseline="31250"/>
              <a:t>2</a:t>
            </a:r>
            <a:r>
              <a:t>) time.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 name="Line" descr="Line"/>
          <p:cNvPicPr>
            <a:picLocks/>
          </p:cNvPicPr>
          <p:nvPr/>
        </p:nvPicPr>
        <p:blipFill>
          <a:blip r:embed="rId2"/>
          <a:stretch>
            <a:fillRect/>
          </a:stretch>
        </p:blipFill>
        <p:spPr>
          <a:xfrm rot="8418274">
            <a:off x="8225726" y="4202537"/>
            <a:ext cx="2216907" cy="88901"/>
          </a:xfrm>
          <a:prstGeom prst="rect">
            <a:avLst/>
          </a:prstGeom>
        </p:spPr>
      </p:pic>
      <p:sp>
        <p:nvSpPr>
          <p:cNvPr id="219" name="Intro to Graphs…"/>
          <p:cNvSpPr txBox="1"/>
          <p:nvPr/>
        </p:nvSpPr>
        <p:spPr>
          <a:xfrm>
            <a:off x="662371" y="994734"/>
            <a:ext cx="11680058" cy="158396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a:solidFill>
                  <a:schemeClr val="accent5"/>
                </a:solidFill>
              </a:defRPr>
            </a:pPr>
            <a:r>
              <a:t>Intro to Graphs</a:t>
            </a:r>
          </a:p>
          <a:p>
            <a:pPr algn="l">
              <a:defRPr sz="2000">
                <a:solidFill>
                  <a:srgbClr val="D4D4D4"/>
                </a:solidFill>
              </a:defRPr>
            </a:pPr>
            <a:endParaRPr/>
          </a:p>
          <a:p>
            <a:pPr algn="l">
              <a:defRPr sz="2100">
                <a:solidFill>
                  <a:srgbClr val="D4D4D4"/>
                </a:solidFill>
              </a:defRPr>
            </a:pPr>
            <a:r>
              <a:t>Adjacency List: </a:t>
            </a:r>
          </a:p>
        </p:txBody>
      </p:sp>
      <p:pic>
        <p:nvPicPr>
          <p:cNvPr id="220" name="Line" descr="Line"/>
          <p:cNvPicPr>
            <a:picLocks/>
          </p:cNvPicPr>
          <p:nvPr/>
        </p:nvPicPr>
        <p:blipFill>
          <a:blip r:embed="rId3"/>
          <a:stretch>
            <a:fillRect/>
          </a:stretch>
        </p:blipFill>
        <p:spPr>
          <a:xfrm rot="12306524">
            <a:off x="10512045" y="3787316"/>
            <a:ext cx="1263152" cy="88901"/>
          </a:xfrm>
          <a:prstGeom prst="rect">
            <a:avLst/>
          </a:prstGeom>
        </p:spPr>
      </p:pic>
      <p:pic>
        <p:nvPicPr>
          <p:cNvPr id="222" name="Line" descr="Line"/>
          <p:cNvPicPr>
            <a:picLocks/>
          </p:cNvPicPr>
          <p:nvPr/>
        </p:nvPicPr>
        <p:blipFill>
          <a:blip r:embed="rId4"/>
          <a:stretch>
            <a:fillRect/>
          </a:stretch>
        </p:blipFill>
        <p:spPr>
          <a:xfrm>
            <a:off x="8603736" y="3325442"/>
            <a:ext cx="1152211" cy="88901"/>
          </a:xfrm>
          <a:prstGeom prst="rect">
            <a:avLst/>
          </a:prstGeom>
        </p:spPr>
      </p:pic>
      <p:pic>
        <p:nvPicPr>
          <p:cNvPr id="224" name="Line" descr="Line"/>
          <p:cNvPicPr>
            <a:picLocks/>
          </p:cNvPicPr>
          <p:nvPr/>
        </p:nvPicPr>
        <p:blipFill>
          <a:blip r:embed="rId5"/>
          <a:stretch>
            <a:fillRect/>
          </a:stretch>
        </p:blipFill>
        <p:spPr>
          <a:xfrm rot="8779538">
            <a:off x="10460330" y="4778305"/>
            <a:ext cx="1366583" cy="88901"/>
          </a:xfrm>
          <a:prstGeom prst="rect">
            <a:avLst/>
          </a:prstGeom>
        </p:spPr>
      </p:pic>
      <p:pic>
        <p:nvPicPr>
          <p:cNvPr id="226" name="Line" descr="Line"/>
          <p:cNvPicPr>
            <a:picLocks/>
          </p:cNvPicPr>
          <p:nvPr/>
        </p:nvPicPr>
        <p:blipFill>
          <a:blip r:embed="rId4"/>
          <a:stretch>
            <a:fillRect/>
          </a:stretch>
        </p:blipFill>
        <p:spPr>
          <a:xfrm>
            <a:off x="8603736" y="5260107"/>
            <a:ext cx="1152211" cy="88901"/>
          </a:xfrm>
          <a:prstGeom prst="rect">
            <a:avLst/>
          </a:prstGeom>
        </p:spPr>
      </p:pic>
      <p:pic>
        <p:nvPicPr>
          <p:cNvPr id="228" name="Line" descr="Line"/>
          <p:cNvPicPr>
            <a:picLocks/>
          </p:cNvPicPr>
          <p:nvPr/>
        </p:nvPicPr>
        <p:blipFill>
          <a:blip r:embed="rId6"/>
          <a:stretch>
            <a:fillRect/>
          </a:stretch>
        </p:blipFill>
        <p:spPr>
          <a:xfrm rot="5400000">
            <a:off x="7594189" y="4334048"/>
            <a:ext cx="1182363" cy="88901"/>
          </a:xfrm>
          <a:prstGeom prst="rect">
            <a:avLst/>
          </a:prstGeom>
        </p:spPr>
      </p:pic>
      <p:pic>
        <p:nvPicPr>
          <p:cNvPr id="230" name="Line" descr="Line"/>
          <p:cNvPicPr>
            <a:picLocks/>
          </p:cNvPicPr>
          <p:nvPr/>
        </p:nvPicPr>
        <p:blipFill>
          <a:blip r:embed="rId6"/>
          <a:stretch>
            <a:fillRect/>
          </a:stretch>
        </p:blipFill>
        <p:spPr>
          <a:xfrm rot="5400000">
            <a:off x="9621339" y="4334048"/>
            <a:ext cx="1182363" cy="88901"/>
          </a:xfrm>
          <a:prstGeom prst="rect">
            <a:avLst/>
          </a:prstGeom>
        </p:spPr>
      </p:pic>
      <p:sp>
        <p:nvSpPr>
          <p:cNvPr id="232" name="0"/>
          <p:cNvSpPr/>
          <p:nvPr/>
        </p:nvSpPr>
        <p:spPr>
          <a:xfrm>
            <a:off x="7704814" y="2918698"/>
            <a:ext cx="929856" cy="901815"/>
          </a:xfrm>
          <a:prstGeom prst="ellipse">
            <a:avLst/>
          </a:prstGeom>
          <a:solidFill>
            <a:schemeClr val="accent5"/>
          </a:solid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0</a:t>
            </a:r>
          </a:p>
        </p:txBody>
      </p:sp>
      <p:sp>
        <p:nvSpPr>
          <p:cNvPr id="233" name="1"/>
          <p:cNvSpPr/>
          <p:nvPr/>
        </p:nvSpPr>
        <p:spPr>
          <a:xfrm>
            <a:off x="9747591" y="2918698"/>
            <a:ext cx="929857" cy="901815"/>
          </a:xfrm>
          <a:prstGeom prst="ellipse">
            <a:avLst/>
          </a:prstGeom>
          <a:solidFill>
            <a:schemeClr val="accent5"/>
          </a:solid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1</a:t>
            </a:r>
          </a:p>
        </p:txBody>
      </p:sp>
      <p:sp>
        <p:nvSpPr>
          <p:cNvPr id="234" name="4"/>
          <p:cNvSpPr/>
          <p:nvPr/>
        </p:nvSpPr>
        <p:spPr>
          <a:xfrm>
            <a:off x="7750589" y="4853649"/>
            <a:ext cx="929857" cy="901816"/>
          </a:xfrm>
          <a:prstGeom prst="ellipse">
            <a:avLst/>
          </a:prstGeom>
          <a:solidFill>
            <a:schemeClr val="accent5"/>
          </a:solid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4</a:t>
            </a:r>
          </a:p>
        </p:txBody>
      </p:sp>
      <p:sp>
        <p:nvSpPr>
          <p:cNvPr id="235" name="3"/>
          <p:cNvSpPr/>
          <p:nvPr/>
        </p:nvSpPr>
        <p:spPr>
          <a:xfrm>
            <a:off x="9747591" y="4853649"/>
            <a:ext cx="929857" cy="901816"/>
          </a:xfrm>
          <a:prstGeom prst="ellipse">
            <a:avLst/>
          </a:prstGeom>
          <a:solidFill>
            <a:schemeClr val="accent5"/>
          </a:solid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3</a:t>
            </a:r>
          </a:p>
        </p:txBody>
      </p:sp>
      <p:sp>
        <p:nvSpPr>
          <p:cNvPr id="236" name="2"/>
          <p:cNvSpPr/>
          <p:nvPr/>
        </p:nvSpPr>
        <p:spPr>
          <a:xfrm>
            <a:off x="11341939" y="3796079"/>
            <a:ext cx="929856" cy="901816"/>
          </a:xfrm>
          <a:prstGeom prst="ellipse">
            <a:avLst/>
          </a:prstGeom>
          <a:solidFill>
            <a:schemeClr val="accent5"/>
          </a:solid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2</a:t>
            </a:r>
          </a:p>
        </p:txBody>
      </p:sp>
      <p:sp>
        <p:nvSpPr>
          <p:cNvPr id="237" name="For weighted graph value adj[][] could be greater than 1."/>
          <p:cNvSpPr txBox="1"/>
          <p:nvPr/>
        </p:nvSpPr>
        <p:spPr>
          <a:xfrm>
            <a:off x="7654473" y="6095191"/>
            <a:ext cx="4750672" cy="84787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indent="254000" algn="l">
              <a:lnSpc>
                <a:spcPts val="5200"/>
              </a:lnSpc>
              <a:defRPr sz="1800"/>
            </a:lvl1pPr>
          </a:lstStyle>
          <a:p>
            <a:r>
              <a:t>For weighted graph value adj[][] could be greater than 1.</a:t>
            </a:r>
          </a:p>
        </p:txBody>
      </p:sp>
      <p:sp>
        <p:nvSpPr>
          <p:cNvPr id="238" name="PROS:…"/>
          <p:cNvSpPr txBox="1"/>
          <p:nvPr/>
        </p:nvSpPr>
        <p:spPr>
          <a:xfrm>
            <a:off x="821810" y="7606474"/>
            <a:ext cx="5948343" cy="120380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indent="241300" algn="l">
              <a:lnSpc>
                <a:spcPts val="5200"/>
              </a:lnSpc>
              <a:defRPr sz="1800"/>
            </a:pPr>
            <a:r>
              <a:t>PROS: </a:t>
            </a:r>
          </a:p>
          <a:p>
            <a:pPr indent="241300" algn="l">
              <a:lnSpc>
                <a:spcPts val="5000"/>
              </a:lnSpc>
              <a:defRPr sz="1600"/>
            </a:pPr>
            <a:r>
              <a:t>Saves space, O(v + e).</a:t>
            </a:r>
          </a:p>
          <a:p>
            <a:pPr indent="241300" algn="l">
              <a:lnSpc>
                <a:spcPts val="5000"/>
              </a:lnSpc>
              <a:defRPr sz="1600"/>
            </a:pPr>
            <a:r>
              <a:t>Adding a vertex is more efficient.</a:t>
            </a:r>
          </a:p>
        </p:txBody>
      </p:sp>
      <p:sp>
        <p:nvSpPr>
          <p:cNvPr id="239" name="CONS:…"/>
          <p:cNvSpPr txBox="1"/>
          <p:nvPr/>
        </p:nvSpPr>
        <p:spPr>
          <a:xfrm>
            <a:off x="5809360" y="7606474"/>
            <a:ext cx="6390705" cy="120380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indent="254000" algn="l">
              <a:lnSpc>
                <a:spcPts val="5200"/>
              </a:lnSpc>
              <a:defRPr sz="1800"/>
            </a:pPr>
            <a:r>
              <a:t>CONS: </a:t>
            </a:r>
          </a:p>
          <a:p>
            <a:pPr indent="254000" algn="l">
              <a:lnSpc>
                <a:spcPts val="5000"/>
              </a:lnSpc>
              <a:defRPr sz="1600"/>
            </a:pPr>
            <a:r>
              <a:t>Queries for edge from vertex u to vertex v are not efficient and can be O(V).</a:t>
            </a:r>
          </a:p>
        </p:txBody>
      </p:sp>
      <p:sp>
        <p:nvSpPr>
          <p:cNvPr id="240" name="0"/>
          <p:cNvSpPr/>
          <p:nvPr/>
        </p:nvSpPr>
        <p:spPr>
          <a:xfrm>
            <a:off x="733038" y="2977560"/>
            <a:ext cx="800329" cy="609942"/>
          </a:xfrm>
          <a:prstGeom prst="rect">
            <a:avLst/>
          </a:prstGeom>
          <a:solidFill>
            <a:schemeClr val="accent1"/>
          </a:solid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1800">
                <a:effectLst>
                  <a:outerShdw blurRad="63500" dist="25400" dir="2700000" rotWithShape="0">
                    <a:srgbClr val="000000">
                      <a:alpha val="70000"/>
                    </a:srgbClr>
                  </a:outerShdw>
                </a:effectLst>
              </a:defRPr>
            </a:lvl1pPr>
          </a:lstStyle>
          <a:p>
            <a:r>
              <a:t>0</a:t>
            </a:r>
          </a:p>
        </p:txBody>
      </p:sp>
      <p:sp>
        <p:nvSpPr>
          <p:cNvPr id="241" name="1"/>
          <p:cNvSpPr/>
          <p:nvPr/>
        </p:nvSpPr>
        <p:spPr>
          <a:xfrm>
            <a:off x="733038" y="3766305"/>
            <a:ext cx="800329" cy="609942"/>
          </a:xfrm>
          <a:prstGeom prst="rect">
            <a:avLst/>
          </a:prstGeom>
          <a:solidFill>
            <a:schemeClr val="accent1"/>
          </a:solid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1800">
                <a:effectLst>
                  <a:outerShdw blurRad="63500" dist="25400" dir="2700000" rotWithShape="0">
                    <a:srgbClr val="000000">
                      <a:alpha val="70000"/>
                    </a:srgbClr>
                  </a:outerShdw>
                </a:effectLst>
              </a:defRPr>
            </a:lvl1pPr>
          </a:lstStyle>
          <a:p>
            <a:r>
              <a:t>1</a:t>
            </a:r>
          </a:p>
        </p:txBody>
      </p:sp>
      <p:sp>
        <p:nvSpPr>
          <p:cNvPr id="242" name="2"/>
          <p:cNvSpPr/>
          <p:nvPr/>
        </p:nvSpPr>
        <p:spPr>
          <a:xfrm>
            <a:off x="733038" y="4555050"/>
            <a:ext cx="800329" cy="609942"/>
          </a:xfrm>
          <a:prstGeom prst="rect">
            <a:avLst/>
          </a:prstGeom>
          <a:solidFill>
            <a:schemeClr val="accent1"/>
          </a:solid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1800">
                <a:effectLst>
                  <a:outerShdw blurRad="63500" dist="25400" dir="2700000" rotWithShape="0">
                    <a:srgbClr val="000000">
                      <a:alpha val="70000"/>
                    </a:srgbClr>
                  </a:outerShdw>
                </a:effectLst>
              </a:defRPr>
            </a:lvl1pPr>
          </a:lstStyle>
          <a:p>
            <a:r>
              <a:t>2</a:t>
            </a:r>
          </a:p>
        </p:txBody>
      </p:sp>
      <p:sp>
        <p:nvSpPr>
          <p:cNvPr id="243" name="3"/>
          <p:cNvSpPr/>
          <p:nvPr/>
        </p:nvSpPr>
        <p:spPr>
          <a:xfrm>
            <a:off x="733038" y="5343795"/>
            <a:ext cx="800329" cy="609942"/>
          </a:xfrm>
          <a:prstGeom prst="rect">
            <a:avLst/>
          </a:prstGeom>
          <a:solidFill>
            <a:schemeClr val="accent1"/>
          </a:solid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1800">
                <a:effectLst>
                  <a:outerShdw blurRad="63500" dist="25400" dir="2700000" rotWithShape="0">
                    <a:srgbClr val="000000">
                      <a:alpha val="70000"/>
                    </a:srgbClr>
                  </a:outerShdw>
                </a:effectLst>
              </a:defRPr>
            </a:lvl1pPr>
          </a:lstStyle>
          <a:p>
            <a:r>
              <a:t>3</a:t>
            </a:r>
          </a:p>
        </p:txBody>
      </p:sp>
      <p:sp>
        <p:nvSpPr>
          <p:cNvPr id="244" name="4"/>
          <p:cNvSpPr/>
          <p:nvPr/>
        </p:nvSpPr>
        <p:spPr>
          <a:xfrm>
            <a:off x="733038" y="6134736"/>
            <a:ext cx="800329" cy="609942"/>
          </a:xfrm>
          <a:prstGeom prst="rect">
            <a:avLst/>
          </a:prstGeom>
          <a:solidFill>
            <a:schemeClr val="accent1"/>
          </a:solid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1800">
                <a:effectLst>
                  <a:outerShdw blurRad="63500" dist="25400" dir="2700000" rotWithShape="0">
                    <a:srgbClr val="000000">
                      <a:alpha val="70000"/>
                    </a:srgbClr>
                  </a:outerShdw>
                </a:effectLst>
              </a:defRPr>
            </a:lvl1pPr>
          </a:lstStyle>
          <a:p>
            <a:r>
              <a:t>4</a:t>
            </a:r>
          </a:p>
        </p:txBody>
      </p:sp>
      <p:sp>
        <p:nvSpPr>
          <p:cNvPr id="245" name="1"/>
          <p:cNvSpPr/>
          <p:nvPr/>
        </p:nvSpPr>
        <p:spPr>
          <a:xfrm>
            <a:off x="1873762" y="2977560"/>
            <a:ext cx="540430" cy="609942"/>
          </a:xfrm>
          <a:prstGeom prst="rect">
            <a:avLst/>
          </a:prstGeom>
          <a:solidFill>
            <a:schemeClr val="accent1"/>
          </a:solid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1800">
                <a:effectLst>
                  <a:outerShdw blurRad="63500" dist="25400" dir="2700000" rotWithShape="0">
                    <a:srgbClr val="000000">
                      <a:alpha val="70000"/>
                    </a:srgbClr>
                  </a:outerShdw>
                </a:effectLst>
              </a:defRPr>
            </a:lvl1pPr>
          </a:lstStyle>
          <a:p>
            <a:r>
              <a:t>1</a:t>
            </a:r>
          </a:p>
        </p:txBody>
      </p:sp>
      <p:sp>
        <p:nvSpPr>
          <p:cNvPr id="246" name="Rectangle"/>
          <p:cNvSpPr/>
          <p:nvPr/>
        </p:nvSpPr>
        <p:spPr>
          <a:xfrm>
            <a:off x="2446721" y="2977560"/>
            <a:ext cx="540429" cy="609942"/>
          </a:xfrm>
          <a:prstGeom prst="rect">
            <a:avLst/>
          </a:prstGeom>
          <a:solidFill>
            <a:schemeClr val="accent1"/>
          </a:solidFill>
          <a:ln w="12700">
            <a:miter lim="400000"/>
          </a:ln>
          <a:effectLst>
            <a:outerShdw blurRad="63500" dir="16200000" rotWithShape="0">
              <a:srgbClr val="000000">
                <a:alpha val="50000"/>
              </a:srgbClr>
            </a:outerShdw>
          </a:effectLst>
        </p:spPr>
        <p:txBody>
          <a:bodyPr lIns="50800" tIns="50800" rIns="50800" bIns="50800" anchor="ctr"/>
          <a:lstStyle/>
          <a:p>
            <a:pPr>
              <a:defRPr sz="1800">
                <a:effectLst>
                  <a:outerShdw blurRad="63500" dist="25400" dir="2700000" rotWithShape="0">
                    <a:srgbClr val="000000">
                      <a:alpha val="70000"/>
                    </a:srgbClr>
                  </a:outerShdw>
                </a:effectLst>
              </a:defRPr>
            </a:pPr>
            <a:endParaRPr/>
          </a:p>
        </p:txBody>
      </p:sp>
      <p:sp>
        <p:nvSpPr>
          <p:cNvPr id="247" name="4"/>
          <p:cNvSpPr/>
          <p:nvPr/>
        </p:nvSpPr>
        <p:spPr>
          <a:xfrm>
            <a:off x="3327546" y="2977560"/>
            <a:ext cx="540429" cy="609942"/>
          </a:xfrm>
          <a:prstGeom prst="rect">
            <a:avLst/>
          </a:prstGeom>
          <a:solidFill>
            <a:schemeClr val="accent1"/>
          </a:solid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1800">
                <a:effectLst>
                  <a:outerShdw blurRad="63500" dist="25400" dir="2700000" rotWithShape="0">
                    <a:srgbClr val="000000">
                      <a:alpha val="70000"/>
                    </a:srgbClr>
                  </a:outerShdw>
                </a:effectLst>
              </a:defRPr>
            </a:lvl1pPr>
          </a:lstStyle>
          <a:p>
            <a:r>
              <a:t>4</a:t>
            </a:r>
          </a:p>
        </p:txBody>
      </p:sp>
      <p:sp>
        <p:nvSpPr>
          <p:cNvPr id="248" name="-"/>
          <p:cNvSpPr/>
          <p:nvPr/>
        </p:nvSpPr>
        <p:spPr>
          <a:xfrm>
            <a:off x="3900504" y="2977560"/>
            <a:ext cx="540430" cy="609942"/>
          </a:xfrm>
          <a:prstGeom prst="rect">
            <a:avLst/>
          </a:prstGeom>
          <a:solidFill>
            <a:schemeClr val="accent1"/>
          </a:solid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1800">
                <a:effectLst>
                  <a:outerShdw blurRad="63500" dist="25400" dir="2700000" rotWithShape="0">
                    <a:srgbClr val="000000">
                      <a:alpha val="70000"/>
                    </a:srgbClr>
                  </a:outerShdw>
                </a:effectLst>
              </a:defRPr>
            </a:lvl1pPr>
          </a:lstStyle>
          <a:p>
            <a:r>
              <a:t>-</a:t>
            </a:r>
          </a:p>
        </p:txBody>
      </p:sp>
      <p:pic>
        <p:nvPicPr>
          <p:cNvPr id="249" name="Line" descr="Line"/>
          <p:cNvPicPr>
            <a:picLocks/>
          </p:cNvPicPr>
          <p:nvPr/>
        </p:nvPicPr>
        <p:blipFill>
          <a:blip r:embed="rId7"/>
          <a:stretch>
            <a:fillRect/>
          </a:stretch>
        </p:blipFill>
        <p:spPr>
          <a:xfrm>
            <a:off x="1428768" y="3159362"/>
            <a:ext cx="568363" cy="246564"/>
          </a:xfrm>
          <a:prstGeom prst="rect">
            <a:avLst/>
          </a:prstGeom>
        </p:spPr>
      </p:pic>
      <p:pic>
        <p:nvPicPr>
          <p:cNvPr id="251" name="Line" descr="Line"/>
          <p:cNvPicPr>
            <a:picLocks/>
          </p:cNvPicPr>
          <p:nvPr/>
        </p:nvPicPr>
        <p:blipFill>
          <a:blip r:embed="rId7"/>
          <a:stretch>
            <a:fillRect/>
          </a:stretch>
        </p:blipFill>
        <p:spPr>
          <a:xfrm>
            <a:off x="2887133" y="3159249"/>
            <a:ext cx="568363" cy="246565"/>
          </a:xfrm>
          <a:prstGeom prst="rect">
            <a:avLst/>
          </a:prstGeom>
        </p:spPr>
      </p:pic>
      <p:sp>
        <p:nvSpPr>
          <p:cNvPr id="253" name="0"/>
          <p:cNvSpPr/>
          <p:nvPr/>
        </p:nvSpPr>
        <p:spPr>
          <a:xfrm>
            <a:off x="1842519" y="3764919"/>
            <a:ext cx="540429" cy="609942"/>
          </a:xfrm>
          <a:prstGeom prst="rect">
            <a:avLst/>
          </a:prstGeom>
          <a:solidFill>
            <a:schemeClr val="accent1"/>
          </a:solid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1800">
                <a:effectLst>
                  <a:outerShdw blurRad="63500" dist="25400" dir="2700000" rotWithShape="0">
                    <a:srgbClr val="000000">
                      <a:alpha val="70000"/>
                    </a:srgbClr>
                  </a:outerShdw>
                </a:effectLst>
              </a:defRPr>
            </a:lvl1pPr>
          </a:lstStyle>
          <a:p>
            <a:r>
              <a:t>0</a:t>
            </a:r>
          </a:p>
        </p:txBody>
      </p:sp>
      <p:sp>
        <p:nvSpPr>
          <p:cNvPr id="254" name="Rectangle"/>
          <p:cNvSpPr/>
          <p:nvPr/>
        </p:nvSpPr>
        <p:spPr>
          <a:xfrm>
            <a:off x="2415477" y="3764919"/>
            <a:ext cx="540430" cy="609942"/>
          </a:xfrm>
          <a:prstGeom prst="rect">
            <a:avLst/>
          </a:prstGeom>
          <a:solidFill>
            <a:schemeClr val="accent1"/>
          </a:solidFill>
          <a:ln w="12700">
            <a:miter lim="400000"/>
          </a:ln>
          <a:effectLst>
            <a:outerShdw blurRad="63500" dir="16200000" rotWithShape="0">
              <a:srgbClr val="000000">
                <a:alpha val="50000"/>
              </a:srgbClr>
            </a:outerShdw>
          </a:effectLst>
        </p:spPr>
        <p:txBody>
          <a:bodyPr lIns="50800" tIns="50800" rIns="50800" bIns="50800" anchor="ctr"/>
          <a:lstStyle/>
          <a:p>
            <a:pPr>
              <a:defRPr sz="1800">
                <a:effectLst>
                  <a:outerShdw blurRad="63500" dist="25400" dir="2700000" rotWithShape="0">
                    <a:srgbClr val="000000">
                      <a:alpha val="70000"/>
                    </a:srgbClr>
                  </a:outerShdw>
                </a:effectLst>
              </a:defRPr>
            </a:pPr>
            <a:endParaRPr/>
          </a:p>
        </p:txBody>
      </p:sp>
      <p:sp>
        <p:nvSpPr>
          <p:cNvPr id="255" name="4"/>
          <p:cNvSpPr/>
          <p:nvPr/>
        </p:nvSpPr>
        <p:spPr>
          <a:xfrm>
            <a:off x="3296302" y="3764919"/>
            <a:ext cx="540430" cy="609942"/>
          </a:xfrm>
          <a:prstGeom prst="rect">
            <a:avLst/>
          </a:prstGeom>
          <a:solidFill>
            <a:schemeClr val="accent1"/>
          </a:solid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1800">
                <a:effectLst>
                  <a:outerShdw blurRad="63500" dist="25400" dir="2700000" rotWithShape="0">
                    <a:srgbClr val="000000">
                      <a:alpha val="70000"/>
                    </a:srgbClr>
                  </a:outerShdw>
                </a:effectLst>
              </a:defRPr>
            </a:lvl1pPr>
          </a:lstStyle>
          <a:p>
            <a:r>
              <a:t>4</a:t>
            </a:r>
          </a:p>
        </p:txBody>
      </p:sp>
      <p:sp>
        <p:nvSpPr>
          <p:cNvPr id="256" name="Rectangle"/>
          <p:cNvSpPr/>
          <p:nvPr/>
        </p:nvSpPr>
        <p:spPr>
          <a:xfrm>
            <a:off x="3869261" y="3764919"/>
            <a:ext cx="540429" cy="609942"/>
          </a:xfrm>
          <a:prstGeom prst="rect">
            <a:avLst/>
          </a:prstGeom>
          <a:solidFill>
            <a:schemeClr val="accent1"/>
          </a:solidFill>
          <a:ln w="12700">
            <a:miter lim="400000"/>
          </a:ln>
          <a:effectLst>
            <a:outerShdw blurRad="63500" dir="16200000" rotWithShape="0">
              <a:srgbClr val="000000">
                <a:alpha val="50000"/>
              </a:srgbClr>
            </a:outerShdw>
          </a:effectLst>
        </p:spPr>
        <p:txBody>
          <a:bodyPr lIns="50800" tIns="50800" rIns="50800" bIns="50800" anchor="ctr"/>
          <a:lstStyle/>
          <a:p>
            <a:pPr>
              <a:defRPr sz="1800">
                <a:effectLst>
                  <a:outerShdw blurRad="63500" dist="25400" dir="2700000" rotWithShape="0">
                    <a:srgbClr val="000000">
                      <a:alpha val="70000"/>
                    </a:srgbClr>
                  </a:outerShdw>
                </a:effectLst>
              </a:defRPr>
            </a:pPr>
            <a:endParaRPr/>
          </a:p>
        </p:txBody>
      </p:sp>
      <p:pic>
        <p:nvPicPr>
          <p:cNvPr id="257" name="Line" descr="Line"/>
          <p:cNvPicPr>
            <a:picLocks/>
          </p:cNvPicPr>
          <p:nvPr/>
        </p:nvPicPr>
        <p:blipFill>
          <a:blip r:embed="rId7"/>
          <a:stretch>
            <a:fillRect/>
          </a:stretch>
        </p:blipFill>
        <p:spPr>
          <a:xfrm>
            <a:off x="1397525" y="3946720"/>
            <a:ext cx="568362" cy="246565"/>
          </a:xfrm>
          <a:prstGeom prst="rect">
            <a:avLst/>
          </a:prstGeom>
        </p:spPr>
      </p:pic>
      <p:pic>
        <p:nvPicPr>
          <p:cNvPr id="259" name="Line" descr="Line"/>
          <p:cNvPicPr>
            <a:picLocks/>
          </p:cNvPicPr>
          <p:nvPr/>
        </p:nvPicPr>
        <p:blipFill>
          <a:blip r:embed="rId7"/>
          <a:stretch>
            <a:fillRect/>
          </a:stretch>
        </p:blipFill>
        <p:spPr>
          <a:xfrm>
            <a:off x="2855890" y="3946608"/>
            <a:ext cx="568362" cy="246564"/>
          </a:xfrm>
          <a:prstGeom prst="rect">
            <a:avLst/>
          </a:prstGeom>
        </p:spPr>
      </p:pic>
      <p:sp>
        <p:nvSpPr>
          <p:cNvPr id="261" name="2"/>
          <p:cNvSpPr/>
          <p:nvPr/>
        </p:nvSpPr>
        <p:spPr>
          <a:xfrm>
            <a:off x="4759249" y="3767111"/>
            <a:ext cx="540429" cy="609942"/>
          </a:xfrm>
          <a:prstGeom prst="rect">
            <a:avLst/>
          </a:prstGeom>
          <a:solidFill>
            <a:schemeClr val="accent1"/>
          </a:solid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1800">
                <a:effectLst>
                  <a:outerShdw blurRad="63500" dist="25400" dir="2700000" rotWithShape="0">
                    <a:srgbClr val="000000">
                      <a:alpha val="70000"/>
                    </a:srgbClr>
                  </a:outerShdw>
                </a:effectLst>
              </a:defRPr>
            </a:lvl1pPr>
          </a:lstStyle>
          <a:p>
            <a:r>
              <a:t>2</a:t>
            </a:r>
          </a:p>
        </p:txBody>
      </p:sp>
      <p:sp>
        <p:nvSpPr>
          <p:cNvPr id="262" name="Rectangle"/>
          <p:cNvSpPr/>
          <p:nvPr/>
        </p:nvSpPr>
        <p:spPr>
          <a:xfrm>
            <a:off x="5332207" y="3767111"/>
            <a:ext cx="540430" cy="609942"/>
          </a:xfrm>
          <a:prstGeom prst="rect">
            <a:avLst/>
          </a:prstGeom>
          <a:solidFill>
            <a:schemeClr val="accent1"/>
          </a:solidFill>
          <a:ln w="12700">
            <a:miter lim="400000"/>
          </a:ln>
          <a:effectLst>
            <a:outerShdw blurRad="63500" dir="16200000" rotWithShape="0">
              <a:srgbClr val="000000">
                <a:alpha val="50000"/>
              </a:srgbClr>
            </a:outerShdw>
          </a:effectLst>
        </p:spPr>
        <p:txBody>
          <a:bodyPr lIns="50800" tIns="50800" rIns="50800" bIns="50800" anchor="ctr"/>
          <a:lstStyle/>
          <a:p>
            <a:pPr>
              <a:defRPr sz="1800">
                <a:effectLst>
                  <a:outerShdw blurRad="63500" dist="25400" dir="2700000" rotWithShape="0">
                    <a:srgbClr val="000000">
                      <a:alpha val="70000"/>
                    </a:srgbClr>
                  </a:outerShdw>
                </a:effectLst>
              </a:defRPr>
            </a:pPr>
            <a:endParaRPr/>
          </a:p>
        </p:txBody>
      </p:sp>
      <p:sp>
        <p:nvSpPr>
          <p:cNvPr id="263" name="3"/>
          <p:cNvSpPr/>
          <p:nvPr/>
        </p:nvSpPr>
        <p:spPr>
          <a:xfrm>
            <a:off x="6213032" y="3767111"/>
            <a:ext cx="540429" cy="609942"/>
          </a:xfrm>
          <a:prstGeom prst="rect">
            <a:avLst/>
          </a:prstGeom>
          <a:solidFill>
            <a:schemeClr val="accent1"/>
          </a:solid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1800">
                <a:effectLst>
                  <a:outerShdw blurRad="63500" dist="25400" dir="2700000" rotWithShape="0">
                    <a:srgbClr val="000000">
                      <a:alpha val="70000"/>
                    </a:srgbClr>
                  </a:outerShdw>
                </a:effectLst>
              </a:defRPr>
            </a:lvl1pPr>
          </a:lstStyle>
          <a:p>
            <a:r>
              <a:t>3</a:t>
            </a:r>
          </a:p>
        </p:txBody>
      </p:sp>
      <p:sp>
        <p:nvSpPr>
          <p:cNvPr id="264" name="-"/>
          <p:cNvSpPr/>
          <p:nvPr/>
        </p:nvSpPr>
        <p:spPr>
          <a:xfrm>
            <a:off x="6785991" y="3767111"/>
            <a:ext cx="540429" cy="609942"/>
          </a:xfrm>
          <a:prstGeom prst="rect">
            <a:avLst/>
          </a:prstGeom>
          <a:solidFill>
            <a:schemeClr val="accent1"/>
          </a:solid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1800">
                <a:effectLst>
                  <a:outerShdw blurRad="63500" dist="25400" dir="2700000" rotWithShape="0">
                    <a:srgbClr val="000000">
                      <a:alpha val="70000"/>
                    </a:srgbClr>
                  </a:outerShdw>
                </a:effectLst>
              </a:defRPr>
            </a:lvl1pPr>
          </a:lstStyle>
          <a:p>
            <a:r>
              <a:t>-</a:t>
            </a:r>
          </a:p>
        </p:txBody>
      </p:sp>
      <p:pic>
        <p:nvPicPr>
          <p:cNvPr id="265" name="Line" descr="Line"/>
          <p:cNvPicPr>
            <a:picLocks/>
          </p:cNvPicPr>
          <p:nvPr/>
        </p:nvPicPr>
        <p:blipFill>
          <a:blip r:embed="rId7"/>
          <a:stretch>
            <a:fillRect/>
          </a:stretch>
        </p:blipFill>
        <p:spPr>
          <a:xfrm>
            <a:off x="4314255" y="3948912"/>
            <a:ext cx="568362" cy="246565"/>
          </a:xfrm>
          <a:prstGeom prst="rect">
            <a:avLst/>
          </a:prstGeom>
        </p:spPr>
      </p:pic>
      <p:pic>
        <p:nvPicPr>
          <p:cNvPr id="267" name="Line" descr="Line"/>
          <p:cNvPicPr>
            <a:picLocks/>
          </p:cNvPicPr>
          <p:nvPr/>
        </p:nvPicPr>
        <p:blipFill>
          <a:blip r:embed="rId7"/>
          <a:stretch>
            <a:fillRect/>
          </a:stretch>
        </p:blipFill>
        <p:spPr>
          <a:xfrm>
            <a:off x="5772620" y="3948799"/>
            <a:ext cx="568362" cy="246565"/>
          </a:xfrm>
          <a:prstGeom prst="rect">
            <a:avLst/>
          </a:prstGeom>
        </p:spPr>
      </p:pic>
      <p:sp>
        <p:nvSpPr>
          <p:cNvPr id="269" name="1"/>
          <p:cNvSpPr/>
          <p:nvPr/>
        </p:nvSpPr>
        <p:spPr>
          <a:xfrm>
            <a:off x="1865995" y="4565661"/>
            <a:ext cx="540429" cy="609942"/>
          </a:xfrm>
          <a:prstGeom prst="rect">
            <a:avLst/>
          </a:prstGeom>
          <a:solidFill>
            <a:schemeClr val="accent1"/>
          </a:solid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1800">
                <a:effectLst>
                  <a:outerShdw blurRad="63500" dist="25400" dir="2700000" rotWithShape="0">
                    <a:srgbClr val="000000">
                      <a:alpha val="70000"/>
                    </a:srgbClr>
                  </a:outerShdw>
                </a:effectLst>
              </a:defRPr>
            </a:lvl1pPr>
          </a:lstStyle>
          <a:p>
            <a:r>
              <a:t>1</a:t>
            </a:r>
          </a:p>
        </p:txBody>
      </p:sp>
      <p:sp>
        <p:nvSpPr>
          <p:cNvPr id="270" name="Rectangle"/>
          <p:cNvSpPr/>
          <p:nvPr/>
        </p:nvSpPr>
        <p:spPr>
          <a:xfrm>
            <a:off x="2438953" y="4565661"/>
            <a:ext cx="540429" cy="609942"/>
          </a:xfrm>
          <a:prstGeom prst="rect">
            <a:avLst/>
          </a:prstGeom>
          <a:solidFill>
            <a:schemeClr val="accent1"/>
          </a:solidFill>
          <a:ln w="12700">
            <a:miter lim="400000"/>
          </a:ln>
          <a:effectLst>
            <a:outerShdw blurRad="63500" dir="16200000" rotWithShape="0">
              <a:srgbClr val="000000">
                <a:alpha val="50000"/>
              </a:srgbClr>
            </a:outerShdw>
          </a:effectLst>
        </p:spPr>
        <p:txBody>
          <a:bodyPr lIns="50800" tIns="50800" rIns="50800" bIns="50800" anchor="ctr"/>
          <a:lstStyle/>
          <a:p>
            <a:pPr>
              <a:defRPr sz="1800">
                <a:effectLst>
                  <a:outerShdw blurRad="63500" dist="25400" dir="2700000" rotWithShape="0">
                    <a:srgbClr val="000000">
                      <a:alpha val="70000"/>
                    </a:srgbClr>
                  </a:outerShdw>
                </a:effectLst>
              </a:defRPr>
            </a:pPr>
            <a:endParaRPr/>
          </a:p>
        </p:txBody>
      </p:sp>
      <p:sp>
        <p:nvSpPr>
          <p:cNvPr id="271" name="3"/>
          <p:cNvSpPr/>
          <p:nvPr/>
        </p:nvSpPr>
        <p:spPr>
          <a:xfrm>
            <a:off x="3319777" y="4565661"/>
            <a:ext cx="540430" cy="609942"/>
          </a:xfrm>
          <a:prstGeom prst="rect">
            <a:avLst/>
          </a:prstGeom>
          <a:solidFill>
            <a:schemeClr val="accent1"/>
          </a:solid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1800">
                <a:effectLst>
                  <a:outerShdw blurRad="63500" dist="25400" dir="2700000" rotWithShape="0">
                    <a:srgbClr val="000000">
                      <a:alpha val="70000"/>
                    </a:srgbClr>
                  </a:outerShdw>
                </a:effectLst>
              </a:defRPr>
            </a:lvl1pPr>
          </a:lstStyle>
          <a:p>
            <a:r>
              <a:t>3</a:t>
            </a:r>
          </a:p>
        </p:txBody>
      </p:sp>
      <p:sp>
        <p:nvSpPr>
          <p:cNvPr id="272" name="-"/>
          <p:cNvSpPr/>
          <p:nvPr/>
        </p:nvSpPr>
        <p:spPr>
          <a:xfrm>
            <a:off x="3892736" y="4565661"/>
            <a:ext cx="540429" cy="609942"/>
          </a:xfrm>
          <a:prstGeom prst="rect">
            <a:avLst/>
          </a:prstGeom>
          <a:solidFill>
            <a:schemeClr val="accent1"/>
          </a:solid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1800">
                <a:effectLst>
                  <a:outerShdw blurRad="63500" dist="25400" dir="2700000" rotWithShape="0">
                    <a:srgbClr val="000000">
                      <a:alpha val="70000"/>
                    </a:srgbClr>
                  </a:outerShdw>
                </a:effectLst>
              </a:defRPr>
            </a:lvl1pPr>
          </a:lstStyle>
          <a:p>
            <a:r>
              <a:t>-</a:t>
            </a:r>
          </a:p>
        </p:txBody>
      </p:sp>
      <p:pic>
        <p:nvPicPr>
          <p:cNvPr id="273" name="Line" descr="Line"/>
          <p:cNvPicPr>
            <a:picLocks/>
          </p:cNvPicPr>
          <p:nvPr/>
        </p:nvPicPr>
        <p:blipFill>
          <a:blip r:embed="rId7"/>
          <a:stretch>
            <a:fillRect/>
          </a:stretch>
        </p:blipFill>
        <p:spPr>
          <a:xfrm>
            <a:off x="1421000" y="4747463"/>
            <a:ext cx="568363" cy="246564"/>
          </a:xfrm>
          <a:prstGeom prst="rect">
            <a:avLst/>
          </a:prstGeom>
        </p:spPr>
      </p:pic>
      <p:pic>
        <p:nvPicPr>
          <p:cNvPr id="275" name="Line" descr="Line"/>
          <p:cNvPicPr>
            <a:picLocks/>
          </p:cNvPicPr>
          <p:nvPr/>
        </p:nvPicPr>
        <p:blipFill>
          <a:blip r:embed="rId7"/>
          <a:stretch>
            <a:fillRect/>
          </a:stretch>
        </p:blipFill>
        <p:spPr>
          <a:xfrm>
            <a:off x="2879365" y="4747350"/>
            <a:ext cx="568363" cy="246564"/>
          </a:xfrm>
          <a:prstGeom prst="rect">
            <a:avLst/>
          </a:prstGeom>
        </p:spPr>
      </p:pic>
      <p:sp>
        <p:nvSpPr>
          <p:cNvPr id="277" name="1"/>
          <p:cNvSpPr/>
          <p:nvPr/>
        </p:nvSpPr>
        <p:spPr>
          <a:xfrm>
            <a:off x="1858555" y="5365130"/>
            <a:ext cx="540429" cy="609942"/>
          </a:xfrm>
          <a:prstGeom prst="rect">
            <a:avLst/>
          </a:prstGeom>
          <a:solidFill>
            <a:schemeClr val="accent1"/>
          </a:solid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1800">
                <a:effectLst>
                  <a:outerShdw blurRad="63500" dist="25400" dir="2700000" rotWithShape="0">
                    <a:srgbClr val="000000">
                      <a:alpha val="70000"/>
                    </a:srgbClr>
                  </a:outerShdw>
                </a:effectLst>
              </a:defRPr>
            </a:lvl1pPr>
          </a:lstStyle>
          <a:p>
            <a:r>
              <a:t>1</a:t>
            </a:r>
          </a:p>
        </p:txBody>
      </p:sp>
      <p:sp>
        <p:nvSpPr>
          <p:cNvPr id="278" name="Rectangle"/>
          <p:cNvSpPr/>
          <p:nvPr/>
        </p:nvSpPr>
        <p:spPr>
          <a:xfrm>
            <a:off x="2431513" y="5365130"/>
            <a:ext cx="540430" cy="609942"/>
          </a:xfrm>
          <a:prstGeom prst="rect">
            <a:avLst/>
          </a:prstGeom>
          <a:solidFill>
            <a:schemeClr val="accent1"/>
          </a:solidFill>
          <a:ln w="12700">
            <a:miter lim="400000"/>
          </a:ln>
          <a:effectLst>
            <a:outerShdw blurRad="63500" dir="16200000" rotWithShape="0">
              <a:srgbClr val="000000">
                <a:alpha val="50000"/>
              </a:srgbClr>
            </a:outerShdw>
          </a:effectLst>
        </p:spPr>
        <p:txBody>
          <a:bodyPr lIns="50800" tIns="50800" rIns="50800" bIns="50800" anchor="ctr"/>
          <a:lstStyle/>
          <a:p>
            <a:pPr>
              <a:defRPr sz="1800">
                <a:effectLst>
                  <a:outerShdw blurRad="63500" dist="25400" dir="2700000" rotWithShape="0">
                    <a:srgbClr val="000000">
                      <a:alpha val="70000"/>
                    </a:srgbClr>
                  </a:outerShdw>
                </a:effectLst>
              </a:defRPr>
            </a:pPr>
            <a:endParaRPr/>
          </a:p>
        </p:txBody>
      </p:sp>
      <p:sp>
        <p:nvSpPr>
          <p:cNvPr id="279" name="4"/>
          <p:cNvSpPr/>
          <p:nvPr/>
        </p:nvSpPr>
        <p:spPr>
          <a:xfrm>
            <a:off x="3312338" y="5365130"/>
            <a:ext cx="540430" cy="609942"/>
          </a:xfrm>
          <a:prstGeom prst="rect">
            <a:avLst/>
          </a:prstGeom>
          <a:solidFill>
            <a:schemeClr val="accent1"/>
          </a:solid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1800">
                <a:effectLst>
                  <a:outerShdw blurRad="63500" dist="25400" dir="2700000" rotWithShape="0">
                    <a:srgbClr val="000000">
                      <a:alpha val="70000"/>
                    </a:srgbClr>
                  </a:outerShdw>
                </a:effectLst>
              </a:defRPr>
            </a:lvl1pPr>
          </a:lstStyle>
          <a:p>
            <a:r>
              <a:t>4</a:t>
            </a:r>
          </a:p>
        </p:txBody>
      </p:sp>
      <p:sp>
        <p:nvSpPr>
          <p:cNvPr id="280" name="Rectangle"/>
          <p:cNvSpPr/>
          <p:nvPr/>
        </p:nvSpPr>
        <p:spPr>
          <a:xfrm>
            <a:off x="3885296" y="5365130"/>
            <a:ext cx="540430" cy="609942"/>
          </a:xfrm>
          <a:prstGeom prst="rect">
            <a:avLst/>
          </a:prstGeom>
          <a:solidFill>
            <a:schemeClr val="accent1"/>
          </a:solidFill>
          <a:ln w="12700">
            <a:miter lim="400000"/>
          </a:ln>
          <a:effectLst>
            <a:outerShdw blurRad="63500" dir="16200000" rotWithShape="0">
              <a:srgbClr val="000000">
                <a:alpha val="50000"/>
              </a:srgbClr>
            </a:outerShdw>
          </a:effectLst>
        </p:spPr>
        <p:txBody>
          <a:bodyPr lIns="50800" tIns="50800" rIns="50800" bIns="50800" anchor="ctr"/>
          <a:lstStyle/>
          <a:p>
            <a:pPr>
              <a:defRPr sz="1800">
                <a:effectLst>
                  <a:outerShdw blurRad="63500" dist="25400" dir="2700000" rotWithShape="0">
                    <a:srgbClr val="000000">
                      <a:alpha val="70000"/>
                    </a:srgbClr>
                  </a:outerShdw>
                </a:effectLst>
              </a:defRPr>
            </a:pPr>
            <a:endParaRPr/>
          </a:p>
        </p:txBody>
      </p:sp>
      <p:pic>
        <p:nvPicPr>
          <p:cNvPr id="281" name="Line" descr="Line"/>
          <p:cNvPicPr>
            <a:picLocks/>
          </p:cNvPicPr>
          <p:nvPr/>
        </p:nvPicPr>
        <p:blipFill>
          <a:blip r:embed="rId7"/>
          <a:stretch>
            <a:fillRect/>
          </a:stretch>
        </p:blipFill>
        <p:spPr>
          <a:xfrm>
            <a:off x="1413561" y="5546932"/>
            <a:ext cx="568362" cy="246564"/>
          </a:xfrm>
          <a:prstGeom prst="rect">
            <a:avLst/>
          </a:prstGeom>
        </p:spPr>
      </p:pic>
      <p:pic>
        <p:nvPicPr>
          <p:cNvPr id="283" name="Line" descr="Line"/>
          <p:cNvPicPr>
            <a:picLocks/>
          </p:cNvPicPr>
          <p:nvPr/>
        </p:nvPicPr>
        <p:blipFill>
          <a:blip r:embed="rId7"/>
          <a:stretch>
            <a:fillRect/>
          </a:stretch>
        </p:blipFill>
        <p:spPr>
          <a:xfrm>
            <a:off x="2871926" y="5546819"/>
            <a:ext cx="568362" cy="246564"/>
          </a:xfrm>
          <a:prstGeom prst="rect">
            <a:avLst/>
          </a:prstGeom>
        </p:spPr>
      </p:pic>
      <p:sp>
        <p:nvSpPr>
          <p:cNvPr id="285" name="3"/>
          <p:cNvSpPr/>
          <p:nvPr/>
        </p:nvSpPr>
        <p:spPr>
          <a:xfrm>
            <a:off x="1856083" y="6153762"/>
            <a:ext cx="540430" cy="609942"/>
          </a:xfrm>
          <a:prstGeom prst="rect">
            <a:avLst/>
          </a:prstGeom>
          <a:solidFill>
            <a:schemeClr val="accent1"/>
          </a:solid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1800">
                <a:effectLst>
                  <a:outerShdw blurRad="63500" dist="25400" dir="2700000" rotWithShape="0">
                    <a:srgbClr val="000000">
                      <a:alpha val="70000"/>
                    </a:srgbClr>
                  </a:outerShdw>
                </a:effectLst>
              </a:defRPr>
            </a:lvl1pPr>
          </a:lstStyle>
          <a:p>
            <a:r>
              <a:t>3</a:t>
            </a:r>
          </a:p>
        </p:txBody>
      </p:sp>
      <p:sp>
        <p:nvSpPr>
          <p:cNvPr id="286" name="Rectangle"/>
          <p:cNvSpPr/>
          <p:nvPr/>
        </p:nvSpPr>
        <p:spPr>
          <a:xfrm>
            <a:off x="2429042" y="6153762"/>
            <a:ext cx="540429" cy="609942"/>
          </a:xfrm>
          <a:prstGeom prst="rect">
            <a:avLst/>
          </a:prstGeom>
          <a:solidFill>
            <a:schemeClr val="accent1"/>
          </a:solidFill>
          <a:ln w="12700">
            <a:miter lim="400000"/>
          </a:ln>
          <a:effectLst>
            <a:outerShdw blurRad="63500" dir="16200000" rotWithShape="0">
              <a:srgbClr val="000000">
                <a:alpha val="50000"/>
              </a:srgbClr>
            </a:outerShdw>
          </a:effectLst>
        </p:spPr>
        <p:txBody>
          <a:bodyPr lIns="50800" tIns="50800" rIns="50800" bIns="50800" anchor="ctr"/>
          <a:lstStyle/>
          <a:p>
            <a:pPr>
              <a:defRPr sz="1800">
                <a:effectLst>
                  <a:outerShdw blurRad="63500" dist="25400" dir="2700000" rotWithShape="0">
                    <a:srgbClr val="000000">
                      <a:alpha val="70000"/>
                    </a:srgbClr>
                  </a:outerShdw>
                </a:effectLst>
              </a:defRPr>
            </a:pPr>
            <a:endParaRPr/>
          </a:p>
        </p:txBody>
      </p:sp>
      <p:sp>
        <p:nvSpPr>
          <p:cNvPr id="287" name="0"/>
          <p:cNvSpPr/>
          <p:nvPr/>
        </p:nvSpPr>
        <p:spPr>
          <a:xfrm>
            <a:off x="3309866" y="6153762"/>
            <a:ext cx="540430" cy="609942"/>
          </a:xfrm>
          <a:prstGeom prst="rect">
            <a:avLst/>
          </a:prstGeom>
          <a:solidFill>
            <a:schemeClr val="accent1"/>
          </a:solid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1800">
                <a:effectLst>
                  <a:outerShdw blurRad="63500" dist="25400" dir="2700000" rotWithShape="0">
                    <a:srgbClr val="000000">
                      <a:alpha val="70000"/>
                    </a:srgbClr>
                  </a:outerShdw>
                </a:effectLst>
              </a:defRPr>
            </a:lvl1pPr>
          </a:lstStyle>
          <a:p>
            <a:r>
              <a:t>0</a:t>
            </a:r>
          </a:p>
        </p:txBody>
      </p:sp>
      <p:sp>
        <p:nvSpPr>
          <p:cNvPr id="288" name="Rectangle"/>
          <p:cNvSpPr/>
          <p:nvPr/>
        </p:nvSpPr>
        <p:spPr>
          <a:xfrm>
            <a:off x="3882825" y="6153762"/>
            <a:ext cx="540429" cy="609942"/>
          </a:xfrm>
          <a:prstGeom prst="rect">
            <a:avLst/>
          </a:prstGeom>
          <a:solidFill>
            <a:schemeClr val="accent1"/>
          </a:solidFill>
          <a:ln w="12700">
            <a:miter lim="400000"/>
          </a:ln>
          <a:effectLst>
            <a:outerShdw blurRad="63500" dir="16200000" rotWithShape="0">
              <a:srgbClr val="000000">
                <a:alpha val="50000"/>
              </a:srgbClr>
            </a:outerShdw>
          </a:effectLst>
        </p:spPr>
        <p:txBody>
          <a:bodyPr lIns="50800" tIns="50800" rIns="50800" bIns="50800" anchor="ctr"/>
          <a:lstStyle/>
          <a:p>
            <a:pPr>
              <a:defRPr sz="1800">
                <a:effectLst>
                  <a:outerShdw blurRad="63500" dist="25400" dir="2700000" rotWithShape="0">
                    <a:srgbClr val="000000">
                      <a:alpha val="70000"/>
                    </a:srgbClr>
                  </a:outerShdw>
                </a:effectLst>
              </a:defRPr>
            </a:pPr>
            <a:endParaRPr/>
          </a:p>
        </p:txBody>
      </p:sp>
      <p:pic>
        <p:nvPicPr>
          <p:cNvPr id="289" name="Line" descr="Line"/>
          <p:cNvPicPr>
            <a:picLocks/>
          </p:cNvPicPr>
          <p:nvPr/>
        </p:nvPicPr>
        <p:blipFill>
          <a:blip r:embed="rId7"/>
          <a:stretch>
            <a:fillRect/>
          </a:stretch>
        </p:blipFill>
        <p:spPr>
          <a:xfrm>
            <a:off x="1411089" y="6335563"/>
            <a:ext cx="568362" cy="246565"/>
          </a:xfrm>
          <a:prstGeom prst="rect">
            <a:avLst/>
          </a:prstGeom>
        </p:spPr>
      </p:pic>
      <p:pic>
        <p:nvPicPr>
          <p:cNvPr id="291" name="Line" descr="Line"/>
          <p:cNvPicPr>
            <a:picLocks/>
          </p:cNvPicPr>
          <p:nvPr/>
        </p:nvPicPr>
        <p:blipFill>
          <a:blip r:embed="rId7"/>
          <a:stretch>
            <a:fillRect/>
          </a:stretch>
        </p:blipFill>
        <p:spPr>
          <a:xfrm>
            <a:off x="2869454" y="6335451"/>
            <a:ext cx="568362" cy="246564"/>
          </a:xfrm>
          <a:prstGeom prst="rect">
            <a:avLst/>
          </a:prstGeom>
        </p:spPr>
      </p:pic>
      <p:sp>
        <p:nvSpPr>
          <p:cNvPr id="293" name="1"/>
          <p:cNvSpPr/>
          <p:nvPr/>
        </p:nvSpPr>
        <p:spPr>
          <a:xfrm>
            <a:off x="4759248" y="6166098"/>
            <a:ext cx="540430" cy="609942"/>
          </a:xfrm>
          <a:prstGeom prst="rect">
            <a:avLst/>
          </a:prstGeom>
          <a:solidFill>
            <a:schemeClr val="accent1"/>
          </a:solid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1800">
                <a:effectLst>
                  <a:outerShdw blurRad="63500" dist="25400" dir="2700000" rotWithShape="0">
                    <a:srgbClr val="000000">
                      <a:alpha val="70000"/>
                    </a:srgbClr>
                  </a:outerShdw>
                </a:effectLst>
              </a:defRPr>
            </a:lvl1pPr>
          </a:lstStyle>
          <a:p>
            <a:r>
              <a:t>1</a:t>
            </a:r>
          </a:p>
        </p:txBody>
      </p:sp>
      <p:sp>
        <p:nvSpPr>
          <p:cNvPr id="294" name="-"/>
          <p:cNvSpPr/>
          <p:nvPr/>
        </p:nvSpPr>
        <p:spPr>
          <a:xfrm>
            <a:off x="5332207" y="6166098"/>
            <a:ext cx="540429" cy="609942"/>
          </a:xfrm>
          <a:prstGeom prst="rect">
            <a:avLst/>
          </a:prstGeom>
          <a:solidFill>
            <a:schemeClr val="accent1"/>
          </a:solid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1800">
                <a:effectLst>
                  <a:outerShdw blurRad="63500" dist="25400" dir="2700000" rotWithShape="0">
                    <a:srgbClr val="000000">
                      <a:alpha val="70000"/>
                    </a:srgbClr>
                  </a:outerShdw>
                </a:effectLst>
              </a:defRPr>
            </a:lvl1pPr>
          </a:lstStyle>
          <a:p>
            <a:r>
              <a:t>-</a:t>
            </a:r>
          </a:p>
        </p:txBody>
      </p:sp>
      <p:pic>
        <p:nvPicPr>
          <p:cNvPr id="295" name="Line" descr="Line"/>
          <p:cNvPicPr>
            <a:picLocks/>
          </p:cNvPicPr>
          <p:nvPr/>
        </p:nvPicPr>
        <p:blipFill>
          <a:blip r:embed="rId7"/>
          <a:stretch>
            <a:fillRect/>
          </a:stretch>
        </p:blipFill>
        <p:spPr>
          <a:xfrm>
            <a:off x="4318836" y="6347787"/>
            <a:ext cx="568363" cy="246564"/>
          </a:xfrm>
          <a:prstGeom prst="rect">
            <a:avLst/>
          </a:prstGeom>
        </p:spPr>
      </p:pic>
      <p:sp>
        <p:nvSpPr>
          <p:cNvPr id="297" name="2"/>
          <p:cNvSpPr/>
          <p:nvPr/>
        </p:nvSpPr>
        <p:spPr>
          <a:xfrm>
            <a:off x="4757939" y="5365130"/>
            <a:ext cx="540430" cy="609942"/>
          </a:xfrm>
          <a:prstGeom prst="rect">
            <a:avLst/>
          </a:prstGeom>
          <a:solidFill>
            <a:schemeClr val="accent1"/>
          </a:solid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1800">
                <a:effectLst>
                  <a:outerShdw blurRad="63500" dist="25400" dir="2700000" rotWithShape="0">
                    <a:srgbClr val="000000">
                      <a:alpha val="70000"/>
                    </a:srgbClr>
                  </a:outerShdw>
                </a:effectLst>
              </a:defRPr>
            </a:lvl1pPr>
          </a:lstStyle>
          <a:p>
            <a:r>
              <a:t>2</a:t>
            </a:r>
          </a:p>
        </p:txBody>
      </p:sp>
      <p:sp>
        <p:nvSpPr>
          <p:cNvPr id="298" name="-"/>
          <p:cNvSpPr/>
          <p:nvPr/>
        </p:nvSpPr>
        <p:spPr>
          <a:xfrm>
            <a:off x="5330898" y="5365130"/>
            <a:ext cx="540429" cy="609942"/>
          </a:xfrm>
          <a:prstGeom prst="rect">
            <a:avLst/>
          </a:prstGeom>
          <a:solidFill>
            <a:schemeClr val="accent1"/>
          </a:solid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1800">
                <a:effectLst>
                  <a:outerShdw blurRad="63500" dist="25400" dir="2700000" rotWithShape="0">
                    <a:srgbClr val="000000">
                      <a:alpha val="70000"/>
                    </a:srgbClr>
                  </a:outerShdw>
                </a:effectLst>
              </a:defRPr>
            </a:lvl1pPr>
          </a:lstStyle>
          <a:p>
            <a:r>
              <a:t>-</a:t>
            </a:r>
          </a:p>
        </p:txBody>
      </p:sp>
      <p:pic>
        <p:nvPicPr>
          <p:cNvPr id="299" name="Line" descr="Line"/>
          <p:cNvPicPr>
            <a:picLocks/>
          </p:cNvPicPr>
          <p:nvPr/>
        </p:nvPicPr>
        <p:blipFill>
          <a:blip r:embed="rId7"/>
          <a:stretch>
            <a:fillRect/>
          </a:stretch>
        </p:blipFill>
        <p:spPr>
          <a:xfrm>
            <a:off x="4317527" y="5546819"/>
            <a:ext cx="568363" cy="246564"/>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Breadth first Search (BFS)"/>
          <p:cNvSpPr txBox="1"/>
          <p:nvPr/>
        </p:nvSpPr>
        <p:spPr>
          <a:xfrm>
            <a:off x="907434" y="1134408"/>
            <a:ext cx="11189932" cy="124136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a:solidFill>
                  <a:schemeClr val="accent5"/>
                </a:solidFill>
              </a:defRPr>
            </a:pPr>
            <a:r>
              <a:rPr dirty="0"/>
              <a:t>Breadth </a:t>
            </a:r>
            <a:r>
              <a:rPr lang="en-US" dirty="0"/>
              <a:t>F</a:t>
            </a:r>
            <a:r>
              <a:rPr dirty="0"/>
              <a:t>irst Search (BFS)</a:t>
            </a:r>
          </a:p>
          <a:p>
            <a:pPr>
              <a:defRPr sz="1200" u="sng">
                <a:solidFill>
                  <a:srgbClr val="CBC8C2"/>
                </a:solidFill>
              </a:defRPr>
            </a:pPr>
            <a:endParaRPr dirty="0"/>
          </a:p>
          <a:p>
            <a:pPr algn="l">
              <a:defRPr sz="2000">
                <a:solidFill>
                  <a:srgbClr val="D4D4D4"/>
                </a:solidFill>
              </a:defRPr>
            </a:pPr>
            <a:endParaRPr dirty="0"/>
          </a:p>
        </p:txBody>
      </p:sp>
      <p:pic>
        <p:nvPicPr>
          <p:cNvPr id="303" name="Line" descr="Line"/>
          <p:cNvPicPr>
            <a:picLocks/>
          </p:cNvPicPr>
          <p:nvPr/>
        </p:nvPicPr>
        <p:blipFill>
          <a:blip r:embed="rId2"/>
          <a:stretch>
            <a:fillRect/>
          </a:stretch>
        </p:blipFill>
        <p:spPr>
          <a:xfrm rot="13500000">
            <a:off x="5468823" y="4951115"/>
            <a:ext cx="924927" cy="405070"/>
          </a:xfrm>
          <a:prstGeom prst="rect">
            <a:avLst/>
          </a:prstGeom>
        </p:spPr>
      </p:pic>
      <p:sp>
        <p:nvSpPr>
          <p:cNvPr id="305" name="In breadth-first search (BFS), we start at a particular vertex and explore all of its neighbors at the present depth before moving on to the vertices in the next level. Unlike trees, graphs can contain cycles (a path where the first and last vertices are the same). Hence, we have to keep track of the visited vertices. When implementing BFS, we use a queue data structure."/>
          <p:cNvSpPr txBox="1"/>
          <p:nvPr/>
        </p:nvSpPr>
        <p:spPr>
          <a:xfrm>
            <a:off x="548101" y="1845341"/>
            <a:ext cx="11908598" cy="171841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indent="254000" algn="l">
              <a:defRPr sz="2100"/>
            </a:pPr>
            <a:r>
              <a:rPr dirty="0"/>
              <a:t>In breadth-first search (BFS), we start at a particular vertex and explore all of its neighbors at the present depth before moving on to the vertices in the next level. Unlike trees, graphs can contain cycles (a path where the first and last vertices are the same). Hence, we have to keep track of the visited vertices. When implementing BFS, we use a queue data structure.</a:t>
            </a:r>
          </a:p>
        </p:txBody>
      </p:sp>
      <p:pic>
        <p:nvPicPr>
          <p:cNvPr id="306" name="Line" descr="Line"/>
          <p:cNvPicPr>
            <a:picLocks/>
          </p:cNvPicPr>
          <p:nvPr/>
        </p:nvPicPr>
        <p:blipFill>
          <a:blip r:embed="rId3"/>
          <a:stretch>
            <a:fillRect/>
          </a:stretch>
        </p:blipFill>
        <p:spPr>
          <a:xfrm rot="16200000">
            <a:off x="6110313" y="6281803"/>
            <a:ext cx="784174" cy="405069"/>
          </a:xfrm>
          <a:prstGeom prst="rect">
            <a:avLst/>
          </a:prstGeom>
        </p:spPr>
      </p:pic>
      <p:pic>
        <p:nvPicPr>
          <p:cNvPr id="308" name="Line" descr="Line"/>
          <p:cNvPicPr>
            <a:picLocks/>
          </p:cNvPicPr>
          <p:nvPr/>
        </p:nvPicPr>
        <p:blipFill>
          <a:blip r:embed="rId4"/>
          <a:stretch>
            <a:fillRect/>
          </a:stretch>
        </p:blipFill>
        <p:spPr>
          <a:xfrm>
            <a:off x="8425005" y="7077279"/>
            <a:ext cx="1626555" cy="405070"/>
          </a:xfrm>
          <a:prstGeom prst="rect">
            <a:avLst/>
          </a:prstGeom>
        </p:spPr>
      </p:pic>
      <p:pic>
        <p:nvPicPr>
          <p:cNvPr id="310" name="Line" descr="Line"/>
          <p:cNvPicPr>
            <a:picLocks/>
          </p:cNvPicPr>
          <p:nvPr/>
        </p:nvPicPr>
        <p:blipFill>
          <a:blip r:embed="rId3"/>
          <a:stretch>
            <a:fillRect/>
          </a:stretch>
        </p:blipFill>
        <p:spPr>
          <a:xfrm rot="5400000">
            <a:off x="6098905" y="7839167"/>
            <a:ext cx="784174" cy="405069"/>
          </a:xfrm>
          <a:prstGeom prst="rect">
            <a:avLst/>
          </a:prstGeom>
        </p:spPr>
      </p:pic>
      <p:pic>
        <p:nvPicPr>
          <p:cNvPr id="312" name="Line" descr="Line"/>
          <p:cNvPicPr>
            <a:picLocks/>
          </p:cNvPicPr>
          <p:nvPr/>
        </p:nvPicPr>
        <p:blipFill>
          <a:blip r:embed="rId5"/>
          <a:stretch>
            <a:fillRect/>
          </a:stretch>
        </p:blipFill>
        <p:spPr>
          <a:xfrm rot="10800000">
            <a:off x="5052112" y="7031053"/>
            <a:ext cx="1152212" cy="405070"/>
          </a:xfrm>
          <a:prstGeom prst="rect">
            <a:avLst/>
          </a:prstGeom>
        </p:spPr>
      </p:pic>
      <p:pic>
        <p:nvPicPr>
          <p:cNvPr id="314" name="Line" descr="Line"/>
          <p:cNvPicPr>
            <a:picLocks/>
          </p:cNvPicPr>
          <p:nvPr/>
        </p:nvPicPr>
        <p:blipFill>
          <a:blip r:embed="rId6"/>
          <a:stretch>
            <a:fillRect/>
          </a:stretch>
        </p:blipFill>
        <p:spPr>
          <a:xfrm rot="18900000">
            <a:off x="6727118" y="4892883"/>
            <a:ext cx="830372" cy="405069"/>
          </a:xfrm>
          <a:prstGeom prst="rect">
            <a:avLst/>
          </a:prstGeom>
        </p:spPr>
      </p:pic>
      <p:pic>
        <p:nvPicPr>
          <p:cNvPr id="316" name="Line" descr="Line"/>
          <p:cNvPicPr>
            <a:picLocks/>
          </p:cNvPicPr>
          <p:nvPr/>
        </p:nvPicPr>
        <p:blipFill>
          <a:blip r:embed="rId7"/>
          <a:stretch>
            <a:fillRect/>
          </a:stretch>
        </p:blipFill>
        <p:spPr>
          <a:xfrm>
            <a:off x="6867836" y="7024380"/>
            <a:ext cx="1152212" cy="405070"/>
          </a:xfrm>
          <a:prstGeom prst="rect">
            <a:avLst/>
          </a:prstGeom>
        </p:spPr>
      </p:pic>
      <p:sp>
        <p:nvSpPr>
          <p:cNvPr id="318" name="1"/>
          <p:cNvSpPr/>
          <p:nvPr/>
        </p:nvSpPr>
        <p:spPr>
          <a:xfrm>
            <a:off x="6037472" y="6825249"/>
            <a:ext cx="929857" cy="901815"/>
          </a:xfrm>
          <a:prstGeom prst="ellipse">
            <a:avLst/>
          </a:prstGeom>
          <a:blipFill>
            <a:blip r:embed="rId8"/>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1</a:t>
            </a:r>
          </a:p>
        </p:txBody>
      </p:sp>
      <p:sp>
        <p:nvSpPr>
          <p:cNvPr id="319" name="1"/>
          <p:cNvSpPr/>
          <p:nvPr/>
        </p:nvSpPr>
        <p:spPr>
          <a:xfrm>
            <a:off x="6037472" y="6825249"/>
            <a:ext cx="929856" cy="901815"/>
          </a:xfrm>
          <a:prstGeom prst="ellipse">
            <a:avLst/>
          </a:prstGeom>
          <a:solidFill>
            <a:schemeClr val="accent5"/>
          </a:solid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1</a:t>
            </a:r>
          </a:p>
        </p:txBody>
      </p:sp>
      <p:sp>
        <p:nvSpPr>
          <p:cNvPr id="320" name="2"/>
          <p:cNvSpPr/>
          <p:nvPr/>
        </p:nvSpPr>
        <p:spPr>
          <a:xfrm>
            <a:off x="6037472" y="5224531"/>
            <a:ext cx="929856" cy="901816"/>
          </a:xfrm>
          <a:prstGeom prst="ellipse">
            <a:avLst/>
          </a:prstGeom>
          <a:blipFill>
            <a:blip r:embed="rId8"/>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2</a:t>
            </a:r>
          </a:p>
        </p:txBody>
      </p:sp>
      <p:sp>
        <p:nvSpPr>
          <p:cNvPr id="321" name="2"/>
          <p:cNvSpPr/>
          <p:nvPr/>
        </p:nvSpPr>
        <p:spPr>
          <a:xfrm>
            <a:off x="6037472" y="5224531"/>
            <a:ext cx="929856" cy="901816"/>
          </a:xfrm>
          <a:prstGeom prst="ellipse">
            <a:avLst/>
          </a:prstGeom>
          <a:solidFill>
            <a:schemeClr val="accent5"/>
          </a:solid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2</a:t>
            </a:r>
          </a:p>
        </p:txBody>
      </p:sp>
      <p:sp>
        <p:nvSpPr>
          <p:cNvPr id="322" name="3"/>
          <p:cNvSpPr/>
          <p:nvPr/>
        </p:nvSpPr>
        <p:spPr>
          <a:xfrm>
            <a:off x="8017805" y="6825249"/>
            <a:ext cx="929856" cy="901815"/>
          </a:xfrm>
          <a:prstGeom prst="ellipse">
            <a:avLst/>
          </a:prstGeom>
          <a:blipFill>
            <a:blip r:embed="rId8"/>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3</a:t>
            </a:r>
          </a:p>
        </p:txBody>
      </p:sp>
      <p:sp>
        <p:nvSpPr>
          <p:cNvPr id="323" name="3"/>
          <p:cNvSpPr/>
          <p:nvPr/>
        </p:nvSpPr>
        <p:spPr>
          <a:xfrm>
            <a:off x="8017805" y="6825249"/>
            <a:ext cx="929856" cy="901815"/>
          </a:xfrm>
          <a:prstGeom prst="ellipse">
            <a:avLst/>
          </a:prstGeom>
          <a:solidFill>
            <a:schemeClr val="accent5"/>
          </a:solid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3</a:t>
            </a:r>
          </a:p>
        </p:txBody>
      </p:sp>
      <p:sp>
        <p:nvSpPr>
          <p:cNvPr id="324" name="5"/>
          <p:cNvSpPr/>
          <p:nvPr/>
        </p:nvSpPr>
        <p:spPr>
          <a:xfrm>
            <a:off x="4125628" y="6825249"/>
            <a:ext cx="929856" cy="901815"/>
          </a:xfrm>
          <a:prstGeom prst="ellipse">
            <a:avLst/>
          </a:prstGeom>
          <a:blipFill>
            <a:blip r:embed="rId8"/>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5</a:t>
            </a:r>
          </a:p>
        </p:txBody>
      </p:sp>
      <p:sp>
        <p:nvSpPr>
          <p:cNvPr id="325" name="5"/>
          <p:cNvSpPr/>
          <p:nvPr/>
        </p:nvSpPr>
        <p:spPr>
          <a:xfrm>
            <a:off x="4117243" y="6832564"/>
            <a:ext cx="929857" cy="901815"/>
          </a:xfrm>
          <a:prstGeom prst="ellipse">
            <a:avLst/>
          </a:prstGeom>
          <a:solidFill>
            <a:schemeClr val="accent5"/>
          </a:solid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5</a:t>
            </a:r>
          </a:p>
        </p:txBody>
      </p:sp>
      <p:sp>
        <p:nvSpPr>
          <p:cNvPr id="326" name="4"/>
          <p:cNvSpPr/>
          <p:nvPr/>
        </p:nvSpPr>
        <p:spPr>
          <a:xfrm>
            <a:off x="6037472" y="8426522"/>
            <a:ext cx="929856" cy="901815"/>
          </a:xfrm>
          <a:prstGeom prst="ellipse">
            <a:avLst/>
          </a:prstGeom>
          <a:blipFill>
            <a:blip r:embed="rId8"/>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4</a:t>
            </a:r>
          </a:p>
        </p:txBody>
      </p:sp>
      <p:sp>
        <p:nvSpPr>
          <p:cNvPr id="327" name="4"/>
          <p:cNvSpPr/>
          <p:nvPr/>
        </p:nvSpPr>
        <p:spPr>
          <a:xfrm>
            <a:off x="6037472" y="8425967"/>
            <a:ext cx="929856" cy="901815"/>
          </a:xfrm>
          <a:prstGeom prst="ellipse">
            <a:avLst/>
          </a:prstGeom>
          <a:solidFill>
            <a:schemeClr val="accent5"/>
          </a:solid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4</a:t>
            </a:r>
          </a:p>
        </p:txBody>
      </p:sp>
      <p:sp>
        <p:nvSpPr>
          <p:cNvPr id="328" name="6"/>
          <p:cNvSpPr/>
          <p:nvPr/>
        </p:nvSpPr>
        <p:spPr>
          <a:xfrm>
            <a:off x="4886038" y="4001360"/>
            <a:ext cx="929856" cy="901816"/>
          </a:xfrm>
          <a:prstGeom prst="ellipse">
            <a:avLst/>
          </a:prstGeom>
          <a:blipFill>
            <a:blip r:embed="rId8"/>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6</a:t>
            </a:r>
          </a:p>
        </p:txBody>
      </p:sp>
      <p:sp>
        <p:nvSpPr>
          <p:cNvPr id="329" name="6"/>
          <p:cNvSpPr/>
          <p:nvPr/>
        </p:nvSpPr>
        <p:spPr>
          <a:xfrm>
            <a:off x="4886038" y="4001360"/>
            <a:ext cx="929856" cy="901816"/>
          </a:xfrm>
          <a:prstGeom prst="ellipse">
            <a:avLst/>
          </a:prstGeom>
          <a:solidFill>
            <a:schemeClr val="accent5"/>
          </a:solid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6</a:t>
            </a:r>
          </a:p>
        </p:txBody>
      </p:sp>
      <p:sp>
        <p:nvSpPr>
          <p:cNvPr id="330" name="7"/>
          <p:cNvSpPr/>
          <p:nvPr/>
        </p:nvSpPr>
        <p:spPr>
          <a:xfrm>
            <a:off x="7217678" y="4001360"/>
            <a:ext cx="929856" cy="901816"/>
          </a:xfrm>
          <a:prstGeom prst="ellipse">
            <a:avLst/>
          </a:prstGeom>
          <a:blipFill>
            <a:blip r:embed="rId8"/>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7</a:t>
            </a:r>
          </a:p>
        </p:txBody>
      </p:sp>
      <p:sp>
        <p:nvSpPr>
          <p:cNvPr id="331" name="7"/>
          <p:cNvSpPr/>
          <p:nvPr/>
        </p:nvSpPr>
        <p:spPr>
          <a:xfrm>
            <a:off x="7226062" y="4001360"/>
            <a:ext cx="929856" cy="901816"/>
          </a:xfrm>
          <a:prstGeom prst="ellipse">
            <a:avLst/>
          </a:prstGeom>
          <a:solidFill>
            <a:schemeClr val="accent5"/>
          </a:solid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7</a:t>
            </a:r>
          </a:p>
        </p:txBody>
      </p:sp>
      <p:sp>
        <p:nvSpPr>
          <p:cNvPr id="332" name="8"/>
          <p:cNvSpPr/>
          <p:nvPr/>
        </p:nvSpPr>
        <p:spPr>
          <a:xfrm>
            <a:off x="9998138" y="6825650"/>
            <a:ext cx="929857" cy="901816"/>
          </a:xfrm>
          <a:prstGeom prst="ellipse">
            <a:avLst/>
          </a:prstGeom>
          <a:blipFill>
            <a:blip r:embed="rId8"/>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8</a:t>
            </a:r>
          </a:p>
        </p:txBody>
      </p:sp>
      <p:sp>
        <p:nvSpPr>
          <p:cNvPr id="333" name="8"/>
          <p:cNvSpPr/>
          <p:nvPr/>
        </p:nvSpPr>
        <p:spPr>
          <a:xfrm>
            <a:off x="9998138" y="6832162"/>
            <a:ext cx="929857" cy="901816"/>
          </a:xfrm>
          <a:prstGeom prst="ellipse">
            <a:avLst/>
          </a:prstGeom>
          <a:solidFill>
            <a:schemeClr val="accent5"/>
          </a:solid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8</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3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3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3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3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3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3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p:tmAbs val="0"/>
                                  </p:iterate>
                                  <p:childTnLst>
                                    <p:set>
                                      <p:cBhvr>
                                        <p:cTn id="30" fill="hold"/>
                                        <p:tgtEl>
                                          <p:spTgt spid="3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p:tmAbs val="0"/>
                                  </p:iterate>
                                  <p:childTnLst>
                                    <p:set>
                                      <p:cBhvr>
                                        <p:cTn id="34" fill="hold"/>
                                        <p:tgtEl>
                                          <p:spTgt spid="3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 grpId="0" animBg="1" advAuto="0"/>
      <p:bldP spid="321" grpId="0" animBg="1" advAuto="0"/>
      <p:bldP spid="323" grpId="0" animBg="1" advAuto="0"/>
      <p:bldP spid="325" grpId="0" animBg="1" advAuto="0"/>
      <p:bldP spid="327" grpId="0" animBg="1" advAuto="0"/>
      <p:bldP spid="329" grpId="0" animBg="1" advAuto="0"/>
      <p:bldP spid="331" grpId="0" animBg="1" advAuto="0"/>
      <p:bldP spid="333"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Breadth first Search (BFS)"/>
          <p:cNvSpPr txBox="1"/>
          <p:nvPr/>
        </p:nvSpPr>
        <p:spPr>
          <a:xfrm>
            <a:off x="907434" y="1134408"/>
            <a:ext cx="11189932" cy="124136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a:solidFill>
                  <a:schemeClr val="accent5"/>
                </a:solidFill>
              </a:defRPr>
            </a:pPr>
            <a:r>
              <a:rPr dirty="0"/>
              <a:t>Breadth </a:t>
            </a:r>
            <a:r>
              <a:rPr lang="en-US" dirty="0"/>
              <a:t>F</a:t>
            </a:r>
            <a:r>
              <a:rPr dirty="0"/>
              <a:t>irst Search (BFS)</a:t>
            </a:r>
          </a:p>
          <a:p>
            <a:pPr>
              <a:defRPr sz="1200" u="sng">
                <a:solidFill>
                  <a:srgbClr val="CBC8C2"/>
                </a:solidFill>
              </a:defRPr>
            </a:pPr>
            <a:endParaRPr dirty="0"/>
          </a:p>
          <a:p>
            <a:pPr algn="l">
              <a:defRPr sz="2000">
                <a:solidFill>
                  <a:srgbClr val="D4D4D4"/>
                </a:solidFill>
              </a:defRPr>
            </a:pPr>
            <a:endParaRPr dirty="0"/>
          </a:p>
        </p:txBody>
      </p:sp>
      <p:sp>
        <p:nvSpPr>
          <p:cNvPr id="336" name="APPLICATIONS:…"/>
          <p:cNvSpPr txBox="1"/>
          <p:nvPr/>
        </p:nvSpPr>
        <p:spPr>
          <a:xfrm>
            <a:off x="1137917" y="2383315"/>
            <a:ext cx="11908598" cy="242630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500"/>
            </a:pPr>
            <a:r>
              <a:rPr dirty="0"/>
              <a:t>APPLICATIONS:</a:t>
            </a:r>
          </a:p>
          <a:p>
            <a:pPr algn="l">
              <a:defRPr sz="2100"/>
            </a:pPr>
            <a:endParaRPr dirty="0"/>
          </a:p>
          <a:p>
            <a:pPr marL="482600" indent="-228600" algn="l">
              <a:buSzPct val="100000"/>
              <a:buAutoNum type="arabicPeriod"/>
              <a:defRPr sz="2100"/>
            </a:pPr>
            <a:r>
              <a:rPr dirty="0"/>
              <a:t>   Used by search engine crawlers to build indexes of web pages. </a:t>
            </a:r>
          </a:p>
          <a:p>
            <a:pPr marL="482600" indent="-228600" algn="l">
              <a:buSzPct val="100000"/>
              <a:buAutoNum type="arabicPeriod"/>
              <a:defRPr sz="2100"/>
            </a:pPr>
            <a:r>
              <a:rPr dirty="0"/>
              <a:t>   Used to search on social networks.</a:t>
            </a:r>
          </a:p>
          <a:p>
            <a:pPr marL="482600" indent="-228600" algn="l">
              <a:buSzPct val="100000"/>
              <a:buAutoNum type="arabicPeriod"/>
              <a:defRPr sz="2100"/>
            </a:pPr>
            <a:r>
              <a:rPr dirty="0"/>
              <a:t>   Used to find available neighbor nodes in peer-to-peer networks such as BitTorrent.</a:t>
            </a:r>
          </a:p>
          <a:p>
            <a:pPr marL="482600" indent="-228600" algn="l">
              <a:buSzPct val="100000"/>
              <a:buAutoNum type="arabicPeriod"/>
              <a:defRPr sz="2100"/>
            </a:pPr>
            <a:r>
              <a:rPr dirty="0"/>
              <a:t>   Used to determine the shortest paths and minimum spanning trees.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8" name="Line" descr="Line"/>
          <p:cNvPicPr>
            <a:picLocks/>
          </p:cNvPicPr>
          <p:nvPr/>
        </p:nvPicPr>
        <p:blipFill>
          <a:blip r:embed="rId2"/>
          <a:stretch>
            <a:fillRect/>
          </a:stretch>
        </p:blipFill>
        <p:spPr>
          <a:xfrm rot="13500000">
            <a:off x="5468823" y="4778486"/>
            <a:ext cx="924927" cy="405070"/>
          </a:xfrm>
          <a:prstGeom prst="rect">
            <a:avLst/>
          </a:prstGeom>
        </p:spPr>
      </p:pic>
      <p:sp>
        <p:nvSpPr>
          <p:cNvPr id="340" name="Depth first Search (DFS)"/>
          <p:cNvSpPr txBox="1"/>
          <p:nvPr/>
        </p:nvSpPr>
        <p:spPr>
          <a:xfrm>
            <a:off x="907434" y="873956"/>
            <a:ext cx="11189932" cy="176226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a:solidFill>
                  <a:schemeClr val="accent5"/>
                </a:solidFill>
              </a:defRPr>
            </a:pPr>
            <a:r>
              <a:t>Depth first Search (DFS)</a:t>
            </a:r>
          </a:p>
          <a:p>
            <a:pPr>
              <a:defRPr sz="1200" u="sng">
                <a:solidFill>
                  <a:srgbClr val="CBC8C2"/>
                </a:solidFill>
              </a:defRPr>
            </a:pPr>
            <a:endParaRPr/>
          </a:p>
          <a:p>
            <a:pPr algn="l">
              <a:defRPr sz="2000">
                <a:solidFill>
                  <a:srgbClr val="D4D4D4"/>
                </a:solidFill>
              </a:defRPr>
            </a:pPr>
            <a:endParaRPr/>
          </a:p>
        </p:txBody>
      </p:sp>
      <p:sp>
        <p:nvSpPr>
          <p:cNvPr id="341" name="In depth-first search (DFS) we start from a particular vertex and explore as far as possible along each branch before retracing back (backtracking). In DFS also we have to keep track of the visited vertices. When implementing DFS, we use a stack data structure to support backtracking."/>
          <p:cNvSpPr txBox="1"/>
          <p:nvPr/>
        </p:nvSpPr>
        <p:spPr>
          <a:xfrm>
            <a:off x="548101" y="2093238"/>
            <a:ext cx="11908598" cy="139525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indent="254000" algn="l">
              <a:defRPr sz="2100"/>
            </a:pPr>
            <a:r>
              <a:rPr dirty="0"/>
              <a:t>In depth-first search (DFS) we start from a particular vertex and explore as far as possible along each branch before retracing back (backtracking). In DFS also we have to keep track of the visited vertices. When implementing DFS, we use a stack data structure to support backtracking.</a:t>
            </a:r>
          </a:p>
        </p:txBody>
      </p:sp>
      <p:pic>
        <p:nvPicPr>
          <p:cNvPr id="342" name="Line" descr="Line"/>
          <p:cNvPicPr>
            <a:picLocks/>
          </p:cNvPicPr>
          <p:nvPr/>
        </p:nvPicPr>
        <p:blipFill>
          <a:blip r:embed="rId3"/>
          <a:stretch>
            <a:fillRect/>
          </a:stretch>
        </p:blipFill>
        <p:spPr>
          <a:xfrm rot="16200000">
            <a:off x="6110313" y="6109174"/>
            <a:ext cx="784174" cy="405069"/>
          </a:xfrm>
          <a:prstGeom prst="rect">
            <a:avLst/>
          </a:prstGeom>
        </p:spPr>
      </p:pic>
      <p:pic>
        <p:nvPicPr>
          <p:cNvPr id="344" name="Line" descr="Line"/>
          <p:cNvPicPr>
            <a:picLocks/>
          </p:cNvPicPr>
          <p:nvPr/>
        </p:nvPicPr>
        <p:blipFill>
          <a:blip r:embed="rId4"/>
          <a:stretch>
            <a:fillRect/>
          </a:stretch>
        </p:blipFill>
        <p:spPr>
          <a:xfrm>
            <a:off x="8425005" y="6904650"/>
            <a:ext cx="1626555" cy="405070"/>
          </a:xfrm>
          <a:prstGeom prst="rect">
            <a:avLst/>
          </a:prstGeom>
        </p:spPr>
      </p:pic>
      <p:pic>
        <p:nvPicPr>
          <p:cNvPr id="346" name="Line" descr="Line"/>
          <p:cNvPicPr>
            <a:picLocks/>
          </p:cNvPicPr>
          <p:nvPr/>
        </p:nvPicPr>
        <p:blipFill>
          <a:blip r:embed="rId3"/>
          <a:stretch>
            <a:fillRect/>
          </a:stretch>
        </p:blipFill>
        <p:spPr>
          <a:xfrm rot="5400000">
            <a:off x="6098905" y="7666538"/>
            <a:ext cx="784174" cy="405069"/>
          </a:xfrm>
          <a:prstGeom prst="rect">
            <a:avLst/>
          </a:prstGeom>
        </p:spPr>
      </p:pic>
      <p:pic>
        <p:nvPicPr>
          <p:cNvPr id="348" name="Line" descr="Line"/>
          <p:cNvPicPr>
            <a:picLocks/>
          </p:cNvPicPr>
          <p:nvPr/>
        </p:nvPicPr>
        <p:blipFill>
          <a:blip r:embed="rId5"/>
          <a:stretch>
            <a:fillRect/>
          </a:stretch>
        </p:blipFill>
        <p:spPr>
          <a:xfrm rot="10800000">
            <a:off x="5052112" y="6858424"/>
            <a:ext cx="1152212" cy="405070"/>
          </a:xfrm>
          <a:prstGeom prst="rect">
            <a:avLst/>
          </a:prstGeom>
        </p:spPr>
      </p:pic>
      <p:pic>
        <p:nvPicPr>
          <p:cNvPr id="350" name="Line" descr="Line"/>
          <p:cNvPicPr>
            <a:picLocks/>
          </p:cNvPicPr>
          <p:nvPr/>
        </p:nvPicPr>
        <p:blipFill>
          <a:blip r:embed="rId6"/>
          <a:stretch>
            <a:fillRect/>
          </a:stretch>
        </p:blipFill>
        <p:spPr>
          <a:xfrm rot="18900000">
            <a:off x="6727118" y="4720254"/>
            <a:ext cx="830372" cy="405069"/>
          </a:xfrm>
          <a:prstGeom prst="rect">
            <a:avLst/>
          </a:prstGeom>
        </p:spPr>
      </p:pic>
      <p:pic>
        <p:nvPicPr>
          <p:cNvPr id="352" name="Line" descr="Line"/>
          <p:cNvPicPr>
            <a:picLocks/>
          </p:cNvPicPr>
          <p:nvPr/>
        </p:nvPicPr>
        <p:blipFill>
          <a:blip r:embed="rId7"/>
          <a:stretch>
            <a:fillRect/>
          </a:stretch>
        </p:blipFill>
        <p:spPr>
          <a:xfrm>
            <a:off x="6867836" y="6851751"/>
            <a:ext cx="1152212" cy="405070"/>
          </a:xfrm>
          <a:prstGeom prst="rect">
            <a:avLst/>
          </a:prstGeom>
        </p:spPr>
      </p:pic>
      <p:sp>
        <p:nvSpPr>
          <p:cNvPr id="354" name="1"/>
          <p:cNvSpPr/>
          <p:nvPr/>
        </p:nvSpPr>
        <p:spPr>
          <a:xfrm>
            <a:off x="6037472" y="6652620"/>
            <a:ext cx="929857" cy="901815"/>
          </a:xfrm>
          <a:prstGeom prst="ellipse">
            <a:avLst/>
          </a:prstGeom>
          <a:blipFill>
            <a:blip r:embed="rId8"/>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1</a:t>
            </a:r>
          </a:p>
        </p:txBody>
      </p:sp>
      <p:sp>
        <p:nvSpPr>
          <p:cNvPr id="355" name="1"/>
          <p:cNvSpPr/>
          <p:nvPr/>
        </p:nvSpPr>
        <p:spPr>
          <a:xfrm>
            <a:off x="6037472" y="6652620"/>
            <a:ext cx="929856" cy="901815"/>
          </a:xfrm>
          <a:prstGeom prst="ellipse">
            <a:avLst/>
          </a:prstGeom>
          <a:blipFill>
            <a:blip r:embed="rId9"/>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1</a:t>
            </a:r>
          </a:p>
        </p:txBody>
      </p:sp>
      <p:sp>
        <p:nvSpPr>
          <p:cNvPr id="356" name="2"/>
          <p:cNvSpPr/>
          <p:nvPr/>
        </p:nvSpPr>
        <p:spPr>
          <a:xfrm>
            <a:off x="6037472" y="5051902"/>
            <a:ext cx="929856" cy="901816"/>
          </a:xfrm>
          <a:prstGeom prst="ellipse">
            <a:avLst/>
          </a:prstGeom>
          <a:blipFill>
            <a:blip r:embed="rId8"/>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2</a:t>
            </a:r>
          </a:p>
        </p:txBody>
      </p:sp>
      <p:sp>
        <p:nvSpPr>
          <p:cNvPr id="357" name="2"/>
          <p:cNvSpPr/>
          <p:nvPr/>
        </p:nvSpPr>
        <p:spPr>
          <a:xfrm>
            <a:off x="6037472" y="5051902"/>
            <a:ext cx="929856" cy="901816"/>
          </a:xfrm>
          <a:prstGeom prst="ellipse">
            <a:avLst/>
          </a:prstGeom>
          <a:blipFill>
            <a:blip r:embed="rId9"/>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2</a:t>
            </a:r>
          </a:p>
        </p:txBody>
      </p:sp>
      <p:sp>
        <p:nvSpPr>
          <p:cNvPr id="358" name="3"/>
          <p:cNvSpPr/>
          <p:nvPr/>
        </p:nvSpPr>
        <p:spPr>
          <a:xfrm>
            <a:off x="8017805" y="6652620"/>
            <a:ext cx="929856" cy="901815"/>
          </a:xfrm>
          <a:prstGeom prst="ellipse">
            <a:avLst/>
          </a:prstGeom>
          <a:blipFill>
            <a:blip r:embed="rId8"/>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3</a:t>
            </a:r>
          </a:p>
        </p:txBody>
      </p:sp>
      <p:sp>
        <p:nvSpPr>
          <p:cNvPr id="359" name="3"/>
          <p:cNvSpPr/>
          <p:nvPr/>
        </p:nvSpPr>
        <p:spPr>
          <a:xfrm>
            <a:off x="8017805" y="6652620"/>
            <a:ext cx="929856" cy="901815"/>
          </a:xfrm>
          <a:prstGeom prst="ellipse">
            <a:avLst/>
          </a:prstGeom>
          <a:blipFill>
            <a:blip r:embed="rId9"/>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3</a:t>
            </a:r>
          </a:p>
        </p:txBody>
      </p:sp>
      <p:sp>
        <p:nvSpPr>
          <p:cNvPr id="360" name="5"/>
          <p:cNvSpPr/>
          <p:nvPr/>
        </p:nvSpPr>
        <p:spPr>
          <a:xfrm>
            <a:off x="4125628" y="6652620"/>
            <a:ext cx="929856" cy="901815"/>
          </a:xfrm>
          <a:prstGeom prst="ellipse">
            <a:avLst/>
          </a:prstGeom>
          <a:blipFill>
            <a:blip r:embed="rId8"/>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5</a:t>
            </a:r>
          </a:p>
        </p:txBody>
      </p:sp>
      <p:sp>
        <p:nvSpPr>
          <p:cNvPr id="361" name="5"/>
          <p:cNvSpPr/>
          <p:nvPr/>
        </p:nvSpPr>
        <p:spPr>
          <a:xfrm>
            <a:off x="4117243" y="6659935"/>
            <a:ext cx="929857" cy="901815"/>
          </a:xfrm>
          <a:prstGeom prst="ellipse">
            <a:avLst/>
          </a:prstGeom>
          <a:blipFill>
            <a:blip r:embed="rId9"/>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5</a:t>
            </a:r>
          </a:p>
        </p:txBody>
      </p:sp>
      <p:sp>
        <p:nvSpPr>
          <p:cNvPr id="362" name="4"/>
          <p:cNvSpPr/>
          <p:nvPr/>
        </p:nvSpPr>
        <p:spPr>
          <a:xfrm>
            <a:off x="6037472" y="8253893"/>
            <a:ext cx="929856" cy="901815"/>
          </a:xfrm>
          <a:prstGeom prst="ellipse">
            <a:avLst/>
          </a:prstGeom>
          <a:blipFill>
            <a:blip r:embed="rId8"/>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4</a:t>
            </a:r>
          </a:p>
        </p:txBody>
      </p:sp>
      <p:sp>
        <p:nvSpPr>
          <p:cNvPr id="363" name="4"/>
          <p:cNvSpPr/>
          <p:nvPr/>
        </p:nvSpPr>
        <p:spPr>
          <a:xfrm>
            <a:off x="6037472" y="8253338"/>
            <a:ext cx="929856" cy="901815"/>
          </a:xfrm>
          <a:prstGeom prst="ellipse">
            <a:avLst/>
          </a:prstGeom>
          <a:blipFill>
            <a:blip r:embed="rId9"/>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4</a:t>
            </a:r>
          </a:p>
        </p:txBody>
      </p:sp>
      <p:sp>
        <p:nvSpPr>
          <p:cNvPr id="364" name="6"/>
          <p:cNvSpPr/>
          <p:nvPr/>
        </p:nvSpPr>
        <p:spPr>
          <a:xfrm>
            <a:off x="4886038" y="3828731"/>
            <a:ext cx="929856" cy="901816"/>
          </a:xfrm>
          <a:prstGeom prst="ellipse">
            <a:avLst/>
          </a:prstGeom>
          <a:blipFill>
            <a:blip r:embed="rId8"/>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6</a:t>
            </a:r>
          </a:p>
        </p:txBody>
      </p:sp>
      <p:sp>
        <p:nvSpPr>
          <p:cNvPr id="365" name="6"/>
          <p:cNvSpPr/>
          <p:nvPr/>
        </p:nvSpPr>
        <p:spPr>
          <a:xfrm>
            <a:off x="4886038" y="3828731"/>
            <a:ext cx="929856" cy="901816"/>
          </a:xfrm>
          <a:prstGeom prst="ellipse">
            <a:avLst/>
          </a:prstGeom>
          <a:blipFill>
            <a:blip r:embed="rId9"/>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6</a:t>
            </a:r>
          </a:p>
        </p:txBody>
      </p:sp>
      <p:sp>
        <p:nvSpPr>
          <p:cNvPr id="366" name="7"/>
          <p:cNvSpPr/>
          <p:nvPr/>
        </p:nvSpPr>
        <p:spPr>
          <a:xfrm>
            <a:off x="7217678" y="3828731"/>
            <a:ext cx="929856" cy="901816"/>
          </a:xfrm>
          <a:prstGeom prst="ellipse">
            <a:avLst/>
          </a:prstGeom>
          <a:blipFill>
            <a:blip r:embed="rId8"/>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7</a:t>
            </a:r>
          </a:p>
        </p:txBody>
      </p:sp>
      <p:sp>
        <p:nvSpPr>
          <p:cNvPr id="367" name="7"/>
          <p:cNvSpPr/>
          <p:nvPr/>
        </p:nvSpPr>
        <p:spPr>
          <a:xfrm>
            <a:off x="7226062" y="3828731"/>
            <a:ext cx="929856" cy="901816"/>
          </a:xfrm>
          <a:prstGeom prst="ellipse">
            <a:avLst/>
          </a:prstGeom>
          <a:blipFill>
            <a:blip r:embed="rId9"/>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7</a:t>
            </a:r>
          </a:p>
        </p:txBody>
      </p:sp>
      <p:sp>
        <p:nvSpPr>
          <p:cNvPr id="368" name="8"/>
          <p:cNvSpPr/>
          <p:nvPr/>
        </p:nvSpPr>
        <p:spPr>
          <a:xfrm>
            <a:off x="9998138" y="6653021"/>
            <a:ext cx="929857" cy="901816"/>
          </a:xfrm>
          <a:prstGeom prst="ellipse">
            <a:avLst/>
          </a:prstGeom>
          <a:blipFill>
            <a:blip r:embed="rId8"/>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8</a:t>
            </a:r>
          </a:p>
        </p:txBody>
      </p:sp>
      <p:sp>
        <p:nvSpPr>
          <p:cNvPr id="369" name="8"/>
          <p:cNvSpPr/>
          <p:nvPr/>
        </p:nvSpPr>
        <p:spPr>
          <a:xfrm>
            <a:off x="9998138" y="6659533"/>
            <a:ext cx="929857" cy="901816"/>
          </a:xfrm>
          <a:prstGeom prst="ellipse">
            <a:avLst/>
          </a:prstGeom>
          <a:blipFill>
            <a:blip r:embed="rId9"/>
          </a:blipFill>
          <a:ln w="12700">
            <a:miter lim="400000"/>
          </a:ln>
          <a:effectLst>
            <a:outerShdw blurRad="63500" dir="162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effectLst>
                  <a:outerShdw blurRad="63500" dist="25400" dir="2700000" rotWithShape="0">
                    <a:srgbClr val="000000">
                      <a:alpha val="70000"/>
                    </a:srgbClr>
                  </a:outerShdw>
                </a:effectLst>
              </a:defRPr>
            </a:lvl1pPr>
          </a:lstStyle>
          <a:p>
            <a:r>
              <a:t>8</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3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3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3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3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3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36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p:tmAbs val="0"/>
                                  </p:iterate>
                                  <p:childTnLst>
                                    <p:set>
                                      <p:cBhvr>
                                        <p:cTn id="30" fill="hold"/>
                                        <p:tgtEl>
                                          <p:spTgt spid="3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p:tmAbs val="0"/>
                                  </p:iterate>
                                  <p:childTnLst>
                                    <p:set>
                                      <p:cBhvr>
                                        <p:cTn id="34" fill="hold"/>
                                        <p:tgtEl>
                                          <p:spTgt spid="3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 grpId="0" animBg="1" advAuto="0"/>
      <p:bldP spid="357" grpId="0" animBg="1" advAuto="0"/>
      <p:bldP spid="359" grpId="0" animBg="1" advAuto="0"/>
      <p:bldP spid="361" grpId="0" animBg="1" advAuto="0"/>
      <p:bldP spid="363" grpId="0" animBg="1" advAuto="0"/>
      <p:bldP spid="365" grpId="0" animBg="1" advAuto="0"/>
      <p:bldP spid="367" grpId="0" animBg="1" advAuto="0"/>
      <p:bldP spid="369"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Depth first Search (DFS)"/>
          <p:cNvSpPr txBox="1"/>
          <p:nvPr/>
        </p:nvSpPr>
        <p:spPr>
          <a:xfrm>
            <a:off x="907434" y="873956"/>
            <a:ext cx="11189932" cy="176226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a:solidFill>
                  <a:schemeClr val="accent5"/>
                </a:solidFill>
              </a:defRPr>
            </a:pPr>
            <a:r>
              <a:t>Depth first Search (DFS)</a:t>
            </a:r>
          </a:p>
          <a:p>
            <a:pPr>
              <a:defRPr sz="1200" u="sng">
                <a:solidFill>
                  <a:srgbClr val="CBC8C2"/>
                </a:solidFill>
              </a:defRPr>
            </a:pPr>
            <a:endParaRPr/>
          </a:p>
          <a:p>
            <a:pPr algn="l">
              <a:defRPr sz="2000">
                <a:solidFill>
                  <a:srgbClr val="D4D4D4"/>
                </a:solidFill>
              </a:defRPr>
            </a:pPr>
            <a:endParaRPr/>
          </a:p>
        </p:txBody>
      </p:sp>
      <p:sp>
        <p:nvSpPr>
          <p:cNvPr id="372" name="APPLICATIONS:…"/>
          <p:cNvSpPr txBox="1"/>
          <p:nvPr/>
        </p:nvSpPr>
        <p:spPr>
          <a:xfrm>
            <a:off x="1137917" y="2514120"/>
            <a:ext cx="11908598" cy="216469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500"/>
            </a:pPr>
            <a:r>
              <a:t>APPLICATIONS:</a:t>
            </a:r>
          </a:p>
          <a:p>
            <a:pPr algn="l">
              <a:defRPr sz="2500"/>
            </a:pPr>
            <a:endParaRPr dirty="0"/>
          </a:p>
          <a:p>
            <a:pPr marL="482600" indent="-228600" algn="l">
              <a:buSzPct val="100000"/>
              <a:buAutoNum type="arabicPeriod"/>
              <a:defRPr sz="2100"/>
            </a:pPr>
            <a:r>
              <a:rPr dirty="0"/>
              <a:t>	Used to find path between two vertices.</a:t>
            </a:r>
          </a:p>
          <a:p>
            <a:pPr marL="482600" indent="-228600" algn="l">
              <a:buSzPct val="100000"/>
              <a:buAutoNum type="arabicPeriod"/>
              <a:defRPr sz="2100"/>
            </a:pPr>
            <a:r>
              <a:rPr dirty="0"/>
              <a:t>	Used to detect cycles in a graph.</a:t>
            </a:r>
          </a:p>
          <a:p>
            <a:pPr marL="482600" indent="-228600" algn="l">
              <a:buSzPct val="100000"/>
              <a:buAutoNum type="arabicPeriod"/>
              <a:defRPr sz="2100"/>
            </a:pPr>
            <a:r>
              <a:rPr dirty="0"/>
              <a:t>	Used in topological sorting.</a:t>
            </a:r>
          </a:p>
          <a:p>
            <a:pPr marL="482600" indent="-228600" algn="l">
              <a:buSzPct val="100000"/>
              <a:buAutoNum type="arabicPeriod"/>
              <a:defRPr sz="2100"/>
            </a:pPr>
            <a:r>
              <a:rPr dirty="0"/>
              <a:t>	Used to solve puzzles having only one solution.</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a:themeElements>
    <a:clrScheme name="Chalkboard">
      <a:dk1>
        <a:srgbClr val="BF00FF"/>
      </a:dk1>
      <a:lt1>
        <a:srgbClr val="FFFFFF"/>
      </a:lt1>
      <a:dk2>
        <a:srgbClr val="51504D"/>
      </a:dk2>
      <a:lt2>
        <a:srgbClr val="CBC8C2"/>
      </a:lt2>
      <a:accent1>
        <a:srgbClr val="71B0E2"/>
      </a:accent1>
      <a:accent2>
        <a:srgbClr val="A8E685"/>
      </a:accent2>
      <a:accent3>
        <a:srgbClr val="FFE181"/>
      </a:accent3>
      <a:accent4>
        <a:srgbClr val="F2A057"/>
      </a:accent4>
      <a:accent5>
        <a:srgbClr val="FF7777"/>
      </a:accent5>
      <a:accent6>
        <a:srgbClr val="D4ABEF"/>
      </a:accent6>
      <a:hlink>
        <a:srgbClr val="0000FF"/>
      </a:hlink>
      <a:folHlink>
        <a:srgbClr val="FF00FF"/>
      </a:folHlink>
    </a:clrScheme>
    <a:fontScheme name="Chalkboard">
      <a:majorFont>
        <a:latin typeface="Chalkduster"/>
        <a:ea typeface="Chalkduster"/>
        <a:cs typeface="Chalkduster"/>
      </a:majorFont>
      <a:minorFont>
        <a:latin typeface="Chalkduster"/>
        <a:ea typeface="Chalkduster"/>
        <a:cs typeface="Chalkduster"/>
      </a:minorFont>
    </a:fontScheme>
    <a:fmtScheme name="Chalkbo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r="16200000" rotWithShape="0">
              <a:srgbClr val="000000">
                <a:alpha val="50000"/>
              </a:srgbClr>
            </a:outerShdw>
          </a:effectLst>
        </a:effectStyle>
        <a:effectStyle>
          <a:effectLst>
            <a:outerShdw blurRad="63500" dir="16200000" rotWithShape="0">
              <a:srgbClr val="000000">
                <a:alpha val="50000"/>
              </a:srgbClr>
            </a:outerShdw>
          </a:effectLst>
        </a:effectStyle>
        <a:effectStyle>
          <a:effectLst>
            <a:outerShdw blurRad="63500" dir="162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63500" dir="162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63500" dist="25400" dir="2700000" rotWithShape="0">
                <a:srgbClr val="000000">
                  <a:alpha val="70000"/>
                </a:srgbClr>
              </a:outerShdw>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a:noFill/>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Chalkboard">
  <a:themeElements>
    <a:clrScheme name="Chalkboard">
      <a:dk1>
        <a:srgbClr val="000000"/>
      </a:dk1>
      <a:lt1>
        <a:srgbClr val="FFFFFF"/>
      </a:lt1>
      <a:dk2>
        <a:srgbClr val="51504D"/>
      </a:dk2>
      <a:lt2>
        <a:srgbClr val="CBC8C2"/>
      </a:lt2>
      <a:accent1>
        <a:srgbClr val="71B0E2"/>
      </a:accent1>
      <a:accent2>
        <a:srgbClr val="A8E685"/>
      </a:accent2>
      <a:accent3>
        <a:srgbClr val="FFE181"/>
      </a:accent3>
      <a:accent4>
        <a:srgbClr val="F2A057"/>
      </a:accent4>
      <a:accent5>
        <a:srgbClr val="FF7777"/>
      </a:accent5>
      <a:accent6>
        <a:srgbClr val="D4ABEF"/>
      </a:accent6>
      <a:hlink>
        <a:srgbClr val="0000FF"/>
      </a:hlink>
      <a:folHlink>
        <a:srgbClr val="FF00FF"/>
      </a:folHlink>
    </a:clrScheme>
    <a:fontScheme name="Chalkboard">
      <a:majorFont>
        <a:latin typeface="Chalkduster"/>
        <a:ea typeface="Chalkduster"/>
        <a:cs typeface="Chalkduster"/>
      </a:majorFont>
      <a:minorFont>
        <a:latin typeface="Chalkduster"/>
        <a:ea typeface="Chalkduster"/>
        <a:cs typeface="Chalkduster"/>
      </a:minorFont>
    </a:fontScheme>
    <a:fmtScheme name="Chalkbo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r="16200000" rotWithShape="0">
              <a:srgbClr val="000000">
                <a:alpha val="50000"/>
              </a:srgbClr>
            </a:outerShdw>
          </a:effectLst>
        </a:effectStyle>
        <a:effectStyle>
          <a:effectLst>
            <a:outerShdw blurRad="63500" dir="16200000" rotWithShape="0">
              <a:srgbClr val="000000">
                <a:alpha val="50000"/>
              </a:srgbClr>
            </a:outerShdw>
          </a:effectLst>
        </a:effectStyle>
        <a:effectStyle>
          <a:effectLst>
            <a:outerShdw blurRad="63500" dir="162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63500" dir="162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63500" dist="25400" dir="2700000" rotWithShape="0">
                <a:srgbClr val="000000">
                  <a:alpha val="70000"/>
                </a:srgbClr>
              </a:outerShdw>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a:noFill/>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E46BB2062D8E64297416370F5BA567B" ma:contentTypeVersion="21" ma:contentTypeDescription="Create a new document." ma:contentTypeScope="" ma:versionID="5eea9b74ef8b7388681a2ffdc6d54bb3">
  <xsd:schema xmlns:xsd="http://www.w3.org/2001/XMLSchema" xmlns:xs="http://www.w3.org/2001/XMLSchema" xmlns:p="http://schemas.microsoft.com/office/2006/metadata/properties" xmlns:ns1="http://schemas.microsoft.com/sharepoint/v3" xmlns:ns2="b0d7d196-1e54-4660-b22c-cd931262e6ad" xmlns:ns3="6f0133e0-01fc-497c-ab35-647ae403a1cb" xmlns:ns4="230e9df3-be65-4c73-a93b-d1236ebd677e" targetNamespace="http://schemas.microsoft.com/office/2006/metadata/properties" ma:root="true" ma:fieldsID="9cc6acb464b948a5340e0891561651df" ns1:_="" ns2:_="" ns3:_="" ns4:_="">
    <xsd:import namespace="http://schemas.microsoft.com/sharepoint/v3"/>
    <xsd:import namespace="b0d7d196-1e54-4660-b22c-cd931262e6ad"/>
    <xsd:import namespace="6f0133e0-01fc-497c-ab35-647ae403a1cb"/>
    <xsd:import namespace="230e9df3-be65-4c73-a93b-d1236ebd677e"/>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EventHashCode" minOccurs="0"/>
                <xsd:element ref="ns3:MediaServiceGenerationTime" minOccurs="0"/>
                <xsd:element ref="ns3:MediaServiceLocation" minOccurs="0"/>
                <xsd:element ref="ns3:MediaServiceAutoKeyPoints" minOccurs="0"/>
                <xsd:element ref="ns3:MediaServiceKeyPoints" minOccurs="0"/>
                <xsd:element ref="ns1:_ip_UnifiedCompliancePolicyProperties" minOccurs="0"/>
                <xsd:element ref="ns1:_ip_UnifiedCompliancePolicyUIAction" minOccurs="0"/>
                <xsd:element ref="ns3:OneNoteFluid_FileOrder" minOccurs="0"/>
                <xsd:element ref="ns3:MediaLengthInSeconds" minOccurs="0"/>
                <xsd:element ref="ns3: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0d7d196-1e54-4660-b22c-cd931262e6a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f0133e0-01fc-497c-ab35-647ae403a1cb"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AutoTags" ma:index="14" nillable="true" ma:displayName="MediaServiceAutoTags" ma:description="" ma:internalName="MediaServiceAutoTags" ma:readOnly="true">
      <xsd:simpleType>
        <xsd:restriction base="dms:Text"/>
      </xsd:simpleType>
    </xsd:element>
    <xsd:element name="MediaServiceOCR" ma:index="15" nillable="true" ma:displayName="MediaServiceOCR" ma:description=""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element name="OneNoteFluid_FileOrder" ma:index="24" nillable="true" ma:displayName="OneNoteFluid_FileOrder" ma:default="=" ma:internalName="OneNoteFluid_FileOrder">
      <xsd:simpleType>
        <xsd:restriction base="dms:Text">
          <xsd:maxLength value="255"/>
        </xsd:restriction>
      </xsd:simpleType>
    </xsd:element>
    <xsd:element name="MediaLengthInSeconds" ma:index="25" nillable="true" ma:displayName="Length (seconds)" ma:internalName="MediaLengthInSeconds" ma:readOnly="true">
      <xsd:simpleType>
        <xsd:restriction base="dms:Unknown"/>
      </xsd:simpleType>
    </xsd:element>
    <xsd:element name="lcf76f155ced4ddcb4097134ff3c332f" ma:index="27"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8" nillable="true" ma:displayName="Taxonomy Catch All Column" ma:hidden="true" ma:list="{46285249-3425-4609-a28f-21d3bb42054e}" ma:internalName="TaxCatchAll" ma:showField="CatchAllData" ma:web="b0d7d196-1e54-4660-b22c-cd931262e6a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f0133e0-01fc-497c-ab35-647ae403a1cb">
      <Terms xmlns="http://schemas.microsoft.com/office/infopath/2007/PartnerControls"/>
    </lcf76f155ced4ddcb4097134ff3c332f>
    <_ip_UnifiedCompliancePolicyUIAction xmlns="http://schemas.microsoft.com/sharepoint/v3" xsi:nil="true"/>
    <_ip_UnifiedCompliancePolicyProperties xmlns="http://schemas.microsoft.com/sharepoint/v3" xsi:nil="true"/>
    <OneNoteFluid_FileOrder xmlns="6f0133e0-01fc-497c-ab35-647ae403a1cb">=</OneNoteFluid_FileOrder>
    <MediaServiceKeyPoints xmlns="6f0133e0-01fc-497c-ab35-647ae403a1cb" xsi:nil="true"/>
    <TaxCatchAll xmlns="230e9df3-be65-4c73-a93b-d1236ebd677e" xsi:nil="true"/>
  </documentManagement>
</p:properties>
</file>

<file path=customXml/itemProps1.xml><?xml version="1.0" encoding="utf-8"?>
<ds:datastoreItem xmlns:ds="http://schemas.openxmlformats.org/officeDocument/2006/customXml" ds:itemID="{4BDE1E53-D71E-40A5-91FF-9530DAE55E00}"/>
</file>

<file path=customXml/itemProps2.xml><?xml version="1.0" encoding="utf-8"?>
<ds:datastoreItem xmlns:ds="http://schemas.openxmlformats.org/officeDocument/2006/customXml" ds:itemID="{E1030B74-4C4C-4DB2-98EA-5BC97272A56B}"/>
</file>

<file path=customXml/itemProps3.xml><?xml version="1.0" encoding="utf-8"?>
<ds:datastoreItem xmlns:ds="http://schemas.openxmlformats.org/officeDocument/2006/customXml" ds:itemID="{430DA8E8-7BFF-4FB6-87BE-941EFA1EF050}"/>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16782</TotalTime>
  <Words>3191</Words>
  <Application>Microsoft Office PowerPoint</Application>
  <PresentationFormat>Custom</PresentationFormat>
  <Paragraphs>1299</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Chalkduster</vt:lpstr>
      <vt:lpstr>Consolas</vt:lpstr>
      <vt:lpstr>Courier</vt:lpstr>
      <vt:lpstr>Helvetica Neue</vt:lpstr>
      <vt:lpstr>Chalkboard</vt:lpstr>
      <vt:lpstr>Leap SSWE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Leap</dc:title>
  <cp:lastModifiedBy>Anna-Marie Silvester</cp:lastModifiedBy>
  <cp:revision>1</cp:revision>
  <dcterms:modified xsi:type="dcterms:W3CDTF">2022-10-03T17:38:36Z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0x0101005E46BB2062D8E64297416370F5BA567B</vt:lpwstr>
  </property>
</Properties>
</file>