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7" r:id="rId3"/>
    <p:sldId id="258" r:id="rId4"/>
    <p:sldId id="262" r:id="rId5"/>
    <p:sldId id="272" r:id="rId6"/>
    <p:sldId id="264" r:id="rId7"/>
    <p:sldId id="261" r:id="rId8"/>
    <p:sldId id="259" r:id="rId9"/>
    <p:sldId id="265" r:id="rId10"/>
    <p:sldId id="269" r:id="rId11"/>
    <p:sldId id="260" r:id="rId12"/>
    <p:sldId id="268" r:id="rId13"/>
    <p:sldId id="271" r:id="rId14"/>
    <p:sldId id="273" r:id="rId15"/>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CD0504-E83D-436A-B65C-DB35BE568FC5}" v="170" dt="2022-10-31T16:27:00.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Marie Silvester" userId="b31249a6-bd39-4836-9257-647a3bc67d50" providerId="ADAL" clId="{F1CD0504-E83D-436A-B65C-DB35BE568FC5}"/>
    <pc:docChg chg="addSld modSld sldOrd">
      <pc:chgData name="Anna-Marie Silvester" userId="b31249a6-bd39-4836-9257-647a3bc67d50" providerId="ADAL" clId="{F1CD0504-E83D-436A-B65C-DB35BE568FC5}" dt="2022-10-31T16:26:50.547" v="162" actId="20577"/>
      <pc:docMkLst>
        <pc:docMk/>
      </pc:docMkLst>
      <pc:sldChg chg="ord">
        <pc:chgData name="Anna-Marie Silvester" userId="b31249a6-bd39-4836-9257-647a3bc67d50" providerId="ADAL" clId="{F1CD0504-E83D-436A-B65C-DB35BE568FC5}" dt="2022-10-31T15:02:21.283" v="1"/>
        <pc:sldMkLst>
          <pc:docMk/>
          <pc:sldMk cId="1229256036" sldId="262"/>
        </pc:sldMkLst>
      </pc:sldChg>
      <pc:sldChg chg="ord">
        <pc:chgData name="Anna-Marie Silvester" userId="b31249a6-bd39-4836-9257-647a3bc67d50" providerId="ADAL" clId="{F1CD0504-E83D-436A-B65C-DB35BE568FC5}" dt="2022-10-31T15:02:21.283" v="1"/>
        <pc:sldMkLst>
          <pc:docMk/>
          <pc:sldMk cId="4114058741" sldId="272"/>
        </pc:sldMkLst>
      </pc:sldChg>
      <pc:sldChg chg="modSp add mod modAnim">
        <pc:chgData name="Anna-Marie Silvester" userId="b31249a6-bd39-4836-9257-647a3bc67d50" providerId="ADAL" clId="{F1CD0504-E83D-436A-B65C-DB35BE568FC5}" dt="2022-10-31T16:26:50.547" v="162" actId="20577"/>
        <pc:sldMkLst>
          <pc:docMk/>
          <pc:sldMk cId="2809735971" sldId="273"/>
        </pc:sldMkLst>
        <pc:spChg chg="mod">
          <ac:chgData name="Anna-Marie Silvester" userId="b31249a6-bd39-4836-9257-647a3bc67d50" providerId="ADAL" clId="{F1CD0504-E83D-436A-B65C-DB35BE568FC5}" dt="2022-10-31T16:03:11.525" v="57" actId="20577"/>
          <ac:spMkLst>
            <pc:docMk/>
            <pc:sldMk cId="2809735971" sldId="273"/>
            <ac:spMk id="2" creationId="{2788B575-0B25-D2EB-0BD4-1794293294BE}"/>
          </ac:spMkLst>
        </pc:spChg>
        <pc:spChg chg="mod">
          <ac:chgData name="Anna-Marie Silvester" userId="b31249a6-bd39-4836-9257-647a3bc67d50" providerId="ADAL" clId="{F1CD0504-E83D-436A-B65C-DB35BE568FC5}" dt="2022-10-31T16:26:50.547" v="162" actId="20577"/>
          <ac:spMkLst>
            <pc:docMk/>
            <pc:sldMk cId="2809735971" sldId="273"/>
            <ac:spMk id="3" creationId="{0E5F05E6-B0A4-87A5-55EF-633D24712561}"/>
          </ac:spMkLst>
        </pc:spChg>
      </pc:sldChg>
    </pc:docChg>
  </pc:docChgLst>
  <pc:docChgLst>
    <pc:chgData name="Herriat Obwogo (INSIGHT MANAGEMENT CONSULTANTS)" userId="5ef088d1-dba6-46a3-b9ff-64c92e91ebb0" providerId="ADAL" clId="{822A8721-F287-4946-910C-AF2746DC0A3E}"/>
    <pc:docChg chg="undo custSel addSld delSld modSld sldOrd">
      <pc:chgData name="Herriat Obwogo (INSIGHT MANAGEMENT CONSULTANTS)" userId="5ef088d1-dba6-46a3-b9ff-64c92e91ebb0" providerId="ADAL" clId="{822A8721-F287-4946-910C-AF2746DC0A3E}" dt="2022-08-17T15:33:41.648" v="157" actId="1076"/>
      <pc:docMkLst>
        <pc:docMk/>
      </pc:docMkLst>
      <pc:sldChg chg="modSp mod setBg modAnim">
        <pc:chgData name="Herriat Obwogo (INSIGHT MANAGEMENT CONSULTANTS)" userId="5ef088d1-dba6-46a3-b9ff-64c92e91ebb0" providerId="ADAL" clId="{822A8721-F287-4946-910C-AF2746DC0A3E}" dt="2022-08-17T15:32:47.917" v="155" actId="14100"/>
        <pc:sldMkLst>
          <pc:docMk/>
          <pc:sldMk cId="4281221578" sldId="257"/>
        </pc:sldMkLst>
        <pc:spChg chg="mod">
          <ac:chgData name="Herriat Obwogo (INSIGHT MANAGEMENT CONSULTANTS)" userId="5ef088d1-dba6-46a3-b9ff-64c92e91ebb0" providerId="ADAL" clId="{822A8721-F287-4946-910C-AF2746DC0A3E}" dt="2022-08-17T15:31:01.487" v="138" actId="207"/>
          <ac:spMkLst>
            <pc:docMk/>
            <pc:sldMk cId="4281221578" sldId="257"/>
            <ac:spMk id="2" creationId="{2788B575-0B25-D2EB-0BD4-1794293294BE}"/>
          </ac:spMkLst>
        </pc:spChg>
        <pc:graphicFrameChg chg="mod modGraphic">
          <ac:chgData name="Herriat Obwogo (INSIGHT MANAGEMENT CONSULTANTS)" userId="5ef088d1-dba6-46a3-b9ff-64c92e91ebb0" providerId="ADAL" clId="{822A8721-F287-4946-910C-AF2746DC0A3E}" dt="2022-08-17T15:32:47.917" v="155" actId="14100"/>
          <ac:graphicFrameMkLst>
            <pc:docMk/>
            <pc:sldMk cId="4281221578" sldId="257"/>
            <ac:graphicFrameMk id="5" creationId="{FF8CAADB-DA08-6548-2584-C047126DC874}"/>
          </ac:graphicFrameMkLst>
        </pc:graphicFrameChg>
      </pc:sldChg>
      <pc:sldChg chg="addSp delSp modSp mod modAnim">
        <pc:chgData name="Herriat Obwogo (INSIGHT MANAGEMENT CONSULTANTS)" userId="5ef088d1-dba6-46a3-b9ff-64c92e91ebb0" providerId="ADAL" clId="{822A8721-F287-4946-910C-AF2746DC0A3E}" dt="2022-08-17T15:33:41.648" v="157" actId="1076"/>
        <pc:sldMkLst>
          <pc:docMk/>
          <pc:sldMk cId="1149795137" sldId="258"/>
        </pc:sldMkLst>
        <pc:spChg chg="mod">
          <ac:chgData name="Herriat Obwogo (INSIGHT MANAGEMENT CONSULTANTS)" userId="5ef088d1-dba6-46a3-b9ff-64c92e91ebb0" providerId="ADAL" clId="{822A8721-F287-4946-910C-AF2746DC0A3E}" dt="2022-08-17T15:33:31.984" v="156" actId="26606"/>
          <ac:spMkLst>
            <pc:docMk/>
            <pc:sldMk cId="1149795137" sldId="258"/>
            <ac:spMk id="2" creationId="{2788B575-0B25-D2EB-0BD4-1794293294BE}"/>
          </ac:spMkLst>
        </pc:spChg>
        <pc:spChg chg="mod">
          <ac:chgData name="Herriat Obwogo (INSIGHT MANAGEMENT CONSULTANTS)" userId="5ef088d1-dba6-46a3-b9ff-64c92e91ebb0" providerId="ADAL" clId="{822A8721-F287-4946-910C-AF2746DC0A3E}" dt="2022-08-17T15:33:31.984" v="156" actId="26606"/>
          <ac:spMkLst>
            <pc:docMk/>
            <pc:sldMk cId="1149795137" sldId="258"/>
            <ac:spMk id="3" creationId="{0E5F05E6-B0A4-87A5-55EF-633D24712561}"/>
          </ac:spMkLst>
        </pc:spChg>
        <pc:spChg chg="del">
          <ac:chgData name="Herriat Obwogo (INSIGHT MANAGEMENT CONSULTANTS)" userId="5ef088d1-dba6-46a3-b9ff-64c92e91ebb0" providerId="ADAL" clId="{822A8721-F287-4946-910C-AF2746DC0A3E}" dt="2022-08-17T13:50:23.322" v="5" actId="26606"/>
          <ac:spMkLst>
            <pc:docMk/>
            <pc:sldMk cId="1149795137" sldId="258"/>
            <ac:spMk id="1038" creationId="{21EA7FA8-6652-4CC5-90F4-3D48CAC0C2DD}"/>
          </ac:spMkLst>
        </pc:spChg>
        <pc:spChg chg="add del">
          <ac:chgData name="Herriat Obwogo (INSIGHT MANAGEMENT CONSULTANTS)" userId="5ef088d1-dba6-46a3-b9ff-64c92e91ebb0" providerId="ADAL" clId="{822A8721-F287-4946-910C-AF2746DC0A3E}" dt="2022-08-17T15:33:31.984" v="156" actId="26606"/>
          <ac:spMkLst>
            <pc:docMk/>
            <pc:sldMk cId="1149795137" sldId="258"/>
            <ac:spMk id="1043" creationId="{2B97F24A-32CE-4C1C-A50D-3016B394DCFB}"/>
          </ac:spMkLst>
        </pc:spChg>
        <pc:spChg chg="add del">
          <ac:chgData name="Herriat Obwogo (INSIGHT MANAGEMENT CONSULTANTS)" userId="5ef088d1-dba6-46a3-b9ff-64c92e91ebb0" providerId="ADAL" clId="{822A8721-F287-4946-910C-AF2746DC0A3E}" dt="2022-08-17T15:33:31.984" v="156" actId="26606"/>
          <ac:spMkLst>
            <pc:docMk/>
            <pc:sldMk cId="1149795137" sldId="258"/>
            <ac:spMk id="1045" creationId="{CD8B4F24-440B-49E9-B85D-733523DC064B}"/>
          </ac:spMkLst>
        </pc:spChg>
        <pc:spChg chg="add">
          <ac:chgData name="Herriat Obwogo (INSIGHT MANAGEMENT CONSULTANTS)" userId="5ef088d1-dba6-46a3-b9ff-64c92e91ebb0" providerId="ADAL" clId="{822A8721-F287-4946-910C-AF2746DC0A3E}" dt="2022-08-17T15:33:31.984" v="156" actId="26606"/>
          <ac:spMkLst>
            <pc:docMk/>
            <pc:sldMk cId="1149795137" sldId="258"/>
            <ac:spMk id="1050" creationId="{743AA782-23D1-4521-8CAD-47662984AA08}"/>
          </ac:spMkLst>
        </pc:spChg>
        <pc:spChg chg="add">
          <ac:chgData name="Herriat Obwogo (INSIGHT MANAGEMENT CONSULTANTS)" userId="5ef088d1-dba6-46a3-b9ff-64c92e91ebb0" providerId="ADAL" clId="{822A8721-F287-4946-910C-AF2746DC0A3E}" dt="2022-08-17T15:33:31.984" v="156" actId="26606"/>
          <ac:spMkLst>
            <pc:docMk/>
            <pc:sldMk cId="1149795137" sldId="258"/>
            <ac:spMk id="1052" creationId="{71877DBC-BB60-40F0-AC93-2ACDBAAE60CE}"/>
          </ac:spMkLst>
        </pc:spChg>
        <pc:picChg chg="mod">
          <ac:chgData name="Herriat Obwogo (INSIGHT MANAGEMENT CONSULTANTS)" userId="5ef088d1-dba6-46a3-b9ff-64c92e91ebb0" providerId="ADAL" clId="{822A8721-F287-4946-910C-AF2746DC0A3E}" dt="2022-08-17T15:33:41.648" v="157" actId="1076"/>
          <ac:picMkLst>
            <pc:docMk/>
            <pc:sldMk cId="1149795137" sldId="258"/>
            <ac:picMk id="1026" creationId="{60C0A389-BFC8-AED5-334A-FB994237F374}"/>
          </ac:picMkLst>
        </pc:picChg>
      </pc:sldChg>
      <pc:sldChg chg="modAnim">
        <pc:chgData name="Herriat Obwogo (INSIGHT MANAGEMENT CONSULTANTS)" userId="5ef088d1-dba6-46a3-b9ff-64c92e91ebb0" providerId="ADAL" clId="{822A8721-F287-4946-910C-AF2746DC0A3E}" dt="2022-08-17T15:23:25.894" v="113"/>
        <pc:sldMkLst>
          <pc:docMk/>
          <pc:sldMk cId="2431718212" sldId="259"/>
        </pc:sldMkLst>
      </pc:sldChg>
      <pc:sldChg chg="modAnim">
        <pc:chgData name="Herriat Obwogo (INSIGHT MANAGEMENT CONSULTANTS)" userId="5ef088d1-dba6-46a3-b9ff-64c92e91ebb0" providerId="ADAL" clId="{822A8721-F287-4946-910C-AF2746DC0A3E}" dt="2022-08-17T15:23:46.354" v="116"/>
        <pc:sldMkLst>
          <pc:docMk/>
          <pc:sldMk cId="161774579" sldId="260"/>
        </pc:sldMkLst>
      </pc:sldChg>
      <pc:sldChg chg="modAnim">
        <pc:chgData name="Herriat Obwogo (INSIGHT MANAGEMENT CONSULTANTS)" userId="5ef088d1-dba6-46a3-b9ff-64c92e91ebb0" providerId="ADAL" clId="{822A8721-F287-4946-910C-AF2746DC0A3E}" dt="2022-08-17T15:23:16.554" v="112"/>
        <pc:sldMkLst>
          <pc:docMk/>
          <pc:sldMk cId="3428808093" sldId="261"/>
        </pc:sldMkLst>
      </pc:sldChg>
      <pc:sldChg chg="modAnim">
        <pc:chgData name="Herriat Obwogo (INSIGHT MANAGEMENT CONSULTANTS)" userId="5ef088d1-dba6-46a3-b9ff-64c92e91ebb0" providerId="ADAL" clId="{822A8721-F287-4946-910C-AF2746DC0A3E}" dt="2022-08-17T15:24:02.275" v="118"/>
        <pc:sldMkLst>
          <pc:docMk/>
          <pc:sldMk cId="1229256036" sldId="262"/>
        </pc:sldMkLst>
      </pc:sldChg>
      <pc:sldChg chg="addSp delSp modSp mod ord modAnim">
        <pc:chgData name="Herriat Obwogo (INSIGHT MANAGEMENT CONSULTANTS)" userId="5ef088d1-dba6-46a3-b9ff-64c92e91ebb0" providerId="ADAL" clId="{822A8721-F287-4946-910C-AF2746DC0A3E}" dt="2022-08-17T15:22:58.269" v="110"/>
        <pc:sldMkLst>
          <pc:docMk/>
          <pc:sldMk cId="2311714547" sldId="264"/>
        </pc:sldMkLst>
        <pc:spChg chg="mod">
          <ac:chgData name="Herriat Obwogo (INSIGHT MANAGEMENT CONSULTANTS)" userId="5ef088d1-dba6-46a3-b9ff-64c92e91ebb0" providerId="ADAL" clId="{822A8721-F287-4946-910C-AF2746DC0A3E}" dt="2022-08-17T15:15:12.249" v="62" actId="1076"/>
          <ac:spMkLst>
            <pc:docMk/>
            <pc:sldMk cId="2311714547" sldId="264"/>
            <ac:spMk id="2" creationId="{2788B575-0B25-D2EB-0BD4-1794293294BE}"/>
          </ac:spMkLst>
        </pc:spChg>
        <pc:spChg chg="mod">
          <ac:chgData name="Herriat Obwogo (INSIGHT MANAGEMENT CONSULTANTS)" userId="5ef088d1-dba6-46a3-b9ff-64c92e91ebb0" providerId="ADAL" clId="{822A8721-F287-4946-910C-AF2746DC0A3E}" dt="2022-08-17T15:15:16.543" v="63" actId="1076"/>
          <ac:spMkLst>
            <pc:docMk/>
            <pc:sldMk cId="2311714547" sldId="264"/>
            <ac:spMk id="3" creationId="{0E5F05E6-B0A4-87A5-55EF-633D24712561}"/>
          </ac:spMkLst>
        </pc:spChg>
        <pc:spChg chg="mod">
          <ac:chgData name="Herriat Obwogo (INSIGHT MANAGEMENT CONSULTANTS)" userId="5ef088d1-dba6-46a3-b9ff-64c92e91ebb0" providerId="ADAL" clId="{822A8721-F287-4946-910C-AF2746DC0A3E}" dt="2022-08-17T15:15:23.092" v="64" actId="1076"/>
          <ac:spMkLst>
            <pc:docMk/>
            <pc:sldMk cId="2311714547" sldId="264"/>
            <ac:spMk id="7" creationId="{22318767-2FC8-8042-9FA0-E75F2A64BDC7}"/>
          </ac:spMkLst>
        </pc:spChg>
        <pc:picChg chg="add del">
          <ac:chgData name="Herriat Obwogo (INSIGHT MANAGEMENT CONSULTANTS)" userId="5ef088d1-dba6-46a3-b9ff-64c92e91ebb0" providerId="ADAL" clId="{822A8721-F287-4946-910C-AF2746DC0A3E}" dt="2022-08-17T15:05:40.525" v="33" actId="21"/>
          <ac:picMkLst>
            <pc:docMk/>
            <pc:sldMk cId="2311714547" sldId="264"/>
            <ac:picMk id="6" creationId="{911C7419-4883-9AAA-9F79-988611B68424}"/>
          </ac:picMkLst>
        </pc:picChg>
        <pc:picChg chg="add del mod">
          <ac:chgData name="Herriat Obwogo (INSIGHT MANAGEMENT CONSULTANTS)" userId="5ef088d1-dba6-46a3-b9ff-64c92e91ebb0" providerId="ADAL" clId="{822A8721-F287-4946-910C-AF2746DC0A3E}" dt="2022-08-17T15:05:45.188" v="37" actId="1076"/>
          <ac:picMkLst>
            <pc:docMk/>
            <pc:sldMk cId="2311714547" sldId="264"/>
            <ac:picMk id="10" creationId="{49C5C835-2731-0327-D44C-4DB26A14C755}"/>
          </ac:picMkLst>
        </pc:picChg>
      </pc:sldChg>
      <pc:sldChg chg="modSp mod modAnim">
        <pc:chgData name="Herriat Obwogo (INSIGHT MANAGEMENT CONSULTANTS)" userId="5ef088d1-dba6-46a3-b9ff-64c92e91ebb0" providerId="ADAL" clId="{822A8721-F287-4946-910C-AF2746DC0A3E}" dt="2022-08-17T15:23:30.483" v="114"/>
        <pc:sldMkLst>
          <pc:docMk/>
          <pc:sldMk cId="1294288120" sldId="265"/>
        </pc:sldMkLst>
        <pc:spChg chg="mod">
          <ac:chgData name="Herriat Obwogo (INSIGHT MANAGEMENT CONSULTANTS)" userId="5ef088d1-dba6-46a3-b9ff-64c92e91ebb0" providerId="ADAL" clId="{822A8721-F287-4946-910C-AF2746DC0A3E}" dt="2022-08-17T15:07:41.200" v="39" actId="113"/>
          <ac:spMkLst>
            <pc:docMk/>
            <pc:sldMk cId="1294288120" sldId="265"/>
            <ac:spMk id="3" creationId="{0E5F05E6-B0A4-87A5-55EF-633D24712561}"/>
          </ac:spMkLst>
        </pc:spChg>
      </pc:sldChg>
      <pc:sldChg chg="modAnim">
        <pc:chgData name="Herriat Obwogo (INSIGHT MANAGEMENT CONSULTANTS)" userId="5ef088d1-dba6-46a3-b9ff-64c92e91ebb0" providerId="ADAL" clId="{822A8721-F287-4946-910C-AF2746DC0A3E}" dt="2022-08-17T15:23:58.181" v="117"/>
        <pc:sldMkLst>
          <pc:docMk/>
          <pc:sldMk cId="581196385" sldId="268"/>
        </pc:sldMkLst>
      </pc:sldChg>
      <pc:sldChg chg="modAnim">
        <pc:chgData name="Herriat Obwogo (INSIGHT MANAGEMENT CONSULTANTS)" userId="5ef088d1-dba6-46a3-b9ff-64c92e91ebb0" providerId="ADAL" clId="{822A8721-F287-4946-910C-AF2746DC0A3E}" dt="2022-08-17T15:23:42.051" v="115"/>
        <pc:sldMkLst>
          <pc:docMk/>
          <pc:sldMk cId="2343063228" sldId="269"/>
        </pc:sldMkLst>
      </pc:sldChg>
      <pc:sldChg chg="modSp setBg modAnim">
        <pc:chgData name="Herriat Obwogo (INSIGHT MANAGEMENT CONSULTANTS)" userId="5ef088d1-dba6-46a3-b9ff-64c92e91ebb0" providerId="ADAL" clId="{822A8721-F287-4946-910C-AF2746DC0A3E}" dt="2022-08-17T15:32:05.291" v="148"/>
        <pc:sldMkLst>
          <pc:docMk/>
          <pc:sldMk cId="1634630603" sldId="270"/>
        </pc:sldMkLst>
        <pc:spChg chg="mod">
          <ac:chgData name="Herriat Obwogo (INSIGHT MANAGEMENT CONSULTANTS)" userId="5ef088d1-dba6-46a3-b9ff-64c92e91ebb0" providerId="ADAL" clId="{822A8721-F287-4946-910C-AF2746DC0A3E}" dt="2022-08-17T15:30:40.672" v="136" actId="207"/>
          <ac:spMkLst>
            <pc:docMk/>
            <pc:sldMk cId="1634630603" sldId="270"/>
            <ac:spMk id="4" creationId="{897C4B94-3E5F-BD9D-111D-85C1A6F32CEF}"/>
          </ac:spMkLst>
        </pc:spChg>
      </pc:sldChg>
      <pc:sldChg chg="modAnim">
        <pc:chgData name="Herriat Obwogo (INSIGHT MANAGEMENT CONSULTANTS)" userId="5ef088d1-dba6-46a3-b9ff-64c92e91ebb0" providerId="ADAL" clId="{822A8721-F287-4946-910C-AF2746DC0A3E}" dt="2022-08-17T15:24:09.978" v="120"/>
        <pc:sldMkLst>
          <pc:docMk/>
          <pc:sldMk cId="4153899803" sldId="271"/>
        </pc:sldMkLst>
      </pc:sldChg>
      <pc:sldChg chg="modSp mod modAnim">
        <pc:chgData name="Herriat Obwogo (INSIGHT MANAGEMENT CONSULTANTS)" userId="5ef088d1-dba6-46a3-b9ff-64c92e91ebb0" providerId="ADAL" clId="{822A8721-F287-4946-910C-AF2746DC0A3E}" dt="2022-08-17T15:24:05.826" v="119"/>
        <pc:sldMkLst>
          <pc:docMk/>
          <pc:sldMk cId="4114058741" sldId="272"/>
        </pc:sldMkLst>
        <pc:spChg chg="mod">
          <ac:chgData name="Herriat Obwogo (INSIGHT MANAGEMENT CONSULTANTS)" userId="5ef088d1-dba6-46a3-b9ff-64c92e91ebb0" providerId="ADAL" clId="{822A8721-F287-4946-910C-AF2746DC0A3E}" dt="2022-08-17T14:00:02.227" v="16" actId="20577"/>
          <ac:spMkLst>
            <pc:docMk/>
            <pc:sldMk cId="4114058741" sldId="272"/>
            <ac:spMk id="3" creationId="{0E5F05E6-B0A4-87A5-55EF-633D24712561}"/>
          </ac:spMkLst>
        </pc:spChg>
      </pc:sldChg>
      <pc:sldChg chg="addSp delSp modSp add del mod">
        <pc:chgData name="Herriat Obwogo (INSIGHT MANAGEMENT CONSULTANTS)" userId="5ef088d1-dba6-46a3-b9ff-64c92e91ebb0" providerId="ADAL" clId="{822A8721-F287-4946-910C-AF2746DC0A3E}" dt="2022-08-17T15:05:46.679" v="38" actId="2890"/>
        <pc:sldMkLst>
          <pc:docMk/>
          <pc:sldMk cId="1041117559" sldId="273"/>
        </pc:sldMkLst>
        <pc:spChg chg="mod">
          <ac:chgData name="Herriat Obwogo (INSIGHT MANAGEMENT CONSULTANTS)" userId="5ef088d1-dba6-46a3-b9ff-64c92e91ebb0" providerId="ADAL" clId="{822A8721-F287-4946-910C-AF2746DC0A3E}" dt="2022-08-17T15:05:38.846" v="29" actId="14100"/>
          <ac:spMkLst>
            <pc:docMk/>
            <pc:sldMk cId="1041117559" sldId="273"/>
            <ac:spMk id="2" creationId="{2788B575-0B25-D2EB-0BD4-1794293294BE}"/>
          </ac:spMkLst>
        </pc:spChg>
        <pc:spChg chg="add del mod">
          <ac:chgData name="Herriat Obwogo (INSIGHT MANAGEMENT CONSULTANTS)" userId="5ef088d1-dba6-46a3-b9ff-64c92e91ebb0" providerId="ADAL" clId="{822A8721-F287-4946-910C-AF2746DC0A3E}" dt="2022-08-17T15:05:41.793" v="35" actId="6549"/>
          <ac:spMkLst>
            <pc:docMk/>
            <pc:sldMk cId="1041117559" sldId="273"/>
            <ac:spMk id="3" creationId="{0E5F05E6-B0A4-87A5-55EF-633D24712561}"/>
          </ac:spMkLst>
        </pc:spChg>
        <pc:picChg chg="add del mod">
          <ac:chgData name="Herriat Obwogo (INSIGHT MANAGEMENT CONSULTANTS)" userId="5ef088d1-dba6-46a3-b9ff-64c92e91ebb0" providerId="ADAL" clId="{822A8721-F287-4946-910C-AF2746DC0A3E}" dt="2022-08-17T15:05:40.939" v="34" actId="22"/>
          <ac:picMkLst>
            <pc:docMk/>
            <pc:sldMk cId="1041117559" sldId="273"/>
            <ac:picMk id="5" creationId="{C8F91A62-64CA-6BFB-C84D-0E7C912C63F1}"/>
          </ac:picMkLst>
        </pc:picChg>
        <pc:picChg chg="add del mod">
          <ac:chgData name="Herriat Obwogo (INSIGHT MANAGEMENT CONSULTANTS)" userId="5ef088d1-dba6-46a3-b9ff-64c92e91ebb0" providerId="ADAL" clId="{822A8721-F287-4946-910C-AF2746DC0A3E}" dt="2022-08-17T15:05:39.697" v="31" actId="22"/>
          <ac:picMkLst>
            <pc:docMk/>
            <pc:sldMk cId="1041117559" sldId="273"/>
            <ac:picMk id="7" creationId="{407C6FDA-B9ED-6950-19D4-4B2AD2CD294A}"/>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en.wikipedia.org/wiki/Associative_array" TargetMode="External"/><Relationship Id="rId1" Type="http://schemas.openxmlformats.org/officeDocument/2006/relationships/hyperlink" Target="https://en.wikipedia.org/wiki/Set_(abstract_data_type)" TargetMode="Externa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hyperlink" Target="https://en.wikipedia.org/wiki/Associative_array" TargetMode="External"/><Relationship Id="rId4" Type="http://schemas.openxmlformats.org/officeDocument/2006/relationships/image" Target="../media/image4.svg"/><Relationship Id="rId9" Type="http://schemas.openxmlformats.org/officeDocument/2006/relationships/hyperlink" Target="https://en.wikipedia.org/wiki/Set_(abstract_data_type)"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24DCC5-F7F8-4CA4-A0A7-89089CD2C56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848C83C-072C-4492-B044-A56616F8B41C}">
      <dgm:prSet custT="1"/>
      <dgm:spPr/>
      <dgm:t>
        <a:bodyPr/>
        <a:lstStyle/>
        <a:p>
          <a:r>
            <a:rPr lang="en-US" sz="1800"/>
            <a:t>A </a:t>
          </a:r>
          <a:r>
            <a:rPr lang="en-US" sz="1800" b="1" i="0"/>
            <a:t>trie</a:t>
          </a:r>
          <a:r>
            <a:rPr lang="en-US" sz="1800" b="0" i="0"/>
            <a:t>, also called </a:t>
          </a:r>
          <a:r>
            <a:rPr lang="en-US" sz="1800" b="1" i="0"/>
            <a:t>digital tree</a:t>
          </a:r>
          <a:r>
            <a:rPr lang="en-US" sz="1800" b="0" i="0"/>
            <a:t> or </a:t>
          </a:r>
          <a:r>
            <a:rPr lang="en-US" sz="1800" b="1" i="0"/>
            <a:t>prefix tree</a:t>
          </a:r>
          <a:r>
            <a:rPr lang="en-US" sz="1800" b="0" i="0"/>
            <a:t>,</a:t>
          </a:r>
          <a:r>
            <a:rPr lang="en-US" sz="1800" baseline="30000"/>
            <a:t> </a:t>
          </a:r>
          <a:r>
            <a:rPr lang="en-US" sz="1800" b="0" i="0"/>
            <a:t>is a type of</a:t>
          </a:r>
          <a:r>
            <a:rPr lang="en-US" sz="1800" b="1" i="0"/>
            <a:t> </a:t>
          </a:r>
          <a:r>
            <a:rPr lang="en-US" sz="1800" b="1" i="1"/>
            <a:t>n-</a:t>
          </a:r>
          <a:r>
            <a:rPr lang="en-US" sz="1800" b="1" i="0" err="1"/>
            <a:t>ary</a:t>
          </a:r>
          <a:r>
            <a:rPr lang="en-US" sz="1800" b="1" i="0"/>
            <a:t> search tree</a:t>
          </a:r>
          <a:r>
            <a:rPr lang="en-US" sz="1800" b="1"/>
            <a:t>.</a:t>
          </a:r>
          <a:endParaRPr lang="en-US" sz="1800"/>
        </a:p>
      </dgm:t>
    </dgm:pt>
    <dgm:pt modelId="{69356FA2-3C8D-47F8-82EA-1F6EE0E22A1D}" type="parTrans" cxnId="{746A8B62-0C94-456B-B2FB-CFB7DB59836E}">
      <dgm:prSet/>
      <dgm:spPr/>
      <dgm:t>
        <a:bodyPr/>
        <a:lstStyle/>
        <a:p>
          <a:endParaRPr lang="en-US" sz="1800"/>
        </a:p>
      </dgm:t>
    </dgm:pt>
    <dgm:pt modelId="{6DDB3E70-6EC7-4EDA-B7C5-FA3E8DF58E95}" type="sibTrans" cxnId="{746A8B62-0C94-456B-B2FB-CFB7DB59836E}">
      <dgm:prSet/>
      <dgm:spPr/>
      <dgm:t>
        <a:bodyPr/>
        <a:lstStyle/>
        <a:p>
          <a:endParaRPr lang="en-US" sz="1800"/>
        </a:p>
      </dgm:t>
    </dgm:pt>
    <dgm:pt modelId="{BC0ECD53-CD1F-4191-9EA9-9BE6A9145231}">
      <dgm:prSet custT="1"/>
      <dgm:spPr/>
      <dgm:t>
        <a:bodyPr/>
        <a:lstStyle/>
        <a:p>
          <a:r>
            <a:rPr lang="en-US" sz="1800" b="0" i="0"/>
            <a:t>It’s a </a:t>
          </a:r>
          <a:r>
            <a:rPr lang="en-US" sz="1800" b="1" i="0"/>
            <a:t>tree data structure </a:t>
          </a:r>
          <a:r>
            <a:rPr lang="en-US" sz="1800" b="0" i="0"/>
            <a:t>used for locating specific keys from within a set.</a:t>
          </a:r>
          <a:endParaRPr lang="en-US" sz="1800"/>
        </a:p>
      </dgm:t>
    </dgm:pt>
    <dgm:pt modelId="{130FD384-0CA9-406A-BF1A-033B3C768ADE}" type="parTrans" cxnId="{C0DEE06D-E23A-4BB5-83FA-45820E73E8C4}">
      <dgm:prSet/>
      <dgm:spPr/>
      <dgm:t>
        <a:bodyPr/>
        <a:lstStyle/>
        <a:p>
          <a:endParaRPr lang="en-US" sz="1800"/>
        </a:p>
      </dgm:t>
    </dgm:pt>
    <dgm:pt modelId="{2F94FE09-5F4D-4E17-8801-399871F83CC4}" type="sibTrans" cxnId="{C0DEE06D-E23A-4BB5-83FA-45820E73E8C4}">
      <dgm:prSet/>
      <dgm:spPr/>
      <dgm:t>
        <a:bodyPr/>
        <a:lstStyle/>
        <a:p>
          <a:endParaRPr lang="en-US" sz="1800"/>
        </a:p>
      </dgm:t>
    </dgm:pt>
    <dgm:pt modelId="{C6CE1CA0-60CF-4184-833B-95F4F9FA03B5}">
      <dgm:prSet custT="1"/>
      <dgm:spPr/>
      <dgm:t>
        <a:bodyPr/>
        <a:lstStyle/>
        <a:p>
          <a:r>
            <a:rPr lang="en-US" sz="1800"/>
            <a:t>The word </a:t>
          </a:r>
          <a:r>
            <a:rPr lang="en-US" sz="1800" b="1"/>
            <a:t>trie</a:t>
          </a:r>
          <a:r>
            <a:rPr lang="en-US" sz="1800"/>
            <a:t> is an excerpt of the word </a:t>
          </a:r>
          <a:r>
            <a:rPr lang="en-US" sz="1800" b="1"/>
            <a:t>retrieval. </a:t>
          </a:r>
          <a:endParaRPr lang="en-US" sz="1800"/>
        </a:p>
      </dgm:t>
    </dgm:pt>
    <dgm:pt modelId="{80124FF9-0B37-459C-A0A8-E6AD6C25BB58}" type="parTrans" cxnId="{F63607FA-9D28-4768-9A88-6B9CA12D3DB1}">
      <dgm:prSet/>
      <dgm:spPr/>
      <dgm:t>
        <a:bodyPr/>
        <a:lstStyle/>
        <a:p>
          <a:endParaRPr lang="en-US" sz="1800"/>
        </a:p>
      </dgm:t>
    </dgm:pt>
    <dgm:pt modelId="{D66E0C28-B8B9-4FFC-81D5-DAA9B95453D4}" type="sibTrans" cxnId="{F63607FA-9D28-4768-9A88-6B9CA12D3DB1}">
      <dgm:prSet/>
      <dgm:spPr/>
      <dgm:t>
        <a:bodyPr/>
        <a:lstStyle/>
        <a:p>
          <a:endParaRPr lang="en-US" sz="1800"/>
        </a:p>
      </dgm:t>
    </dgm:pt>
    <dgm:pt modelId="{EE39EFC3-DC2C-4E9A-B293-01E45A8946DF}">
      <dgm:prSet custT="1"/>
      <dgm:spPr/>
      <dgm:t>
        <a:bodyPr/>
        <a:lstStyle/>
        <a:p>
          <a:r>
            <a:rPr lang="en-US" sz="1800" b="0" i="0"/>
            <a:t>It’s often used to store </a:t>
          </a:r>
          <a:r>
            <a:rPr lang="en-US" sz="1800" b="0" i="0" u="sng">
              <a:hlinkClick xmlns:r="http://schemas.openxmlformats.org/officeDocument/2006/relationships" r:id="rId1"/>
            </a:rPr>
            <a:t>dynamic set</a:t>
          </a:r>
          <a:r>
            <a:rPr lang="en-US" sz="1800" b="0" i="0"/>
            <a:t> or </a:t>
          </a:r>
          <a:r>
            <a:rPr lang="en-US" sz="1800" b="0" i="0" u="sng">
              <a:hlinkClick xmlns:r="http://schemas.openxmlformats.org/officeDocument/2006/relationships" r:id="rId2"/>
            </a:rPr>
            <a:t>associative array</a:t>
          </a:r>
          <a:r>
            <a:rPr lang="en-US" sz="1800" b="0" i="0"/>
            <a:t> where the keys are usually strings that can be visualized like a graph. It consists of nodes and edges. Each node consists of at max </a:t>
          </a:r>
          <a:r>
            <a:rPr lang="en-US" sz="1800" b="1" i="0"/>
            <a:t>n</a:t>
          </a:r>
          <a:r>
            <a:rPr lang="en-US" sz="1800" b="0" i="0"/>
            <a:t> children and edges connect each parent node to its children. These </a:t>
          </a:r>
          <a:r>
            <a:rPr lang="en-US" sz="1800" b="1" i="0"/>
            <a:t>n</a:t>
          </a:r>
          <a:r>
            <a:rPr lang="en-US" sz="1800" b="0" i="0"/>
            <a:t> pointers are nothing but pointers for each of the </a:t>
          </a:r>
          <a:r>
            <a:rPr lang="en-US" sz="1800" b="1" i="0"/>
            <a:t>n</a:t>
          </a:r>
          <a:r>
            <a:rPr lang="en-US" sz="1800" b="0" i="0"/>
            <a:t> characters of the alphabet used. A separate edge is maintained for every alphabet.</a:t>
          </a:r>
          <a:endParaRPr lang="en-US" sz="1800"/>
        </a:p>
      </dgm:t>
    </dgm:pt>
    <dgm:pt modelId="{6AD2EDFF-AD47-4579-BE38-B814751CD102}" type="parTrans" cxnId="{AECAC3CD-8307-4704-B53D-7CF8B31E9DAA}">
      <dgm:prSet/>
      <dgm:spPr/>
      <dgm:t>
        <a:bodyPr/>
        <a:lstStyle/>
        <a:p>
          <a:endParaRPr lang="en-US" sz="1800"/>
        </a:p>
      </dgm:t>
    </dgm:pt>
    <dgm:pt modelId="{81877E61-7637-48B4-8F0D-126E3AA3F6FB}" type="sibTrans" cxnId="{AECAC3CD-8307-4704-B53D-7CF8B31E9DAA}">
      <dgm:prSet/>
      <dgm:spPr/>
      <dgm:t>
        <a:bodyPr/>
        <a:lstStyle/>
        <a:p>
          <a:endParaRPr lang="en-US" sz="1800"/>
        </a:p>
      </dgm:t>
    </dgm:pt>
    <dgm:pt modelId="{FFCD19F6-7415-4B88-B582-951365FC8B5A}" type="pres">
      <dgm:prSet presAssocID="{A024DCC5-F7F8-4CA4-A0A7-89089CD2C565}" presName="root" presStyleCnt="0">
        <dgm:presLayoutVars>
          <dgm:dir/>
          <dgm:resizeHandles val="exact"/>
        </dgm:presLayoutVars>
      </dgm:prSet>
      <dgm:spPr/>
    </dgm:pt>
    <dgm:pt modelId="{EB1B06CF-D577-4656-8C74-82F3E92A585C}" type="pres">
      <dgm:prSet presAssocID="{A024DCC5-F7F8-4CA4-A0A7-89089CD2C565}" presName="container" presStyleCnt="0">
        <dgm:presLayoutVars>
          <dgm:dir/>
          <dgm:resizeHandles val="exact"/>
        </dgm:presLayoutVars>
      </dgm:prSet>
      <dgm:spPr/>
    </dgm:pt>
    <dgm:pt modelId="{E9CCB451-0F32-44B0-8F0E-BCE5D323E381}" type="pres">
      <dgm:prSet presAssocID="{6848C83C-072C-4492-B044-A56616F8B41C}" presName="compNode" presStyleCnt="0"/>
      <dgm:spPr/>
    </dgm:pt>
    <dgm:pt modelId="{47EF04BA-9872-482C-AD96-E6F954859718}" type="pres">
      <dgm:prSet presAssocID="{6848C83C-072C-4492-B044-A56616F8B41C}" presName="iconBgRect" presStyleLbl="bgShp" presStyleIdx="0" presStyleCnt="4"/>
      <dgm:spPr/>
    </dgm:pt>
    <dgm:pt modelId="{4B958742-6936-4CF3-9B47-AD2A5489F567}" type="pres">
      <dgm:prSet presAssocID="{6848C83C-072C-4492-B044-A56616F8B41C}" presName="iconRect" presStyleLbl="node1" presStyleIdx="0"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414ABA14-9BF3-44B5-BF29-0EC2D2794401}" type="pres">
      <dgm:prSet presAssocID="{6848C83C-072C-4492-B044-A56616F8B41C}" presName="spaceRect" presStyleCnt="0"/>
      <dgm:spPr/>
    </dgm:pt>
    <dgm:pt modelId="{DC0A2DB5-0A8F-4FF9-B25F-145F0FE6F43B}" type="pres">
      <dgm:prSet presAssocID="{6848C83C-072C-4492-B044-A56616F8B41C}" presName="textRect" presStyleLbl="revTx" presStyleIdx="0" presStyleCnt="4">
        <dgm:presLayoutVars>
          <dgm:chMax val="1"/>
          <dgm:chPref val="1"/>
        </dgm:presLayoutVars>
      </dgm:prSet>
      <dgm:spPr/>
    </dgm:pt>
    <dgm:pt modelId="{698DE067-D025-4893-9974-569DC4B6CF11}" type="pres">
      <dgm:prSet presAssocID="{6DDB3E70-6EC7-4EDA-B7C5-FA3E8DF58E95}" presName="sibTrans" presStyleLbl="sibTrans2D1" presStyleIdx="0" presStyleCnt="0"/>
      <dgm:spPr/>
    </dgm:pt>
    <dgm:pt modelId="{A87514AD-D810-414D-97AB-D533A89CA336}" type="pres">
      <dgm:prSet presAssocID="{BC0ECD53-CD1F-4191-9EA9-9BE6A9145231}" presName="compNode" presStyleCnt="0"/>
      <dgm:spPr/>
    </dgm:pt>
    <dgm:pt modelId="{9316241C-16E3-4AD2-B5C4-256B29C8D622}" type="pres">
      <dgm:prSet presAssocID="{BC0ECD53-CD1F-4191-9EA9-9BE6A9145231}" presName="iconBgRect" presStyleLbl="bgShp" presStyleIdx="1" presStyleCnt="4"/>
      <dgm:spPr/>
    </dgm:pt>
    <dgm:pt modelId="{70E1F51C-C93D-43A1-B407-B0F82351D76A}" type="pres">
      <dgm:prSet presAssocID="{BC0ECD53-CD1F-4191-9EA9-9BE6A9145231}" presName="iconRect" presStyleLbl="node1"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59CF96D8-AC95-467B-ABA2-0E076FF0E220}" type="pres">
      <dgm:prSet presAssocID="{BC0ECD53-CD1F-4191-9EA9-9BE6A9145231}" presName="spaceRect" presStyleCnt="0"/>
      <dgm:spPr/>
    </dgm:pt>
    <dgm:pt modelId="{67967CC2-DE6E-4400-B79B-D589F5E7A719}" type="pres">
      <dgm:prSet presAssocID="{BC0ECD53-CD1F-4191-9EA9-9BE6A9145231}" presName="textRect" presStyleLbl="revTx" presStyleIdx="1" presStyleCnt="4">
        <dgm:presLayoutVars>
          <dgm:chMax val="1"/>
          <dgm:chPref val="1"/>
        </dgm:presLayoutVars>
      </dgm:prSet>
      <dgm:spPr/>
    </dgm:pt>
    <dgm:pt modelId="{918CD36C-48FF-47BB-80A2-20802ECC6539}" type="pres">
      <dgm:prSet presAssocID="{2F94FE09-5F4D-4E17-8801-399871F83CC4}" presName="sibTrans" presStyleLbl="sibTrans2D1" presStyleIdx="0" presStyleCnt="0"/>
      <dgm:spPr/>
    </dgm:pt>
    <dgm:pt modelId="{5A95C656-C956-454A-85DD-70B0EE92D087}" type="pres">
      <dgm:prSet presAssocID="{C6CE1CA0-60CF-4184-833B-95F4F9FA03B5}" presName="compNode" presStyleCnt="0"/>
      <dgm:spPr/>
    </dgm:pt>
    <dgm:pt modelId="{B48BB35A-82F5-4A37-9CE2-E19A39DB102A}" type="pres">
      <dgm:prSet presAssocID="{C6CE1CA0-60CF-4184-833B-95F4F9FA03B5}" presName="iconBgRect" presStyleLbl="bgShp" presStyleIdx="2" presStyleCnt="4"/>
      <dgm:spPr/>
    </dgm:pt>
    <dgm:pt modelId="{A48D6B06-593C-422E-9787-D61DBD224EE6}" type="pres">
      <dgm:prSet presAssocID="{C6CE1CA0-60CF-4184-833B-95F4F9FA03B5}" presName="iconRect" presStyleLbl="node1" presStyleIdx="2"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otes"/>
        </a:ext>
      </dgm:extLst>
    </dgm:pt>
    <dgm:pt modelId="{3838B3DC-F791-42BD-B71A-DAF47368C763}" type="pres">
      <dgm:prSet presAssocID="{C6CE1CA0-60CF-4184-833B-95F4F9FA03B5}" presName="spaceRect" presStyleCnt="0"/>
      <dgm:spPr/>
    </dgm:pt>
    <dgm:pt modelId="{87B34B51-42AB-4ED9-B872-A65F61A7113C}" type="pres">
      <dgm:prSet presAssocID="{C6CE1CA0-60CF-4184-833B-95F4F9FA03B5}" presName="textRect" presStyleLbl="revTx" presStyleIdx="2" presStyleCnt="4">
        <dgm:presLayoutVars>
          <dgm:chMax val="1"/>
          <dgm:chPref val="1"/>
        </dgm:presLayoutVars>
      </dgm:prSet>
      <dgm:spPr/>
    </dgm:pt>
    <dgm:pt modelId="{CAAC2A86-403D-429D-9B48-10D4BA14B883}" type="pres">
      <dgm:prSet presAssocID="{D66E0C28-B8B9-4FFC-81D5-DAA9B95453D4}" presName="sibTrans" presStyleLbl="sibTrans2D1" presStyleIdx="0" presStyleCnt="0"/>
      <dgm:spPr/>
    </dgm:pt>
    <dgm:pt modelId="{50E56117-6700-4C0A-B4A2-5A4F052AFF3C}" type="pres">
      <dgm:prSet presAssocID="{EE39EFC3-DC2C-4E9A-B293-01E45A8946DF}" presName="compNode" presStyleCnt="0"/>
      <dgm:spPr/>
    </dgm:pt>
    <dgm:pt modelId="{C88F5A3E-03C2-4FCD-9E12-D1DC68A63A8F}" type="pres">
      <dgm:prSet presAssocID="{EE39EFC3-DC2C-4E9A-B293-01E45A8946DF}" presName="iconBgRect" presStyleLbl="bgShp" presStyleIdx="3" presStyleCnt="4"/>
      <dgm:spPr/>
    </dgm:pt>
    <dgm:pt modelId="{41A97794-24FE-4C89-95BE-9104FC8C24F3}" type="pres">
      <dgm:prSet presAssocID="{EE39EFC3-DC2C-4E9A-B293-01E45A8946DF}" presName="iconRect" presStyleLbl="node1" presStyleIdx="3"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798A06F7-9667-49B6-86A2-113FACFF31A9}" type="pres">
      <dgm:prSet presAssocID="{EE39EFC3-DC2C-4E9A-B293-01E45A8946DF}" presName="spaceRect" presStyleCnt="0"/>
      <dgm:spPr/>
    </dgm:pt>
    <dgm:pt modelId="{2F2F1C7D-0ACB-4536-843A-C5E51803B8F2}" type="pres">
      <dgm:prSet presAssocID="{EE39EFC3-DC2C-4E9A-B293-01E45A8946DF}" presName="textRect" presStyleLbl="revTx" presStyleIdx="3" presStyleCnt="4">
        <dgm:presLayoutVars>
          <dgm:chMax val="1"/>
          <dgm:chPref val="1"/>
        </dgm:presLayoutVars>
      </dgm:prSet>
      <dgm:spPr/>
    </dgm:pt>
  </dgm:ptLst>
  <dgm:cxnLst>
    <dgm:cxn modelId="{030F941B-FB1A-4109-9146-FF75910352FD}" type="presOf" srcId="{A024DCC5-F7F8-4CA4-A0A7-89089CD2C565}" destId="{FFCD19F6-7415-4B88-B582-951365FC8B5A}" srcOrd="0" destOrd="0" presId="urn:microsoft.com/office/officeart/2018/2/layout/IconCircleList"/>
    <dgm:cxn modelId="{746A8B62-0C94-456B-B2FB-CFB7DB59836E}" srcId="{A024DCC5-F7F8-4CA4-A0A7-89089CD2C565}" destId="{6848C83C-072C-4492-B044-A56616F8B41C}" srcOrd="0" destOrd="0" parTransId="{69356FA2-3C8D-47F8-82EA-1F6EE0E22A1D}" sibTransId="{6DDB3E70-6EC7-4EDA-B7C5-FA3E8DF58E95}"/>
    <dgm:cxn modelId="{019EBE67-E737-4B66-B11F-01601DE63E72}" type="presOf" srcId="{C6CE1CA0-60CF-4184-833B-95F4F9FA03B5}" destId="{87B34B51-42AB-4ED9-B872-A65F61A7113C}" srcOrd="0" destOrd="0" presId="urn:microsoft.com/office/officeart/2018/2/layout/IconCircleList"/>
    <dgm:cxn modelId="{329D6D69-3E42-420D-A800-69CB66ED6C0A}" type="presOf" srcId="{6DDB3E70-6EC7-4EDA-B7C5-FA3E8DF58E95}" destId="{698DE067-D025-4893-9974-569DC4B6CF11}" srcOrd="0" destOrd="0" presId="urn:microsoft.com/office/officeart/2018/2/layout/IconCircleList"/>
    <dgm:cxn modelId="{C0DEE06D-E23A-4BB5-83FA-45820E73E8C4}" srcId="{A024DCC5-F7F8-4CA4-A0A7-89089CD2C565}" destId="{BC0ECD53-CD1F-4191-9EA9-9BE6A9145231}" srcOrd="1" destOrd="0" parTransId="{130FD384-0CA9-406A-BF1A-033B3C768ADE}" sibTransId="{2F94FE09-5F4D-4E17-8801-399871F83CC4}"/>
    <dgm:cxn modelId="{F7BAC792-57EF-48F8-9DF6-22F0BEB46E59}" type="presOf" srcId="{BC0ECD53-CD1F-4191-9EA9-9BE6A9145231}" destId="{67967CC2-DE6E-4400-B79B-D589F5E7A719}" srcOrd="0" destOrd="0" presId="urn:microsoft.com/office/officeart/2018/2/layout/IconCircleList"/>
    <dgm:cxn modelId="{A2A2C199-EE00-40E1-8277-791103166036}" type="presOf" srcId="{6848C83C-072C-4492-B044-A56616F8B41C}" destId="{DC0A2DB5-0A8F-4FF9-B25F-145F0FE6F43B}" srcOrd="0" destOrd="0" presId="urn:microsoft.com/office/officeart/2018/2/layout/IconCircleList"/>
    <dgm:cxn modelId="{092F7F9F-6B60-4440-8E44-03937E64A1ED}" type="presOf" srcId="{2F94FE09-5F4D-4E17-8801-399871F83CC4}" destId="{918CD36C-48FF-47BB-80A2-20802ECC6539}" srcOrd="0" destOrd="0" presId="urn:microsoft.com/office/officeart/2018/2/layout/IconCircleList"/>
    <dgm:cxn modelId="{ECDF3EA0-2F7F-4A28-B7C7-2306EA188B5E}" type="presOf" srcId="{D66E0C28-B8B9-4FFC-81D5-DAA9B95453D4}" destId="{CAAC2A86-403D-429D-9B48-10D4BA14B883}" srcOrd="0" destOrd="0" presId="urn:microsoft.com/office/officeart/2018/2/layout/IconCircleList"/>
    <dgm:cxn modelId="{287ECDBA-7BA5-44E1-9595-0D9A725A21C1}" type="presOf" srcId="{EE39EFC3-DC2C-4E9A-B293-01E45A8946DF}" destId="{2F2F1C7D-0ACB-4536-843A-C5E51803B8F2}" srcOrd="0" destOrd="0" presId="urn:microsoft.com/office/officeart/2018/2/layout/IconCircleList"/>
    <dgm:cxn modelId="{AECAC3CD-8307-4704-B53D-7CF8B31E9DAA}" srcId="{A024DCC5-F7F8-4CA4-A0A7-89089CD2C565}" destId="{EE39EFC3-DC2C-4E9A-B293-01E45A8946DF}" srcOrd="3" destOrd="0" parTransId="{6AD2EDFF-AD47-4579-BE38-B814751CD102}" sibTransId="{81877E61-7637-48B4-8F0D-126E3AA3F6FB}"/>
    <dgm:cxn modelId="{F63607FA-9D28-4768-9A88-6B9CA12D3DB1}" srcId="{A024DCC5-F7F8-4CA4-A0A7-89089CD2C565}" destId="{C6CE1CA0-60CF-4184-833B-95F4F9FA03B5}" srcOrd="2" destOrd="0" parTransId="{80124FF9-0B37-459C-A0A8-E6AD6C25BB58}" sibTransId="{D66E0C28-B8B9-4FFC-81D5-DAA9B95453D4}"/>
    <dgm:cxn modelId="{3EB04C08-30A0-4B3B-90A4-E8007E339CEC}" type="presParOf" srcId="{FFCD19F6-7415-4B88-B582-951365FC8B5A}" destId="{EB1B06CF-D577-4656-8C74-82F3E92A585C}" srcOrd="0" destOrd="0" presId="urn:microsoft.com/office/officeart/2018/2/layout/IconCircleList"/>
    <dgm:cxn modelId="{666E57F4-51A8-4399-82AD-F9A1E6ED2F8E}" type="presParOf" srcId="{EB1B06CF-D577-4656-8C74-82F3E92A585C}" destId="{E9CCB451-0F32-44B0-8F0E-BCE5D323E381}" srcOrd="0" destOrd="0" presId="urn:microsoft.com/office/officeart/2018/2/layout/IconCircleList"/>
    <dgm:cxn modelId="{D871114F-EFDB-404D-AFB3-73CCA97C0946}" type="presParOf" srcId="{E9CCB451-0F32-44B0-8F0E-BCE5D323E381}" destId="{47EF04BA-9872-482C-AD96-E6F954859718}" srcOrd="0" destOrd="0" presId="urn:microsoft.com/office/officeart/2018/2/layout/IconCircleList"/>
    <dgm:cxn modelId="{D87B067F-1B3B-40C2-A51D-60D739947908}" type="presParOf" srcId="{E9CCB451-0F32-44B0-8F0E-BCE5D323E381}" destId="{4B958742-6936-4CF3-9B47-AD2A5489F567}" srcOrd="1" destOrd="0" presId="urn:microsoft.com/office/officeart/2018/2/layout/IconCircleList"/>
    <dgm:cxn modelId="{2BFE8F75-795B-48F5-A9E0-F59D875BD47F}" type="presParOf" srcId="{E9CCB451-0F32-44B0-8F0E-BCE5D323E381}" destId="{414ABA14-9BF3-44B5-BF29-0EC2D2794401}" srcOrd="2" destOrd="0" presId="urn:microsoft.com/office/officeart/2018/2/layout/IconCircleList"/>
    <dgm:cxn modelId="{0C780015-30B5-4E3D-9A39-E5FCAA3C2EBD}" type="presParOf" srcId="{E9CCB451-0F32-44B0-8F0E-BCE5D323E381}" destId="{DC0A2DB5-0A8F-4FF9-B25F-145F0FE6F43B}" srcOrd="3" destOrd="0" presId="urn:microsoft.com/office/officeart/2018/2/layout/IconCircleList"/>
    <dgm:cxn modelId="{73CA3663-8551-446B-A069-5C9918BC8406}" type="presParOf" srcId="{EB1B06CF-D577-4656-8C74-82F3E92A585C}" destId="{698DE067-D025-4893-9974-569DC4B6CF11}" srcOrd="1" destOrd="0" presId="urn:microsoft.com/office/officeart/2018/2/layout/IconCircleList"/>
    <dgm:cxn modelId="{197C81D4-D562-457C-9FBD-3576E65A9AEE}" type="presParOf" srcId="{EB1B06CF-D577-4656-8C74-82F3E92A585C}" destId="{A87514AD-D810-414D-97AB-D533A89CA336}" srcOrd="2" destOrd="0" presId="urn:microsoft.com/office/officeart/2018/2/layout/IconCircleList"/>
    <dgm:cxn modelId="{D3E33FAE-CC91-4DCC-9336-1BF72B35B2ED}" type="presParOf" srcId="{A87514AD-D810-414D-97AB-D533A89CA336}" destId="{9316241C-16E3-4AD2-B5C4-256B29C8D622}" srcOrd="0" destOrd="0" presId="urn:microsoft.com/office/officeart/2018/2/layout/IconCircleList"/>
    <dgm:cxn modelId="{D88158FC-6D2F-4E64-A512-3C4D175D825B}" type="presParOf" srcId="{A87514AD-D810-414D-97AB-D533A89CA336}" destId="{70E1F51C-C93D-43A1-B407-B0F82351D76A}" srcOrd="1" destOrd="0" presId="urn:microsoft.com/office/officeart/2018/2/layout/IconCircleList"/>
    <dgm:cxn modelId="{BC99DB63-8A6F-4267-A79E-D509F105A447}" type="presParOf" srcId="{A87514AD-D810-414D-97AB-D533A89CA336}" destId="{59CF96D8-AC95-467B-ABA2-0E076FF0E220}" srcOrd="2" destOrd="0" presId="urn:microsoft.com/office/officeart/2018/2/layout/IconCircleList"/>
    <dgm:cxn modelId="{B0A9C400-EB44-45C9-907E-0DFCE442C444}" type="presParOf" srcId="{A87514AD-D810-414D-97AB-D533A89CA336}" destId="{67967CC2-DE6E-4400-B79B-D589F5E7A719}" srcOrd="3" destOrd="0" presId="urn:microsoft.com/office/officeart/2018/2/layout/IconCircleList"/>
    <dgm:cxn modelId="{99D676F2-E4A9-4F1C-A2EA-6E9B8BCC9D9E}" type="presParOf" srcId="{EB1B06CF-D577-4656-8C74-82F3E92A585C}" destId="{918CD36C-48FF-47BB-80A2-20802ECC6539}" srcOrd="3" destOrd="0" presId="urn:microsoft.com/office/officeart/2018/2/layout/IconCircleList"/>
    <dgm:cxn modelId="{C339D56D-A834-4751-838B-F86DF05636F6}" type="presParOf" srcId="{EB1B06CF-D577-4656-8C74-82F3E92A585C}" destId="{5A95C656-C956-454A-85DD-70B0EE92D087}" srcOrd="4" destOrd="0" presId="urn:microsoft.com/office/officeart/2018/2/layout/IconCircleList"/>
    <dgm:cxn modelId="{11CCC9C8-3036-4CE9-AFF9-1D6A12D54D1E}" type="presParOf" srcId="{5A95C656-C956-454A-85DD-70B0EE92D087}" destId="{B48BB35A-82F5-4A37-9CE2-E19A39DB102A}" srcOrd="0" destOrd="0" presId="urn:microsoft.com/office/officeart/2018/2/layout/IconCircleList"/>
    <dgm:cxn modelId="{77ED5C04-3495-4F16-8E3D-747F80FC526C}" type="presParOf" srcId="{5A95C656-C956-454A-85DD-70B0EE92D087}" destId="{A48D6B06-593C-422E-9787-D61DBD224EE6}" srcOrd="1" destOrd="0" presId="urn:microsoft.com/office/officeart/2018/2/layout/IconCircleList"/>
    <dgm:cxn modelId="{69057BAC-35B5-42DB-B8BD-BA0A2DD1B1F5}" type="presParOf" srcId="{5A95C656-C956-454A-85DD-70B0EE92D087}" destId="{3838B3DC-F791-42BD-B71A-DAF47368C763}" srcOrd="2" destOrd="0" presId="urn:microsoft.com/office/officeart/2018/2/layout/IconCircleList"/>
    <dgm:cxn modelId="{39E76B8B-5893-49AF-890D-CD2CFB31E4E4}" type="presParOf" srcId="{5A95C656-C956-454A-85DD-70B0EE92D087}" destId="{87B34B51-42AB-4ED9-B872-A65F61A7113C}" srcOrd="3" destOrd="0" presId="urn:microsoft.com/office/officeart/2018/2/layout/IconCircleList"/>
    <dgm:cxn modelId="{596C3DB1-67A4-4137-AB8C-111BB1E059E9}" type="presParOf" srcId="{EB1B06CF-D577-4656-8C74-82F3E92A585C}" destId="{CAAC2A86-403D-429D-9B48-10D4BA14B883}" srcOrd="5" destOrd="0" presId="urn:microsoft.com/office/officeart/2018/2/layout/IconCircleList"/>
    <dgm:cxn modelId="{3974BDB4-0170-421D-9CE2-8FAC8C3033C9}" type="presParOf" srcId="{EB1B06CF-D577-4656-8C74-82F3E92A585C}" destId="{50E56117-6700-4C0A-B4A2-5A4F052AFF3C}" srcOrd="6" destOrd="0" presId="urn:microsoft.com/office/officeart/2018/2/layout/IconCircleList"/>
    <dgm:cxn modelId="{7B1985AD-F6C6-4263-B6C7-97630FD85BD6}" type="presParOf" srcId="{50E56117-6700-4C0A-B4A2-5A4F052AFF3C}" destId="{C88F5A3E-03C2-4FCD-9E12-D1DC68A63A8F}" srcOrd="0" destOrd="0" presId="urn:microsoft.com/office/officeart/2018/2/layout/IconCircleList"/>
    <dgm:cxn modelId="{77F76ED4-447D-4E78-9BFA-04BBF735D2D4}" type="presParOf" srcId="{50E56117-6700-4C0A-B4A2-5A4F052AFF3C}" destId="{41A97794-24FE-4C89-95BE-9104FC8C24F3}" srcOrd="1" destOrd="0" presId="urn:microsoft.com/office/officeart/2018/2/layout/IconCircleList"/>
    <dgm:cxn modelId="{303D3177-BEC5-4AEE-B634-FDCAD33B6466}" type="presParOf" srcId="{50E56117-6700-4C0A-B4A2-5A4F052AFF3C}" destId="{798A06F7-9667-49B6-86A2-113FACFF31A9}" srcOrd="2" destOrd="0" presId="urn:microsoft.com/office/officeart/2018/2/layout/IconCircleList"/>
    <dgm:cxn modelId="{F34AE5A6-BC83-4F8B-85A4-0B6C192F64B6}" type="presParOf" srcId="{50E56117-6700-4C0A-B4A2-5A4F052AFF3C}" destId="{2F2F1C7D-0ACB-4536-843A-C5E51803B8F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F04BA-9872-482C-AD96-E6F954859718}">
      <dsp:nvSpPr>
        <dsp:cNvPr id="0" name=""/>
        <dsp:cNvSpPr/>
      </dsp:nvSpPr>
      <dsp:spPr>
        <a:xfrm>
          <a:off x="100342" y="476960"/>
          <a:ext cx="1524774" cy="15247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958742-6936-4CF3-9B47-AD2A5489F567}">
      <dsp:nvSpPr>
        <dsp:cNvPr id="0" name=""/>
        <dsp:cNvSpPr/>
      </dsp:nvSpPr>
      <dsp:spPr>
        <a:xfrm>
          <a:off x="420545" y="797163"/>
          <a:ext cx="884369" cy="8843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0A2DB5-0A8F-4FF9-B25F-145F0FE6F43B}">
      <dsp:nvSpPr>
        <dsp:cNvPr id="0" name=""/>
        <dsp:cNvSpPr/>
      </dsp:nvSpPr>
      <dsp:spPr>
        <a:xfrm>
          <a:off x="1951854" y="476960"/>
          <a:ext cx="3594112" cy="1524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A </a:t>
          </a:r>
          <a:r>
            <a:rPr lang="en-US" sz="1800" b="1" i="0" kern="1200"/>
            <a:t>trie</a:t>
          </a:r>
          <a:r>
            <a:rPr lang="en-US" sz="1800" b="0" i="0" kern="1200"/>
            <a:t>, also called </a:t>
          </a:r>
          <a:r>
            <a:rPr lang="en-US" sz="1800" b="1" i="0" kern="1200"/>
            <a:t>digital tree</a:t>
          </a:r>
          <a:r>
            <a:rPr lang="en-US" sz="1800" b="0" i="0" kern="1200"/>
            <a:t> or </a:t>
          </a:r>
          <a:r>
            <a:rPr lang="en-US" sz="1800" b="1" i="0" kern="1200"/>
            <a:t>prefix tree</a:t>
          </a:r>
          <a:r>
            <a:rPr lang="en-US" sz="1800" b="0" i="0" kern="1200"/>
            <a:t>,</a:t>
          </a:r>
          <a:r>
            <a:rPr lang="en-US" sz="1800" kern="1200" baseline="30000"/>
            <a:t> </a:t>
          </a:r>
          <a:r>
            <a:rPr lang="en-US" sz="1800" b="0" i="0" kern="1200"/>
            <a:t>is a type of</a:t>
          </a:r>
          <a:r>
            <a:rPr lang="en-US" sz="1800" b="1" i="0" kern="1200"/>
            <a:t> </a:t>
          </a:r>
          <a:r>
            <a:rPr lang="en-US" sz="1800" b="1" i="1" kern="1200"/>
            <a:t>n-</a:t>
          </a:r>
          <a:r>
            <a:rPr lang="en-US" sz="1800" b="1" i="0" kern="1200" err="1"/>
            <a:t>ary</a:t>
          </a:r>
          <a:r>
            <a:rPr lang="en-US" sz="1800" b="1" i="0" kern="1200"/>
            <a:t> search tree</a:t>
          </a:r>
          <a:r>
            <a:rPr lang="en-US" sz="1800" b="1" kern="1200"/>
            <a:t>.</a:t>
          </a:r>
          <a:endParaRPr lang="en-US" sz="1800" kern="1200"/>
        </a:p>
      </dsp:txBody>
      <dsp:txXfrm>
        <a:off x="1951854" y="476960"/>
        <a:ext cx="3594112" cy="1524774"/>
      </dsp:txXfrm>
    </dsp:sp>
    <dsp:sp modelId="{9316241C-16E3-4AD2-B5C4-256B29C8D622}">
      <dsp:nvSpPr>
        <dsp:cNvPr id="0" name=""/>
        <dsp:cNvSpPr/>
      </dsp:nvSpPr>
      <dsp:spPr>
        <a:xfrm>
          <a:off x="6172213" y="476960"/>
          <a:ext cx="1524774" cy="15247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E1F51C-C93D-43A1-B407-B0F82351D76A}">
      <dsp:nvSpPr>
        <dsp:cNvPr id="0" name=""/>
        <dsp:cNvSpPr/>
      </dsp:nvSpPr>
      <dsp:spPr>
        <a:xfrm>
          <a:off x="6492416" y="797163"/>
          <a:ext cx="884369" cy="8843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967CC2-DE6E-4400-B79B-D589F5E7A719}">
      <dsp:nvSpPr>
        <dsp:cNvPr id="0" name=""/>
        <dsp:cNvSpPr/>
      </dsp:nvSpPr>
      <dsp:spPr>
        <a:xfrm>
          <a:off x="8023726" y="476960"/>
          <a:ext cx="3594112" cy="1524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0" i="0" kern="1200"/>
            <a:t>It’s a </a:t>
          </a:r>
          <a:r>
            <a:rPr lang="en-US" sz="1800" b="1" i="0" kern="1200"/>
            <a:t>tree data structure </a:t>
          </a:r>
          <a:r>
            <a:rPr lang="en-US" sz="1800" b="0" i="0" kern="1200"/>
            <a:t>used for locating specific keys from within a set.</a:t>
          </a:r>
          <a:endParaRPr lang="en-US" sz="1800" kern="1200"/>
        </a:p>
      </dsp:txBody>
      <dsp:txXfrm>
        <a:off x="8023726" y="476960"/>
        <a:ext cx="3594112" cy="1524774"/>
      </dsp:txXfrm>
    </dsp:sp>
    <dsp:sp modelId="{B48BB35A-82F5-4A37-9CE2-E19A39DB102A}">
      <dsp:nvSpPr>
        <dsp:cNvPr id="0" name=""/>
        <dsp:cNvSpPr/>
      </dsp:nvSpPr>
      <dsp:spPr>
        <a:xfrm>
          <a:off x="100342" y="2821724"/>
          <a:ext cx="1524774" cy="15247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8D6B06-593C-422E-9787-D61DBD224EE6}">
      <dsp:nvSpPr>
        <dsp:cNvPr id="0" name=""/>
        <dsp:cNvSpPr/>
      </dsp:nvSpPr>
      <dsp:spPr>
        <a:xfrm>
          <a:off x="420545" y="3141926"/>
          <a:ext cx="884369" cy="8843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B34B51-42AB-4ED9-B872-A65F61A7113C}">
      <dsp:nvSpPr>
        <dsp:cNvPr id="0" name=""/>
        <dsp:cNvSpPr/>
      </dsp:nvSpPr>
      <dsp:spPr>
        <a:xfrm>
          <a:off x="1951854" y="2821724"/>
          <a:ext cx="3594112" cy="1524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The word </a:t>
          </a:r>
          <a:r>
            <a:rPr lang="en-US" sz="1800" b="1" kern="1200"/>
            <a:t>trie</a:t>
          </a:r>
          <a:r>
            <a:rPr lang="en-US" sz="1800" kern="1200"/>
            <a:t> is an excerpt of the word </a:t>
          </a:r>
          <a:r>
            <a:rPr lang="en-US" sz="1800" b="1" kern="1200"/>
            <a:t>retrieval. </a:t>
          </a:r>
          <a:endParaRPr lang="en-US" sz="1800" kern="1200"/>
        </a:p>
      </dsp:txBody>
      <dsp:txXfrm>
        <a:off x="1951854" y="2821724"/>
        <a:ext cx="3594112" cy="1524774"/>
      </dsp:txXfrm>
    </dsp:sp>
    <dsp:sp modelId="{C88F5A3E-03C2-4FCD-9E12-D1DC68A63A8F}">
      <dsp:nvSpPr>
        <dsp:cNvPr id="0" name=""/>
        <dsp:cNvSpPr/>
      </dsp:nvSpPr>
      <dsp:spPr>
        <a:xfrm>
          <a:off x="6172213" y="2821724"/>
          <a:ext cx="1524774" cy="15247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A97794-24FE-4C89-95BE-9104FC8C24F3}">
      <dsp:nvSpPr>
        <dsp:cNvPr id="0" name=""/>
        <dsp:cNvSpPr/>
      </dsp:nvSpPr>
      <dsp:spPr>
        <a:xfrm>
          <a:off x="6492416" y="3141926"/>
          <a:ext cx="884369" cy="8843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2F1C7D-0ACB-4536-843A-C5E51803B8F2}">
      <dsp:nvSpPr>
        <dsp:cNvPr id="0" name=""/>
        <dsp:cNvSpPr/>
      </dsp:nvSpPr>
      <dsp:spPr>
        <a:xfrm>
          <a:off x="8023726" y="2821724"/>
          <a:ext cx="3594112" cy="1524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0" i="0" kern="1200"/>
            <a:t>It’s often used to store </a:t>
          </a:r>
          <a:r>
            <a:rPr lang="en-US" sz="1800" b="0" i="0" u="sng" kern="1200">
              <a:hlinkClick xmlns:r="http://schemas.openxmlformats.org/officeDocument/2006/relationships" r:id="rId9"/>
            </a:rPr>
            <a:t>dynamic set</a:t>
          </a:r>
          <a:r>
            <a:rPr lang="en-US" sz="1800" b="0" i="0" kern="1200"/>
            <a:t> or </a:t>
          </a:r>
          <a:r>
            <a:rPr lang="en-US" sz="1800" b="0" i="0" u="sng" kern="1200">
              <a:hlinkClick xmlns:r="http://schemas.openxmlformats.org/officeDocument/2006/relationships" r:id="rId10"/>
            </a:rPr>
            <a:t>associative array</a:t>
          </a:r>
          <a:r>
            <a:rPr lang="en-US" sz="1800" b="0" i="0" kern="1200"/>
            <a:t> where the keys are usually strings that can be visualized like a graph. It consists of nodes and edges. Each node consists of at max </a:t>
          </a:r>
          <a:r>
            <a:rPr lang="en-US" sz="1800" b="1" i="0" kern="1200"/>
            <a:t>n</a:t>
          </a:r>
          <a:r>
            <a:rPr lang="en-US" sz="1800" b="0" i="0" kern="1200"/>
            <a:t> children and edges connect each parent node to its children. These </a:t>
          </a:r>
          <a:r>
            <a:rPr lang="en-US" sz="1800" b="1" i="0" kern="1200"/>
            <a:t>n</a:t>
          </a:r>
          <a:r>
            <a:rPr lang="en-US" sz="1800" b="0" i="0" kern="1200"/>
            <a:t> pointers are nothing but pointers for each of the </a:t>
          </a:r>
          <a:r>
            <a:rPr lang="en-US" sz="1800" b="1" i="0" kern="1200"/>
            <a:t>n</a:t>
          </a:r>
          <a:r>
            <a:rPr lang="en-US" sz="1800" b="0" i="0" kern="1200"/>
            <a:t> characters of the alphabet used. A separate edge is maintained for every alphabet.</a:t>
          </a:r>
          <a:endParaRPr lang="en-US" sz="1800" kern="1200"/>
        </a:p>
      </dsp:txBody>
      <dsp:txXfrm>
        <a:off x="8023726" y="2821724"/>
        <a:ext cx="3594112" cy="152477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731A-85D3-4BB7-99D2-F23E15075D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52CCA6C5-39FD-13B5-EC6A-FD10D25B3D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62E9D787-986F-830D-9C60-92C43ECC317C}"/>
              </a:ext>
            </a:extLst>
          </p:cNvPr>
          <p:cNvSpPr>
            <a:spLocks noGrp="1"/>
          </p:cNvSpPr>
          <p:nvPr>
            <p:ph type="dt" sz="half" idx="10"/>
          </p:nvPr>
        </p:nvSpPr>
        <p:spPr/>
        <p:txBody>
          <a:bodyPr/>
          <a:lstStyle/>
          <a:p>
            <a:fld id="{119EC108-45B6-486F-9268-B1ED1DAA62F8}" type="datetimeFigureOut">
              <a:rPr lang="en-KE" smtClean="0"/>
              <a:t>10/31/2022</a:t>
            </a:fld>
            <a:endParaRPr lang="en-KE"/>
          </a:p>
        </p:txBody>
      </p:sp>
      <p:sp>
        <p:nvSpPr>
          <p:cNvPr id="5" name="Footer Placeholder 4">
            <a:extLst>
              <a:ext uri="{FF2B5EF4-FFF2-40B4-BE49-F238E27FC236}">
                <a16:creationId xmlns:a16="http://schemas.microsoft.com/office/drawing/2014/main" id="{8B3E4FB4-BD0C-7B72-57FD-E779940543FC}"/>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CCC278E-76CB-E3B6-100B-94D3885D517E}"/>
              </a:ext>
            </a:extLst>
          </p:cNvPr>
          <p:cNvSpPr>
            <a:spLocks noGrp="1"/>
          </p:cNvSpPr>
          <p:nvPr>
            <p:ph type="sldNum" sz="quarter" idx="12"/>
          </p:nvPr>
        </p:nvSpPr>
        <p:spPr/>
        <p:txBody>
          <a:bodyPr/>
          <a:lstStyle/>
          <a:p>
            <a:fld id="{EE426009-DA7F-4ACE-AC98-FF7572BD6212}" type="slidenum">
              <a:rPr lang="en-KE" smtClean="0"/>
              <a:t>‹#›</a:t>
            </a:fld>
            <a:endParaRPr lang="en-KE"/>
          </a:p>
        </p:txBody>
      </p:sp>
    </p:spTree>
    <p:extLst>
      <p:ext uri="{BB962C8B-B14F-4D97-AF65-F5344CB8AC3E}">
        <p14:creationId xmlns:p14="http://schemas.microsoft.com/office/powerpoint/2010/main" val="420171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8E99-9C27-53F4-61F3-6CEF486F5A82}"/>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E4BF18ED-D056-5428-640B-E5E8E818B3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D4A0FF74-C502-CB11-273E-0AC9BC7452EE}"/>
              </a:ext>
            </a:extLst>
          </p:cNvPr>
          <p:cNvSpPr>
            <a:spLocks noGrp="1"/>
          </p:cNvSpPr>
          <p:nvPr>
            <p:ph type="dt" sz="half" idx="10"/>
          </p:nvPr>
        </p:nvSpPr>
        <p:spPr/>
        <p:txBody>
          <a:bodyPr/>
          <a:lstStyle/>
          <a:p>
            <a:fld id="{119EC108-45B6-486F-9268-B1ED1DAA62F8}" type="datetimeFigureOut">
              <a:rPr lang="en-KE" smtClean="0"/>
              <a:t>10/31/2022</a:t>
            </a:fld>
            <a:endParaRPr lang="en-KE"/>
          </a:p>
        </p:txBody>
      </p:sp>
      <p:sp>
        <p:nvSpPr>
          <p:cNvPr id="5" name="Footer Placeholder 4">
            <a:extLst>
              <a:ext uri="{FF2B5EF4-FFF2-40B4-BE49-F238E27FC236}">
                <a16:creationId xmlns:a16="http://schemas.microsoft.com/office/drawing/2014/main" id="{CA639F53-6D27-7B86-033D-87288FEDC9CF}"/>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B95DA06-0E81-59E8-DB10-C38DC348B4E6}"/>
              </a:ext>
            </a:extLst>
          </p:cNvPr>
          <p:cNvSpPr>
            <a:spLocks noGrp="1"/>
          </p:cNvSpPr>
          <p:nvPr>
            <p:ph type="sldNum" sz="quarter" idx="12"/>
          </p:nvPr>
        </p:nvSpPr>
        <p:spPr/>
        <p:txBody>
          <a:bodyPr/>
          <a:lstStyle/>
          <a:p>
            <a:fld id="{EE426009-DA7F-4ACE-AC98-FF7572BD6212}" type="slidenum">
              <a:rPr lang="en-KE" smtClean="0"/>
              <a:t>‹#›</a:t>
            </a:fld>
            <a:endParaRPr lang="en-KE"/>
          </a:p>
        </p:txBody>
      </p:sp>
    </p:spTree>
    <p:extLst>
      <p:ext uri="{BB962C8B-B14F-4D97-AF65-F5344CB8AC3E}">
        <p14:creationId xmlns:p14="http://schemas.microsoft.com/office/powerpoint/2010/main" val="351272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D0569D-F807-B9AB-107D-EE5DFB81C5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C1FEF25A-A621-B05F-1A57-AC4889695D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52CDE6A-FF37-E2FE-4F87-AE98949DDA18}"/>
              </a:ext>
            </a:extLst>
          </p:cNvPr>
          <p:cNvSpPr>
            <a:spLocks noGrp="1"/>
          </p:cNvSpPr>
          <p:nvPr>
            <p:ph type="dt" sz="half" idx="10"/>
          </p:nvPr>
        </p:nvSpPr>
        <p:spPr/>
        <p:txBody>
          <a:bodyPr/>
          <a:lstStyle/>
          <a:p>
            <a:fld id="{119EC108-45B6-486F-9268-B1ED1DAA62F8}" type="datetimeFigureOut">
              <a:rPr lang="en-KE" smtClean="0"/>
              <a:t>10/31/2022</a:t>
            </a:fld>
            <a:endParaRPr lang="en-KE"/>
          </a:p>
        </p:txBody>
      </p:sp>
      <p:sp>
        <p:nvSpPr>
          <p:cNvPr id="5" name="Footer Placeholder 4">
            <a:extLst>
              <a:ext uri="{FF2B5EF4-FFF2-40B4-BE49-F238E27FC236}">
                <a16:creationId xmlns:a16="http://schemas.microsoft.com/office/drawing/2014/main" id="{DDBC80B6-F7AA-1C22-828D-5AA23D75E011}"/>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2ED7D33-6E4C-F838-74F7-6E0AC02FBFE9}"/>
              </a:ext>
            </a:extLst>
          </p:cNvPr>
          <p:cNvSpPr>
            <a:spLocks noGrp="1"/>
          </p:cNvSpPr>
          <p:nvPr>
            <p:ph type="sldNum" sz="quarter" idx="12"/>
          </p:nvPr>
        </p:nvSpPr>
        <p:spPr/>
        <p:txBody>
          <a:bodyPr/>
          <a:lstStyle/>
          <a:p>
            <a:fld id="{EE426009-DA7F-4ACE-AC98-FF7572BD6212}" type="slidenum">
              <a:rPr lang="en-KE" smtClean="0"/>
              <a:t>‹#›</a:t>
            </a:fld>
            <a:endParaRPr lang="en-KE"/>
          </a:p>
        </p:txBody>
      </p:sp>
    </p:spTree>
    <p:extLst>
      <p:ext uri="{BB962C8B-B14F-4D97-AF65-F5344CB8AC3E}">
        <p14:creationId xmlns:p14="http://schemas.microsoft.com/office/powerpoint/2010/main" val="179160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E656-2A0F-745E-C439-1C54FAFA6984}"/>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8859A277-B7C6-23D4-9D24-C1B8FB8C86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86E302D-D058-2C76-F679-26B3C262EE0E}"/>
              </a:ext>
            </a:extLst>
          </p:cNvPr>
          <p:cNvSpPr>
            <a:spLocks noGrp="1"/>
          </p:cNvSpPr>
          <p:nvPr>
            <p:ph type="dt" sz="half" idx="10"/>
          </p:nvPr>
        </p:nvSpPr>
        <p:spPr/>
        <p:txBody>
          <a:bodyPr/>
          <a:lstStyle/>
          <a:p>
            <a:fld id="{119EC108-45B6-486F-9268-B1ED1DAA62F8}" type="datetimeFigureOut">
              <a:rPr lang="en-KE" smtClean="0"/>
              <a:t>10/31/2022</a:t>
            </a:fld>
            <a:endParaRPr lang="en-KE"/>
          </a:p>
        </p:txBody>
      </p:sp>
      <p:sp>
        <p:nvSpPr>
          <p:cNvPr id="5" name="Footer Placeholder 4">
            <a:extLst>
              <a:ext uri="{FF2B5EF4-FFF2-40B4-BE49-F238E27FC236}">
                <a16:creationId xmlns:a16="http://schemas.microsoft.com/office/drawing/2014/main" id="{F1364960-98EB-285A-288C-DE051F02E63D}"/>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969A13A-24B1-44F8-11BE-E1227E74C4F1}"/>
              </a:ext>
            </a:extLst>
          </p:cNvPr>
          <p:cNvSpPr>
            <a:spLocks noGrp="1"/>
          </p:cNvSpPr>
          <p:nvPr>
            <p:ph type="sldNum" sz="quarter" idx="12"/>
          </p:nvPr>
        </p:nvSpPr>
        <p:spPr/>
        <p:txBody>
          <a:bodyPr/>
          <a:lstStyle/>
          <a:p>
            <a:fld id="{EE426009-DA7F-4ACE-AC98-FF7572BD6212}" type="slidenum">
              <a:rPr lang="en-KE" smtClean="0"/>
              <a:t>‹#›</a:t>
            </a:fld>
            <a:endParaRPr lang="en-KE"/>
          </a:p>
        </p:txBody>
      </p:sp>
    </p:spTree>
    <p:extLst>
      <p:ext uri="{BB962C8B-B14F-4D97-AF65-F5344CB8AC3E}">
        <p14:creationId xmlns:p14="http://schemas.microsoft.com/office/powerpoint/2010/main" val="117593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1B42-3727-D42C-1573-6D4BE39738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12440453-C478-8486-6CF2-CC89025D1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B0B915-AA43-AED6-1053-0B2E7AB6F7BD}"/>
              </a:ext>
            </a:extLst>
          </p:cNvPr>
          <p:cNvSpPr>
            <a:spLocks noGrp="1"/>
          </p:cNvSpPr>
          <p:nvPr>
            <p:ph type="dt" sz="half" idx="10"/>
          </p:nvPr>
        </p:nvSpPr>
        <p:spPr/>
        <p:txBody>
          <a:bodyPr/>
          <a:lstStyle/>
          <a:p>
            <a:fld id="{119EC108-45B6-486F-9268-B1ED1DAA62F8}" type="datetimeFigureOut">
              <a:rPr lang="en-KE" smtClean="0"/>
              <a:t>10/31/2022</a:t>
            </a:fld>
            <a:endParaRPr lang="en-KE"/>
          </a:p>
        </p:txBody>
      </p:sp>
      <p:sp>
        <p:nvSpPr>
          <p:cNvPr id="5" name="Footer Placeholder 4">
            <a:extLst>
              <a:ext uri="{FF2B5EF4-FFF2-40B4-BE49-F238E27FC236}">
                <a16:creationId xmlns:a16="http://schemas.microsoft.com/office/drawing/2014/main" id="{4D5D4624-D55E-E2D6-0825-0A6E6D836F01}"/>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9AB47B48-6580-64A7-0FAA-C3C2AC607A99}"/>
              </a:ext>
            </a:extLst>
          </p:cNvPr>
          <p:cNvSpPr>
            <a:spLocks noGrp="1"/>
          </p:cNvSpPr>
          <p:nvPr>
            <p:ph type="sldNum" sz="quarter" idx="12"/>
          </p:nvPr>
        </p:nvSpPr>
        <p:spPr/>
        <p:txBody>
          <a:bodyPr/>
          <a:lstStyle/>
          <a:p>
            <a:fld id="{EE426009-DA7F-4ACE-AC98-FF7572BD6212}" type="slidenum">
              <a:rPr lang="en-KE" smtClean="0"/>
              <a:t>‹#›</a:t>
            </a:fld>
            <a:endParaRPr lang="en-KE"/>
          </a:p>
        </p:txBody>
      </p:sp>
    </p:spTree>
    <p:extLst>
      <p:ext uri="{BB962C8B-B14F-4D97-AF65-F5344CB8AC3E}">
        <p14:creationId xmlns:p14="http://schemas.microsoft.com/office/powerpoint/2010/main" val="1151747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D0BE5-799A-7818-A1D5-C89F49EC85D4}"/>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27F1259A-866F-77CD-78C7-E86BFAC507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0D19B105-6D5A-38C1-81EF-3CEB60071B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003B8622-9CF8-9E49-409F-E5F92F2EC97D}"/>
              </a:ext>
            </a:extLst>
          </p:cNvPr>
          <p:cNvSpPr>
            <a:spLocks noGrp="1"/>
          </p:cNvSpPr>
          <p:nvPr>
            <p:ph type="dt" sz="half" idx="10"/>
          </p:nvPr>
        </p:nvSpPr>
        <p:spPr/>
        <p:txBody>
          <a:bodyPr/>
          <a:lstStyle/>
          <a:p>
            <a:fld id="{119EC108-45B6-486F-9268-B1ED1DAA62F8}" type="datetimeFigureOut">
              <a:rPr lang="en-KE" smtClean="0"/>
              <a:t>10/31/2022</a:t>
            </a:fld>
            <a:endParaRPr lang="en-KE"/>
          </a:p>
        </p:txBody>
      </p:sp>
      <p:sp>
        <p:nvSpPr>
          <p:cNvPr id="6" name="Footer Placeholder 5">
            <a:extLst>
              <a:ext uri="{FF2B5EF4-FFF2-40B4-BE49-F238E27FC236}">
                <a16:creationId xmlns:a16="http://schemas.microsoft.com/office/drawing/2014/main" id="{67D4669F-86CB-4355-6B09-88A5A3D7C09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259CD09C-43BD-9A40-615F-FD1E160449C9}"/>
              </a:ext>
            </a:extLst>
          </p:cNvPr>
          <p:cNvSpPr>
            <a:spLocks noGrp="1"/>
          </p:cNvSpPr>
          <p:nvPr>
            <p:ph type="sldNum" sz="quarter" idx="12"/>
          </p:nvPr>
        </p:nvSpPr>
        <p:spPr/>
        <p:txBody>
          <a:bodyPr/>
          <a:lstStyle/>
          <a:p>
            <a:fld id="{EE426009-DA7F-4ACE-AC98-FF7572BD6212}" type="slidenum">
              <a:rPr lang="en-KE" smtClean="0"/>
              <a:t>‹#›</a:t>
            </a:fld>
            <a:endParaRPr lang="en-KE"/>
          </a:p>
        </p:txBody>
      </p:sp>
    </p:spTree>
    <p:extLst>
      <p:ext uri="{BB962C8B-B14F-4D97-AF65-F5344CB8AC3E}">
        <p14:creationId xmlns:p14="http://schemas.microsoft.com/office/powerpoint/2010/main" val="4147096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5E46C-EB96-35B8-8103-8BA4924E65CB}"/>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2EE0E971-EE30-962B-3BEC-8BCBC1F8B4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06BD02-658B-9159-A74C-4DE022705B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109A7F56-0162-F9C6-D72C-CFC7FC0BC7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7C5AEB-CEE5-8708-CC82-01C633E2CE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6E9B3854-F2DD-3AA5-3A28-5BE09361C15F}"/>
              </a:ext>
            </a:extLst>
          </p:cNvPr>
          <p:cNvSpPr>
            <a:spLocks noGrp="1"/>
          </p:cNvSpPr>
          <p:nvPr>
            <p:ph type="dt" sz="half" idx="10"/>
          </p:nvPr>
        </p:nvSpPr>
        <p:spPr/>
        <p:txBody>
          <a:bodyPr/>
          <a:lstStyle/>
          <a:p>
            <a:fld id="{119EC108-45B6-486F-9268-B1ED1DAA62F8}" type="datetimeFigureOut">
              <a:rPr lang="en-KE" smtClean="0"/>
              <a:t>10/31/2022</a:t>
            </a:fld>
            <a:endParaRPr lang="en-KE"/>
          </a:p>
        </p:txBody>
      </p:sp>
      <p:sp>
        <p:nvSpPr>
          <p:cNvPr id="8" name="Footer Placeholder 7">
            <a:extLst>
              <a:ext uri="{FF2B5EF4-FFF2-40B4-BE49-F238E27FC236}">
                <a16:creationId xmlns:a16="http://schemas.microsoft.com/office/drawing/2014/main" id="{D3A94EDD-65AD-7CE9-E347-6D1AE6DEA2F1}"/>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0533C990-1465-35D4-545C-7D5D1914582B}"/>
              </a:ext>
            </a:extLst>
          </p:cNvPr>
          <p:cNvSpPr>
            <a:spLocks noGrp="1"/>
          </p:cNvSpPr>
          <p:nvPr>
            <p:ph type="sldNum" sz="quarter" idx="12"/>
          </p:nvPr>
        </p:nvSpPr>
        <p:spPr/>
        <p:txBody>
          <a:bodyPr/>
          <a:lstStyle/>
          <a:p>
            <a:fld id="{EE426009-DA7F-4ACE-AC98-FF7572BD6212}" type="slidenum">
              <a:rPr lang="en-KE" smtClean="0"/>
              <a:t>‹#›</a:t>
            </a:fld>
            <a:endParaRPr lang="en-KE"/>
          </a:p>
        </p:txBody>
      </p:sp>
    </p:spTree>
    <p:extLst>
      <p:ext uri="{BB962C8B-B14F-4D97-AF65-F5344CB8AC3E}">
        <p14:creationId xmlns:p14="http://schemas.microsoft.com/office/powerpoint/2010/main" val="2758016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E4AF4-AF3B-A9E8-6F0B-A8B9DC0F2F12}"/>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1CA31FDE-F7D1-92F7-7F0A-4E6BA7F79874}"/>
              </a:ext>
            </a:extLst>
          </p:cNvPr>
          <p:cNvSpPr>
            <a:spLocks noGrp="1"/>
          </p:cNvSpPr>
          <p:nvPr>
            <p:ph type="dt" sz="half" idx="10"/>
          </p:nvPr>
        </p:nvSpPr>
        <p:spPr/>
        <p:txBody>
          <a:bodyPr/>
          <a:lstStyle/>
          <a:p>
            <a:fld id="{119EC108-45B6-486F-9268-B1ED1DAA62F8}" type="datetimeFigureOut">
              <a:rPr lang="en-KE" smtClean="0"/>
              <a:t>10/31/2022</a:t>
            </a:fld>
            <a:endParaRPr lang="en-KE"/>
          </a:p>
        </p:txBody>
      </p:sp>
      <p:sp>
        <p:nvSpPr>
          <p:cNvPr id="4" name="Footer Placeholder 3">
            <a:extLst>
              <a:ext uri="{FF2B5EF4-FFF2-40B4-BE49-F238E27FC236}">
                <a16:creationId xmlns:a16="http://schemas.microsoft.com/office/drawing/2014/main" id="{BC28CE05-E73F-4590-F46D-BFC2F453C677}"/>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40B86B62-DBB2-E502-E4C1-F875C8758ED4}"/>
              </a:ext>
            </a:extLst>
          </p:cNvPr>
          <p:cNvSpPr>
            <a:spLocks noGrp="1"/>
          </p:cNvSpPr>
          <p:nvPr>
            <p:ph type="sldNum" sz="quarter" idx="12"/>
          </p:nvPr>
        </p:nvSpPr>
        <p:spPr/>
        <p:txBody>
          <a:bodyPr/>
          <a:lstStyle/>
          <a:p>
            <a:fld id="{EE426009-DA7F-4ACE-AC98-FF7572BD6212}" type="slidenum">
              <a:rPr lang="en-KE" smtClean="0"/>
              <a:t>‹#›</a:t>
            </a:fld>
            <a:endParaRPr lang="en-KE"/>
          </a:p>
        </p:txBody>
      </p:sp>
    </p:spTree>
    <p:extLst>
      <p:ext uri="{BB962C8B-B14F-4D97-AF65-F5344CB8AC3E}">
        <p14:creationId xmlns:p14="http://schemas.microsoft.com/office/powerpoint/2010/main" val="813173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AFDB52-D104-F6B4-74AA-644CD3369FA8}"/>
              </a:ext>
            </a:extLst>
          </p:cNvPr>
          <p:cNvSpPr>
            <a:spLocks noGrp="1"/>
          </p:cNvSpPr>
          <p:nvPr>
            <p:ph type="dt" sz="half" idx="10"/>
          </p:nvPr>
        </p:nvSpPr>
        <p:spPr/>
        <p:txBody>
          <a:bodyPr/>
          <a:lstStyle/>
          <a:p>
            <a:fld id="{119EC108-45B6-486F-9268-B1ED1DAA62F8}" type="datetimeFigureOut">
              <a:rPr lang="en-KE" smtClean="0"/>
              <a:t>10/31/2022</a:t>
            </a:fld>
            <a:endParaRPr lang="en-KE"/>
          </a:p>
        </p:txBody>
      </p:sp>
      <p:sp>
        <p:nvSpPr>
          <p:cNvPr id="3" name="Footer Placeholder 2">
            <a:extLst>
              <a:ext uri="{FF2B5EF4-FFF2-40B4-BE49-F238E27FC236}">
                <a16:creationId xmlns:a16="http://schemas.microsoft.com/office/drawing/2014/main" id="{2C3A1282-4072-9943-A63D-E0F835FE16E7}"/>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136285C4-5A25-C055-A55B-7B8F2281EBA1}"/>
              </a:ext>
            </a:extLst>
          </p:cNvPr>
          <p:cNvSpPr>
            <a:spLocks noGrp="1"/>
          </p:cNvSpPr>
          <p:nvPr>
            <p:ph type="sldNum" sz="quarter" idx="12"/>
          </p:nvPr>
        </p:nvSpPr>
        <p:spPr/>
        <p:txBody>
          <a:bodyPr/>
          <a:lstStyle/>
          <a:p>
            <a:fld id="{EE426009-DA7F-4ACE-AC98-FF7572BD6212}" type="slidenum">
              <a:rPr lang="en-KE" smtClean="0"/>
              <a:t>‹#›</a:t>
            </a:fld>
            <a:endParaRPr lang="en-KE"/>
          </a:p>
        </p:txBody>
      </p:sp>
    </p:spTree>
    <p:extLst>
      <p:ext uri="{BB962C8B-B14F-4D97-AF65-F5344CB8AC3E}">
        <p14:creationId xmlns:p14="http://schemas.microsoft.com/office/powerpoint/2010/main" val="174424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2789F-800F-D458-A869-8399EF7B7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914BCBDF-E747-CC30-9A5D-014CF8B19A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42A4715D-20B3-7395-1FA2-D28404D08B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2E876D-116A-5670-B5B7-8DFEF1DADF42}"/>
              </a:ext>
            </a:extLst>
          </p:cNvPr>
          <p:cNvSpPr>
            <a:spLocks noGrp="1"/>
          </p:cNvSpPr>
          <p:nvPr>
            <p:ph type="dt" sz="half" idx="10"/>
          </p:nvPr>
        </p:nvSpPr>
        <p:spPr/>
        <p:txBody>
          <a:bodyPr/>
          <a:lstStyle/>
          <a:p>
            <a:fld id="{119EC108-45B6-486F-9268-B1ED1DAA62F8}" type="datetimeFigureOut">
              <a:rPr lang="en-KE" smtClean="0"/>
              <a:t>10/31/2022</a:t>
            </a:fld>
            <a:endParaRPr lang="en-KE"/>
          </a:p>
        </p:txBody>
      </p:sp>
      <p:sp>
        <p:nvSpPr>
          <p:cNvPr id="6" name="Footer Placeholder 5">
            <a:extLst>
              <a:ext uri="{FF2B5EF4-FFF2-40B4-BE49-F238E27FC236}">
                <a16:creationId xmlns:a16="http://schemas.microsoft.com/office/drawing/2014/main" id="{3A04DCB8-0FD6-4529-4F43-AC6C51004449}"/>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06599ABD-D704-0FE5-9DA2-5A02F13EEDDA}"/>
              </a:ext>
            </a:extLst>
          </p:cNvPr>
          <p:cNvSpPr>
            <a:spLocks noGrp="1"/>
          </p:cNvSpPr>
          <p:nvPr>
            <p:ph type="sldNum" sz="quarter" idx="12"/>
          </p:nvPr>
        </p:nvSpPr>
        <p:spPr/>
        <p:txBody>
          <a:bodyPr/>
          <a:lstStyle/>
          <a:p>
            <a:fld id="{EE426009-DA7F-4ACE-AC98-FF7572BD6212}" type="slidenum">
              <a:rPr lang="en-KE" smtClean="0"/>
              <a:t>‹#›</a:t>
            </a:fld>
            <a:endParaRPr lang="en-KE"/>
          </a:p>
        </p:txBody>
      </p:sp>
    </p:spTree>
    <p:extLst>
      <p:ext uri="{BB962C8B-B14F-4D97-AF65-F5344CB8AC3E}">
        <p14:creationId xmlns:p14="http://schemas.microsoft.com/office/powerpoint/2010/main" val="1095541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53EB-9D5E-C46A-F761-A726047114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1705BC3D-AFE3-D2D0-196B-0D57EDA60F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9A23F65B-F269-7314-EE09-9B784435C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391540-DE0C-E196-08ED-346E44D1F83B}"/>
              </a:ext>
            </a:extLst>
          </p:cNvPr>
          <p:cNvSpPr>
            <a:spLocks noGrp="1"/>
          </p:cNvSpPr>
          <p:nvPr>
            <p:ph type="dt" sz="half" idx="10"/>
          </p:nvPr>
        </p:nvSpPr>
        <p:spPr/>
        <p:txBody>
          <a:bodyPr/>
          <a:lstStyle/>
          <a:p>
            <a:fld id="{119EC108-45B6-486F-9268-B1ED1DAA62F8}" type="datetimeFigureOut">
              <a:rPr lang="en-KE" smtClean="0"/>
              <a:t>10/31/2022</a:t>
            </a:fld>
            <a:endParaRPr lang="en-KE"/>
          </a:p>
        </p:txBody>
      </p:sp>
      <p:sp>
        <p:nvSpPr>
          <p:cNvPr id="6" name="Footer Placeholder 5">
            <a:extLst>
              <a:ext uri="{FF2B5EF4-FFF2-40B4-BE49-F238E27FC236}">
                <a16:creationId xmlns:a16="http://schemas.microsoft.com/office/drawing/2014/main" id="{8471DD84-E292-1343-E746-90F6D7E8BD91}"/>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55E694BD-5788-A3F2-8AA0-74631DB8C7F0}"/>
              </a:ext>
            </a:extLst>
          </p:cNvPr>
          <p:cNvSpPr>
            <a:spLocks noGrp="1"/>
          </p:cNvSpPr>
          <p:nvPr>
            <p:ph type="sldNum" sz="quarter" idx="12"/>
          </p:nvPr>
        </p:nvSpPr>
        <p:spPr/>
        <p:txBody>
          <a:bodyPr/>
          <a:lstStyle/>
          <a:p>
            <a:fld id="{EE426009-DA7F-4ACE-AC98-FF7572BD6212}" type="slidenum">
              <a:rPr lang="en-KE" smtClean="0"/>
              <a:t>‹#›</a:t>
            </a:fld>
            <a:endParaRPr lang="en-KE"/>
          </a:p>
        </p:txBody>
      </p:sp>
    </p:spTree>
    <p:extLst>
      <p:ext uri="{BB962C8B-B14F-4D97-AF65-F5344CB8AC3E}">
        <p14:creationId xmlns:p14="http://schemas.microsoft.com/office/powerpoint/2010/main" val="283023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F66AB8-BC02-9D97-58BB-ADB4DA385D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8A54220F-8CE6-A17B-955B-A10EEC04F9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01669C83-433C-DA80-F850-3B32C58487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EC108-45B6-486F-9268-B1ED1DAA62F8}" type="datetimeFigureOut">
              <a:rPr lang="en-KE" smtClean="0"/>
              <a:t>10/31/2022</a:t>
            </a:fld>
            <a:endParaRPr lang="en-KE"/>
          </a:p>
        </p:txBody>
      </p:sp>
      <p:sp>
        <p:nvSpPr>
          <p:cNvPr id="5" name="Footer Placeholder 4">
            <a:extLst>
              <a:ext uri="{FF2B5EF4-FFF2-40B4-BE49-F238E27FC236}">
                <a16:creationId xmlns:a16="http://schemas.microsoft.com/office/drawing/2014/main" id="{4228FD6E-7CD1-1DD4-A8EC-A2D1804547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D09BFF32-1B1F-A4D3-1021-CB77155B49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26009-DA7F-4ACE-AC98-FF7572BD6212}" type="slidenum">
              <a:rPr lang="en-KE" smtClean="0"/>
              <a:t>‹#›</a:t>
            </a:fld>
            <a:endParaRPr lang="en-KE"/>
          </a:p>
        </p:txBody>
      </p:sp>
    </p:spTree>
    <p:extLst>
      <p:ext uri="{BB962C8B-B14F-4D97-AF65-F5344CB8AC3E}">
        <p14:creationId xmlns:p14="http://schemas.microsoft.com/office/powerpoint/2010/main" val="2287402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eetcode.com/problems/design-add-and-search-words-data-structure/" TargetMode="External"/><Relationship Id="rId2" Type="http://schemas.openxmlformats.org/officeDocument/2006/relationships/hyperlink" Target="https://leetcode.com/problems/design-search-autocomplete-system/" TargetMode="External"/><Relationship Id="rId1" Type="http://schemas.openxmlformats.org/officeDocument/2006/relationships/slideLayout" Target="../slideLayouts/slideLayout2.xml"/><Relationship Id="rId4" Type="http://schemas.openxmlformats.org/officeDocument/2006/relationships/hyperlink" Target="https://leetcode.com/problems/longest-duplicate-substri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leetcode.com/problems/count-complete-tree-nodes/" TargetMode="External"/><Relationship Id="rId2" Type="http://schemas.openxmlformats.org/officeDocument/2006/relationships/hyperlink" Target="https://leetcode.com/problems/convert-sorted-array-to-binary-search-tree/" TargetMode="External"/><Relationship Id="rId1" Type="http://schemas.openxmlformats.org/officeDocument/2006/relationships/slideLayout" Target="../slideLayouts/slideLayout2.xml"/><Relationship Id="rId4" Type="http://schemas.openxmlformats.org/officeDocument/2006/relationships/hyperlink" Target="https://leetcode.com/problems/binary-tree-maximum-path-sum/"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Tri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7C4B94-3E5F-BD9D-111D-85C1A6F32CEF}"/>
              </a:ext>
            </a:extLst>
          </p:cNvPr>
          <p:cNvSpPr>
            <a:spLocks noGrp="1"/>
          </p:cNvSpPr>
          <p:nvPr>
            <p:ph type="ctrTitle"/>
          </p:nvPr>
        </p:nvSpPr>
        <p:spPr>
          <a:xfrm>
            <a:off x="1524000" y="1122363"/>
            <a:ext cx="9144000" cy="2387600"/>
          </a:xfrm>
        </p:spPr>
        <p:txBody>
          <a:bodyPr/>
          <a:lstStyle/>
          <a:p>
            <a:r>
              <a:rPr lang="en-US"/>
              <a:t>TRIE DATA STRUCTURE</a:t>
            </a:r>
            <a:endParaRPr lang="en-KE"/>
          </a:p>
        </p:txBody>
      </p:sp>
    </p:spTree>
    <p:extLst>
      <p:ext uri="{BB962C8B-B14F-4D97-AF65-F5344CB8AC3E}">
        <p14:creationId xmlns:p14="http://schemas.microsoft.com/office/powerpoint/2010/main" val="1634630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788B575-0B25-D2EB-0BD4-1794293294BE}"/>
              </a:ext>
            </a:extLst>
          </p:cNvPr>
          <p:cNvSpPr>
            <a:spLocks noGrp="1"/>
          </p:cNvSpPr>
          <p:nvPr>
            <p:ph type="title"/>
          </p:nvPr>
        </p:nvSpPr>
        <p:spPr>
          <a:xfrm>
            <a:off x="838200" y="365125"/>
            <a:ext cx="5393361" cy="1325563"/>
          </a:xfrm>
        </p:spPr>
        <p:txBody>
          <a:bodyPr>
            <a:normAutofit/>
          </a:bodyPr>
          <a:lstStyle/>
          <a:p>
            <a:r>
              <a:rPr lang="en-US"/>
              <a:t>Searching of a Node in the Trie</a:t>
            </a:r>
            <a:endParaRPr lang="en-KE"/>
          </a:p>
        </p:txBody>
      </p:sp>
      <p:sp>
        <p:nvSpPr>
          <p:cNvPr id="19" name="Freeform: Shape 18">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esearch">
            <a:extLst>
              <a:ext uri="{FF2B5EF4-FFF2-40B4-BE49-F238E27FC236}">
                <a16:creationId xmlns:a16="http://schemas.microsoft.com/office/drawing/2014/main" id="{3052DFD4-BB0C-170B-5DFA-8429363ABF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3" name="Freeform: Shape 22">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5" name="Straight Connector 24">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pic>
        <p:nvPicPr>
          <p:cNvPr id="10" name="Content Placeholder 9">
            <a:extLst>
              <a:ext uri="{FF2B5EF4-FFF2-40B4-BE49-F238E27FC236}">
                <a16:creationId xmlns:a16="http://schemas.microsoft.com/office/drawing/2014/main" id="{E581FD58-2DFB-5E8D-6DF1-8ED0E05C9C5E}"/>
              </a:ext>
            </a:extLst>
          </p:cNvPr>
          <p:cNvPicPr>
            <a:picLocks noGrp="1" noChangeAspect="1"/>
          </p:cNvPicPr>
          <p:nvPr>
            <p:ph idx="1"/>
          </p:nvPr>
        </p:nvPicPr>
        <p:blipFill>
          <a:blip r:embed="rId4"/>
          <a:stretch>
            <a:fillRect/>
          </a:stretch>
        </p:blipFill>
        <p:spPr>
          <a:xfrm>
            <a:off x="635653" y="2528237"/>
            <a:ext cx="5833727" cy="2928959"/>
          </a:xfrm>
        </p:spPr>
      </p:pic>
    </p:spTree>
    <p:extLst>
      <p:ext uri="{BB962C8B-B14F-4D97-AF65-F5344CB8AC3E}">
        <p14:creationId xmlns:p14="http://schemas.microsoft.com/office/powerpoint/2010/main" val="234306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8B575-0B25-D2EB-0BD4-1794293294BE}"/>
              </a:ext>
            </a:extLst>
          </p:cNvPr>
          <p:cNvSpPr>
            <a:spLocks noGrp="1"/>
          </p:cNvSpPr>
          <p:nvPr>
            <p:ph type="title"/>
          </p:nvPr>
        </p:nvSpPr>
        <p:spPr>
          <a:xfrm>
            <a:off x="838200" y="365125"/>
            <a:ext cx="5558489" cy="1325563"/>
          </a:xfrm>
        </p:spPr>
        <p:txBody>
          <a:bodyPr>
            <a:normAutofit/>
          </a:bodyPr>
          <a:lstStyle/>
          <a:p>
            <a:r>
              <a:rPr lang="en-US"/>
              <a:t>Deletion of a Node in the Trie</a:t>
            </a:r>
            <a:endParaRPr lang="en-KE"/>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E5F05E6-B0A4-87A5-55EF-633D24712561}"/>
              </a:ext>
            </a:extLst>
          </p:cNvPr>
          <p:cNvSpPr>
            <a:spLocks noGrp="1"/>
          </p:cNvSpPr>
          <p:nvPr>
            <p:ph idx="1"/>
          </p:nvPr>
        </p:nvSpPr>
        <p:spPr>
          <a:xfrm>
            <a:off x="838200" y="1825625"/>
            <a:ext cx="5558489" cy="4351338"/>
          </a:xfrm>
        </p:spPr>
        <p:txBody>
          <a:bodyPr>
            <a:normAutofit/>
          </a:bodyPr>
          <a:lstStyle/>
          <a:p>
            <a:r>
              <a:rPr lang="en-US" sz="1800" b="0" i="0">
                <a:effectLst/>
                <a:latin typeface="Calibri" panose="020F0502020204030204" pitchFamily="34" charset="0"/>
                <a:cs typeface="Calibri" panose="020F0502020204030204" pitchFamily="34" charset="0"/>
              </a:rPr>
              <a:t>To delete a key, we do not delete the node corresponding to the key as it might have some children which still contain a key. Instead, we simply must search for it and set its value to null.</a:t>
            </a:r>
          </a:p>
          <a:p>
            <a:r>
              <a:rPr lang="en-US" sz="1800" b="0" i="0">
                <a:effectLst/>
                <a:latin typeface="Calibri" panose="020F0502020204030204" pitchFamily="34" charset="0"/>
                <a:cs typeface="Calibri" panose="020F0502020204030204" pitchFamily="34" charset="0"/>
              </a:rPr>
              <a:t>However, to improve efficiency, if the node corresponding to the key has no children or all its children have null values, we might also delete the entire node.</a:t>
            </a:r>
          </a:p>
          <a:p>
            <a:r>
              <a:rPr lang="en-US" sz="1800" b="0" i="0">
                <a:effectLst/>
                <a:latin typeface="Calibri" panose="020F0502020204030204" pitchFamily="34" charset="0"/>
                <a:cs typeface="Calibri" panose="020F0502020204030204" pitchFamily="34" charset="0"/>
              </a:rPr>
              <a:t>it is important to understand some points:</a:t>
            </a:r>
          </a:p>
          <a:p>
            <a:r>
              <a:rPr lang="en-US" sz="1800" b="0" i="0">
                <a:effectLst/>
                <a:latin typeface="Calibri" panose="020F0502020204030204" pitchFamily="34" charset="0"/>
                <a:cs typeface="Calibri" panose="020F0502020204030204" pitchFamily="34" charset="0"/>
              </a:rPr>
              <a:t>If the key is not found in the trie, the delete operation will stop and exit it.</a:t>
            </a:r>
          </a:p>
          <a:p>
            <a:r>
              <a:rPr lang="en-US" sz="1800" b="0" i="0">
                <a:effectLst/>
                <a:latin typeface="Calibri" panose="020F0502020204030204" pitchFamily="34" charset="0"/>
                <a:cs typeface="Calibri" panose="020F0502020204030204" pitchFamily="34" charset="0"/>
              </a:rPr>
              <a:t>If the key is found in the trie, delete it from the trie.</a:t>
            </a:r>
          </a:p>
          <a:p>
            <a:r>
              <a:rPr lang="en-US" sz="1800" b="1" i="0">
                <a:effectLst/>
                <a:latin typeface="Calibri" panose="020F0502020204030204" pitchFamily="34" charset="0"/>
                <a:cs typeface="Calibri" panose="020F0502020204030204" pitchFamily="34" charset="0"/>
              </a:rPr>
              <a:t>Time Complexity: O(L) where L is the length of the key to be deleted.</a:t>
            </a:r>
            <a:endParaRPr lang="en-US" sz="1800" b="0" i="0">
              <a:effectLst/>
              <a:latin typeface="Calibri" panose="020F0502020204030204" pitchFamily="34" charset="0"/>
              <a:cs typeface="Calibri" panose="020F0502020204030204" pitchFamily="34" charset="0"/>
            </a:endParaRPr>
          </a:p>
          <a:p>
            <a:endParaRPr lang="en-KE" sz="180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77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8B575-0B25-D2EB-0BD4-1794293294BE}"/>
              </a:ext>
            </a:extLst>
          </p:cNvPr>
          <p:cNvSpPr>
            <a:spLocks noGrp="1"/>
          </p:cNvSpPr>
          <p:nvPr>
            <p:ph type="title"/>
          </p:nvPr>
        </p:nvSpPr>
        <p:spPr>
          <a:xfrm>
            <a:off x="838200" y="365125"/>
            <a:ext cx="5558489" cy="1325563"/>
          </a:xfrm>
        </p:spPr>
        <p:txBody>
          <a:bodyPr>
            <a:normAutofit/>
          </a:bodyPr>
          <a:lstStyle/>
          <a:p>
            <a:r>
              <a:rPr lang="en-US"/>
              <a:t>Deletion of a Node in the Trie</a:t>
            </a:r>
            <a:endParaRPr lang="en-KE"/>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2D0DFC9B-5900-3AC7-B51E-ACDB9974B698}"/>
              </a:ext>
            </a:extLst>
          </p:cNvPr>
          <p:cNvPicPr>
            <a:picLocks noGrp="1" noChangeAspect="1"/>
          </p:cNvPicPr>
          <p:nvPr>
            <p:ph idx="1"/>
          </p:nvPr>
        </p:nvPicPr>
        <p:blipFill>
          <a:blip r:embed="rId2"/>
          <a:stretch>
            <a:fillRect/>
          </a:stretch>
        </p:blipFill>
        <p:spPr>
          <a:xfrm>
            <a:off x="838200" y="2156461"/>
            <a:ext cx="5557838" cy="3451706"/>
          </a:xfrm>
        </p:spPr>
      </p:pic>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119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B575-0B25-D2EB-0BD4-1794293294BE}"/>
              </a:ext>
            </a:extLst>
          </p:cNvPr>
          <p:cNvSpPr>
            <a:spLocks noGrp="1"/>
          </p:cNvSpPr>
          <p:nvPr>
            <p:ph type="title"/>
          </p:nvPr>
        </p:nvSpPr>
        <p:spPr/>
        <p:txBody>
          <a:bodyPr/>
          <a:lstStyle/>
          <a:p>
            <a:r>
              <a:rPr lang="en-US"/>
              <a:t>Exercises</a:t>
            </a:r>
            <a:endParaRPr lang="en-KE"/>
          </a:p>
        </p:txBody>
      </p:sp>
      <p:sp>
        <p:nvSpPr>
          <p:cNvPr id="3" name="Content Placeholder 2">
            <a:extLst>
              <a:ext uri="{FF2B5EF4-FFF2-40B4-BE49-F238E27FC236}">
                <a16:creationId xmlns:a16="http://schemas.microsoft.com/office/drawing/2014/main" id="{0E5F05E6-B0A4-87A5-55EF-633D24712561}"/>
              </a:ext>
            </a:extLst>
          </p:cNvPr>
          <p:cNvSpPr>
            <a:spLocks noGrp="1"/>
          </p:cNvSpPr>
          <p:nvPr>
            <p:ph idx="1"/>
          </p:nvPr>
        </p:nvSpPr>
        <p:spPr/>
        <p:txBody>
          <a:bodyPr/>
          <a:lstStyle/>
          <a:p>
            <a:r>
              <a:rPr lang="en-US">
                <a:hlinkClick r:id="rId2"/>
              </a:rPr>
              <a:t>Design Search Autocomplete System – LeetCode</a:t>
            </a:r>
            <a:endParaRPr lang="en-US"/>
          </a:p>
          <a:p>
            <a:r>
              <a:rPr lang="en-US">
                <a:hlinkClick r:id="rId3"/>
              </a:rPr>
              <a:t>Design Add and Search Words Data Structure – LeetCode</a:t>
            </a:r>
            <a:endParaRPr lang="en-US"/>
          </a:p>
          <a:p>
            <a:r>
              <a:rPr lang="en-US">
                <a:hlinkClick r:id="rId4"/>
              </a:rPr>
              <a:t>Longest Duplicate Substring - LeetCode</a:t>
            </a:r>
            <a:endParaRPr lang="en-KE"/>
          </a:p>
        </p:txBody>
      </p:sp>
    </p:spTree>
    <p:extLst>
      <p:ext uri="{BB962C8B-B14F-4D97-AF65-F5344CB8AC3E}">
        <p14:creationId xmlns:p14="http://schemas.microsoft.com/office/powerpoint/2010/main" val="415389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B575-0B25-D2EB-0BD4-1794293294BE}"/>
              </a:ext>
            </a:extLst>
          </p:cNvPr>
          <p:cNvSpPr>
            <a:spLocks noGrp="1"/>
          </p:cNvSpPr>
          <p:nvPr>
            <p:ph type="title"/>
          </p:nvPr>
        </p:nvSpPr>
        <p:spPr/>
        <p:txBody>
          <a:bodyPr/>
          <a:lstStyle/>
          <a:p>
            <a:r>
              <a:rPr lang="en-US"/>
              <a:t>Exercises on Trees</a:t>
            </a:r>
            <a:endParaRPr lang="en-KE"/>
          </a:p>
        </p:txBody>
      </p:sp>
      <p:sp>
        <p:nvSpPr>
          <p:cNvPr id="3" name="Content Placeholder 2">
            <a:extLst>
              <a:ext uri="{FF2B5EF4-FFF2-40B4-BE49-F238E27FC236}">
                <a16:creationId xmlns:a16="http://schemas.microsoft.com/office/drawing/2014/main" id="{0E5F05E6-B0A4-87A5-55EF-633D24712561}"/>
              </a:ext>
            </a:extLst>
          </p:cNvPr>
          <p:cNvSpPr>
            <a:spLocks noGrp="1"/>
          </p:cNvSpPr>
          <p:nvPr>
            <p:ph idx="1"/>
          </p:nvPr>
        </p:nvSpPr>
        <p:spPr/>
        <p:txBody>
          <a:bodyPr/>
          <a:lstStyle/>
          <a:p>
            <a:r>
              <a:rPr lang="en-US"/>
              <a:t>Easy: </a:t>
            </a:r>
            <a:r>
              <a:rPr lang="en-US">
                <a:hlinkClick r:id="rId2"/>
              </a:rPr>
              <a:t>Convert Sorted Array to Binary Search Tree</a:t>
            </a:r>
            <a:endParaRPr lang="en-US"/>
          </a:p>
          <a:p>
            <a:r>
              <a:rPr lang="en-US"/>
              <a:t>Med: </a:t>
            </a:r>
            <a:r>
              <a:rPr lang="en-US">
                <a:hlinkClick r:id="rId3"/>
              </a:rPr>
              <a:t>Count Complete Tree notes</a:t>
            </a:r>
            <a:endParaRPr lang="en-US"/>
          </a:p>
          <a:p>
            <a:r>
              <a:rPr lang="en-US"/>
              <a:t>Hard: </a:t>
            </a:r>
            <a:r>
              <a:rPr lang="en-US">
                <a:hlinkClick r:id="rId4"/>
              </a:rPr>
              <a:t>Binary Tree Maximum Path Sum</a:t>
            </a:r>
            <a:endParaRPr lang="en-KE"/>
          </a:p>
        </p:txBody>
      </p:sp>
    </p:spTree>
    <p:extLst>
      <p:ext uri="{BB962C8B-B14F-4D97-AF65-F5344CB8AC3E}">
        <p14:creationId xmlns:p14="http://schemas.microsoft.com/office/powerpoint/2010/main" val="280973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B575-0B25-D2EB-0BD4-1794293294BE}"/>
              </a:ext>
            </a:extLst>
          </p:cNvPr>
          <p:cNvSpPr>
            <a:spLocks noGrp="1"/>
          </p:cNvSpPr>
          <p:nvPr>
            <p:ph type="title"/>
          </p:nvPr>
        </p:nvSpPr>
        <p:spPr>
          <a:xfrm>
            <a:off x="391378" y="320675"/>
            <a:ext cx="11407487" cy="1325563"/>
          </a:xfrm>
        </p:spPr>
        <p:txBody>
          <a:bodyPr>
            <a:normAutofit/>
          </a:bodyPr>
          <a:lstStyle/>
          <a:p>
            <a:r>
              <a:rPr lang="en-US" sz="5400"/>
              <a:t>What’s a Trie?</a:t>
            </a:r>
            <a:endParaRPr lang="en-KE" sz="5400"/>
          </a:p>
        </p:txBody>
      </p:sp>
      <p:graphicFrame>
        <p:nvGraphicFramePr>
          <p:cNvPr id="5" name="Content Placeholder 2">
            <a:extLst>
              <a:ext uri="{FF2B5EF4-FFF2-40B4-BE49-F238E27FC236}">
                <a16:creationId xmlns:a16="http://schemas.microsoft.com/office/drawing/2014/main" id="{FF8CAADB-DA08-6548-2584-C047126DC874}"/>
              </a:ext>
            </a:extLst>
          </p:cNvPr>
          <p:cNvGraphicFramePr>
            <a:graphicFrameLocks noGrp="1"/>
          </p:cNvGraphicFramePr>
          <p:nvPr>
            <p:ph idx="1"/>
            <p:extLst>
              <p:ext uri="{D42A27DB-BD31-4B8C-83A1-F6EECF244321}">
                <p14:modId xmlns:p14="http://schemas.microsoft.com/office/powerpoint/2010/main" val="2530068844"/>
              </p:ext>
            </p:extLst>
          </p:nvPr>
        </p:nvGraphicFramePr>
        <p:xfrm>
          <a:off x="351899" y="1386840"/>
          <a:ext cx="11718181" cy="48234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122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0" name="Rectangle 104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8B575-0B25-D2EB-0BD4-1794293294BE}"/>
              </a:ext>
            </a:extLst>
          </p:cNvPr>
          <p:cNvSpPr>
            <a:spLocks noGrp="1"/>
          </p:cNvSpPr>
          <p:nvPr>
            <p:ph type="title"/>
          </p:nvPr>
        </p:nvSpPr>
        <p:spPr>
          <a:xfrm>
            <a:off x="630936" y="640080"/>
            <a:ext cx="4818888" cy="1481328"/>
          </a:xfrm>
        </p:spPr>
        <p:txBody>
          <a:bodyPr anchor="b">
            <a:normAutofit/>
          </a:bodyPr>
          <a:lstStyle/>
          <a:p>
            <a:r>
              <a:rPr lang="en-US" sz="4200" b="0" i="0">
                <a:effectLst/>
              </a:rPr>
              <a:t>Properties of the Trie for a set of string/s</a:t>
            </a:r>
          </a:p>
        </p:txBody>
      </p:sp>
      <p:sp>
        <p:nvSpPr>
          <p:cNvPr id="105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5F05E6-B0A4-87A5-55EF-633D24712561}"/>
              </a:ext>
            </a:extLst>
          </p:cNvPr>
          <p:cNvSpPr>
            <a:spLocks noGrp="1"/>
          </p:cNvSpPr>
          <p:nvPr>
            <p:ph idx="1"/>
          </p:nvPr>
        </p:nvSpPr>
        <p:spPr>
          <a:xfrm>
            <a:off x="630936" y="2660904"/>
            <a:ext cx="4818888" cy="3547872"/>
          </a:xfrm>
        </p:spPr>
        <p:txBody>
          <a:bodyPr anchor="t">
            <a:normAutofit/>
          </a:bodyPr>
          <a:lstStyle/>
          <a:p>
            <a:pPr>
              <a:buFont typeface="+mj-lt"/>
              <a:buAutoNum type="arabicPeriod"/>
            </a:pPr>
            <a:r>
              <a:rPr lang="en-US" sz="2200" b="0" i="0">
                <a:effectLst/>
              </a:rPr>
              <a:t>The root node of the trie always represents the null node.</a:t>
            </a:r>
          </a:p>
          <a:p>
            <a:pPr>
              <a:buFont typeface="+mj-lt"/>
              <a:buAutoNum type="arabicPeriod"/>
            </a:pPr>
            <a:r>
              <a:rPr lang="en-US" sz="2200" b="0" i="0">
                <a:effectLst/>
              </a:rPr>
              <a:t>Each child of nodes is sorted alphabetically.</a:t>
            </a:r>
          </a:p>
          <a:p>
            <a:pPr>
              <a:buFont typeface="+mj-lt"/>
              <a:buAutoNum type="arabicPeriod"/>
            </a:pPr>
            <a:r>
              <a:rPr lang="en-US" sz="2200" b="0" i="0">
                <a:effectLst/>
              </a:rPr>
              <a:t>Each node can have a maximum of </a:t>
            </a:r>
            <a:r>
              <a:rPr lang="en-US" sz="2200" b="1" i="0">
                <a:effectLst/>
              </a:rPr>
              <a:t>26</a:t>
            </a:r>
            <a:r>
              <a:rPr lang="en-US" sz="2200" b="0" i="0">
                <a:effectLst/>
              </a:rPr>
              <a:t> children (A to Z).</a:t>
            </a:r>
          </a:p>
          <a:p>
            <a:pPr>
              <a:buFont typeface="+mj-lt"/>
              <a:buAutoNum type="arabicPeriod"/>
            </a:pPr>
            <a:r>
              <a:rPr lang="en-US" sz="2200" b="0" i="0">
                <a:effectLst/>
              </a:rPr>
              <a:t>Each node (except the root) can store one letter of the alphabet.</a:t>
            </a:r>
          </a:p>
          <a:p>
            <a:pPr marL="0" indent="0">
              <a:buNone/>
            </a:pPr>
            <a:r>
              <a:rPr lang="en-US" sz="2200" b="1"/>
              <a:t>Example of a trie:</a:t>
            </a:r>
            <a:endParaRPr lang="en-KE" sz="2200" b="1"/>
          </a:p>
        </p:txBody>
      </p:sp>
      <p:pic>
        <p:nvPicPr>
          <p:cNvPr id="1026" name="Picture 2" descr="Image result for trie data structure">
            <a:extLst>
              <a:ext uri="{FF2B5EF4-FFF2-40B4-BE49-F238E27FC236}">
                <a16:creationId xmlns:a16="http://schemas.microsoft.com/office/drawing/2014/main" id="{60C0A389-BFC8-AED5-334A-FB994237F3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 r="483" b="-3"/>
          <a:stretch/>
        </p:blipFill>
        <p:spPr bwMode="auto">
          <a:xfrm>
            <a:off x="6224094" y="2259849"/>
            <a:ext cx="5458968" cy="4349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79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8B575-0B25-D2EB-0BD4-1794293294BE}"/>
              </a:ext>
            </a:extLst>
          </p:cNvPr>
          <p:cNvSpPr>
            <a:spLocks noGrp="1"/>
          </p:cNvSpPr>
          <p:nvPr>
            <p:ph type="title"/>
          </p:nvPr>
        </p:nvSpPr>
        <p:spPr>
          <a:xfrm>
            <a:off x="838200" y="365125"/>
            <a:ext cx="10515600" cy="1325563"/>
          </a:xfrm>
        </p:spPr>
        <p:txBody>
          <a:bodyPr>
            <a:normAutofit/>
          </a:bodyPr>
          <a:lstStyle/>
          <a:p>
            <a:r>
              <a:rPr lang="en-US" sz="5400"/>
              <a:t>Why Use Trie Data Structure?</a:t>
            </a:r>
            <a:endParaRPr lang="en-KE"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5F05E6-B0A4-87A5-55EF-633D24712561}"/>
              </a:ext>
            </a:extLst>
          </p:cNvPr>
          <p:cNvSpPr>
            <a:spLocks noGrp="1"/>
          </p:cNvSpPr>
          <p:nvPr>
            <p:ph idx="1"/>
          </p:nvPr>
        </p:nvSpPr>
        <p:spPr>
          <a:xfrm>
            <a:off x="838200" y="1929384"/>
            <a:ext cx="10515600" cy="4251960"/>
          </a:xfrm>
        </p:spPr>
        <p:txBody>
          <a:bodyPr>
            <a:normAutofit/>
          </a:bodyPr>
          <a:lstStyle/>
          <a:p>
            <a:r>
              <a:rPr lang="en-US" sz="2200"/>
              <a:t>When we think about the fastest ways to retrieve values from a data structure, hash tables generally comes to our mind. Though very efficient in nature but still very less talked about as when compared to hash tables, trie's are much more efficient than hash tables and also, they possess several advantages over the same. Mainly:</a:t>
            </a:r>
          </a:p>
          <a:p>
            <a:r>
              <a:rPr lang="en-US" sz="2200"/>
              <a:t>There won't be any collisions hence making the worst performance better than a hash table that is not implemented properly.</a:t>
            </a:r>
          </a:p>
          <a:p>
            <a:r>
              <a:rPr lang="en-US" sz="2200"/>
              <a:t>No need for hash functions.</a:t>
            </a:r>
          </a:p>
          <a:p>
            <a:r>
              <a:rPr lang="en-US" sz="2200"/>
              <a:t>Lookup time for a string in trie is </a:t>
            </a:r>
            <a:r>
              <a:rPr lang="en-US" sz="2200" b="1"/>
              <a:t>O(k) </a:t>
            </a:r>
            <a:r>
              <a:rPr lang="en-US" sz="2200"/>
              <a:t>where </a:t>
            </a:r>
            <a:r>
              <a:rPr lang="en-US" sz="2200" b="1"/>
              <a:t>k = length of the word.</a:t>
            </a:r>
          </a:p>
          <a:p>
            <a:r>
              <a:rPr lang="en-US" sz="2200"/>
              <a:t>It can take even less than </a:t>
            </a:r>
            <a:r>
              <a:rPr lang="en-US" sz="2200" b="1"/>
              <a:t>O(k) </a:t>
            </a:r>
            <a:r>
              <a:rPr lang="en-US" sz="2200"/>
              <a:t>time when the word is not there in a trie.</a:t>
            </a:r>
            <a:endParaRPr lang="en-KE" sz="2200"/>
          </a:p>
        </p:txBody>
      </p:sp>
    </p:spTree>
    <p:extLst>
      <p:ext uri="{BB962C8B-B14F-4D97-AF65-F5344CB8AC3E}">
        <p14:creationId xmlns:p14="http://schemas.microsoft.com/office/powerpoint/2010/main" val="122925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8B575-0B25-D2EB-0BD4-1794293294BE}"/>
              </a:ext>
            </a:extLst>
          </p:cNvPr>
          <p:cNvSpPr>
            <a:spLocks noGrp="1"/>
          </p:cNvSpPr>
          <p:nvPr>
            <p:ph type="title"/>
          </p:nvPr>
        </p:nvSpPr>
        <p:spPr>
          <a:xfrm>
            <a:off x="838200" y="365125"/>
            <a:ext cx="10515600" cy="1325563"/>
          </a:xfrm>
        </p:spPr>
        <p:txBody>
          <a:bodyPr>
            <a:normAutofit/>
          </a:bodyPr>
          <a:lstStyle/>
          <a:p>
            <a:r>
              <a:rPr lang="en-US" sz="5400"/>
              <a:t>Applications of Trie</a:t>
            </a:r>
            <a:endParaRPr lang="en-KE"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5F05E6-B0A4-87A5-55EF-633D24712561}"/>
              </a:ext>
            </a:extLst>
          </p:cNvPr>
          <p:cNvSpPr>
            <a:spLocks noGrp="1"/>
          </p:cNvSpPr>
          <p:nvPr>
            <p:ph idx="1"/>
          </p:nvPr>
        </p:nvSpPr>
        <p:spPr>
          <a:xfrm>
            <a:off x="838200" y="1929384"/>
            <a:ext cx="10515600" cy="4251960"/>
          </a:xfrm>
        </p:spPr>
        <p:txBody>
          <a:bodyPr>
            <a:normAutofit/>
          </a:bodyPr>
          <a:lstStyle/>
          <a:p>
            <a:r>
              <a:rPr lang="en-US" sz="2200"/>
              <a:t>Spell Checker</a:t>
            </a:r>
          </a:p>
          <a:p>
            <a:r>
              <a:rPr lang="en-US" sz="2200"/>
              <a:t>Autocompletion</a:t>
            </a:r>
          </a:p>
          <a:p>
            <a:r>
              <a:rPr lang="en-US" sz="2200"/>
              <a:t>Sorting (Radix sort)</a:t>
            </a:r>
          </a:p>
          <a:p>
            <a:r>
              <a:rPr lang="en-US" sz="2200"/>
              <a:t>Search Engines </a:t>
            </a:r>
          </a:p>
          <a:p>
            <a:r>
              <a:rPr lang="en-US" sz="2200"/>
              <a:t>IP Routing</a:t>
            </a:r>
          </a:p>
          <a:p>
            <a:r>
              <a:rPr lang="en-US" sz="2200">
                <a:hlinkClick r:id="rId2"/>
              </a:rPr>
              <a:t>https://en.wikipedia.org/wiki/Trie</a:t>
            </a:r>
            <a:endParaRPr lang="en-KE" sz="2200"/>
          </a:p>
        </p:txBody>
      </p:sp>
    </p:spTree>
    <p:extLst>
      <p:ext uri="{BB962C8B-B14F-4D97-AF65-F5344CB8AC3E}">
        <p14:creationId xmlns:p14="http://schemas.microsoft.com/office/powerpoint/2010/main" val="411405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8B575-0B25-D2EB-0BD4-1794293294BE}"/>
              </a:ext>
            </a:extLst>
          </p:cNvPr>
          <p:cNvSpPr>
            <a:spLocks noGrp="1"/>
          </p:cNvSpPr>
          <p:nvPr>
            <p:ph type="title"/>
          </p:nvPr>
        </p:nvSpPr>
        <p:spPr>
          <a:xfrm>
            <a:off x="655703" y="503947"/>
            <a:ext cx="4783697" cy="912346"/>
          </a:xfrm>
        </p:spPr>
        <p:txBody>
          <a:bodyPr anchor="b">
            <a:normAutofit/>
          </a:bodyPr>
          <a:lstStyle/>
          <a:p>
            <a:r>
              <a:rPr lang="en-US" sz="4000"/>
              <a:t>Basics of a Trie</a:t>
            </a:r>
            <a:endParaRPr lang="en-KE" sz="4000"/>
          </a:p>
        </p:txBody>
      </p:sp>
      <p:sp>
        <p:nvSpPr>
          <p:cNvPr id="3" name="Content Placeholder 2">
            <a:extLst>
              <a:ext uri="{FF2B5EF4-FFF2-40B4-BE49-F238E27FC236}">
                <a16:creationId xmlns:a16="http://schemas.microsoft.com/office/drawing/2014/main" id="{0E5F05E6-B0A4-87A5-55EF-633D24712561}"/>
              </a:ext>
            </a:extLst>
          </p:cNvPr>
          <p:cNvSpPr>
            <a:spLocks noGrp="1"/>
          </p:cNvSpPr>
          <p:nvPr>
            <p:ph idx="1"/>
          </p:nvPr>
        </p:nvSpPr>
        <p:spPr>
          <a:xfrm>
            <a:off x="564263" y="1437352"/>
            <a:ext cx="4783697" cy="3433583"/>
          </a:xfrm>
        </p:spPr>
        <p:txBody>
          <a:bodyPr>
            <a:normAutofit/>
          </a:bodyPr>
          <a:lstStyle/>
          <a:p>
            <a:r>
              <a:rPr lang="en-US" sz="2000" b="0" i="0">
                <a:effectLst/>
              </a:rPr>
              <a:t>There are three operations in the Trie:</a:t>
            </a:r>
          </a:p>
          <a:p>
            <a:pPr lvl="1">
              <a:buFont typeface="+mj-lt"/>
              <a:buAutoNum type="arabicPeriod"/>
            </a:pPr>
            <a:r>
              <a:rPr lang="en-US" sz="2000" b="0" i="0">
                <a:effectLst/>
              </a:rPr>
              <a:t>Insertion of a node</a:t>
            </a:r>
          </a:p>
          <a:p>
            <a:pPr lvl="1">
              <a:buFont typeface="+mj-lt"/>
              <a:buAutoNum type="arabicPeriod"/>
            </a:pPr>
            <a:r>
              <a:rPr lang="en-US" sz="2000" b="0" i="0">
                <a:effectLst/>
              </a:rPr>
              <a:t>Searching a node</a:t>
            </a:r>
          </a:p>
          <a:p>
            <a:pPr lvl="1">
              <a:buFont typeface="+mj-lt"/>
              <a:buAutoNum type="arabicPeriod"/>
            </a:pPr>
            <a:r>
              <a:rPr lang="en-US" sz="2000" b="0" i="0">
                <a:effectLst/>
              </a:rPr>
              <a:t>Deletion of a node</a:t>
            </a:r>
          </a:p>
          <a:p>
            <a:pPr lvl="1">
              <a:buFont typeface="+mj-lt"/>
              <a:buAutoNum type="arabicPeriod"/>
            </a:pPr>
            <a:endParaRPr lang="en-US" sz="2000" b="0" i="0">
              <a:effectLst/>
            </a:endParaRPr>
          </a:p>
          <a:p>
            <a:endParaRPr lang="en-KE" sz="2000"/>
          </a:p>
        </p:txBody>
      </p:sp>
      <p:pic>
        <p:nvPicPr>
          <p:cNvPr id="6" name="Picture 5">
            <a:extLst>
              <a:ext uri="{FF2B5EF4-FFF2-40B4-BE49-F238E27FC236}">
                <a16:creationId xmlns:a16="http://schemas.microsoft.com/office/drawing/2014/main" id="{911C7419-4883-9AAA-9F79-988611B68424}"/>
              </a:ext>
            </a:extLst>
          </p:cNvPr>
          <p:cNvPicPr>
            <a:picLocks noChangeAspect="1"/>
          </p:cNvPicPr>
          <p:nvPr/>
        </p:nvPicPr>
        <p:blipFill>
          <a:blip r:embed="rId2"/>
          <a:stretch>
            <a:fillRect/>
          </a:stretch>
        </p:blipFill>
        <p:spPr>
          <a:xfrm>
            <a:off x="6104819" y="3246121"/>
            <a:ext cx="4654621" cy="3131354"/>
          </a:xfrm>
          <a:prstGeom prst="rect">
            <a:avLst/>
          </a:prstGeom>
        </p:spPr>
      </p:pic>
      <p:sp>
        <p:nvSpPr>
          <p:cNvPr id="7" name="TextBox 6">
            <a:extLst>
              <a:ext uri="{FF2B5EF4-FFF2-40B4-BE49-F238E27FC236}">
                <a16:creationId xmlns:a16="http://schemas.microsoft.com/office/drawing/2014/main" id="{22318767-2FC8-8042-9FA0-E75F2A64BDC7}"/>
              </a:ext>
            </a:extLst>
          </p:cNvPr>
          <p:cNvSpPr txBox="1"/>
          <p:nvPr/>
        </p:nvSpPr>
        <p:spPr>
          <a:xfrm>
            <a:off x="603562" y="2876789"/>
            <a:ext cx="2659380" cy="369332"/>
          </a:xfrm>
          <a:prstGeom prst="rect">
            <a:avLst/>
          </a:prstGeom>
          <a:noFill/>
        </p:spPr>
        <p:txBody>
          <a:bodyPr wrap="square" rtlCol="0">
            <a:spAutoFit/>
          </a:bodyPr>
          <a:lstStyle/>
          <a:p>
            <a:r>
              <a:rPr lang="en-US" b="1"/>
              <a:t>Basic Structure of a Trie</a:t>
            </a:r>
            <a:endParaRPr lang="en-KE" b="1"/>
          </a:p>
        </p:txBody>
      </p:sp>
      <p:pic>
        <p:nvPicPr>
          <p:cNvPr id="10" name="Picture 9">
            <a:extLst>
              <a:ext uri="{FF2B5EF4-FFF2-40B4-BE49-F238E27FC236}">
                <a16:creationId xmlns:a16="http://schemas.microsoft.com/office/drawing/2014/main" id="{49C5C835-2731-0327-D44C-4DB26A14C755}"/>
              </a:ext>
            </a:extLst>
          </p:cNvPr>
          <p:cNvPicPr>
            <a:picLocks noChangeAspect="1"/>
          </p:cNvPicPr>
          <p:nvPr/>
        </p:nvPicPr>
        <p:blipFill>
          <a:blip r:embed="rId3"/>
          <a:stretch>
            <a:fillRect/>
          </a:stretch>
        </p:blipFill>
        <p:spPr>
          <a:xfrm>
            <a:off x="795320" y="3315165"/>
            <a:ext cx="4733960" cy="3062310"/>
          </a:xfrm>
          <a:prstGeom prst="rect">
            <a:avLst/>
          </a:prstGeom>
        </p:spPr>
      </p:pic>
    </p:spTree>
    <p:extLst>
      <p:ext uri="{BB962C8B-B14F-4D97-AF65-F5344CB8AC3E}">
        <p14:creationId xmlns:p14="http://schemas.microsoft.com/office/powerpoint/2010/main" val="231171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8B575-0B25-D2EB-0BD4-1794293294BE}"/>
              </a:ext>
            </a:extLst>
          </p:cNvPr>
          <p:cNvSpPr>
            <a:spLocks noGrp="1"/>
          </p:cNvSpPr>
          <p:nvPr>
            <p:ph type="title"/>
          </p:nvPr>
        </p:nvSpPr>
        <p:spPr>
          <a:xfrm>
            <a:off x="838200" y="365125"/>
            <a:ext cx="5558489" cy="1325563"/>
          </a:xfrm>
        </p:spPr>
        <p:txBody>
          <a:bodyPr>
            <a:normAutofit/>
          </a:bodyPr>
          <a:lstStyle/>
          <a:p>
            <a:r>
              <a:rPr lang="en-US"/>
              <a:t>Insertion of a Node in the Trie</a:t>
            </a:r>
            <a:endParaRPr lang="en-KE"/>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E5F05E6-B0A4-87A5-55EF-633D24712561}"/>
              </a:ext>
            </a:extLst>
          </p:cNvPr>
          <p:cNvSpPr>
            <a:spLocks noGrp="1"/>
          </p:cNvSpPr>
          <p:nvPr>
            <p:ph idx="1"/>
          </p:nvPr>
        </p:nvSpPr>
        <p:spPr>
          <a:xfrm>
            <a:off x="838200" y="1825625"/>
            <a:ext cx="5558489" cy="4351338"/>
          </a:xfrm>
        </p:spPr>
        <p:txBody>
          <a:bodyPr>
            <a:normAutofit/>
          </a:bodyPr>
          <a:lstStyle/>
          <a:p>
            <a:r>
              <a:rPr lang="en-US" sz="1500" b="1" i="0">
                <a:effectLst/>
              </a:rPr>
              <a:t>void insert(String word)</a:t>
            </a:r>
            <a:r>
              <a:rPr lang="en-US" sz="1500" b="0" i="0">
                <a:effectLst/>
              </a:rPr>
              <a:t> Inserts the string </a:t>
            </a:r>
            <a:r>
              <a:rPr lang="en-US" sz="1500" b="1" i="0">
                <a:effectLst/>
              </a:rPr>
              <a:t>word</a:t>
            </a:r>
            <a:r>
              <a:rPr lang="en-US" sz="1500" b="0" i="0">
                <a:effectLst/>
              </a:rPr>
              <a:t> into the trie</a:t>
            </a:r>
          </a:p>
          <a:p>
            <a:r>
              <a:rPr lang="en-US" sz="1500" b="0" i="0">
                <a:effectLst/>
              </a:rPr>
              <a:t>While inserting a key to the trie, we search if the key is present in the trie or not, because it is possible that we are inserting a key which is the prefix of another key in the trie. Another reason for doing this is that there is a possibility that our new key shares a common prefix with another existing key.</a:t>
            </a:r>
          </a:p>
          <a:p>
            <a:r>
              <a:rPr lang="en-US" sz="1500" b="0" i="0">
                <a:effectLst/>
              </a:rPr>
              <a:t>While searching, if the key exists as a prefix, we simply update the value of our current node. If the key does not exist as a prefix, we stop at the node and the character we could not find and start making new nodes with values as null for each of the characters left(except, we assign the given value to the node corresponding to the last character).</a:t>
            </a:r>
          </a:p>
          <a:p>
            <a:r>
              <a:rPr lang="en-US" sz="1500" b="1" i="0">
                <a:effectLst/>
              </a:rPr>
              <a:t>Time Complexity: O(L) where L is the length of the new key.</a:t>
            </a:r>
          </a:p>
          <a:p>
            <a:r>
              <a:rPr lang="en-US" sz="1500" b="1"/>
              <a:t>Key-&gt; word</a:t>
            </a:r>
            <a:endParaRPr lang="en-US" sz="1500" b="0" i="0">
              <a:effectLst/>
            </a:endParaRPr>
          </a:p>
          <a:p>
            <a:endParaRPr lang="en-KE" sz="150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80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8B575-0B25-D2EB-0BD4-1794293294BE}"/>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Insertion of a Node in the Trie</a:t>
            </a:r>
          </a:p>
        </p:txBody>
      </p:sp>
      <p:sp>
        <p:nvSpPr>
          <p:cNvPr id="4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BB16B33-001F-A202-4E14-E1418FF19F4C}"/>
              </a:ext>
            </a:extLst>
          </p:cNvPr>
          <p:cNvPicPr>
            <a:picLocks noChangeAspect="1"/>
          </p:cNvPicPr>
          <p:nvPr/>
        </p:nvPicPr>
        <p:blipFill>
          <a:blip r:embed="rId2"/>
          <a:stretch>
            <a:fillRect/>
          </a:stretch>
        </p:blipFill>
        <p:spPr>
          <a:xfrm>
            <a:off x="815848" y="2642616"/>
            <a:ext cx="4622799" cy="3605784"/>
          </a:xfrm>
          <a:prstGeom prst="rect">
            <a:avLst/>
          </a:prstGeom>
        </p:spPr>
      </p:pic>
      <p:pic>
        <p:nvPicPr>
          <p:cNvPr id="7" name="Content Placeholder 6">
            <a:extLst>
              <a:ext uri="{FF2B5EF4-FFF2-40B4-BE49-F238E27FC236}">
                <a16:creationId xmlns:a16="http://schemas.microsoft.com/office/drawing/2014/main" id="{989C333C-405A-1132-1754-7F1385690A8E}"/>
              </a:ext>
            </a:extLst>
          </p:cNvPr>
          <p:cNvPicPr>
            <a:picLocks noChangeAspect="1"/>
          </p:cNvPicPr>
          <p:nvPr/>
        </p:nvPicPr>
        <p:blipFill>
          <a:blip r:embed="rId3"/>
          <a:stretch>
            <a:fillRect/>
          </a:stretch>
        </p:blipFill>
        <p:spPr>
          <a:xfrm>
            <a:off x="6254496" y="2655914"/>
            <a:ext cx="5614416" cy="3579188"/>
          </a:xfrm>
          <a:prstGeom prst="rect">
            <a:avLst/>
          </a:prstGeom>
        </p:spPr>
      </p:pic>
    </p:spTree>
    <p:extLst>
      <p:ext uri="{BB962C8B-B14F-4D97-AF65-F5344CB8AC3E}">
        <p14:creationId xmlns:p14="http://schemas.microsoft.com/office/powerpoint/2010/main" val="243171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788B575-0B25-D2EB-0BD4-1794293294BE}"/>
              </a:ext>
            </a:extLst>
          </p:cNvPr>
          <p:cNvSpPr>
            <a:spLocks noGrp="1"/>
          </p:cNvSpPr>
          <p:nvPr>
            <p:ph type="title"/>
          </p:nvPr>
        </p:nvSpPr>
        <p:spPr>
          <a:xfrm>
            <a:off x="838200" y="365125"/>
            <a:ext cx="5393361" cy="1325563"/>
          </a:xfrm>
        </p:spPr>
        <p:txBody>
          <a:bodyPr>
            <a:normAutofit/>
          </a:bodyPr>
          <a:lstStyle/>
          <a:p>
            <a:r>
              <a:rPr lang="en-US"/>
              <a:t>Searching of a Node in the Trie</a:t>
            </a:r>
            <a:endParaRPr lang="en-KE"/>
          </a:p>
        </p:txBody>
      </p:sp>
      <p:sp>
        <p:nvSpPr>
          <p:cNvPr id="19" name="Freeform: Shape 18">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E5F05E6-B0A4-87A5-55EF-633D24712561}"/>
              </a:ext>
            </a:extLst>
          </p:cNvPr>
          <p:cNvSpPr>
            <a:spLocks noGrp="1"/>
          </p:cNvSpPr>
          <p:nvPr>
            <p:ph idx="1"/>
          </p:nvPr>
        </p:nvSpPr>
        <p:spPr>
          <a:xfrm>
            <a:off x="838200" y="1825625"/>
            <a:ext cx="5393361" cy="4351338"/>
          </a:xfrm>
        </p:spPr>
        <p:txBody>
          <a:bodyPr>
            <a:normAutofit/>
          </a:bodyPr>
          <a:lstStyle/>
          <a:p>
            <a:r>
              <a:rPr lang="en-US" sz="1200"/>
              <a:t>The search operation is used to search a key in the trie.</a:t>
            </a:r>
          </a:p>
          <a:p>
            <a:r>
              <a:rPr lang="en-US" sz="1200"/>
              <a:t>Searching for a key is similar to an insert operation, however, we only compare the characters and move down.</a:t>
            </a:r>
          </a:p>
          <a:p>
            <a:r>
              <a:rPr lang="en-US" sz="1200"/>
              <a:t>The search can terminate due to the end of a string or lack of key in the trie. </a:t>
            </a:r>
          </a:p>
          <a:p>
            <a:r>
              <a:rPr lang="en-US" sz="1200"/>
              <a:t>In the former case, if the </a:t>
            </a:r>
            <a:r>
              <a:rPr lang="en-US" sz="1200" b="1"/>
              <a:t>isEndofWord</a:t>
            </a:r>
            <a:r>
              <a:rPr lang="en-US" sz="1200"/>
              <a:t> field of the last node is true, then the key exists in the trie. In the second case, the search terminates without examining all the characters of the key, since the key is not present in the trie.</a:t>
            </a:r>
          </a:p>
          <a:p>
            <a:r>
              <a:rPr lang="en-US" sz="1200" b="1"/>
              <a:t>Example:</a:t>
            </a:r>
          </a:p>
          <a:p>
            <a:pPr lvl="1"/>
            <a:r>
              <a:rPr lang="en-US" sz="1200"/>
              <a:t> In order to look for a key (say x) in a trie, what we basically do is, extract characters from x one by one and check if the block in the array containing links to the children nodes at index corresponding to our current character points to null or not. If it points to null, the key does not exist, and if it points to another node, we traverse to that node, extract the next character , and repeat the process.</a:t>
            </a:r>
          </a:p>
          <a:p>
            <a:pPr lvl="1"/>
            <a:r>
              <a:rPr lang="en-US" sz="1200"/>
              <a:t>However, there is a catch to this. Even if we find x in our trie, if the value stored in it is null, the key still does not exist. For example, our trie has a key- “Questionable”, and we are searching for “question”. We obviously get a success while looking for “question”, but it is not a key. Thus, this condition is a very important condition while searching and can not be skipped.</a:t>
            </a:r>
          </a:p>
          <a:p>
            <a:pPr lvl="1"/>
            <a:r>
              <a:rPr lang="en-US" sz="1200"/>
              <a:t> </a:t>
            </a:r>
            <a:r>
              <a:rPr lang="en-US" sz="1200" b="1" i="0">
                <a:effectLst/>
              </a:rPr>
              <a:t>Time Complexity: O(L) where L is the length of word.</a:t>
            </a:r>
            <a:endParaRPr lang="en-KE" sz="1200"/>
          </a:p>
        </p:txBody>
      </p:sp>
      <p:sp>
        <p:nvSpPr>
          <p:cNvPr id="21" name="Oval 20">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esearch">
            <a:extLst>
              <a:ext uri="{FF2B5EF4-FFF2-40B4-BE49-F238E27FC236}">
                <a16:creationId xmlns:a16="http://schemas.microsoft.com/office/drawing/2014/main" id="{3052DFD4-BB0C-170B-5DFA-8429363ABF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3" name="Freeform: Shape 22">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5" name="Straight Connector 24">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29428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46BB2062D8E64297416370F5BA567B" ma:contentTypeVersion="22" ma:contentTypeDescription="Create a new document." ma:contentTypeScope="" ma:versionID="c98fdfe8f682b7fb7b9f0848adb2dd59">
  <xsd:schema xmlns:xsd="http://www.w3.org/2001/XMLSchema" xmlns:xs="http://www.w3.org/2001/XMLSchema" xmlns:p="http://schemas.microsoft.com/office/2006/metadata/properties" xmlns:ns1="http://schemas.microsoft.com/sharepoint/v3" xmlns:ns2="b0d7d196-1e54-4660-b22c-cd931262e6ad" xmlns:ns3="6f0133e0-01fc-497c-ab35-647ae403a1cb" xmlns:ns4="230e9df3-be65-4c73-a93b-d1236ebd677e" targetNamespace="http://schemas.microsoft.com/office/2006/metadata/properties" ma:root="true" ma:fieldsID="98af41615ceca200450b1641ec6823c5" ns1:_="" ns2:_="" ns3:_="" ns4:_="">
    <xsd:import namespace="http://schemas.microsoft.com/sharepoint/v3"/>
    <xsd:import namespace="b0d7d196-1e54-4660-b22c-cd931262e6ad"/>
    <xsd:import namespace="6f0133e0-01fc-497c-ab35-647ae403a1cb"/>
    <xsd:import namespace="230e9df3-be65-4c73-a93b-d1236ebd677e"/>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EventHashCode" minOccurs="0"/>
                <xsd:element ref="ns3:MediaServiceGenerationTime" minOccurs="0"/>
                <xsd:element ref="ns3:MediaServiceLocation" minOccurs="0"/>
                <xsd:element ref="ns3:MediaServiceAutoKeyPoints" minOccurs="0"/>
                <xsd:element ref="ns3:MediaServiceKeyPoints" minOccurs="0"/>
                <xsd:element ref="ns1:_ip_UnifiedCompliancePolicyProperties" minOccurs="0"/>
                <xsd:element ref="ns1:_ip_UnifiedCompliancePolicyUIAction" minOccurs="0"/>
                <xsd:element ref="ns3:OneNoteFluid_FileOrder" minOccurs="0"/>
                <xsd:element ref="ns3:MediaLengthInSeconds" minOccurs="0"/>
                <xsd:element ref="ns3:lcf76f155ced4ddcb4097134ff3c332f" minOccurs="0"/>
                <xsd:element ref="ns4: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d7d196-1e54-4660-b22c-cd931262e6a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f0133e0-01fc-497c-ab35-647ae403a1cb"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description=""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OneNoteFluid_FileOrder" ma:index="24" nillable="true" ma:displayName="OneNoteFluid_FileOrder" ma:default="=" ma:internalName="OneNoteFluid_FileOrder">
      <xsd:simpleType>
        <xsd:restriction base="dms:Text">
          <xsd:maxLength value="255"/>
        </xsd:restriction>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8" nillable="true" ma:displayName="Taxonomy Catch All Column" ma:hidden="true" ma:list="{46285249-3425-4609-a28f-21d3bb42054e}" ma:internalName="TaxCatchAll" ma:showField="CatchAllData" ma:web="b0d7d196-1e54-4660-b22c-cd931262e6a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f0133e0-01fc-497c-ab35-647ae403a1cb">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OneNoteFluid_FileOrder xmlns="6f0133e0-01fc-497c-ab35-647ae403a1cb">=</OneNoteFluid_FileOrder>
    <MediaServiceKeyPoints xmlns="6f0133e0-01fc-497c-ab35-647ae403a1cb" xsi:nil="true"/>
    <TaxCatchAll xmlns="230e9df3-be65-4c73-a93b-d1236ebd677e" xsi:nil="true"/>
  </documentManagement>
</p:properties>
</file>

<file path=customXml/itemProps1.xml><?xml version="1.0" encoding="utf-8"?>
<ds:datastoreItem xmlns:ds="http://schemas.openxmlformats.org/officeDocument/2006/customXml" ds:itemID="{86626D81-73E9-457A-A984-E694BF449820}"/>
</file>

<file path=customXml/itemProps2.xml><?xml version="1.0" encoding="utf-8"?>
<ds:datastoreItem xmlns:ds="http://schemas.openxmlformats.org/officeDocument/2006/customXml" ds:itemID="{3612F71A-8541-4AE6-A076-2FE92661DE60}"/>
</file>

<file path=customXml/itemProps3.xml><?xml version="1.0" encoding="utf-8"?>
<ds:datastoreItem xmlns:ds="http://schemas.openxmlformats.org/officeDocument/2006/customXml" ds:itemID="{86E1F5C7-BBEE-4256-8B3B-E1CA3B8C370C}"/>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TRIE DATA STRUCTURE</vt:lpstr>
      <vt:lpstr>What’s a Trie?</vt:lpstr>
      <vt:lpstr>Properties of the Trie for a set of string/s</vt:lpstr>
      <vt:lpstr>Why Use Trie Data Structure?</vt:lpstr>
      <vt:lpstr>Applications of Trie</vt:lpstr>
      <vt:lpstr>Basics of a Trie</vt:lpstr>
      <vt:lpstr>Insertion of a Node in the Trie</vt:lpstr>
      <vt:lpstr>Insertion of a Node in the Trie</vt:lpstr>
      <vt:lpstr>Searching of a Node in the Trie</vt:lpstr>
      <vt:lpstr>Searching of a Node in the Trie</vt:lpstr>
      <vt:lpstr>Deletion of a Node in the Trie</vt:lpstr>
      <vt:lpstr>Deletion of a Node in the Trie</vt:lpstr>
      <vt:lpstr>Exercises</vt:lpstr>
      <vt:lpstr>Exercises on Trees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TRIE DATA STRUCTURE</dc:title>
  <dc:creator>Herriat Obwogo</dc:creator>
  <cp:revision>1</cp:revision>
  <dcterms:created xsi:type="dcterms:W3CDTF">2022-08-17T07:53:18Z</dcterms:created>
  <dcterms:modified xsi:type="dcterms:W3CDTF">2022-10-31T16:27:26Z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0x0101005E46BB2062D8E64297416370F5BA567B</vt:lpwstr>
  </property>
</Properties>
</file>