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1" r:id="rId1"/>
  </p:sldMasterIdLst>
  <p:sldIdLst>
    <p:sldId id="257" r:id="rId2"/>
    <p:sldId id="258" r:id="rId3"/>
    <p:sldId id="259" r:id="rId4"/>
    <p:sldId id="265" r:id="rId5"/>
    <p:sldId id="262"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6A063B5-7260-4184-A3AE-678C99BC1BD6}">
          <p14:sldIdLst>
            <p14:sldId id="257"/>
            <p14:sldId id="258"/>
            <p14:sldId id="259"/>
            <p14:sldId id="265"/>
            <p14:sldId id="262"/>
            <p14:sldId id="261"/>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Kori" userId="e7a1007615efc52d" providerId="LiveId" clId="{241CE2B8-2146-419B-B0B0-A89EA842DB68}"/>
    <pc:docChg chg="undo redo custSel modSld addSection">
      <pc:chgData name="Rohan Kori" userId="e7a1007615efc52d" providerId="LiveId" clId="{241CE2B8-2146-419B-B0B0-A89EA842DB68}" dt="2021-03-15T12:17:30.081" v="473" actId="1076"/>
      <pc:docMkLst>
        <pc:docMk/>
      </pc:docMkLst>
      <pc:sldChg chg="addSp delSp modSp mod">
        <pc:chgData name="Rohan Kori" userId="e7a1007615efc52d" providerId="LiveId" clId="{241CE2B8-2146-419B-B0B0-A89EA842DB68}" dt="2021-03-15T12:17:30.081" v="473" actId="1076"/>
        <pc:sldMkLst>
          <pc:docMk/>
          <pc:sldMk cId="843588038" sldId="256"/>
        </pc:sldMkLst>
        <pc:spChg chg="mod">
          <ac:chgData name="Rohan Kori" userId="e7a1007615efc52d" providerId="LiveId" clId="{241CE2B8-2146-419B-B0B0-A89EA842DB68}" dt="2021-03-15T11:35:54.042" v="116" actId="1035"/>
          <ac:spMkLst>
            <pc:docMk/>
            <pc:sldMk cId="843588038" sldId="256"/>
            <ac:spMk id="3" creationId="{38CEDF56-146A-404B-9F1D-C6D7F9766CED}"/>
          </ac:spMkLst>
        </pc:spChg>
        <pc:spChg chg="mod">
          <ac:chgData name="Rohan Kori" userId="e7a1007615efc52d" providerId="LiveId" clId="{241CE2B8-2146-419B-B0B0-A89EA842DB68}" dt="2021-03-15T12:06:51.556" v="444" actId="1035"/>
          <ac:spMkLst>
            <pc:docMk/>
            <pc:sldMk cId="843588038" sldId="256"/>
            <ac:spMk id="5" creationId="{6DB2A707-2EF9-4F86-9245-150CAB9704C0}"/>
          </ac:spMkLst>
        </pc:spChg>
        <pc:spChg chg="mod">
          <ac:chgData name="Rohan Kori" userId="e7a1007615efc52d" providerId="LiveId" clId="{241CE2B8-2146-419B-B0B0-A89EA842DB68}" dt="2021-03-15T11:49:58.976" v="314" actId="1076"/>
          <ac:spMkLst>
            <pc:docMk/>
            <pc:sldMk cId="843588038" sldId="256"/>
            <ac:spMk id="6" creationId="{7215C2E4-8D5B-4E62-AF6E-B0F893726477}"/>
          </ac:spMkLst>
        </pc:spChg>
        <pc:spChg chg="mod">
          <ac:chgData name="Rohan Kori" userId="e7a1007615efc52d" providerId="LiveId" clId="{241CE2B8-2146-419B-B0B0-A89EA842DB68}" dt="2021-03-15T11:47:35.490" v="281" actId="1076"/>
          <ac:spMkLst>
            <pc:docMk/>
            <pc:sldMk cId="843588038" sldId="256"/>
            <ac:spMk id="7" creationId="{EEDE5F9A-45BB-4098-B211-80A954483F54}"/>
          </ac:spMkLst>
        </pc:spChg>
        <pc:spChg chg="mod">
          <ac:chgData name="Rohan Kori" userId="e7a1007615efc52d" providerId="LiveId" clId="{241CE2B8-2146-419B-B0B0-A89EA842DB68}" dt="2021-03-15T12:07:31.854" v="447" actId="693"/>
          <ac:spMkLst>
            <pc:docMk/>
            <pc:sldMk cId="843588038" sldId="256"/>
            <ac:spMk id="8" creationId="{211719E7-E7C1-4FD4-9459-101124A4F2A6}"/>
          </ac:spMkLst>
        </pc:spChg>
        <pc:spChg chg="mod">
          <ac:chgData name="Rohan Kori" userId="e7a1007615efc52d" providerId="LiveId" clId="{241CE2B8-2146-419B-B0B0-A89EA842DB68}" dt="2021-03-15T12:06:51.556" v="444" actId="1035"/>
          <ac:spMkLst>
            <pc:docMk/>
            <pc:sldMk cId="843588038" sldId="256"/>
            <ac:spMk id="9" creationId="{14E9F004-F241-4E4F-9B43-8CE991753C91}"/>
          </ac:spMkLst>
        </pc:spChg>
        <pc:spChg chg="mod">
          <ac:chgData name="Rohan Kori" userId="e7a1007615efc52d" providerId="LiveId" clId="{241CE2B8-2146-419B-B0B0-A89EA842DB68}" dt="2021-03-15T12:06:51.556" v="444" actId="1035"/>
          <ac:spMkLst>
            <pc:docMk/>
            <pc:sldMk cId="843588038" sldId="256"/>
            <ac:spMk id="10" creationId="{1425C371-BF4D-4E13-A4A7-6E91C749F452}"/>
          </ac:spMkLst>
        </pc:spChg>
        <pc:spChg chg="mod">
          <ac:chgData name="Rohan Kori" userId="e7a1007615efc52d" providerId="LiveId" clId="{241CE2B8-2146-419B-B0B0-A89EA842DB68}" dt="2021-03-15T11:47:53.566" v="284" actId="14100"/>
          <ac:spMkLst>
            <pc:docMk/>
            <pc:sldMk cId="843588038" sldId="256"/>
            <ac:spMk id="11" creationId="{97287F97-49BB-4868-9512-F23783874B88}"/>
          </ac:spMkLst>
        </pc:spChg>
        <pc:spChg chg="add mod">
          <ac:chgData name="Rohan Kori" userId="e7a1007615efc52d" providerId="LiveId" clId="{241CE2B8-2146-419B-B0B0-A89EA842DB68}" dt="2021-03-15T11:47:03.453" v="278" actId="571"/>
          <ac:spMkLst>
            <pc:docMk/>
            <pc:sldMk cId="843588038" sldId="256"/>
            <ac:spMk id="36" creationId="{ED55AD78-796D-4D2B-9ED1-A4B162660D55}"/>
          </ac:spMkLst>
        </pc:spChg>
        <pc:spChg chg="add mod">
          <ac:chgData name="Rohan Kori" userId="e7a1007615efc52d" providerId="LiveId" clId="{241CE2B8-2146-419B-B0B0-A89EA842DB68}" dt="2021-03-15T12:06:51.556" v="444" actId="1035"/>
          <ac:spMkLst>
            <pc:docMk/>
            <pc:sldMk cId="843588038" sldId="256"/>
            <ac:spMk id="47" creationId="{C05571FF-798C-4473-8360-AF44CB551986}"/>
          </ac:spMkLst>
        </pc:spChg>
        <pc:spChg chg="add del mod ord">
          <ac:chgData name="Rohan Kori" userId="e7a1007615efc52d" providerId="LiveId" clId="{241CE2B8-2146-419B-B0B0-A89EA842DB68}" dt="2021-03-15T12:03:20.774" v="391" actId="21"/>
          <ac:spMkLst>
            <pc:docMk/>
            <pc:sldMk cId="843588038" sldId="256"/>
            <ac:spMk id="48" creationId="{F224370E-21DB-4A23-9D81-5B13F402DA36}"/>
          </ac:spMkLst>
        </pc:spChg>
        <pc:spChg chg="add mod">
          <ac:chgData name="Rohan Kori" userId="e7a1007615efc52d" providerId="LiveId" clId="{241CE2B8-2146-419B-B0B0-A89EA842DB68}" dt="2021-03-15T12:06:51.556" v="444" actId="1035"/>
          <ac:spMkLst>
            <pc:docMk/>
            <pc:sldMk cId="843588038" sldId="256"/>
            <ac:spMk id="49" creationId="{A1D6776E-4948-4946-88F0-4927B3D38F44}"/>
          </ac:spMkLst>
        </pc:spChg>
        <pc:spChg chg="add del mod">
          <ac:chgData name="Rohan Kori" userId="e7a1007615efc52d" providerId="LiveId" clId="{241CE2B8-2146-419B-B0B0-A89EA842DB68}" dt="2021-03-15T12:03:24.109" v="392" actId="21"/>
          <ac:spMkLst>
            <pc:docMk/>
            <pc:sldMk cId="843588038" sldId="256"/>
            <ac:spMk id="50" creationId="{2240CE16-BE2F-4F27-A144-156915392986}"/>
          </ac:spMkLst>
        </pc:spChg>
        <pc:spChg chg="add mod">
          <ac:chgData name="Rohan Kori" userId="e7a1007615efc52d" providerId="LiveId" clId="{241CE2B8-2146-419B-B0B0-A89EA842DB68}" dt="2021-03-15T12:03:50.389" v="396" actId="1076"/>
          <ac:spMkLst>
            <pc:docMk/>
            <pc:sldMk cId="843588038" sldId="256"/>
            <ac:spMk id="51" creationId="{8BC3A990-20E6-42F6-97D1-DA9F39DC3A52}"/>
          </ac:spMkLst>
        </pc:spChg>
        <pc:spChg chg="add mod">
          <ac:chgData name="Rohan Kori" userId="e7a1007615efc52d" providerId="LiveId" clId="{241CE2B8-2146-419B-B0B0-A89EA842DB68}" dt="2021-03-15T12:04:06.296" v="398" actId="1076"/>
          <ac:spMkLst>
            <pc:docMk/>
            <pc:sldMk cId="843588038" sldId="256"/>
            <ac:spMk id="52" creationId="{19E4652C-F2AC-4409-8A85-42AE3E3E7D5E}"/>
          </ac:spMkLst>
        </pc:spChg>
        <pc:spChg chg="add del">
          <ac:chgData name="Rohan Kori" userId="e7a1007615efc52d" providerId="LiveId" clId="{241CE2B8-2146-419B-B0B0-A89EA842DB68}" dt="2021-03-15T12:05:29.437" v="400" actId="11529"/>
          <ac:spMkLst>
            <pc:docMk/>
            <pc:sldMk cId="843588038" sldId="256"/>
            <ac:spMk id="53" creationId="{44FEB04E-A3A1-4B84-98E9-5E7ECDB6E14A}"/>
          </ac:spMkLst>
        </pc:spChg>
        <pc:spChg chg="add mod">
          <ac:chgData name="Rohan Kori" userId="e7a1007615efc52d" providerId="LiveId" clId="{241CE2B8-2146-419B-B0B0-A89EA842DB68}" dt="2021-03-15T12:16:37.479" v="467" actId="14100"/>
          <ac:spMkLst>
            <pc:docMk/>
            <pc:sldMk cId="843588038" sldId="256"/>
            <ac:spMk id="56" creationId="{51130609-D6C9-497B-831E-479B09D554C2}"/>
          </ac:spMkLst>
        </pc:spChg>
        <pc:spChg chg="add mod">
          <ac:chgData name="Rohan Kori" userId="e7a1007615efc52d" providerId="LiveId" clId="{241CE2B8-2146-419B-B0B0-A89EA842DB68}" dt="2021-03-15T12:16:22.924" v="465" actId="14100"/>
          <ac:spMkLst>
            <pc:docMk/>
            <pc:sldMk cId="843588038" sldId="256"/>
            <ac:spMk id="57" creationId="{C8152AEF-BC7A-4AAB-B4C5-C7C42CD0EC1F}"/>
          </ac:spMkLst>
        </pc:spChg>
        <pc:graphicFrameChg chg="mod">
          <ac:chgData name="Rohan Kori" userId="e7a1007615efc52d" providerId="LiveId" clId="{241CE2B8-2146-419B-B0B0-A89EA842DB68}" dt="2021-03-15T11:49:00.103" v="313"/>
          <ac:graphicFrameMkLst>
            <pc:docMk/>
            <pc:sldMk cId="843588038" sldId="256"/>
            <ac:graphicFrameMk id="4" creationId="{B2E4CFED-DE14-4F81-B10F-D43F5D9AC9C9}"/>
          </ac:graphicFrameMkLst>
        </pc:graphicFrameChg>
        <pc:picChg chg="add del mod">
          <ac:chgData name="Rohan Kori" userId="e7a1007615efc52d" providerId="LiveId" clId="{241CE2B8-2146-419B-B0B0-A89EA842DB68}" dt="2021-03-15T11:34:47.764" v="7" actId="931"/>
          <ac:picMkLst>
            <pc:docMk/>
            <pc:sldMk cId="843588038" sldId="256"/>
            <ac:picMk id="13" creationId="{C0D3E09C-21E1-4523-A165-4EF0BE908E59}"/>
          </ac:picMkLst>
        </pc:picChg>
        <pc:picChg chg="add del mod">
          <ac:chgData name="Rohan Kori" userId="e7a1007615efc52d" providerId="LiveId" clId="{241CE2B8-2146-419B-B0B0-A89EA842DB68}" dt="2021-03-15T11:34:47.764" v="7" actId="931"/>
          <ac:picMkLst>
            <pc:docMk/>
            <pc:sldMk cId="843588038" sldId="256"/>
            <ac:picMk id="15" creationId="{03AD3E59-67E4-4AC0-948B-2CE763C11462}"/>
          </ac:picMkLst>
        </pc:picChg>
        <pc:picChg chg="add del mod">
          <ac:chgData name="Rohan Kori" userId="e7a1007615efc52d" providerId="LiveId" clId="{241CE2B8-2146-419B-B0B0-A89EA842DB68}" dt="2021-03-15T11:34:47.764" v="7" actId="931"/>
          <ac:picMkLst>
            <pc:docMk/>
            <pc:sldMk cId="843588038" sldId="256"/>
            <ac:picMk id="17" creationId="{CFF4FBDB-9C46-4814-A54D-A087AA392775}"/>
          </ac:picMkLst>
        </pc:picChg>
        <pc:picChg chg="add del mod">
          <ac:chgData name="Rohan Kori" userId="e7a1007615efc52d" providerId="LiveId" clId="{241CE2B8-2146-419B-B0B0-A89EA842DB68}" dt="2021-03-15T11:34:47.764" v="7" actId="931"/>
          <ac:picMkLst>
            <pc:docMk/>
            <pc:sldMk cId="843588038" sldId="256"/>
            <ac:picMk id="19" creationId="{264E15DB-3291-4B00-A5E6-3CD81FB4CF33}"/>
          </ac:picMkLst>
        </pc:picChg>
        <pc:picChg chg="add del mod">
          <ac:chgData name="Rohan Kori" userId="e7a1007615efc52d" providerId="LiveId" clId="{241CE2B8-2146-419B-B0B0-A89EA842DB68}" dt="2021-03-15T11:34:47.764" v="7" actId="931"/>
          <ac:picMkLst>
            <pc:docMk/>
            <pc:sldMk cId="843588038" sldId="256"/>
            <ac:picMk id="21" creationId="{7D063BC3-E096-4C33-8D36-0D8D453310C8}"/>
          </ac:picMkLst>
        </pc:picChg>
        <pc:picChg chg="add del mod">
          <ac:chgData name="Rohan Kori" userId="e7a1007615efc52d" providerId="LiveId" clId="{241CE2B8-2146-419B-B0B0-A89EA842DB68}" dt="2021-03-15T11:34:47.764" v="7" actId="931"/>
          <ac:picMkLst>
            <pc:docMk/>
            <pc:sldMk cId="843588038" sldId="256"/>
            <ac:picMk id="23" creationId="{1072487D-28B9-4F8F-A07C-CFFA5CE19BA8}"/>
          </ac:picMkLst>
        </pc:picChg>
        <pc:picChg chg="add del mod">
          <ac:chgData name="Rohan Kori" userId="e7a1007615efc52d" providerId="LiveId" clId="{241CE2B8-2146-419B-B0B0-A89EA842DB68}" dt="2021-03-15T11:34:47.764" v="7" actId="931"/>
          <ac:picMkLst>
            <pc:docMk/>
            <pc:sldMk cId="843588038" sldId="256"/>
            <ac:picMk id="25" creationId="{79A5A8B3-4049-41E7-BBB1-7667D86454DA}"/>
          </ac:picMkLst>
        </pc:picChg>
        <pc:picChg chg="add mod modCrop">
          <ac:chgData name="Rohan Kori" userId="e7a1007615efc52d" providerId="LiveId" clId="{241CE2B8-2146-419B-B0B0-A89EA842DB68}" dt="2021-03-15T12:06:51.556" v="444" actId="1035"/>
          <ac:picMkLst>
            <pc:docMk/>
            <pc:sldMk cId="843588038" sldId="256"/>
            <ac:picMk id="27" creationId="{627D0805-5192-43FE-B0A1-38639A1FE465}"/>
          </ac:picMkLst>
        </pc:picChg>
        <pc:picChg chg="add del mod">
          <ac:chgData name="Rohan Kori" userId="e7a1007615efc52d" providerId="LiveId" clId="{241CE2B8-2146-419B-B0B0-A89EA842DB68}" dt="2021-03-15T11:37:39.631" v="127" actId="21"/>
          <ac:picMkLst>
            <pc:docMk/>
            <pc:sldMk cId="843588038" sldId="256"/>
            <ac:picMk id="29" creationId="{9136D918-0C83-4D0E-82A7-6A1ACB855BBC}"/>
          </ac:picMkLst>
        </pc:picChg>
        <pc:picChg chg="add del mod">
          <ac:chgData name="Rohan Kori" userId="e7a1007615efc52d" providerId="LiveId" clId="{241CE2B8-2146-419B-B0B0-A89EA842DB68}" dt="2021-03-15T11:39:30.937" v="141" actId="21"/>
          <ac:picMkLst>
            <pc:docMk/>
            <pc:sldMk cId="843588038" sldId="256"/>
            <ac:picMk id="31" creationId="{DAA1CEBF-506F-4D42-A933-1E87721F71E1}"/>
          </ac:picMkLst>
        </pc:picChg>
        <pc:picChg chg="add mod">
          <ac:chgData name="Rohan Kori" userId="e7a1007615efc52d" providerId="LiveId" clId="{241CE2B8-2146-419B-B0B0-A89EA842DB68}" dt="2021-03-15T12:17:30.081" v="473" actId="1076"/>
          <ac:picMkLst>
            <pc:docMk/>
            <pc:sldMk cId="843588038" sldId="256"/>
            <ac:picMk id="33" creationId="{741B5F8D-490F-4919-BA27-A9BEFCEBB5DB}"/>
          </ac:picMkLst>
        </pc:picChg>
        <pc:picChg chg="add mod">
          <ac:chgData name="Rohan Kori" userId="e7a1007615efc52d" providerId="LiveId" clId="{241CE2B8-2146-419B-B0B0-A89EA842DB68}" dt="2021-03-15T12:06:51.556" v="444" actId="1035"/>
          <ac:picMkLst>
            <pc:docMk/>
            <pc:sldMk cId="843588038" sldId="256"/>
            <ac:picMk id="35" creationId="{8B9A1E2E-01F8-49C2-BFB2-BC6BFA698F47}"/>
          </ac:picMkLst>
        </pc:picChg>
        <pc:picChg chg="add mod">
          <ac:chgData name="Rohan Kori" userId="e7a1007615efc52d" providerId="LiveId" clId="{241CE2B8-2146-419B-B0B0-A89EA842DB68}" dt="2021-03-15T12:17:10.212" v="469" actId="14100"/>
          <ac:picMkLst>
            <pc:docMk/>
            <pc:sldMk cId="843588038" sldId="256"/>
            <ac:picMk id="38" creationId="{ACED0041-AC46-404E-BB0D-03A33FB8D597}"/>
          </ac:picMkLst>
        </pc:picChg>
        <pc:picChg chg="add del mod">
          <ac:chgData name="Rohan Kori" userId="e7a1007615efc52d" providerId="LiveId" clId="{241CE2B8-2146-419B-B0B0-A89EA842DB68}" dt="2021-03-15T11:51:27.362" v="324" actId="931"/>
          <ac:picMkLst>
            <pc:docMk/>
            <pc:sldMk cId="843588038" sldId="256"/>
            <ac:picMk id="40" creationId="{FE68D44A-D1AE-48F1-AE46-E2F72C99105F}"/>
          </ac:picMkLst>
        </pc:picChg>
        <pc:picChg chg="add mod">
          <ac:chgData name="Rohan Kori" userId="e7a1007615efc52d" providerId="LiveId" clId="{241CE2B8-2146-419B-B0B0-A89EA842DB68}" dt="2021-03-15T11:56:00.558" v="343" actId="14100"/>
          <ac:picMkLst>
            <pc:docMk/>
            <pc:sldMk cId="843588038" sldId="256"/>
            <ac:picMk id="42" creationId="{F20DFB8D-44E2-4177-97FE-1CF40FFEF816}"/>
          </ac:picMkLst>
        </pc:picChg>
        <pc:picChg chg="add mod">
          <ac:chgData name="Rohan Kori" userId="e7a1007615efc52d" providerId="LiveId" clId="{241CE2B8-2146-419B-B0B0-A89EA842DB68}" dt="2021-03-15T12:06:51.556" v="444" actId="1035"/>
          <ac:picMkLst>
            <pc:docMk/>
            <pc:sldMk cId="843588038" sldId="256"/>
            <ac:picMk id="44" creationId="{C48831FA-AF8E-4314-8BF8-6389DA68967D}"/>
          </ac:picMkLst>
        </pc:picChg>
        <pc:picChg chg="add mod">
          <ac:chgData name="Rohan Kori" userId="e7a1007615efc52d" providerId="LiveId" clId="{241CE2B8-2146-419B-B0B0-A89EA842DB68}" dt="2021-03-15T12:17:20.680" v="471" actId="1076"/>
          <ac:picMkLst>
            <pc:docMk/>
            <pc:sldMk cId="843588038" sldId="256"/>
            <ac:picMk id="46" creationId="{E734DF30-7ABF-4533-B512-13FAB0958268}"/>
          </ac:picMkLst>
        </pc:picChg>
        <pc:picChg chg="add mod">
          <ac:chgData name="Rohan Kori" userId="e7a1007615efc52d" providerId="LiveId" clId="{241CE2B8-2146-419B-B0B0-A89EA842DB68}" dt="2021-03-15T12:16:56.756" v="468" actId="1076"/>
          <ac:picMkLst>
            <pc:docMk/>
            <pc:sldMk cId="843588038" sldId="256"/>
            <ac:picMk id="55" creationId="{58F9B94A-FC98-4629-91D3-A17F15DD196B}"/>
          </ac:picMkLst>
        </pc:picChg>
      </pc:sldChg>
    </pc:docChg>
  </pc:docChgLst>
  <pc:docChgLst>
    <pc:chgData name="Rohan Kori" userId="e7a1007615efc52d" providerId="LiveId" clId="{32307814-ACB8-4C14-8399-771CBC4A7345}"/>
    <pc:docChg chg="undo custSel addSld delSld modSld modSection">
      <pc:chgData name="Rohan Kori" userId="e7a1007615efc52d" providerId="LiveId" clId="{32307814-ACB8-4C14-8399-771CBC4A7345}" dt="2021-04-16T11:55:29.211" v="4679" actId="115"/>
      <pc:docMkLst>
        <pc:docMk/>
      </pc:docMkLst>
      <pc:sldChg chg="del">
        <pc:chgData name="Rohan Kori" userId="e7a1007615efc52d" providerId="LiveId" clId="{32307814-ACB8-4C14-8399-771CBC4A7345}" dt="2021-04-16T10:23:49.974" v="2808" actId="2696"/>
        <pc:sldMkLst>
          <pc:docMk/>
          <pc:sldMk cId="843588038" sldId="256"/>
        </pc:sldMkLst>
      </pc:sldChg>
      <pc:sldChg chg="delSp modSp mod">
        <pc:chgData name="Rohan Kori" userId="e7a1007615efc52d" providerId="LiveId" clId="{32307814-ACB8-4C14-8399-771CBC4A7345}" dt="2021-04-16T11:23:28.213" v="4483" actId="20577"/>
        <pc:sldMkLst>
          <pc:docMk/>
          <pc:sldMk cId="907686609" sldId="257"/>
        </pc:sldMkLst>
        <pc:spChg chg="mod">
          <ac:chgData name="Rohan Kori" userId="e7a1007615efc52d" providerId="LiveId" clId="{32307814-ACB8-4C14-8399-771CBC4A7345}" dt="2021-04-16T11:21:10.576" v="4439" actId="27636"/>
          <ac:spMkLst>
            <pc:docMk/>
            <pc:sldMk cId="907686609" sldId="257"/>
            <ac:spMk id="2" creationId="{A4C1BD85-0D2F-4293-A60C-CDA034DFF0D8}"/>
          </ac:spMkLst>
        </pc:spChg>
        <pc:spChg chg="mod">
          <ac:chgData name="Rohan Kori" userId="e7a1007615efc52d" providerId="LiveId" clId="{32307814-ACB8-4C14-8399-771CBC4A7345}" dt="2021-04-16T11:23:28.213" v="4483" actId="20577"/>
          <ac:spMkLst>
            <pc:docMk/>
            <pc:sldMk cId="907686609" sldId="257"/>
            <ac:spMk id="3" creationId="{078A9ED2-3E79-4187-9DCB-6A1E619A0374}"/>
          </ac:spMkLst>
        </pc:spChg>
        <pc:picChg chg="del">
          <ac:chgData name="Rohan Kori" userId="e7a1007615efc52d" providerId="LiveId" clId="{32307814-ACB8-4C14-8399-771CBC4A7345}" dt="2021-04-16T11:22:08.084" v="4462" actId="21"/>
          <ac:picMkLst>
            <pc:docMk/>
            <pc:sldMk cId="907686609" sldId="257"/>
            <ac:picMk id="5" creationId="{44F548A1-6D39-44E3-864E-3F6F715561C1}"/>
          </ac:picMkLst>
        </pc:picChg>
        <pc:picChg chg="mod">
          <ac:chgData name="Rohan Kori" userId="e7a1007615efc52d" providerId="LiveId" clId="{32307814-ACB8-4C14-8399-771CBC4A7345}" dt="2021-04-16T11:22:33.182" v="4470" actId="1076"/>
          <ac:picMkLst>
            <pc:docMk/>
            <pc:sldMk cId="907686609" sldId="257"/>
            <ac:picMk id="7" creationId="{D5CCF51F-A28A-4C8E-95AE-8623FBA1F3D0}"/>
          </ac:picMkLst>
        </pc:picChg>
      </pc:sldChg>
      <pc:sldChg chg="modSp mod">
        <pc:chgData name="Rohan Kori" userId="e7a1007615efc52d" providerId="LiveId" clId="{32307814-ACB8-4C14-8399-771CBC4A7345}" dt="2021-04-16T09:54:12.257" v="2806" actId="20577"/>
        <pc:sldMkLst>
          <pc:docMk/>
          <pc:sldMk cId="1466399661" sldId="258"/>
        </pc:sldMkLst>
        <pc:graphicFrameChg chg="modGraphic">
          <ac:chgData name="Rohan Kori" userId="e7a1007615efc52d" providerId="LiveId" clId="{32307814-ACB8-4C14-8399-771CBC4A7345}" dt="2021-04-16T09:54:12.257" v="2806" actId="20577"/>
          <ac:graphicFrameMkLst>
            <pc:docMk/>
            <pc:sldMk cId="1466399661" sldId="258"/>
            <ac:graphicFrameMk id="7" creationId="{A4D432F3-DE00-4582-BB21-B689568B6C09}"/>
          </ac:graphicFrameMkLst>
        </pc:graphicFrameChg>
      </pc:sldChg>
      <pc:sldChg chg="modSp mod">
        <pc:chgData name="Rohan Kori" userId="e7a1007615efc52d" providerId="LiveId" clId="{32307814-ACB8-4C14-8399-771CBC4A7345}" dt="2021-04-16T11:55:06.823" v="4675" actId="2711"/>
        <pc:sldMkLst>
          <pc:docMk/>
          <pc:sldMk cId="2549588119" sldId="259"/>
        </pc:sldMkLst>
        <pc:spChg chg="mod">
          <ac:chgData name="Rohan Kori" userId="e7a1007615efc52d" providerId="LiveId" clId="{32307814-ACB8-4C14-8399-771CBC4A7345}" dt="2021-04-16T11:55:06.823" v="4675" actId="2711"/>
          <ac:spMkLst>
            <pc:docMk/>
            <pc:sldMk cId="2549588119" sldId="259"/>
            <ac:spMk id="2" creationId="{6F945C86-4D72-4844-9D07-9E9314C93969}"/>
          </ac:spMkLst>
        </pc:spChg>
        <pc:spChg chg="mod">
          <ac:chgData name="Rohan Kori" userId="e7a1007615efc52d" providerId="LiveId" clId="{32307814-ACB8-4C14-8399-771CBC4A7345}" dt="2021-04-16T11:26:14.379" v="4485" actId="2710"/>
          <ac:spMkLst>
            <pc:docMk/>
            <pc:sldMk cId="2549588119" sldId="259"/>
            <ac:spMk id="3" creationId="{9C0020C8-D0ED-4E61-BE6F-C3DC452166A8}"/>
          </ac:spMkLst>
        </pc:spChg>
      </pc:sldChg>
      <pc:sldChg chg="modSp mod">
        <pc:chgData name="Rohan Kori" userId="e7a1007615efc52d" providerId="LiveId" clId="{32307814-ACB8-4C14-8399-771CBC4A7345}" dt="2021-04-16T11:31:49.181" v="4543" actId="14100"/>
        <pc:sldMkLst>
          <pc:docMk/>
          <pc:sldMk cId="3441004812" sldId="261"/>
        </pc:sldMkLst>
        <pc:spChg chg="mod">
          <ac:chgData name="Rohan Kori" userId="e7a1007615efc52d" providerId="LiveId" clId="{32307814-ACB8-4C14-8399-771CBC4A7345}" dt="2021-04-16T10:28:17.892" v="2850" actId="27636"/>
          <ac:spMkLst>
            <pc:docMk/>
            <pc:sldMk cId="3441004812" sldId="261"/>
            <ac:spMk id="2" creationId="{F57C2B7B-1DFF-4264-8567-763B08480E27}"/>
          </ac:spMkLst>
        </pc:spChg>
        <pc:spChg chg="mod">
          <ac:chgData name="Rohan Kori" userId="e7a1007615efc52d" providerId="LiveId" clId="{32307814-ACB8-4C14-8399-771CBC4A7345}" dt="2021-04-16T11:31:49.181" v="4543" actId="14100"/>
          <ac:spMkLst>
            <pc:docMk/>
            <pc:sldMk cId="3441004812" sldId="261"/>
            <ac:spMk id="3" creationId="{6045054D-434D-405B-8D7E-FD13D7B9DC0E}"/>
          </ac:spMkLst>
        </pc:spChg>
      </pc:sldChg>
      <pc:sldChg chg="addSp delSp modSp mod">
        <pc:chgData name="Rohan Kori" userId="e7a1007615efc52d" providerId="LiveId" clId="{32307814-ACB8-4C14-8399-771CBC4A7345}" dt="2021-04-16T11:55:17.975" v="4678" actId="115"/>
        <pc:sldMkLst>
          <pc:docMk/>
          <pc:sldMk cId="1840398327" sldId="262"/>
        </pc:sldMkLst>
        <pc:spChg chg="add mod">
          <ac:chgData name="Rohan Kori" userId="e7a1007615efc52d" providerId="LiveId" clId="{32307814-ACB8-4C14-8399-771CBC4A7345}" dt="2021-04-16T07:36:46.972" v="228" actId="1076"/>
          <ac:spMkLst>
            <pc:docMk/>
            <pc:sldMk cId="1840398327" sldId="262"/>
            <ac:spMk id="2" creationId="{381A1B53-1370-41B7-A314-E1A55B0D1736}"/>
          </ac:spMkLst>
        </pc:spChg>
        <pc:spChg chg="mod">
          <ac:chgData name="Rohan Kori" userId="e7a1007615efc52d" providerId="LiveId" clId="{32307814-ACB8-4C14-8399-771CBC4A7345}" dt="2021-04-16T10:27:29.018" v="2838" actId="27636"/>
          <ac:spMkLst>
            <pc:docMk/>
            <pc:sldMk cId="1840398327" sldId="262"/>
            <ac:spMk id="3" creationId="{38CEDF56-146A-404B-9F1D-C6D7F9766CED}"/>
          </ac:spMkLst>
        </pc:spChg>
        <pc:spChg chg="add del mod">
          <ac:chgData name="Rohan Kori" userId="e7a1007615efc52d" providerId="LiveId" clId="{32307814-ACB8-4C14-8399-771CBC4A7345}" dt="2021-04-16T07:29:05.302" v="77"/>
          <ac:spMkLst>
            <pc:docMk/>
            <pc:sldMk cId="1840398327" sldId="262"/>
            <ac:spMk id="5" creationId="{06D5A0EB-761A-4194-AAC9-F2A57B3E4E45}"/>
          </ac:spMkLst>
        </pc:spChg>
        <pc:spChg chg="add mod">
          <ac:chgData name="Rohan Kori" userId="e7a1007615efc52d" providerId="LiveId" clId="{32307814-ACB8-4C14-8399-771CBC4A7345}" dt="2021-04-16T11:55:17.975" v="4678" actId="115"/>
          <ac:spMkLst>
            <pc:docMk/>
            <pc:sldMk cId="1840398327" sldId="262"/>
            <ac:spMk id="5" creationId="{2D8AD3E6-B318-48AD-B508-E274275A5BEF}"/>
          </ac:spMkLst>
        </pc:spChg>
        <pc:spChg chg="add del mod">
          <ac:chgData name="Rohan Kori" userId="e7a1007615efc52d" providerId="LiveId" clId="{32307814-ACB8-4C14-8399-771CBC4A7345}" dt="2021-04-16T07:29:33.597" v="84"/>
          <ac:spMkLst>
            <pc:docMk/>
            <pc:sldMk cId="1840398327" sldId="262"/>
            <ac:spMk id="6" creationId="{23000D93-21D5-4DC0-9E9A-7D1D42CD4417}"/>
          </ac:spMkLst>
        </pc:spChg>
        <pc:spChg chg="add del mod">
          <ac:chgData name="Rohan Kori" userId="e7a1007615efc52d" providerId="LiveId" clId="{32307814-ACB8-4C14-8399-771CBC4A7345}" dt="2021-04-16T11:30:58.049" v="4538" actId="11529"/>
          <ac:spMkLst>
            <pc:docMk/>
            <pc:sldMk cId="1840398327" sldId="262"/>
            <ac:spMk id="6" creationId="{254D8CB7-9B92-461B-AEDA-AF540E4E4F36}"/>
          </ac:spMkLst>
        </pc:spChg>
        <pc:spChg chg="add mod">
          <ac:chgData name="Rohan Kori" userId="e7a1007615efc52d" providerId="LiveId" clId="{32307814-ACB8-4C14-8399-771CBC4A7345}" dt="2021-04-16T10:50:48.760" v="3355" actId="20577"/>
          <ac:spMkLst>
            <pc:docMk/>
            <pc:sldMk cId="1840398327" sldId="262"/>
            <ac:spMk id="7" creationId="{17A1C0E3-22F9-4D35-90D2-1BD8355093B3}"/>
          </ac:spMkLst>
        </pc:spChg>
        <pc:spChg chg="add mod">
          <ac:chgData name="Rohan Kori" userId="e7a1007615efc52d" providerId="LiveId" clId="{32307814-ACB8-4C14-8399-771CBC4A7345}" dt="2021-04-16T10:50:54.103" v="3363" actId="20577"/>
          <ac:spMkLst>
            <pc:docMk/>
            <pc:sldMk cId="1840398327" sldId="262"/>
            <ac:spMk id="8" creationId="{6E96D236-18AC-4E66-954F-8279EF657B47}"/>
          </ac:spMkLst>
        </pc:spChg>
        <pc:spChg chg="add mod">
          <ac:chgData name="Rohan Kori" userId="e7a1007615efc52d" providerId="LiveId" clId="{32307814-ACB8-4C14-8399-771CBC4A7345}" dt="2021-04-16T07:38:17.855" v="261" actId="14100"/>
          <ac:spMkLst>
            <pc:docMk/>
            <pc:sldMk cId="1840398327" sldId="262"/>
            <ac:spMk id="9" creationId="{CA49661B-AB58-4A81-8DCC-F0AFE238DA3F}"/>
          </ac:spMkLst>
        </pc:spChg>
        <pc:spChg chg="add del mod">
          <ac:chgData name="Rohan Kori" userId="e7a1007615efc52d" providerId="LiveId" clId="{32307814-ACB8-4C14-8399-771CBC4A7345}" dt="2021-04-16T07:39:09.211" v="270"/>
          <ac:spMkLst>
            <pc:docMk/>
            <pc:sldMk cId="1840398327" sldId="262"/>
            <ac:spMk id="10" creationId="{7DCD4D86-BA4B-4841-BEF7-649D0BE010DF}"/>
          </ac:spMkLst>
        </pc:spChg>
        <pc:spChg chg="add mod">
          <ac:chgData name="Rohan Kori" userId="e7a1007615efc52d" providerId="LiveId" clId="{32307814-ACB8-4C14-8399-771CBC4A7345}" dt="2021-04-16T08:34:04.109" v="1479" actId="1076"/>
          <ac:spMkLst>
            <pc:docMk/>
            <pc:sldMk cId="1840398327" sldId="262"/>
            <ac:spMk id="11" creationId="{214AFDBC-DB5C-4A0F-8DBC-93ACCC08FFB9}"/>
          </ac:spMkLst>
        </pc:spChg>
        <pc:spChg chg="add mod">
          <ac:chgData name="Rohan Kori" userId="e7a1007615efc52d" providerId="LiveId" clId="{32307814-ACB8-4C14-8399-771CBC4A7345}" dt="2021-04-16T07:42:49.352" v="427" actId="1076"/>
          <ac:spMkLst>
            <pc:docMk/>
            <pc:sldMk cId="1840398327" sldId="262"/>
            <ac:spMk id="14" creationId="{51BB6D8B-BB1B-4A17-B60A-5031DD94AD6B}"/>
          </ac:spMkLst>
        </pc:spChg>
        <pc:spChg chg="add mod">
          <ac:chgData name="Rohan Kori" userId="e7a1007615efc52d" providerId="LiveId" clId="{32307814-ACB8-4C14-8399-771CBC4A7345}" dt="2021-04-16T08:34:17.234" v="1481" actId="1076"/>
          <ac:spMkLst>
            <pc:docMk/>
            <pc:sldMk cId="1840398327" sldId="262"/>
            <ac:spMk id="16" creationId="{33AE883C-6F52-4BA8-80DF-7654FA996281}"/>
          </ac:spMkLst>
        </pc:spChg>
        <pc:spChg chg="add del mod">
          <ac:chgData name="Rohan Kori" userId="e7a1007615efc52d" providerId="LiveId" clId="{32307814-ACB8-4C14-8399-771CBC4A7345}" dt="2021-04-16T08:30:09.157" v="1421" actId="21"/>
          <ac:spMkLst>
            <pc:docMk/>
            <pc:sldMk cId="1840398327" sldId="262"/>
            <ac:spMk id="17" creationId="{A7CC8C7C-EDC4-4680-AB50-C8C1370ABD6A}"/>
          </ac:spMkLst>
        </pc:spChg>
        <pc:spChg chg="add mod">
          <ac:chgData name="Rohan Kori" userId="e7a1007615efc52d" providerId="LiveId" clId="{32307814-ACB8-4C14-8399-771CBC4A7345}" dt="2021-04-16T09:07:43.061" v="1496" actId="1076"/>
          <ac:spMkLst>
            <pc:docMk/>
            <pc:sldMk cId="1840398327" sldId="262"/>
            <ac:spMk id="18" creationId="{009BD0B7-549D-413F-A838-5249DA7DD218}"/>
          </ac:spMkLst>
        </pc:spChg>
        <pc:spChg chg="add del mod">
          <ac:chgData name="Rohan Kori" userId="e7a1007615efc52d" providerId="LiveId" clId="{32307814-ACB8-4C14-8399-771CBC4A7345}" dt="2021-04-16T07:48:10.324" v="516"/>
          <ac:spMkLst>
            <pc:docMk/>
            <pc:sldMk cId="1840398327" sldId="262"/>
            <ac:spMk id="20" creationId="{8D010477-84A1-47C3-8866-71A4DD63F7EF}"/>
          </ac:spMkLst>
        </pc:spChg>
        <pc:spChg chg="del mod">
          <ac:chgData name="Rohan Kori" userId="e7a1007615efc52d" providerId="LiveId" clId="{32307814-ACB8-4C14-8399-771CBC4A7345}" dt="2021-04-16T08:29:54.942" v="1420" actId="21"/>
          <ac:spMkLst>
            <pc:docMk/>
            <pc:sldMk cId="1840398327" sldId="262"/>
            <ac:spMk id="21" creationId="{37666BE0-123D-4EFB-9E32-FF14D2CCE237}"/>
          </ac:spMkLst>
        </pc:spChg>
        <pc:spChg chg="add mod">
          <ac:chgData name="Rohan Kori" userId="e7a1007615efc52d" providerId="LiveId" clId="{32307814-ACB8-4C14-8399-771CBC4A7345}" dt="2021-04-16T09:07:24.680" v="1495" actId="1076"/>
          <ac:spMkLst>
            <pc:docMk/>
            <pc:sldMk cId="1840398327" sldId="262"/>
            <ac:spMk id="22" creationId="{A57F2DC1-F143-43AF-9CF0-66C739FF7820}"/>
          </ac:spMkLst>
        </pc:spChg>
        <pc:spChg chg="add del mod">
          <ac:chgData name="Rohan Kori" userId="e7a1007615efc52d" providerId="LiveId" clId="{32307814-ACB8-4C14-8399-771CBC4A7345}" dt="2021-04-16T07:55:14.708" v="1015"/>
          <ac:spMkLst>
            <pc:docMk/>
            <pc:sldMk cId="1840398327" sldId="262"/>
            <ac:spMk id="23" creationId="{037483AB-297B-435E-B243-5A9ADD40D453}"/>
          </ac:spMkLst>
        </pc:spChg>
        <pc:spChg chg="add mod">
          <ac:chgData name="Rohan Kori" userId="e7a1007615efc52d" providerId="LiveId" clId="{32307814-ACB8-4C14-8399-771CBC4A7345}" dt="2021-04-16T07:30:41.880" v="119" actId="1076"/>
          <ac:spMkLst>
            <pc:docMk/>
            <pc:sldMk cId="1840398327" sldId="262"/>
            <ac:spMk id="24" creationId="{B2A22DAA-04A8-4191-821B-6E8B83DB2C13}"/>
          </ac:spMkLst>
        </pc:spChg>
        <pc:spChg chg="add mod">
          <ac:chgData name="Rohan Kori" userId="e7a1007615efc52d" providerId="LiveId" clId="{32307814-ACB8-4C14-8399-771CBC4A7345}" dt="2021-04-16T09:07:55.144" v="1497" actId="1076"/>
          <ac:spMkLst>
            <pc:docMk/>
            <pc:sldMk cId="1840398327" sldId="262"/>
            <ac:spMk id="26" creationId="{01C64F66-90FA-4644-9B65-5D993CAA324B}"/>
          </ac:spMkLst>
        </pc:spChg>
        <pc:spChg chg="del mod">
          <ac:chgData name="Rohan Kori" userId="e7a1007615efc52d" providerId="LiveId" clId="{32307814-ACB8-4C14-8399-771CBC4A7345}" dt="2021-04-16T08:29:54.942" v="1420" actId="21"/>
          <ac:spMkLst>
            <pc:docMk/>
            <pc:sldMk cId="1840398327" sldId="262"/>
            <ac:spMk id="28" creationId="{857099DF-174E-48D6-BD45-EC1ECC313E58}"/>
          </ac:spMkLst>
        </pc:spChg>
        <pc:spChg chg="del mod">
          <ac:chgData name="Rohan Kori" userId="e7a1007615efc52d" providerId="LiveId" clId="{32307814-ACB8-4C14-8399-771CBC4A7345}" dt="2021-04-16T08:30:09.157" v="1421" actId="21"/>
          <ac:spMkLst>
            <pc:docMk/>
            <pc:sldMk cId="1840398327" sldId="262"/>
            <ac:spMk id="29" creationId="{54043AA4-BB3E-4564-943E-9E33DB05F186}"/>
          </ac:spMkLst>
        </pc:spChg>
        <pc:spChg chg="del mod">
          <ac:chgData name="Rohan Kori" userId="e7a1007615efc52d" providerId="LiveId" clId="{32307814-ACB8-4C14-8399-771CBC4A7345}" dt="2021-04-16T08:30:09.157" v="1421" actId="21"/>
          <ac:spMkLst>
            <pc:docMk/>
            <pc:sldMk cId="1840398327" sldId="262"/>
            <ac:spMk id="30" creationId="{EAB72249-8B3A-492A-9801-625ACA86640B}"/>
          </ac:spMkLst>
        </pc:spChg>
        <pc:spChg chg="add mod">
          <ac:chgData name="Rohan Kori" userId="e7a1007615efc52d" providerId="LiveId" clId="{32307814-ACB8-4C14-8399-771CBC4A7345}" dt="2021-04-16T09:09:00.675" v="1506" actId="1076"/>
          <ac:spMkLst>
            <pc:docMk/>
            <pc:sldMk cId="1840398327" sldId="262"/>
            <ac:spMk id="32" creationId="{7F0F8CFD-E56E-4B9A-AABC-4CA02C76DB1B}"/>
          </ac:spMkLst>
        </pc:spChg>
        <pc:spChg chg="add del mod">
          <ac:chgData name="Rohan Kori" userId="e7a1007615efc52d" providerId="LiveId" clId="{32307814-ACB8-4C14-8399-771CBC4A7345}" dt="2021-04-16T08:30:09.157" v="1421" actId="21"/>
          <ac:spMkLst>
            <pc:docMk/>
            <pc:sldMk cId="1840398327" sldId="262"/>
            <ac:spMk id="37" creationId="{77AB68D0-50EE-4A9D-B8E6-155CD570A650}"/>
          </ac:spMkLst>
        </pc:spChg>
        <pc:spChg chg="add del mod">
          <ac:chgData name="Rohan Kori" userId="e7a1007615efc52d" providerId="LiveId" clId="{32307814-ACB8-4C14-8399-771CBC4A7345}" dt="2021-04-16T08:30:09.157" v="1421" actId="21"/>
          <ac:spMkLst>
            <pc:docMk/>
            <pc:sldMk cId="1840398327" sldId="262"/>
            <ac:spMk id="39" creationId="{09F8FB8E-1040-4963-9398-C34F03DA5312}"/>
          </ac:spMkLst>
        </pc:spChg>
        <pc:spChg chg="add mod">
          <ac:chgData name="Rohan Kori" userId="e7a1007615efc52d" providerId="LiveId" clId="{32307814-ACB8-4C14-8399-771CBC4A7345}" dt="2021-04-16T08:31:23.565" v="1456" actId="1076"/>
          <ac:spMkLst>
            <pc:docMk/>
            <pc:sldMk cId="1840398327" sldId="262"/>
            <ac:spMk id="41" creationId="{AFAB167C-ED44-465B-9749-FE5B8C639064}"/>
          </ac:spMkLst>
        </pc:spChg>
        <pc:spChg chg="add mod">
          <ac:chgData name="Rohan Kori" userId="e7a1007615efc52d" providerId="LiveId" clId="{32307814-ACB8-4C14-8399-771CBC4A7345}" dt="2021-04-16T11:44:33.446" v="4616" actId="20577"/>
          <ac:spMkLst>
            <pc:docMk/>
            <pc:sldMk cId="1840398327" sldId="262"/>
            <ac:spMk id="47" creationId="{A51554BF-CC7A-4F37-B945-FC77CDF0A19E}"/>
          </ac:spMkLst>
        </pc:spChg>
        <pc:spChg chg="del mod">
          <ac:chgData name="Rohan Kori" userId="e7a1007615efc52d" providerId="LiveId" clId="{32307814-ACB8-4C14-8399-771CBC4A7345}" dt="2021-04-16T08:29:31.737" v="1416" actId="21"/>
          <ac:spMkLst>
            <pc:docMk/>
            <pc:sldMk cId="1840398327" sldId="262"/>
            <ac:spMk id="47" creationId="{C05571FF-798C-4473-8360-AF44CB551986}"/>
          </ac:spMkLst>
        </pc:spChg>
        <pc:spChg chg="del mod">
          <ac:chgData name="Rohan Kori" userId="e7a1007615efc52d" providerId="LiveId" clId="{32307814-ACB8-4C14-8399-771CBC4A7345}" dt="2021-04-16T08:29:54.942" v="1420" actId="21"/>
          <ac:spMkLst>
            <pc:docMk/>
            <pc:sldMk cId="1840398327" sldId="262"/>
            <ac:spMk id="49" creationId="{A1D6776E-4948-4946-88F0-4927B3D38F44}"/>
          </ac:spMkLst>
        </pc:spChg>
        <pc:spChg chg="add mod">
          <ac:chgData name="Rohan Kori" userId="e7a1007615efc52d" providerId="LiveId" clId="{32307814-ACB8-4C14-8399-771CBC4A7345}" dt="2021-04-16T11:46:55.225" v="4648" actId="1076"/>
          <ac:spMkLst>
            <pc:docMk/>
            <pc:sldMk cId="1840398327" sldId="262"/>
            <ac:spMk id="61" creationId="{DDF452F2-EB73-4653-A551-9231250ACD70}"/>
          </ac:spMkLst>
        </pc:spChg>
        <pc:graphicFrameChg chg="mod modGraphic">
          <ac:chgData name="Rohan Kori" userId="e7a1007615efc52d" providerId="LiveId" clId="{32307814-ACB8-4C14-8399-771CBC4A7345}" dt="2021-04-16T11:27:41.204" v="4490" actId="478"/>
          <ac:graphicFrameMkLst>
            <pc:docMk/>
            <pc:sldMk cId="1840398327" sldId="262"/>
            <ac:graphicFrameMk id="4" creationId="{B2E4CFED-DE14-4F81-B10F-D43F5D9AC9C9}"/>
          </ac:graphicFrameMkLst>
        </pc:graphicFrameChg>
        <pc:picChg chg="mod">
          <ac:chgData name="Rohan Kori" userId="e7a1007615efc52d" providerId="LiveId" clId="{32307814-ACB8-4C14-8399-771CBC4A7345}" dt="2021-04-16T09:05:43.999" v="1482" actId="1076"/>
          <ac:picMkLst>
            <pc:docMk/>
            <pc:sldMk cId="1840398327" sldId="262"/>
            <ac:picMk id="12" creationId="{EAD8A508-996F-4F5D-A9F5-5021C27AF6B4}"/>
          </ac:picMkLst>
        </pc:picChg>
        <pc:picChg chg="mod">
          <ac:chgData name="Rohan Kori" userId="e7a1007615efc52d" providerId="LiveId" clId="{32307814-ACB8-4C14-8399-771CBC4A7345}" dt="2021-04-16T07:36:27.525" v="224" actId="1076"/>
          <ac:picMkLst>
            <pc:docMk/>
            <pc:sldMk cId="1840398327" sldId="262"/>
            <ac:picMk id="13" creationId="{1C34C855-D641-4108-9D72-1DA319370105}"/>
          </ac:picMkLst>
        </pc:picChg>
        <pc:picChg chg="add del mod">
          <ac:chgData name="Rohan Kori" userId="e7a1007615efc52d" providerId="LiveId" clId="{32307814-ACB8-4C14-8399-771CBC4A7345}" dt="2021-04-16T07:43:26.029" v="430" actId="21"/>
          <ac:picMkLst>
            <pc:docMk/>
            <pc:sldMk cId="1840398327" sldId="262"/>
            <ac:picMk id="15" creationId="{3B7CE584-8696-48DD-9D91-2DF17FD45273}"/>
          </ac:picMkLst>
        </pc:picChg>
        <pc:picChg chg="mod">
          <ac:chgData name="Rohan Kori" userId="e7a1007615efc52d" providerId="LiveId" clId="{32307814-ACB8-4C14-8399-771CBC4A7345}" dt="2021-04-16T09:08:11.527" v="1499" actId="1076"/>
          <ac:picMkLst>
            <pc:docMk/>
            <pc:sldMk cId="1840398327" sldId="262"/>
            <ac:picMk id="19" creationId="{6C5258C7-D5F8-43A2-A00E-5D5FB246CFA8}"/>
          </ac:picMkLst>
        </pc:picChg>
        <pc:picChg chg="add mod">
          <ac:chgData name="Rohan Kori" userId="e7a1007615efc52d" providerId="LiveId" clId="{32307814-ACB8-4C14-8399-771CBC4A7345}" dt="2021-04-16T08:31:48.447" v="1459" actId="1076"/>
          <ac:picMkLst>
            <pc:docMk/>
            <pc:sldMk cId="1840398327" sldId="262"/>
            <ac:picMk id="25" creationId="{41FA4DE0-FEB9-4D90-A88F-9529E8E18881}"/>
          </ac:picMkLst>
        </pc:picChg>
        <pc:picChg chg="mod">
          <ac:chgData name="Rohan Kori" userId="e7a1007615efc52d" providerId="LiveId" clId="{32307814-ACB8-4C14-8399-771CBC4A7345}" dt="2021-04-16T07:54:29.857" v="1008" actId="1076"/>
          <ac:picMkLst>
            <pc:docMk/>
            <pc:sldMk cId="1840398327" sldId="262"/>
            <ac:picMk id="27" creationId="{627D0805-5192-43FE-B0A1-38639A1FE465}"/>
          </ac:picMkLst>
        </pc:picChg>
        <pc:picChg chg="add mod">
          <ac:chgData name="Rohan Kori" userId="e7a1007615efc52d" providerId="LiveId" clId="{32307814-ACB8-4C14-8399-771CBC4A7345}" dt="2021-04-16T08:34:09.915" v="1480" actId="1076"/>
          <ac:picMkLst>
            <pc:docMk/>
            <pc:sldMk cId="1840398327" sldId="262"/>
            <ac:picMk id="31" creationId="{BB240068-09BB-4097-8FCF-585F0385F8AB}"/>
          </ac:picMkLst>
        </pc:picChg>
        <pc:picChg chg="mod">
          <ac:chgData name="Rohan Kori" userId="e7a1007615efc52d" providerId="LiveId" clId="{32307814-ACB8-4C14-8399-771CBC4A7345}" dt="2021-04-16T08:31:01.791" v="1428" actId="1076"/>
          <ac:picMkLst>
            <pc:docMk/>
            <pc:sldMk cId="1840398327" sldId="262"/>
            <ac:picMk id="33" creationId="{741B5F8D-490F-4919-BA27-A9BEFCEBB5DB}"/>
          </ac:picMkLst>
        </pc:picChg>
        <pc:picChg chg="mod">
          <ac:chgData name="Rohan Kori" userId="e7a1007615efc52d" providerId="LiveId" clId="{32307814-ACB8-4C14-8399-771CBC4A7345}" dt="2021-04-16T07:45:05.074" v="464" actId="1076"/>
          <ac:picMkLst>
            <pc:docMk/>
            <pc:sldMk cId="1840398327" sldId="262"/>
            <ac:picMk id="38" creationId="{ACED0041-AC46-404E-BB0D-03A33FB8D597}"/>
          </ac:picMkLst>
        </pc:picChg>
        <pc:picChg chg="mod">
          <ac:chgData name="Rohan Kori" userId="e7a1007615efc52d" providerId="LiveId" clId="{32307814-ACB8-4C14-8399-771CBC4A7345}" dt="2021-04-16T07:45:10.460" v="465" actId="1076"/>
          <ac:picMkLst>
            <pc:docMk/>
            <pc:sldMk cId="1840398327" sldId="262"/>
            <ac:picMk id="42" creationId="{F20DFB8D-44E2-4177-97FE-1CF40FFEF816}"/>
          </ac:picMkLst>
        </pc:picChg>
        <pc:cxnChg chg="add del mod">
          <ac:chgData name="Rohan Kori" userId="e7a1007615efc52d" providerId="LiveId" clId="{32307814-ACB8-4C14-8399-771CBC4A7345}" dt="2021-04-16T11:40:07.544" v="4554" actId="21"/>
          <ac:cxnSpMkLst>
            <pc:docMk/>
            <pc:sldMk cId="1840398327" sldId="262"/>
            <ac:cxnSpMk id="10" creationId="{D444CA04-959F-477F-9DEB-32A2C6645FED}"/>
          </ac:cxnSpMkLst>
        </pc:cxnChg>
        <pc:cxnChg chg="add mod">
          <ac:chgData name="Rohan Kori" userId="e7a1007615efc52d" providerId="LiveId" clId="{32307814-ACB8-4C14-8399-771CBC4A7345}" dt="2021-04-16T11:52:58.129" v="4667" actId="14100"/>
          <ac:cxnSpMkLst>
            <pc:docMk/>
            <pc:sldMk cId="1840398327" sldId="262"/>
            <ac:cxnSpMk id="28" creationId="{BCB3B9C9-FE72-420B-9A2E-5972790CF7CC}"/>
          </ac:cxnSpMkLst>
        </pc:cxnChg>
        <pc:cxnChg chg="add mod">
          <ac:chgData name="Rohan Kori" userId="e7a1007615efc52d" providerId="LiveId" clId="{32307814-ACB8-4C14-8399-771CBC4A7345}" dt="2021-04-16T11:52:09.932" v="4659" actId="14100"/>
          <ac:cxnSpMkLst>
            <pc:docMk/>
            <pc:sldMk cId="1840398327" sldId="262"/>
            <ac:cxnSpMk id="30" creationId="{15F93364-68A8-4DAE-BD44-F447E0266E62}"/>
          </ac:cxnSpMkLst>
        </pc:cxnChg>
        <pc:cxnChg chg="add mod">
          <ac:chgData name="Rohan Kori" userId="e7a1007615efc52d" providerId="LiveId" clId="{32307814-ACB8-4C14-8399-771CBC4A7345}" dt="2021-04-16T08:29:40.824" v="1419" actId="1076"/>
          <ac:cxnSpMkLst>
            <pc:docMk/>
            <pc:sldMk cId="1840398327" sldId="262"/>
            <ac:cxnSpMk id="36" creationId="{BE5E9801-F530-42ED-9EAD-F77F70B67BF6}"/>
          </ac:cxnSpMkLst>
        </pc:cxnChg>
        <pc:cxnChg chg="add mod">
          <ac:chgData name="Rohan Kori" userId="e7a1007615efc52d" providerId="LiveId" clId="{32307814-ACB8-4C14-8399-771CBC4A7345}" dt="2021-04-16T11:50:52.960" v="4651" actId="14100"/>
          <ac:cxnSpMkLst>
            <pc:docMk/>
            <pc:sldMk cId="1840398327" sldId="262"/>
            <ac:cxnSpMk id="37" creationId="{FB7FA36B-ACBF-49FA-A1BD-014139EDA2B6}"/>
          </ac:cxnSpMkLst>
        </pc:cxnChg>
        <pc:cxnChg chg="add mod">
          <ac:chgData name="Rohan Kori" userId="e7a1007615efc52d" providerId="LiveId" clId="{32307814-ACB8-4C14-8399-771CBC4A7345}" dt="2021-04-16T11:52:31.832" v="4663" actId="14100"/>
          <ac:cxnSpMkLst>
            <pc:docMk/>
            <pc:sldMk cId="1840398327" sldId="262"/>
            <ac:cxnSpMk id="40" creationId="{99621056-4A61-4B01-A27E-772165A064A8}"/>
          </ac:cxnSpMkLst>
        </pc:cxnChg>
        <pc:cxnChg chg="add mod">
          <ac:chgData name="Rohan Kori" userId="e7a1007615efc52d" providerId="LiveId" clId="{32307814-ACB8-4C14-8399-771CBC4A7345}" dt="2021-04-16T09:06:58.698" v="1493" actId="14100"/>
          <ac:cxnSpMkLst>
            <pc:docMk/>
            <pc:sldMk cId="1840398327" sldId="262"/>
            <ac:cxnSpMk id="45" creationId="{C4802F09-66FA-4544-9703-4CC4D7532F6E}"/>
          </ac:cxnSpMkLst>
        </pc:cxnChg>
        <pc:cxnChg chg="add mod">
          <ac:chgData name="Rohan Kori" userId="e7a1007615efc52d" providerId="LiveId" clId="{32307814-ACB8-4C14-8399-771CBC4A7345}" dt="2021-04-16T09:07:04.367" v="1494" actId="1076"/>
          <ac:cxnSpMkLst>
            <pc:docMk/>
            <pc:sldMk cId="1840398327" sldId="262"/>
            <ac:cxnSpMk id="46" creationId="{A13A4F85-8FAD-4726-AA0A-96B2E1774CE5}"/>
          </ac:cxnSpMkLst>
        </pc:cxnChg>
        <pc:cxnChg chg="add mod">
          <ac:chgData name="Rohan Kori" userId="e7a1007615efc52d" providerId="LiveId" clId="{32307814-ACB8-4C14-8399-771CBC4A7345}" dt="2021-04-16T08:31:34.346" v="1458" actId="1076"/>
          <ac:cxnSpMkLst>
            <pc:docMk/>
            <pc:sldMk cId="1840398327" sldId="262"/>
            <ac:cxnSpMk id="48" creationId="{7AB44089-AF05-4CE1-97FF-146F630530B9}"/>
          </ac:cxnSpMkLst>
        </pc:cxnChg>
        <pc:cxnChg chg="add mod">
          <ac:chgData name="Rohan Kori" userId="e7a1007615efc52d" providerId="LiveId" clId="{32307814-ACB8-4C14-8399-771CBC4A7345}" dt="2021-04-16T08:33:59.727" v="1478" actId="1076"/>
          <ac:cxnSpMkLst>
            <pc:docMk/>
            <pc:sldMk cId="1840398327" sldId="262"/>
            <ac:cxnSpMk id="50" creationId="{7898EA82-56C6-4565-A2DA-155D2051E07C}"/>
          </ac:cxnSpMkLst>
        </pc:cxnChg>
        <pc:cxnChg chg="add mod">
          <ac:chgData name="Rohan Kori" userId="e7a1007615efc52d" providerId="LiveId" clId="{32307814-ACB8-4C14-8399-771CBC4A7345}" dt="2021-04-16T11:47:09.268" v="4649" actId="1076"/>
          <ac:cxnSpMkLst>
            <pc:docMk/>
            <pc:sldMk cId="1840398327" sldId="262"/>
            <ac:cxnSpMk id="51" creationId="{3172D563-B8EE-41A9-A198-18F3F6B63DC0}"/>
          </ac:cxnSpMkLst>
        </pc:cxnChg>
        <pc:cxnChg chg="add del mod">
          <ac:chgData name="Rohan Kori" userId="e7a1007615efc52d" providerId="LiveId" clId="{32307814-ACB8-4C14-8399-771CBC4A7345}" dt="2021-04-16T08:33:12.719" v="1471" actId="21"/>
          <ac:cxnSpMkLst>
            <pc:docMk/>
            <pc:sldMk cId="1840398327" sldId="262"/>
            <ac:cxnSpMk id="52" creationId="{793FFD06-2455-474A-94B2-75FEBCAF7679}"/>
          </ac:cxnSpMkLst>
        </pc:cxnChg>
        <pc:cxnChg chg="add del mod">
          <ac:chgData name="Rohan Kori" userId="e7a1007615efc52d" providerId="LiveId" clId="{32307814-ACB8-4C14-8399-771CBC4A7345}" dt="2021-04-16T08:33:12.719" v="1471" actId="21"/>
          <ac:cxnSpMkLst>
            <pc:docMk/>
            <pc:sldMk cId="1840398327" sldId="262"/>
            <ac:cxnSpMk id="53" creationId="{ABD0FDBD-D1F9-48D5-A3B2-85C35AB70665}"/>
          </ac:cxnSpMkLst>
        </pc:cxnChg>
        <pc:cxnChg chg="add mod">
          <ac:chgData name="Rohan Kori" userId="e7a1007615efc52d" providerId="LiveId" clId="{32307814-ACB8-4C14-8399-771CBC4A7345}" dt="2021-04-16T11:45:44.871" v="4627" actId="14100"/>
          <ac:cxnSpMkLst>
            <pc:docMk/>
            <pc:sldMk cId="1840398327" sldId="262"/>
            <ac:cxnSpMk id="55" creationId="{55952448-86CF-4A0D-9500-E5D4354BAC7E}"/>
          </ac:cxnSpMkLst>
        </pc:cxnChg>
        <pc:cxnChg chg="add mod">
          <ac:chgData name="Rohan Kori" userId="e7a1007615efc52d" providerId="LiveId" clId="{32307814-ACB8-4C14-8399-771CBC4A7345}" dt="2021-04-16T08:33:26.021" v="1474" actId="1076"/>
          <ac:cxnSpMkLst>
            <pc:docMk/>
            <pc:sldMk cId="1840398327" sldId="262"/>
            <ac:cxnSpMk id="56" creationId="{2D3A58E3-D0CF-4BDA-B0DC-B544DB653DFB}"/>
          </ac:cxnSpMkLst>
        </pc:cxnChg>
        <pc:cxnChg chg="add mod">
          <ac:chgData name="Rohan Kori" userId="e7a1007615efc52d" providerId="LiveId" clId="{32307814-ACB8-4C14-8399-771CBC4A7345}" dt="2021-04-16T08:33:39.117" v="1477" actId="1076"/>
          <ac:cxnSpMkLst>
            <pc:docMk/>
            <pc:sldMk cId="1840398327" sldId="262"/>
            <ac:cxnSpMk id="57" creationId="{2873686A-AF74-4A7B-877F-8D9FF40AC48A}"/>
          </ac:cxnSpMkLst>
        </pc:cxnChg>
        <pc:cxnChg chg="add mod">
          <ac:chgData name="Rohan Kori" userId="e7a1007615efc52d" providerId="LiveId" clId="{32307814-ACB8-4C14-8399-771CBC4A7345}" dt="2021-04-16T11:45:24.782" v="4623" actId="14100"/>
          <ac:cxnSpMkLst>
            <pc:docMk/>
            <pc:sldMk cId="1840398327" sldId="262"/>
            <ac:cxnSpMk id="58" creationId="{2FE80776-9BA1-4CA2-929A-CA3269B1FD37}"/>
          </ac:cxnSpMkLst>
        </pc:cxnChg>
        <pc:cxnChg chg="add mod">
          <ac:chgData name="Rohan Kori" userId="e7a1007615efc52d" providerId="LiveId" clId="{32307814-ACB8-4C14-8399-771CBC4A7345}" dt="2021-04-16T11:51:01.317" v="4652" actId="14100"/>
          <ac:cxnSpMkLst>
            <pc:docMk/>
            <pc:sldMk cId="1840398327" sldId="262"/>
            <ac:cxnSpMk id="60" creationId="{3FB67265-C262-4EE6-9927-30E3AB1187DB}"/>
          </ac:cxnSpMkLst>
        </pc:cxnChg>
        <pc:cxnChg chg="add mod">
          <ac:chgData name="Rohan Kori" userId="e7a1007615efc52d" providerId="LiveId" clId="{32307814-ACB8-4C14-8399-771CBC4A7345}" dt="2021-04-16T11:51:10.990" v="4653" actId="14100"/>
          <ac:cxnSpMkLst>
            <pc:docMk/>
            <pc:sldMk cId="1840398327" sldId="262"/>
            <ac:cxnSpMk id="63" creationId="{1F27681B-F149-4B4C-9F30-EFC861E57AD9}"/>
          </ac:cxnSpMkLst>
        </pc:cxnChg>
        <pc:cxnChg chg="add mod">
          <ac:chgData name="Rohan Kori" userId="e7a1007615efc52d" providerId="LiveId" clId="{32307814-ACB8-4C14-8399-771CBC4A7345}" dt="2021-04-16T09:08:32.920" v="1502" actId="1076"/>
          <ac:cxnSpMkLst>
            <pc:docMk/>
            <pc:sldMk cId="1840398327" sldId="262"/>
            <ac:cxnSpMk id="64" creationId="{955F3AE8-9716-4FCF-A56A-8707AFCB4151}"/>
          </ac:cxnSpMkLst>
        </pc:cxnChg>
        <pc:cxnChg chg="add mod">
          <ac:chgData name="Rohan Kori" userId="e7a1007615efc52d" providerId="LiveId" clId="{32307814-ACB8-4C14-8399-771CBC4A7345}" dt="2021-04-16T09:08:53.719" v="1505" actId="14100"/>
          <ac:cxnSpMkLst>
            <pc:docMk/>
            <pc:sldMk cId="1840398327" sldId="262"/>
            <ac:cxnSpMk id="65" creationId="{9CBB6579-23B7-41A7-B50A-99C061E45B5F}"/>
          </ac:cxnSpMkLst>
        </pc:cxnChg>
      </pc:sldChg>
      <pc:sldChg chg="modSp del mod">
        <pc:chgData name="Rohan Kori" userId="e7a1007615efc52d" providerId="LiveId" clId="{32307814-ACB8-4C14-8399-771CBC4A7345}" dt="2021-04-16T09:53:56.866" v="2802" actId="2696"/>
        <pc:sldMkLst>
          <pc:docMk/>
          <pc:sldMk cId="3833098882" sldId="263"/>
        </pc:sldMkLst>
        <pc:spChg chg="mod">
          <ac:chgData name="Rohan Kori" userId="e7a1007615efc52d" providerId="LiveId" clId="{32307814-ACB8-4C14-8399-771CBC4A7345}" dt="2021-04-16T09:22:41.025" v="2005" actId="113"/>
          <ac:spMkLst>
            <pc:docMk/>
            <pc:sldMk cId="3833098882" sldId="263"/>
            <ac:spMk id="2" creationId="{A080A15E-7BF1-40A0-BE93-E3D5ACFE7F69}"/>
          </ac:spMkLst>
        </pc:spChg>
        <pc:spChg chg="mod">
          <ac:chgData name="Rohan Kori" userId="e7a1007615efc52d" providerId="LiveId" clId="{32307814-ACB8-4C14-8399-771CBC4A7345}" dt="2021-04-16T09:24:47.833" v="2176" actId="20577"/>
          <ac:spMkLst>
            <pc:docMk/>
            <pc:sldMk cId="3833098882" sldId="263"/>
            <ac:spMk id="3" creationId="{6A4D7797-125D-4DBB-86EC-8054F5879FD1}"/>
          </ac:spMkLst>
        </pc:spChg>
      </pc:sldChg>
      <pc:sldChg chg="modSp mod">
        <pc:chgData name="Rohan Kori" userId="e7a1007615efc52d" providerId="LiveId" clId="{32307814-ACB8-4C14-8399-771CBC4A7345}" dt="2021-04-16T11:55:29.211" v="4679" actId="115"/>
        <pc:sldMkLst>
          <pc:docMk/>
          <pc:sldMk cId="2869269479" sldId="264"/>
        </pc:sldMkLst>
        <pc:spChg chg="mod">
          <ac:chgData name="Rohan Kori" userId="e7a1007615efc52d" providerId="LiveId" clId="{32307814-ACB8-4C14-8399-771CBC4A7345}" dt="2021-04-16T11:55:29.211" v="4679" actId="115"/>
          <ac:spMkLst>
            <pc:docMk/>
            <pc:sldMk cId="2869269479" sldId="264"/>
            <ac:spMk id="2" creationId="{EB80F910-58E4-4DAF-AEB8-DEFB9316C1CB}"/>
          </ac:spMkLst>
        </pc:spChg>
        <pc:spChg chg="mod">
          <ac:chgData name="Rohan Kori" userId="e7a1007615efc52d" providerId="LiveId" clId="{32307814-ACB8-4C14-8399-771CBC4A7345}" dt="2021-04-16T09:19:59.433" v="1922" actId="20577"/>
          <ac:spMkLst>
            <pc:docMk/>
            <pc:sldMk cId="2869269479" sldId="264"/>
            <ac:spMk id="3" creationId="{FA757766-EDF1-4D98-B398-278755083160}"/>
          </ac:spMkLst>
        </pc:spChg>
      </pc:sldChg>
      <pc:sldChg chg="modSp new mod">
        <pc:chgData name="Rohan Kori" userId="e7a1007615efc52d" providerId="LiveId" clId="{32307814-ACB8-4C14-8399-771CBC4A7345}" dt="2021-04-16T11:54:53.688" v="4673" actId="2711"/>
        <pc:sldMkLst>
          <pc:docMk/>
          <pc:sldMk cId="1492473003" sldId="265"/>
        </pc:sldMkLst>
        <pc:spChg chg="mod">
          <ac:chgData name="Rohan Kori" userId="e7a1007615efc52d" providerId="LiveId" clId="{32307814-ACB8-4C14-8399-771CBC4A7345}" dt="2021-04-16T11:54:53.688" v="4673" actId="2711"/>
          <ac:spMkLst>
            <pc:docMk/>
            <pc:sldMk cId="1492473003" sldId="265"/>
            <ac:spMk id="2" creationId="{0A3699FF-8F16-490E-9B7C-D30784B87AAF}"/>
          </ac:spMkLst>
        </pc:spChg>
        <pc:spChg chg="mod">
          <ac:chgData name="Rohan Kori" userId="e7a1007615efc52d" providerId="LiveId" clId="{32307814-ACB8-4C14-8399-771CBC4A7345}" dt="2021-04-16T11:26:44.992" v="4487" actId="2710"/>
          <ac:spMkLst>
            <pc:docMk/>
            <pc:sldMk cId="1492473003" sldId="265"/>
            <ac:spMk id="3" creationId="{4DEC7436-1B0C-424B-8262-12ACB7079DB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0ED96-DE21-49E7-9F40-44214BE2944A}"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C818303F-5934-4AD5-9672-817CA77D47AA}" type="pres">
      <dgm:prSet presAssocID="{E3B0ED96-DE21-49E7-9F40-44214BE2944A}" presName="Name0" presStyleCnt="0">
        <dgm:presLayoutVars>
          <dgm:chMax val="7"/>
          <dgm:dir/>
          <dgm:animLvl val="lvl"/>
          <dgm:resizeHandles val="exact"/>
        </dgm:presLayoutVars>
      </dgm:prSet>
      <dgm:spPr/>
    </dgm:pt>
  </dgm:ptLst>
  <dgm:cxnLst>
    <dgm:cxn modelId="{C980AE81-4DFA-479C-AA4C-5964F530193A}" type="presOf" srcId="{E3B0ED96-DE21-49E7-9F40-44214BE2944A}" destId="{C818303F-5934-4AD5-9672-817CA77D47AA}"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2403-4D54-4859-A069-A767035AE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7C3AE8-7BCE-4EB8-A054-08F658231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E0636B-C08E-454E-94C3-4D17D0609A6D}"/>
              </a:ext>
            </a:extLst>
          </p:cNvPr>
          <p:cNvSpPr>
            <a:spLocks noGrp="1"/>
          </p:cNvSpPr>
          <p:nvPr>
            <p:ph type="dt" sz="half" idx="10"/>
          </p:nvPr>
        </p:nvSpPr>
        <p:spPr/>
        <p:txBody>
          <a:bodyPr/>
          <a:lstStyle/>
          <a:p>
            <a:fld id="{48A87A34-81AB-432B-8DAE-1953F412C126}" type="datetimeFigureOut">
              <a:rPr lang="en-US" smtClean="0"/>
              <a:t>4/16/2021</a:t>
            </a:fld>
            <a:endParaRPr lang="en-US" dirty="0"/>
          </a:p>
        </p:txBody>
      </p:sp>
      <p:sp>
        <p:nvSpPr>
          <p:cNvPr id="5" name="Footer Placeholder 4">
            <a:extLst>
              <a:ext uri="{FF2B5EF4-FFF2-40B4-BE49-F238E27FC236}">
                <a16:creationId xmlns:a16="http://schemas.microsoft.com/office/drawing/2014/main" id="{0530AE59-4E1C-4513-B398-4ED94EF9E0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DA4570-ACD6-42BD-BDDF-F00BEC95DBD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808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00E5-9873-42B7-8469-74B082A6AB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DF432-7BF8-4F9E-BB78-2C30C57D8E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4973FA-5585-41F9-9DB2-60A0ECCF5248}"/>
              </a:ext>
            </a:extLst>
          </p:cNvPr>
          <p:cNvSpPr>
            <a:spLocks noGrp="1"/>
          </p:cNvSpPr>
          <p:nvPr>
            <p:ph type="dt" sz="half" idx="10"/>
          </p:nvPr>
        </p:nvSpPr>
        <p:spPr/>
        <p:txBody>
          <a:bodyPr/>
          <a:lstStyle/>
          <a:p>
            <a:fld id="{48A87A34-81AB-432B-8DAE-1953F412C126}" type="datetimeFigureOut">
              <a:rPr lang="en-US" smtClean="0"/>
              <a:pPr/>
              <a:t>4/16/2021</a:t>
            </a:fld>
            <a:endParaRPr lang="en-US" dirty="0"/>
          </a:p>
        </p:txBody>
      </p:sp>
      <p:sp>
        <p:nvSpPr>
          <p:cNvPr id="5" name="Footer Placeholder 4">
            <a:extLst>
              <a:ext uri="{FF2B5EF4-FFF2-40B4-BE49-F238E27FC236}">
                <a16:creationId xmlns:a16="http://schemas.microsoft.com/office/drawing/2014/main" id="{C26E9BC0-E922-4545-8A2E-93F284687C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077692-D6FE-4198-9FB2-862FABC778D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686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8F596-34EB-4883-BE83-9C9FA45D36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0FD40B-94D7-4EF5-BE7B-B66849E81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7A200-68B7-45A1-97DA-D5D958352ACA}"/>
              </a:ext>
            </a:extLst>
          </p:cNvPr>
          <p:cNvSpPr>
            <a:spLocks noGrp="1"/>
          </p:cNvSpPr>
          <p:nvPr>
            <p:ph type="dt" sz="half" idx="10"/>
          </p:nvPr>
        </p:nvSpPr>
        <p:spPr/>
        <p:txBody>
          <a:bodyPr/>
          <a:lstStyle/>
          <a:p>
            <a:fld id="{48A87A34-81AB-432B-8DAE-1953F412C126}" type="datetimeFigureOut">
              <a:rPr lang="en-US" smtClean="0"/>
              <a:pPr/>
              <a:t>4/16/2021</a:t>
            </a:fld>
            <a:endParaRPr lang="en-US" dirty="0"/>
          </a:p>
        </p:txBody>
      </p:sp>
      <p:sp>
        <p:nvSpPr>
          <p:cNvPr id="5" name="Footer Placeholder 4">
            <a:extLst>
              <a:ext uri="{FF2B5EF4-FFF2-40B4-BE49-F238E27FC236}">
                <a16:creationId xmlns:a16="http://schemas.microsoft.com/office/drawing/2014/main" id="{3B3AB8CB-C7A7-4F91-BFC5-F85648B5FA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9D421D-9CEE-4C76-9D8E-F5C96C8316A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1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49E4-DBDE-4876-BBD9-6B7C83EF00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0A6AE-132D-478B-A9E3-49AE639DBD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A05161-623E-4D9C-9407-9BF79CDFB9D2}"/>
              </a:ext>
            </a:extLst>
          </p:cNvPr>
          <p:cNvSpPr>
            <a:spLocks noGrp="1"/>
          </p:cNvSpPr>
          <p:nvPr>
            <p:ph type="dt" sz="half" idx="10"/>
          </p:nvPr>
        </p:nvSpPr>
        <p:spPr/>
        <p:txBody>
          <a:bodyPr/>
          <a:lstStyle/>
          <a:p>
            <a:fld id="{48A87A34-81AB-432B-8DAE-1953F412C126}" type="datetimeFigureOut">
              <a:rPr lang="en-US" smtClean="0"/>
              <a:pPr/>
              <a:t>4/16/2021</a:t>
            </a:fld>
            <a:endParaRPr lang="en-US" dirty="0"/>
          </a:p>
        </p:txBody>
      </p:sp>
      <p:sp>
        <p:nvSpPr>
          <p:cNvPr id="5" name="Footer Placeholder 4">
            <a:extLst>
              <a:ext uri="{FF2B5EF4-FFF2-40B4-BE49-F238E27FC236}">
                <a16:creationId xmlns:a16="http://schemas.microsoft.com/office/drawing/2014/main" id="{3426BBD5-B516-4D56-867C-04F863D83C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A760-8371-46F9-9CB8-63DCE406F55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466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96E6-0CAB-45D5-9C0B-795780624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E42879-1905-4DE1-BE10-D7B170AAB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5C650-7905-45B2-8DF0-D31CFB2067B2}"/>
              </a:ext>
            </a:extLst>
          </p:cNvPr>
          <p:cNvSpPr>
            <a:spLocks noGrp="1"/>
          </p:cNvSpPr>
          <p:nvPr>
            <p:ph type="dt" sz="half" idx="10"/>
          </p:nvPr>
        </p:nvSpPr>
        <p:spPr/>
        <p:txBody>
          <a:bodyPr/>
          <a:lstStyle/>
          <a:p>
            <a:fld id="{48A87A34-81AB-432B-8DAE-1953F412C126}" type="datetimeFigureOut">
              <a:rPr lang="en-US" smtClean="0"/>
              <a:t>4/16/2021</a:t>
            </a:fld>
            <a:endParaRPr lang="en-US" dirty="0"/>
          </a:p>
        </p:txBody>
      </p:sp>
      <p:sp>
        <p:nvSpPr>
          <p:cNvPr id="5" name="Footer Placeholder 4">
            <a:extLst>
              <a:ext uri="{FF2B5EF4-FFF2-40B4-BE49-F238E27FC236}">
                <a16:creationId xmlns:a16="http://schemas.microsoft.com/office/drawing/2014/main" id="{F348525D-53BB-423E-9A46-1C6C2BECFC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46F452-03DE-438B-AE09-88868CB155E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90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6FDA-0204-4FC8-BEBD-E370236D1D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CBAF9E-9B29-4019-AC74-B4819EF88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27341B-16A8-4AA9-9D60-9070B71CA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7E8517-EFB6-4084-B543-BF87945C7C55}"/>
              </a:ext>
            </a:extLst>
          </p:cNvPr>
          <p:cNvSpPr>
            <a:spLocks noGrp="1"/>
          </p:cNvSpPr>
          <p:nvPr>
            <p:ph type="dt" sz="half" idx="10"/>
          </p:nvPr>
        </p:nvSpPr>
        <p:spPr/>
        <p:txBody>
          <a:bodyPr/>
          <a:lstStyle/>
          <a:p>
            <a:fld id="{48A87A34-81AB-432B-8DAE-1953F412C126}" type="datetimeFigureOut">
              <a:rPr lang="en-US" smtClean="0"/>
              <a:pPr/>
              <a:t>4/16/2021</a:t>
            </a:fld>
            <a:endParaRPr lang="en-US" dirty="0"/>
          </a:p>
        </p:txBody>
      </p:sp>
      <p:sp>
        <p:nvSpPr>
          <p:cNvPr id="6" name="Footer Placeholder 5">
            <a:extLst>
              <a:ext uri="{FF2B5EF4-FFF2-40B4-BE49-F238E27FC236}">
                <a16:creationId xmlns:a16="http://schemas.microsoft.com/office/drawing/2014/main" id="{C21D11A0-22A4-4874-9EC2-E868398A8C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AE2B99-5866-4840-A3A4-05B69DC6B40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17098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944F-E0CD-4820-9DD9-846473F3E8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BEDBDD-3305-4D05-A81C-38E2A8305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CBCD5-8749-4E7C-8051-B681755C94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B6EE52-C2BE-4441-A560-CD3E1B29F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D79888-B612-48AB-A82C-E530BF9EE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38DE9E-F0FD-4173-A7B6-37AC2D495173}"/>
              </a:ext>
            </a:extLst>
          </p:cNvPr>
          <p:cNvSpPr>
            <a:spLocks noGrp="1"/>
          </p:cNvSpPr>
          <p:nvPr>
            <p:ph type="dt" sz="half" idx="10"/>
          </p:nvPr>
        </p:nvSpPr>
        <p:spPr/>
        <p:txBody>
          <a:bodyPr/>
          <a:lstStyle/>
          <a:p>
            <a:fld id="{48A87A34-81AB-432B-8DAE-1953F412C126}" type="datetimeFigureOut">
              <a:rPr lang="en-US" smtClean="0"/>
              <a:pPr/>
              <a:t>4/16/2021</a:t>
            </a:fld>
            <a:endParaRPr lang="en-US" dirty="0"/>
          </a:p>
        </p:txBody>
      </p:sp>
      <p:sp>
        <p:nvSpPr>
          <p:cNvPr id="8" name="Footer Placeholder 7">
            <a:extLst>
              <a:ext uri="{FF2B5EF4-FFF2-40B4-BE49-F238E27FC236}">
                <a16:creationId xmlns:a16="http://schemas.microsoft.com/office/drawing/2014/main" id="{F687B015-A6FA-4388-B4F5-7E05ED5971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C76C03-2204-46FE-A216-92FF315ADEB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79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A153-0570-4F4C-86E2-50A9F0967C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8FB157-7D0A-410D-B87C-03F2FD189744}"/>
              </a:ext>
            </a:extLst>
          </p:cNvPr>
          <p:cNvSpPr>
            <a:spLocks noGrp="1"/>
          </p:cNvSpPr>
          <p:nvPr>
            <p:ph type="dt" sz="half" idx="10"/>
          </p:nvPr>
        </p:nvSpPr>
        <p:spPr/>
        <p:txBody>
          <a:bodyPr/>
          <a:lstStyle/>
          <a:p>
            <a:fld id="{48A87A34-81AB-432B-8DAE-1953F412C126}" type="datetimeFigureOut">
              <a:rPr lang="en-US" smtClean="0"/>
              <a:t>4/16/2021</a:t>
            </a:fld>
            <a:endParaRPr lang="en-US" dirty="0"/>
          </a:p>
        </p:txBody>
      </p:sp>
      <p:sp>
        <p:nvSpPr>
          <p:cNvPr id="4" name="Footer Placeholder 3">
            <a:extLst>
              <a:ext uri="{FF2B5EF4-FFF2-40B4-BE49-F238E27FC236}">
                <a16:creationId xmlns:a16="http://schemas.microsoft.com/office/drawing/2014/main" id="{3ACEFA92-6A4F-40AE-AE20-4457A5FCD96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1A3870-854D-42B3-AF24-4C865C8AFAE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18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22340-6411-4923-9599-4B20A6B3C067}"/>
              </a:ext>
            </a:extLst>
          </p:cNvPr>
          <p:cNvSpPr>
            <a:spLocks noGrp="1"/>
          </p:cNvSpPr>
          <p:nvPr>
            <p:ph type="dt" sz="half" idx="10"/>
          </p:nvPr>
        </p:nvSpPr>
        <p:spPr/>
        <p:txBody>
          <a:bodyPr/>
          <a:lstStyle/>
          <a:p>
            <a:fld id="{48A87A34-81AB-432B-8DAE-1953F412C126}" type="datetimeFigureOut">
              <a:rPr lang="en-US" smtClean="0"/>
              <a:t>4/16/2021</a:t>
            </a:fld>
            <a:endParaRPr lang="en-US" dirty="0"/>
          </a:p>
        </p:txBody>
      </p:sp>
      <p:sp>
        <p:nvSpPr>
          <p:cNvPr id="3" name="Footer Placeholder 2">
            <a:extLst>
              <a:ext uri="{FF2B5EF4-FFF2-40B4-BE49-F238E27FC236}">
                <a16:creationId xmlns:a16="http://schemas.microsoft.com/office/drawing/2014/main" id="{5A408E43-0A66-4F95-9B14-5FCFC14E937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6C62ADA-FFD6-446C-8A37-F7F91E6D779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727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8F0F-F4E0-416E-BCEF-CAAB8BB20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67ECFD-044A-46A3-AA63-8BB43B03F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7DAF8B-E10B-449C-B0B3-A4455A6BD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D684C-9A8E-43A0-BDEB-B5374CF53AD8}"/>
              </a:ext>
            </a:extLst>
          </p:cNvPr>
          <p:cNvSpPr>
            <a:spLocks noGrp="1"/>
          </p:cNvSpPr>
          <p:nvPr>
            <p:ph type="dt" sz="half" idx="10"/>
          </p:nvPr>
        </p:nvSpPr>
        <p:spPr/>
        <p:txBody>
          <a:bodyPr/>
          <a:lstStyle/>
          <a:p>
            <a:fld id="{48A87A34-81AB-432B-8DAE-1953F412C126}" type="datetimeFigureOut">
              <a:rPr lang="en-US" smtClean="0"/>
              <a:pPr/>
              <a:t>4/16/2021</a:t>
            </a:fld>
            <a:endParaRPr lang="en-US" dirty="0"/>
          </a:p>
        </p:txBody>
      </p:sp>
      <p:sp>
        <p:nvSpPr>
          <p:cNvPr id="6" name="Footer Placeholder 5">
            <a:extLst>
              <a:ext uri="{FF2B5EF4-FFF2-40B4-BE49-F238E27FC236}">
                <a16:creationId xmlns:a16="http://schemas.microsoft.com/office/drawing/2014/main" id="{B61E22B8-09C3-499E-A345-FDE42FF70A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4DB9BB-AC4B-4267-BD39-BCCD0C06AD2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97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3905-4AAB-478E-9045-CB2FCF069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3C9D4-F430-4A55-8070-9C78C3180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82D474-8BDB-4719-B825-0D4D21C99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EE64D-BE8E-45D2-B5C9-5B4CE8A8E06A}"/>
              </a:ext>
            </a:extLst>
          </p:cNvPr>
          <p:cNvSpPr>
            <a:spLocks noGrp="1"/>
          </p:cNvSpPr>
          <p:nvPr>
            <p:ph type="dt" sz="half" idx="10"/>
          </p:nvPr>
        </p:nvSpPr>
        <p:spPr/>
        <p:txBody>
          <a:bodyPr/>
          <a:lstStyle/>
          <a:p>
            <a:fld id="{48A87A34-81AB-432B-8DAE-1953F412C126}" type="datetimeFigureOut">
              <a:rPr lang="en-US" smtClean="0"/>
              <a:t>4/16/2021</a:t>
            </a:fld>
            <a:endParaRPr lang="en-US" dirty="0"/>
          </a:p>
        </p:txBody>
      </p:sp>
      <p:sp>
        <p:nvSpPr>
          <p:cNvPr id="6" name="Footer Placeholder 5">
            <a:extLst>
              <a:ext uri="{FF2B5EF4-FFF2-40B4-BE49-F238E27FC236}">
                <a16:creationId xmlns:a16="http://schemas.microsoft.com/office/drawing/2014/main" id="{87CD21EB-2B28-4157-B785-3725035553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7B6ED0-6EBF-4162-A01D-C9755A834A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15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45CDD-575A-4647-9CBB-C70567F48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D5D097-97FB-407B-B9BC-B6C2DB262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31EA7-4041-4742-AAF1-0219BD446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4/16/2021</a:t>
            </a:fld>
            <a:endParaRPr lang="en-US" dirty="0"/>
          </a:p>
        </p:txBody>
      </p:sp>
      <p:sp>
        <p:nvSpPr>
          <p:cNvPr id="5" name="Footer Placeholder 4">
            <a:extLst>
              <a:ext uri="{FF2B5EF4-FFF2-40B4-BE49-F238E27FC236}">
                <a16:creationId xmlns:a16="http://schemas.microsoft.com/office/drawing/2014/main" id="{66E18CEF-89A9-4FBF-AF34-D15A5AF19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41720D-A36D-4FDF-8255-C91D21EAD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046287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image" Target="../media/image8.jp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5" Type="http://schemas.openxmlformats.org/officeDocument/2006/relationships/image" Target="../media/image10.jpg"/><Relationship Id="rId10" Type="http://schemas.openxmlformats.org/officeDocument/2006/relationships/image" Target="../media/image5.jpg"/><Relationship Id="rId4" Type="http://schemas.openxmlformats.org/officeDocument/2006/relationships/diagramQuickStyle" Target="../diagrams/quickStyle1.xml"/><Relationship Id="rId9" Type="http://schemas.openxmlformats.org/officeDocument/2006/relationships/image" Target="../media/image4.jpg"/><Relationship Id="rId1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BD85-0D2F-4293-A60C-CDA034DFF0D8}"/>
              </a:ext>
            </a:extLst>
          </p:cNvPr>
          <p:cNvSpPr>
            <a:spLocks noGrp="1"/>
          </p:cNvSpPr>
          <p:nvPr>
            <p:ph type="title"/>
          </p:nvPr>
        </p:nvSpPr>
        <p:spPr>
          <a:xfrm>
            <a:off x="1" y="400050"/>
            <a:ext cx="11715750" cy="2657475"/>
          </a:xfrm>
        </p:spPr>
        <p:txBody>
          <a:bodyPr>
            <a:normAutofit fontScale="90000"/>
          </a:bodyPr>
          <a:lstStyle/>
          <a:p>
            <a:pPr algn="ctr"/>
            <a:br>
              <a:rPr lang="en-IN" sz="3200" b="1" dirty="0">
                <a:solidFill>
                  <a:srgbClr val="1A0DAB"/>
                </a:solidFill>
                <a:latin typeface="Arial" panose="020B0604020202020204" pitchFamily="34" charset="0"/>
                <a:cs typeface="Arial" panose="020B0604020202020204" pitchFamily="34" charset="0"/>
              </a:rPr>
            </a:br>
            <a:br>
              <a:rPr lang="en-IN" sz="3200" b="1" dirty="0">
                <a:solidFill>
                  <a:srgbClr val="1A0DAB"/>
                </a:solidFill>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e-DBDA PROJECT</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r>
              <a:rPr lang="en-US" b="1" dirty="0">
                <a:solidFill>
                  <a:schemeClr val="tx1">
                    <a:lumMod val="75000"/>
                    <a:lumOff val="25000"/>
                  </a:schemeClr>
                </a:solidFill>
                <a:latin typeface="Arial" panose="020B0604020202020204" pitchFamily="34" charset="0"/>
                <a:cs typeface="Arial" panose="020B0604020202020204" pitchFamily="34" charset="0"/>
              </a:rPr>
              <a:t>NSE Futures &amp; Options Data Analysis</a:t>
            </a:r>
            <a:endParaRPr lang="en-IN"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78A9ED2-3E79-4187-9DCB-6A1E619A0374}"/>
              </a:ext>
            </a:extLst>
          </p:cNvPr>
          <p:cNvSpPr>
            <a:spLocks noGrp="1"/>
          </p:cNvSpPr>
          <p:nvPr>
            <p:ph idx="1"/>
          </p:nvPr>
        </p:nvSpPr>
        <p:spPr>
          <a:xfrm>
            <a:off x="104775" y="3429000"/>
            <a:ext cx="11249025" cy="2943223"/>
          </a:xfrm>
        </p:spPr>
        <p:txBody>
          <a:bodyPr>
            <a:normAutofit/>
          </a:bodyPr>
          <a:lstStyle/>
          <a:p>
            <a:pPr marL="0" indent="0">
              <a:buNone/>
            </a:pPr>
            <a:r>
              <a:rPr lang="en-US" b="1" dirty="0">
                <a:latin typeface="Arial" panose="020B0604020202020204" pitchFamily="34" charset="0"/>
                <a:cs typeface="Arial" panose="020B0604020202020204" pitchFamily="34" charset="0"/>
              </a:rPr>
              <a:t> Team Members :				        Mentor Name :	</a:t>
            </a:r>
          </a:p>
          <a:p>
            <a:pPr marL="1714500" lvl="3" indent="-342900">
              <a:lnSpc>
                <a:spcPct val="100000"/>
              </a:lnSpc>
              <a:buAutoNum type="arabicParenR"/>
            </a:pPr>
            <a:r>
              <a:rPr lang="en-US" sz="2400" b="1" dirty="0" err="1">
                <a:solidFill>
                  <a:srgbClr val="C00000"/>
                </a:solidFill>
                <a:latin typeface="Arial" panose="020B0604020202020204" pitchFamily="34" charset="0"/>
                <a:cs typeface="Arial" panose="020B0604020202020204" pitchFamily="34" charset="0"/>
              </a:rPr>
              <a:t>Bhagyashri</a:t>
            </a:r>
            <a:r>
              <a:rPr lang="en-US" sz="2400" b="1" dirty="0">
                <a:solidFill>
                  <a:srgbClr val="C00000"/>
                </a:solidFill>
                <a:latin typeface="Arial" panose="020B0604020202020204" pitchFamily="34" charset="0"/>
                <a:cs typeface="Arial" panose="020B0604020202020204" pitchFamily="34" charset="0"/>
              </a:rPr>
              <a:t> </a:t>
            </a:r>
            <a:r>
              <a:rPr lang="en-US" sz="2400" b="1" dirty="0" err="1">
                <a:solidFill>
                  <a:srgbClr val="C00000"/>
                </a:solidFill>
                <a:latin typeface="Arial" panose="020B0604020202020204" pitchFamily="34" charset="0"/>
                <a:cs typeface="Arial" panose="020B0604020202020204" pitchFamily="34" charset="0"/>
              </a:rPr>
              <a:t>Bachhav</a:t>
            </a:r>
            <a:r>
              <a:rPr lang="en-US" sz="2400" b="1" dirty="0">
                <a:solidFill>
                  <a:srgbClr val="C00000"/>
                </a:solidFill>
                <a:latin typeface="Arial" panose="020B0604020202020204" pitchFamily="34" charset="0"/>
                <a:cs typeface="Arial" panose="020B0604020202020204" pitchFamily="34" charset="0"/>
              </a:rPr>
              <a:t>			            Gaurav Pasupuleti</a:t>
            </a:r>
          </a:p>
          <a:p>
            <a:pPr marL="1714500" lvl="3" indent="-342900">
              <a:lnSpc>
                <a:spcPct val="100000"/>
              </a:lnSpc>
              <a:buAutoNum type="arabicParenR"/>
            </a:pPr>
            <a:r>
              <a:rPr lang="en-US" sz="2400" b="1" dirty="0">
                <a:solidFill>
                  <a:srgbClr val="C00000"/>
                </a:solidFill>
                <a:latin typeface="Arial" panose="020B0604020202020204" pitchFamily="34" charset="0"/>
                <a:cs typeface="Arial" panose="020B0604020202020204" pitchFamily="34" charset="0"/>
              </a:rPr>
              <a:t>Kiran </a:t>
            </a:r>
            <a:r>
              <a:rPr lang="en-US" sz="2400" b="1" dirty="0" err="1">
                <a:solidFill>
                  <a:srgbClr val="C00000"/>
                </a:solidFill>
                <a:latin typeface="Arial" panose="020B0604020202020204" pitchFamily="34" charset="0"/>
                <a:cs typeface="Arial" panose="020B0604020202020204" pitchFamily="34" charset="0"/>
              </a:rPr>
              <a:t>Kharat</a:t>
            </a:r>
            <a:endParaRPr lang="en-US" sz="2400" b="1" dirty="0">
              <a:solidFill>
                <a:srgbClr val="C00000"/>
              </a:solidFill>
              <a:latin typeface="Arial" panose="020B0604020202020204" pitchFamily="34" charset="0"/>
              <a:cs typeface="Arial" panose="020B0604020202020204" pitchFamily="34" charset="0"/>
            </a:endParaRPr>
          </a:p>
          <a:p>
            <a:pPr marL="1714500" lvl="3" indent="-342900">
              <a:lnSpc>
                <a:spcPct val="100000"/>
              </a:lnSpc>
              <a:buAutoNum type="arabicParenR"/>
            </a:pPr>
            <a:r>
              <a:rPr lang="en-US" sz="2400" b="1" dirty="0">
                <a:solidFill>
                  <a:srgbClr val="C00000"/>
                </a:solidFill>
                <a:latin typeface="Arial" panose="020B0604020202020204" pitchFamily="34" charset="0"/>
                <a:cs typeface="Arial" panose="020B0604020202020204" pitchFamily="34" charset="0"/>
              </a:rPr>
              <a:t>Mahesh </a:t>
            </a:r>
            <a:r>
              <a:rPr lang="en-US" sz="2400" b="1" dirty="0" err="1">
                <a:solidFill>
                  <a:srgbClr val="C00000"/>
                </a:solidFill>
                <a:latin typeface="Arial" panose="020B0604020202020204" pitchFamily="34" charset="0"/>
                <a:cs typeface="Arial" panose="020B0604020202020204" pitchFamily="34" charset="0"/>
              </a:rPr>
              <a:t>Tanakedar</a:t>
            </a:r>
            <a:r>
              <a:rPr lang="en-US" sz="2400" b="1" dirty="0">
                <a:solidFill>
                  <a:srgbClr val="C000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Group No:</a:t>
            </a:r>
            <a:r>
              <a:rPr lang="en-US" sz="2400" b="1" dirty="0">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21</a:t>
            </a:r>
          </a:p>
          <a:p>
            <a:pPr marL="1714500" lvl="3" indent="-342900">
              <a:lnSpc>
                <a:spcPct val="100000"/>
              </a:lnSpc>
              <a:buAutoNum type="arabicParenR"/>
            </a:pPr>
            <a:r>
              <a:rPr lang="en-US" sz="2400" b="1" dirty="0">
                <a:solidFill>
                  <a:srgbClr val="C00000"/>
                </a:solidFill>
                <a:latin typeface="Arial" panose="020B0604020202020204" pitchFamily="34" charset="0"/>
                <a:cs typeface="Arial" panose="020B0604020202020204" pitchFamily="34" charset="0"/>
              </a:rPr>
              <a:t>Purvi Solanki</a:t>
            </a:r>
          </a:p>
          <a:p>
            <a:pPr marL="1714500" lvl="3" indent="-342900">
              <a:lnSpc>
                <a:spcPct val="100000"/>
              </a:lnSpc>
              <a:buAutoNum type="arabicParenR"/>
            </a:pPr>
            <a:r>
              <a:rPr lang="en-US" sz="2400" b="1" dirty="0" err="1">
                <a:solidFill>
                  <a:srgbClr val="C00000"/>
                </a:solidFill>
                <a:latin typeface="Arial" panose="020B0604020202020204" pitchFamily="34" charset="0"/>
                <a:cs typeface="Arial" panose="020B0604020202020204" pitchFamily="34" charset="0"/>
              </a:rPr>
              <a:t>Siddhesh</a:t>
            </a:r>
            <a:r>
              <a:rPr lang="en-US" sz="2400" b="1" dirty="0">
                <a:solidFill>
                  <a:srgbClr val="C00000"/>
                </a:solidFill>
                <a:latin typeface="Arial" panose="020B0604020202020204" pitchFamily="34" charset="0"/>
                <a:cs typeface="Arial" panose="020B0604020202020204" pitchFamily="34" charset="0"/>
              </a:rPr>
              <a:t> Shinde</a:t>
            </a:r>
            <a:r>
              <a:rPr lang="en-US" sz="2400" dirty="0">
                <a:solidFill>
                  <a:srgbClr val="C00000"/>
                </a:solidFill>
                <a:latin typeface="Arial" panose="020B0604020202020204" pitchFamily="34" charset="0"/>
                <a:cs typeface="Arial" panose="020B0604020202020204" pitchFamily="34" charset="0"/>
              </a:rPr>
              <a:t>		</a:t>
            </a:r>
          </a:p>
          <a:p>
            <a:pPr marL="1371600" lvl="3" indent="0">
              <a:lnSpc>
                <a:spcPct val="100000"/>
              </a:lnSpc>
              <a:buNone/>
            </a:pPr>
            <a:endParaRPr lang="en-IN"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5CCF51F-A28A-4C8E-95AE-8623FBA1F3D0}"/>
              </a:ext>
            </a:extLst>
          </p:cNvPr>
          <p:cNvPicPr>
            <a:picLocks noChangeAspect="1"/>
          </p:cNvPicPr>
          <p:nvPr/>
        </p:nvPicPr>
        <p:blipFill>
          <a:blip r:embed="rId2"/>
          <a:stretch>
            <a:fillRect/>
          </a:stretch>
        </p:blipFill>
        <p:spPr>
          <a:xfrm>
            <a:off x="9804557" y="209550"/>
            <a:ext cx="2158842" cy="952500"/>
          </a:xfrm>
          <a:prstGeom prst="rect">
            <a:avLst/>
          </a:prstGeom>
        </p:spPr>
      </p:pic>
    </p:spTree>
    <p:extLst>
      <p:ext uri="{BB962C8B-B14F-4D97-AF65-F5344CB8AC3E}">
        <p14:creationId xmlns:p14="http://schemas.microsoft.com/office/powerpoint/2010/main" val="90768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2C5B-267D-4C65-B1E3-6955E0038B92}"/>
              </a:ext>
            </a:extLst>
          </p:cNvPr>
          <p:cNvSpPr>
            <a:spLocks noGrp="1"/>
          </p:cNvSpPr>
          <p:nvPr>
            <p:ph type="title"/>
          </p:nvPr>
        </p:nvSpPr>
        <p:spPr>
          <a:xfrm>
            <a:off x="838200" y="-209549"/>
            <a:ext cx="10515600" cy="1900238"/>
          </a:xfrm>
        </p:spPr>
        <p:txBody>
          <a:bodyPr/>
          <a:lstStyle/>
          <a:p>
            <a:pPr algn="ctr"/>
            <a:r>
              <a:rPr lang="en-US" b="1" u="sng" dirty="0"/>
              <a:t>Table of Contents</a:t>
            </a:r>
            <a:endParaRPr lang="en-IN" b="1" u="sng" dirty="0"/>
          </a:p>
        </p:txBody>
      </p:sp>
      <p:graphicFrame>
        <p:nvGraphicFramePr>
          <p:cNvPr id="7" name="Table 7">
            <a:extLst>
              <a:ext uri="{FF2B5EF4-FFF2-40B4-BE49-F238E27FC236}">
                <a16:creationId xmlns:a16="http://schemas.microsoft.com/office/drawing/2014/main" id="{A4D432F3-DE00-4582-BB21-B689568B6C09}"/>
              </a:ext>
            </a:extLst>
          </p:cNvPr>
          <p:cNvGraphicFramePr>
            <a:graphicFrameLocks noGrp="1"/>
          </p:cNvGraphicFramePr>
          <p:nvPr>
            <p:ph idx="1"/>
            <p:extLst>
              <p:ext uri="{D42A27DB-BD31-4B8C-83A1-F6EECF244321}">
                <p14:modId xmlns:p14="http://schemas.microsoft.com/office/powerpoint/2010/main" val="3400545321"/>
              </p:ext>
            </p:extLst>
          </p:nvPr>
        </p:nvGraphicFramePr>
        <p:xfrm>
          <a:off x="2352675" y="1495425"/>
          <a:ext cx="6838951" cy="3992334"/>
        </p:xfrm>
        <a:graphic>
          <a:graphicData uri="http://schemas.openxmlformats.org/drawingml/2006/table">
            <a:tbl>
              <a:tblPr firstRow="1" bandRow="1">
                <a:tableStyleId>{16D9F66E-5EB9-4882-86FB-DCBF35E3C3E4}</a:tableStyleId>
              </a:tblPr>
              <a:tblGrid>
                <a:gridCol w="1495425">
                  <a:extLst>
                    <a:ext uri="{9D8B030D-6E8A-4147-A177-3AD203B41FA5}">
                      <a16:colId xmlns:a16="http://schemas.microsoft.com/office/drawing/2014/main" val="2728759175"/>
                    </a:ext>
                  </a:extLst>
                </a:gridCol>
                <a:gridCol w="5343526">
                  <a:extLst>
                    <a:ext uri="{9D8B030D-6E8A-4147-A177-3AD203B41FA5}">
                      <a16:colId xmlns:a16="http://schemas.microsoft.com/office/drawing/2014/main" val="3430373033"/>
                    </a:ext>
                  </a:extLst>
                </a:gridCol>
              </a:tblGrid>
              <a:tr h="665389">
                <a:tc>
                  <a:txBody>
                    <a:bodyPr/>
                    <a:lstStyle/>
                    <a:p>
                      <a:pPr algn="just"/>
                      <a:r>
                        <a:rPr lang="en-US" b="1" dirty="0"/>
                        <a:t>1 </a:t>
                      </a:r>
                      <a:endParaRPr lang="en-IN" b="1" dirty="0"/>
                    </a:p>
                  </a:txBody>
                  <a:tcPr/>
                </a:tc>
                <a:tc>
                  <a:txBody>
                    <a:bodyPr/>
                    <a:lstStyle/>
                    <a:p>
                      <a:pPr algn="just"/>
                      <a:r>
                        <a:rPr lang="en-US" b="1" dirty="0"/>
                        <a:t>Data Discovery  </a:t>
                      </a:r>
                      <a:endParaRPr lang="en-IN" b="1" dirty="0"/>
                    </a:p>
                  </a:txBody>
                  <a:tcPr/>
                </a:tc>
                <a:extLst>
                  <a:ext uri="{0D108BD9-81ED-4DB2-BD59-A6C34878D82A}">
                    <a16:rowId xmlns:a16="http://schemas.microsoft.com/office/drawing/2014/main" val="1102358838"/>
                  </a:ext>
                </a:extLst>
              </a:tr>
              <a:tr h="665389">
                <a:tc>
                  <a:txBody>
                    <a:bodyPr/>
                    <a:lstStyle/>
                    <a:p>
                      <a:pPr algn="just"/>
                      <a:r>
                        <a:rPr lang="en-US" b="1" dirty="0"/>
                        <a:t>2</a:t>
                      </a:r>
                      <a:endParaRPr lang="en-IN"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t>Dataset Description</a:t>
                      </a:r>
                      <a:endParaRPr lang="en-IN" b="1" dirty="0"/>
                    </a:p>
                  </a:txBody>
                  <a:tcPr/>
                </a:tc>
                <a:extLst>
                  <a:ext uri="{0D108BD9-81ED-4DB2-BD59-A6C34878D82A}">
                    <a16:rowId xmlns:a16="http://schemas.microsoft.com/office/drawing/2014/main" val="120877886"/>
                  </a:ext>
                </a:extLst>
              </a:tr>
              <a:tr h="665389">
                <a:tc>
                  <a:txBody>
                    <a:bodyPr/>
                    <a:lstStyle/>
                    <a:p>
                      <a:pPr algn="just"/>
                      <a:r>
                        <a:rPr lang="en-US" b="1" dirty="0"/>
                        <a:t>3</a:t>
                      </a:r>
                      <a:endParaRPr lang="en-IN"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t>Architecture of the Project</a:t>
                      </a:r>
                      <a:endParaRPr lang="en-IN" b="1" dirty="0"/>
                    </a:p>
                  </a:txBody>
                  <a:tcPr/>
                </a:tc>
                <a:extLst>
                  <a:ext uri="{0D108BD9-81ED-4DB2-BD59-A6C34878D82A}">
                    <a16:rowId xmlns:a16="http://schemas.microsoft.com/office/drawing/2014/main" val="4278843521"/>
                  </a:ext>
                </a:extLst>
              </a:tr>
              <a:tr h="665389">
                <a:tc>
                  <a:txBody>
                    <a:bodyPr/>
                    <a:lstStyle/>
                    <a:p>
                      <a:pPr algn="just"/>
                      <a:r>
                        <a:rPr lang="en-US" b="1" dirty="0"/>
                        <a:t>4</a:t>
                      </a:r>
                      <a:endParaRPr lang="en-IN" b="1" dirty="0"/>
                    </a:p>
                  </a:txBody>
                  <a:tcPr/>
                </a:tc>
                <a:tc>
                  <a:txBody>
                    <a:bodyPr/>
                    <a:lstStyle/>
                    <a:p>
                      <a:pPr algn="just"/>
                      <a:r>
                        <a:rPr lang="en-US" b="1" dirty="0"/>
                        <a:t>Model Planning and Building</a:t>
                      </a:r>
                      <a:endParaRPr lang="en-IN" b="1" dirty="0"/>
                    </a:p>
                  </a:txBody>
                  <a:tcPr/>
                </a:tc>
                <a:extLst>
                  <a:ext uri="{0D108BD9-81ED-4DB2-BD59-A6C34878D82A}">
                    <a16:rowId xmlns:a16="http://schemas.microsoft.com/office/drawing/2014/main" val="731747990"/>
                  </a:ext>
                </a:extLst>
              </a:tr>
              <a:tr h="665389">
                <a:tc>
                  <a:txBody>
                    <a:bodyPr/>
                    <a:lstStyle/>
                    <a:p>
                      <a:pPr algn="just"/>
                      <a:r>
                        <a:rPr lang="en-US" b="1" dirty="0"/>
                        <a:t>5</a:t>
                      </a:r>
                      <a:endParaRPr lang="en-IN" b="1" dirty="0"/>
                    </a:p>
                  </a:txBody>
                  <a:tcPr/>
                </a:tc>
                <a:tc>
                  <a:txBody>
                    <a:bodyPr/>
                    <a:lstStyle/>
                    <a:p>
                      <a:pPr algn="just"/>
                      <a:r>
                        <a:rPr lang="en-US" b="1" dirty="0"/>
                        <a:t>Challenges Faced in Project</a:t>
                      </a:r>
                      <a:endParaRPr lang="en-IN" b="1" dirty="0"/>
                    </a:p>
                  </a:txBody>
                  <a:tcPr/>
                </a:tc>
                <a:extLst>
                  <a:ext uri="{0D108BD9-81ED-4DB2-BD59-A6C34878D82A}">
                    <a16:rowId xmlns:a16="http://schemas.microsoft.com/office/drawing/2014/main" val="421121890"/>
                  </a:ext>
                </a:extLst>
              </a:tr>
              <a:tr h="665389">
                <a:tc>
                  <a:txBody>
                    <a:bodyPr/>
                    <a:lstStyle/>
                    <a:p>
                      <a:pPr algn="just"/>
                      <a:r>
                        <a:rPr lang="en-US" b="1"/>
                        <a:t>6</a:t>
                      </a:r>
                      <a:endParaRPr lang="en-IN" b="1" dirty="0"/>
                    </a:p>
                  </a:txBody>
                  <a:tcPr/>
                </a:tc>
                <a:tc>
                  <a:txBody>
                    <a:bodyPr/>
                    <a:lstStyle/>
                    <a:p>
                      <a:pPr algn="just"/>
                      <a:r>
                        <a:rPr lang="en-US" b="1" dirty="0"/>
                        <a:t>Future Scope </a:t>
                      </a:r>
                      <a:endParaRPr lang="en-IN" b="1" dirty="0"/>
                    </a:p>
                  </a:txBody>
                  <a:tcPr/>
                </a:tc>
                <a:extLst>
                  <a:ext uri="{0D108BD9-81ED-4DB2-BD59-A6C34878D82A}">
                    <a16:rowId xmlns:a16="http://schemas.microsoft.com/office/drawing/2014/main" val="2190781642"/>
                  </a:ext>
                </a:extLst>
              </a:tr>
            </a:tbl>
          </a:graphicData>
        </a:graphic>
      </p:graphicFrame>
    </p:spTree>
    <p:extLst>
      <p:ext uri="{BB962C8B-B14F-4D97-AF65-F5344CB8AC3E}">
        <p14:creationId xmlns:p14="http://schemas.microsoft.com/office/powerpoint/2010/main" val="146639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5C86-4D72-4844-9D07-9E9314C93969}"/>
              </a:ext>
            </a:extLst>
          </p:cNvPr>
          <p:cNvSpPr>
            <a:spLocks noGrp="1"/>
          </p:cNvSpPr>
          <p:nvPr>
            <p:ph type="title"/>
          </p:nvPr>
        </p:nvSpPr>
        <p:spPr>
          <a:xfrm>
            <a:off x="104775" y="-104775"/>
            <a:ext cx="11249025" cy="1795463"/>
          </a:xfrm>
        </p:spPr>
        <p:txBody>
          <a:bodyPr>
            <a:normAutofit/>
          </a:bodyPr>
          <a:lstStyle/>
          <a:p>
            <a:pPr algn="ctr"/>
            <a:r>
              <a:rPr lang="en-US" sz="4000" b="1" u="sng" dirty="0">
                <a:solidFill>
                  <a:schemeClr val="accent1"/>
                </a:solidFill>
                <a:latin typeface="+mn-lt"/>
              </a:rPr>
              <a:t>Data Discovery</a:t>
            </a:r>
            <a:endParaRPr lang="en-IN" sz="4000" b="1" u="sng" dirty="0">
              <a:solidFill>
                <a:schemeClr val="accent1"/>
              </a:solidFill>
              <a:latin typeface="+mn-lt"/>
            </a:endParaRPr>
          </a:p>
        </p:txBody>
      </p:sp>
      <p:sp>
        <p:nvSpPr>
          <p:cNvPr id="3" name="Content Placeholder 2">
            <a:extLst>
              <a:ext uri="{FF2B5EF4-FFF2-40B4-BE49-F238E27FC236}">
                <a16:creationId xmlns:a16="http://schemas.microsoft.com/office/drawing/2014/main" id="{9C0020C8-D0ED-4E61-BE6F-C3DC452166A8}"/>
              </a:ext>
            </a:extLst>
          </p:cNvPr>
          <p:cNvSpPr>
            <a:spLocks noGrp="1"/>
          </p:cNvSpPr>
          <p:nvPr>
            <p:ph idx="1"/>
          </p:nvPr>
        </p:nvSpPr>
        <p:spPr>
          <a:xfrm>
            <a:off x="838200" y="1419225"/>
            <a:ext cx="10515600" cy="4757738"/>
          </a:xfrm>
        </p:spPr>
        <p:txBody>
          <a:bodyPr/>
          <a:lstStyle/>
          <a:p>
            <a:r>
              <a:rPr lang="en-US" b="1" dirty="0"/>
              <a:t>PROBLEM STATEMENT </a:t>
            </a:r>
            <a:r>
              <a:rPr lang="en-US" dirty="0"/>
              <a:t>: </a:t>
            </a:r>
          </a:p>
          <a:p>
            <a:pPr lvl="2">
              <a:lnSpc>
                <a:spcPct val="150000"/>
              </a:lnSpc>
            </a:pPr>
            <a:r>
              <a:rPr lang="en-IN" dirty="0"/>
              <a:t>The objective of the project is to study and analyse the NSE Futures &amp; Options Data (2000-2020) , deriving the </a:t>
            </a:r>
            <a:r>
              <a:rPr lang="en-US" dirty="0"/>
              <a:t>meaningful insights about how the Stock Market has been changed over these years and the impacts on investment strategies of people.</a:t>
            </a:r>
          </a:p>
          <a:p>
            <a:pPr marL="914400" lvl="2" indent="0">
              <a:lnSpc>
                <a:spcPct val="150000"/>
              </a:lnSpc>
              <a:buNone/>
            </a:pPr>
            <a:endParaRPr lang="en-US" dirty="0"/>
          </a:p>
          <a:p>
            <a:pPr lvl="2">
              <a:lnSpc>
                <a:spcPct val="150000"/>
              </a:lnSpc>
            </a:pPr>
            <a:r>
              <a:rPr lang="en-US" dirty="0"/>
              <a:t>Building a model to predict the Stock price using Machine Learning algorithm and achieving the desired accuracy from the model.</a:t>
            </a:r>
          </a:p>
          <a:p>
            <a:pPr lvl="2">
              <a:lnSpc>
                <a:spcPct val="200000"/>
              </a:lnSpc>
            </a:pPr>
            <a:endParaRPr lang="en-IN" dirty="0"/>
          </a:p>
        </p:txBody>
      </p:sp>
    </p:spTree>
    <p:extLst>
      <p:ext uri="{BB962C8B-B14F-4D97-AF65-F5344CB8AC3E}">
        <p14:creationId xmlns:p14="http://schemas.microsoft.com/office/powerpoint/2010/main" val="254958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99FF-8F16-490E-9B7C-D30784B87AAF}"/>
              </a:ext>
            </a:extLst>
          </p:cNvPr>
          <p:cNvSpPr>
            <a:spLocks noGrp="1"/>
          </p:cNvSpPr>
          <p:nvPr>
            <p:ph type="title"/>
          </p:nvPr>
        </p:nvSpPr>
        <p:spPr>
          <a:xfrm>
            <a:off x="838200" y="365125"/>
            <a:ext cx="9029700" cy="815975"/>
          </a:xfrm>
        </p:spPr>
        <p:txBody>
          <a:bodyPr/>
          <a:lstStyle/>
          <a:p>
            <a:pPr algn="ctr"/>
            <a:r>
              <a:rPr lang="en-US" dirty="0">
                <a:latin typeface="+mn-lt"/>
              </a:rPr>
              <a:t>	</a:t>
            </a:r>
            <a:r>
              <a:rPr lang="en-US" sz="4000" b="1" u="sng" dirty="0">
                <a:solidFill>
                  <a:schemeClr val="accent1"/>
                </a:solidFill>
                <a:latin typeface="+mn-lt"/>
              </a:rPr>
              <a:t>Dataset Description </a:t>
            </a:r>
            <a:endParaRPr lang="en-IN" sz="4000" b="1" u="sng" dirty="0">
              <a:solidFill>
                <a:schemeClr val="accent1"/>
              </a:solidFill>
              <a:latin typeface="+mn-lt"/>
            </a:endParaRPr>
          </a:p>
        </p:txBody>
      </p:sp>
      <p:sp>
        <p:nvSpPr>
          <p:cNvPr id="3" name="Content Placeholder 2">
            <a:extLst>
              <a:ext uri="{FF2B5EF4-FFF2-40B4-BE49-F238E27FC236}">
                <a16:creationId xmlns:a16="http://schemas.microsoft.com/office/drawing/2014/main" id="{4DEC7436-1B0C-424B-8262-12ACB7079DB9}"/>
              </a:ext>
            </a:extLst>
          </p:cNvPr>
          <p:cNvSpPr>
            <a:spLocks noGrp="1"/>
          </p:cNvSpPr>
          <p:nvPr>
            <p:ph idx="1"/>
          </p:nvPr>
        </p:nvSpPr>
        <p:spPr>
          <a:xfrm>
            <a:off x="838199" y="1514474"/>
            <a:ext cx="10563225" cy="4752975"/>
          </a:xfrm>
        </p:spPr>
        <p:txBody>
          <a:bodyPr/>
          <a:lstStyle/>
          <a:p>
            <a:pPr>
              <a:lnSpc>
                <a:spcPct val="150000"/>
              </a:lnSpc>
            </a:pPr>
            <a:r>
              <a:rPr lang="en-US" sz="2000" dirty="0"/>
              <a:t>Data on NSE Equity Derivatives Instruments – Futures &amp; Options</a:t>
            </a:r>
            <a:r>
              <a:rPr lang="en-IN" sz="2000" dirty="0"/>
              <a:t> in the year range 2000-2020.</a:t>
            </a:r>
          </a:p>
          <a:p>
            <a:pPr>
              <a:lnSpc>
                <a:spcPct val="150000"/>
              </a:lnSpc>
            </a:pPr>
            <a:r>
              <a:rPr lang="en-IN" sz="2000" dirty="0"/>
              <a:t>Total number of records are approximately 11 Crores.</a:t>
            </a:r>
          </a:p>
          <a:p>
            <a:pPr>
              <a:lnSpc>
                <a:spcPct val="150000"/>
              </a:lnSpc>
            </a:pPr>
            <a:r>
              <a:rPr lang="en-IN" sz="2000" dirty="0"/>
              <a:t>Total number of features = 16 features.</a:t>
            </a:r>
          </a:p>
          <a:p>
            <a:pPr>
              <a:lnSpc>
                <a:spcPct val="150000"/>
              </a:lnSpc>
            </a:pPr>
            <a:r>
              <a:rPr lang="en-IN" sz="2000" dirty="0"/>
              <a:t>Data types in the dataset are :</a:t>
            </a:r>
          </a:p>
          <a:p>
            <a:pPr marL="0" indent="0">
              <a:lnSpc>
                <a:spcPct val="150000"/>
              </a:lnSpc>
              <a:buNone/>
            </a:pPr>
            <a:r>
              <a:rPr lang="en-IN" sz="2000" dirty="0"/>
              <a:t>	-&gt; 3 string-based features</a:t>
            </a:r>
          </a:p>
          <a:p>
            <a:pPr marL="0" indent="0">
              <a:lnSpc>
                <a:spcPct val="150000"/>
              </a:lnSpc>
              <a:buNone/>
            </a:pPr>
            <a:r>
              <a:rPr lang="en-IN" sz="2000" dirty="0"/>
              <a:t>	-&gt; 2 date-based features</a:t>
            </a:r>
          </a:p>
          <a:p>
            <a:pPr marL="0" indent="0">
              <a:lnSpc>
                <a:spcPct val="150000"/>
              </a:lnSpc>
              <a:buNone/>
            </a:pPr>
            <a:r>
              <a:rPr lang="en-IN" sz="2000" dirty="0"/>
              <a:t>	-&gt; 10 numerical-based features.</a:t>
            </a:r>
          </a:p>
          <a:p>
            <a:endParaRPr lang="en-IN" dirty="0"/>
          </a:p>
          <a:p>
            <a:endParaRPr lang="en-US" dirty="0"/>
          </a:p>
        </p:txBody>
      </p:sp>
    </p:spTree>
    <p:extLst>
      <p:ext uri="{BB962C8B-B14F-4D97-AF65-F5344CB8AC3E}">
        <p14:creationId xmlns:p14="http://schemas.microsoft.com/office/powerpoint/2010/main" val="149247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2E4CFED-DE14-4F81-B10F-D43F5D9AC9C9}"/>
              </a:ext>
            </a:extLst>
          </p:cNvPr>
          <p:cNvGraphicFramePr/>
          <p:nvPr>
            <p:extLst>
              <p:ext uri="{D42A27DB-BD31-4B8C-83A1-F6EECF244321}">
                <p14:modId xmlns:p14="http://schemas.microsoft.com/office/powerpoint/2010/main" val="1419431013"/>
              </p:ext>
            </p:extLst>
          </p:nvPr>
        </p:nvGraphicFramePr>
        <p:xfrm>
          <a:off x="1800226" y="0"/>
          <a:ext cx="9058274" cy="72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38CEDF56-146A-404B-9F1D-C6D7F9766CED}"/>
              </a:ext>
            </a:extLst>
          </p:cNvPr>
          <p:cNvSpPr>
            <a:spLocks noGrp="1"/>
          </p:cNvSpPr>
          <p:nvPr>
            <p:ph type="subTitle" idx="1"/>
          </p:nvPr>
        </p:nvSpPr>
        <p:spPr>
          <a:xfrm>
            <a:off x="2581274" y="7419975"/>
            <a:ext cx="8791575" cy="152400"/>
          </a:xfrm>
        </p:spPr>
        <p:txBody>
          <a:bodyPr>
            <a:normAutofit fontScale="25000" lnSpcReduction="20000"/>
          </a:bodyPr>
          <a:lstStyle/>
          <a:p>
            <a:endParaRPr lang="en-IN" dirty="0"/>
          </a:p>
        </p:txBody>
      </p:sp>
      <p:pic>
        <p:nvPicPr>
          <p:cNvPr id="27" name="Picture 26">
            <a:extLst>
              <a:ext uri="{FF2B5EF4-FFF2-40B4-BE49-F238E27FC236}">
                <a16:creationId xmlns:a16="http://schemas.microsoft.com/office/drawing/2014/main" id="{627D0805-5192-43FE-B0A1-38639A1FE465}"/>
              </a:ext>
            </a:extLst>
          </p:cNvPr>
          <p:cNvPicPr>
            <a:picLocks noChangeAspect="1"/>
          </p:cNvPicPr>
          <p:nvPr/>
        </p:nvPicPr>
        <p:blipFill rotWithShape="1">
          <a:blip r:embed="rId7"/>
          <a:srcRect b="33741"/>
          <a:stretch/>
        </p:blipFill>
        <p:spPr>
          <a:xfrm>
            <a:off x="16390" y="1512247"/>
            <a:ext cx="1924049" cy="880206"/>
          </a:xfrm>
          <a:prstGeom prst="rect">
            <a:avLst/>
          </a:prstGeom>
        </p:spPr>
      </p:pic>
      <p:pic>
        <p:nvPicPr>
          <p:cNvPr id="33" name="Picture 32">
            <a:extLst>
              <a:ext uri="{FF2B5EF4-FFF2-40B4-BE49-F238E27FC236}">
                <a16:creationId xmlns:a16="http://schemas.microsoft.com/office/drawing/2014/main" id="{741B5F8D-490F-4919-BA27-A9BEFCEBB5DB}"/>
              </a:ext>
            </a:extLst>
          </p:cNvPr>
          <p:cNvPicPr>
            <a:picLocks noChangeAspect="1"/>
          </p:cNvPicPr>
          <p:nvPr/>
        </p:nvPicPr>
        <p:blipFill rotWithShape="1">
          <a:blip r:embed="rId8"/>
          <a:srcRect l="12135" t="12077" r="9506" b="17327"/>
          <a:stretch/>
        </p:blipFill>
        <p:spPr>
          <a:xfrm>
            <a:off x="8520677" y="2118345"/>
            <a:ext cx="1781174" cy="768236"/>
          </a:xfrm>
          <a:prstGeom prst="rect">
            <a:avLst/>
          </a:prstGeom>
        </p:spPr>
      </p:pic>
      <p:pic>
        <p:nvPicPr>
          <p:cNvPr id="35" name="Picture 34">
            <a:extLst>
              <a:ext uri="{FF2B5EF4-FFF2-40B4-BE49-F238E27FC236}">
                <a16:creationId xmlns:a16="http://schemas.microsoft.com/office/drawing/2014/main" id="{8B9A1E2E-01F8-49C2-BFB2-BC6BFA698F47}"/>
              </a:ext>
            </a:extLst>
          </p:cNvPr>
          <p:cNvPicPr>
            <a:picLocks noChangeAspect="1"/>
          </p:cNvPicPr>
          <p:nvPr/>
        </p:nvPicPr>
        <p:blipFill>
          <a:blip r:embed="rId9"/>
          <a:stretch>
            <a:fillRect/>
          </a:stretch>
        </p:blipFill>
        <p:spPr>
          <a:xfrm>
            <a:off x="6454980" y="859681"/>
            <a:ext cx="1704975" cy="721014"/>
          </a:xfrm>
          <a:prstGeom prst="rect">
            <a:avLst/>
          </a:prstGeom>
        </p:spPr>
      </p:pic>
      <p:pic>
        <p:nvPicPr>
          <p:cNvPr id="38" name="Picture 37">
            <a:extLst>
              <a:ext uri="{FF2B5EF4-FFF2-40B4-BE49-F238E27FC236}">
                <a16:creationId xmlns:a16="http://schemas.microsoft.com/office/drawing/2014/main" id="{ACED0041-AC46-404E-BB0D-03A33FB8D597}"/>
              </a:ext>
            </a:extLst>
          </p:cNvPr>
          <p:cNvPicPr>
            <a:picLocks noChangeAspect="1"/>
          </p:cNvPicPr>
          <p:nvPr/>
        </p:nvPicPr>
        <p:blipFill>
          <a:blip r:embed="rId10"/>
          <a:stretch>
            <a:fillRect/>
          </a:stretch>
        </p:blipFill>
        <p:spPr>
          <a:xfrm>
            <a:off x="2798496" y="3573187"/>
            <a:ext cx="2616143" cy="1415531"/>
          </a:xfrm>
          <a:prstGeom prst="rect">
            <a:avLst/>
          </a:prstGeom>
        </p:spPr>
      </p:pic>
      <p:pic>
        <p:nvPicPr>
          <p:cNvPr id="42" name="Picture 41">
            <a:extLst>
              <a:ext uri="{FF2B5EF4-FFF2-40B4-BE49-F238E27FC236}">
                <a16:creationId xmlns:a16="http://schemas.microsoft.com/office/drawing/2014/main" id="{F20DFB8D-44E2-4177-97FE-1CF40FFEF816}"/>
              </a:ext>
            </a:extLst>
          </p:cNvPr>
          <p:cNvPicPr>
            <a:picLocks noChangeAspect="1"/>
          </p:cNvPicPr>
          <p:nvPr/>
        </p:nvPicPr>
        <p:blipFill>
          <a:blip r:embed="rId11"/>
          <a:stretch>
            <a:fillRect/>
          </a:stretch>
        </p:blipFill>
        <p:spPr>
          <a:xfrm>
            <a:off x="6508969" y="3778861"/>
            <a:ext cx="1704975" cy="776997"/>
          </a:xfrm>
          <a:prstGeom prst="rect">
            <a:avLst/>
          </a:prstGeom>
        </p:spPr>
      </p:pic>
      <p:pic>
        <p:nvPicPr>
          <p:cNvPr id="44" name="Picture 43">
            <a:extLst>
              <a:ext uri="{FF2B5EF4-FFF2-40B4-BE49-F238E27FC236}">
                <a16:creationId xmlns:a16="http://schemas.microsoft.com/office/drawing/2014/main" id="{C48831FA-AF8E-4314-8BF8-6389DA68967D}"/>
              </a:ext>
            </a:extLst>
          </p:cNvPr>
          <p:cNvPicPr>
            <a:picLocks noChangeAspect="1"/>
          </p:cNvPicPr>
          <p:nvPr/>
        </p:nvPicPr>
        <p:blipFill>
          <a:blip r:embed="rId12"/>
          <a:stretch>
            <a:fillRect/>
          </a:stretch>
        </p:blipFill>
        <p:spPr>
          <a:xfrm>
            <a:off x="6204950" y="2238121"/>
            <a:ext cx="2205036" cy="851817"/>
          </a:xfrm>
          <a:prstGeom prst="rect">
            <a:avLst/>
          </a:prstGeom>
        </p:spPr>
      </p:pic>
      <p:pic>
        <p:nvPicPr>
          <p:cNvPr id="12" name="Picture 11">
            <a:extLst>
              <a:ext uri="{FF2B5EF4-FFF2-40B4-BE49-F238E27FC236}">
                <a16:creationId xmlns:a16="http://schemas.microsoft.com/office/drawing/2014/main" id="{EAD8A508-996F-4F5D-A9F5-5021C27AF6B4}"/>
              </a:ext>
            </a:extLst>
          </p:cNvPr>
          <p:cNvPicPr>
            <a:picLocks noChangeAspect="1"/>
          </p:cNvPicPr>
          <p:nvPr/>
        </p:nvPicPr>
        <p:blipFill>
          <a:blip r:embed="rId13"/>
          <a:stretch>
            <a:fillRect/>
          </a:stretch>
        </p:blipFill>
        <p:spPr>
          <a:xfrm>
            <a:off x="349005" y="3680230"/>
            <a:ext cx="1342001" cy="1067223"/>
          </a:xfrm>
          <a:prstGeom prst="rect">
            <a:avLst/>
          </a:prstGeom>
        </p:spPr>
      </p:pic>
      <p:pic>
        <p:nvPicPr>
          <p:cNvPr id="13" name="Picture 12">
            <a:extLst>
              <a:ext uri="{FF2B5EF4-FFF2-40B4-BE49-F238E27FC236}">
                <a16:creationId xmlns:a16="http://schemas.microsoft.com/office/drawing/2014/main" id="{1C34C855-D641-4108-9D72-1DA319370105}"/>
              </a:ext>
            </a:extLst>
          </p:cNvPr>
          <p:cNvPicPr>
            <a:picLocks noChangeAspect="1"/>
          </p:cNvPicPr>
          <p:nvPr/>
        </p:nvPicPr>
        <p:blipFill rotWithShape="1">
          <a:blip r:embed="rId14"/>
          <a:srcRect l="22034" r="18879"/>
          <a:stretch/>
        </p:blipFill>
        <p:spPr>
          <a:xfrm>
            <a:off x="3088329" y="1496931"/>
            <a:ext cx="1704975" cy="1511453"/>
          </a:xfrm>
          <a:prstGeom prst="rect">
            <a:avLst/>
          </a:prstGeom>
        </p:spPr>
      </p:pic>
      <p:pic>
        <p:nvPicPr>
          <p:cNvPr id="19" name="Picture 18">
            <a:extLst>
              <a:ext uri="{FF2B5EF4-FFF2-40B4-BE49-F238E27FC236}">
                <a16:creationId xmlns:a16="http://schemas.microsoft.com/office/drawing/2014/main" id="{6C5258C7-D5F8-43A2-A00E-5D5FB246CFA8}"/>
              </a:ext>
            </a:extLst>
          </p:cNvPr>
          <p:cNvPicPr>
            <a:picLocks noChangeAspect="1"/>
          </p:cNvPicPr>
          <p:nvPr/>
        </p:nvPicPr>
        <p:blipFill>
          <a:blip r:embed="rId15"/>
          <a:stretch>
            <a:fillRect/>
          </a:stretch>
        </p:blipFill>
        <p:spPr>
          <a:xfrm>
            <a:off x="5839591" y="5381444"/>
            <a:ext cx="2935752" cy="1268970"/>
          </a:xfrm>
          <a:prstGeom prst="rect">
            <a:avLst/>
          </a:prstGeom>
        </p:spPr>
      </p:pic>
      <p:sp>
        <p:nvSpPr>
          <p:cNvPr id="2" name="TextBox 1">
            <a:extLst>
              <a:ext uri="{FF2B5EF4-FFF2-40B4-BE49-F238E27FC236}">
                <a16:creationId xmlns:a16="http://schemas.microsoft.com/office/drawing/2014/main" id="{381A1B53-1370-41B7-A314-E1A55B0D1736}"/>
              </a:ext>
            </a:extLst>
          </p:cNvPr>
          <p:cNvSpPr txBox="1"/>
          <p:nvPr/>
        </p:nvSpPr>
        <p:spPr>
          <a:xfrm>
            <a:off x="1503649" y="1372552"/>
            <a:ext cx="1812634" cy="461665"/>
          </a:xfrm>
          <a:prstGeom prst="rect">
            <a:avLst/>
          </a:prstGeom>
          <a:noFill/>
        </p:spPr>
        <p:txBody>
          <a:bodyPr wrap="square" rtlCol="0">
            <a:spAutoFit/>
          </a:bodyPr>
          <a:lstStyle/>
          <a:p>
            <a:r>
              <a:rPr lang="en-US" sz="1200" dirty="0"/>
              <a:t>Source data taken to S3    &amp; RDS through EMR</a:t>
            </a:r>
            <a:endParaRPr lang="en-IN" sz="1200" dirty="0"/>
          </a:p>
        </p:txBody>
      </p:sp>
      <p:sp>
        <p:nvSpPr>
          <p:cNvPr id="7" name="TextBox 6">
            <a:extLst>
              <a:ext uri="{FF2B5EF4-FFF2-40B4-BE49-F238E27FC236}">
                <a16:creationId xmlns:a16="http://schemas.microsoft.com/office/drawing/2014/main" id="{17A1C0E3-22F9-4D35-90D2-1BD8355093B3}"/>
              </a:ext>
            </a:extLst>
          </p:cNvPr>
          <p:cNvSpPr txBox="1"/>
          <p:nvPr/>
        </p:nvSpPr>
        <p:spPr>
          <a:xfrm>
            <a:off x="4676130" y="897950"/>
            <a:ext cx="1343670" cy="276999"/>
          </a:xfrm>
          <a:prstGeom prst="rect">
            <a:avLst/>
          </a:prstGeom>
          <a:noFill/>
        </p:spPr>
        <p:txBody>
          <a:bodyPr wrap="square" rtlCol="0">
            <a:spAutoFit/>
          </a:bodyPr>
          <a:lstStyle/>
          <a:p>
            <a:r>
              <a:rPr lang="en-US" sz="1200" dirty="0"/>
              <a:t>70%  data</a:t>
            </a:r>
            <a:endParaRPr lang="en-IN" sz="1200" dirty="0"/>
          </a:p>
        </p:txBody>
      </p:sp>
      <p:sp>
        <p:nvSpPr>
          <p:cNvPr id="8" name="TextBox 7">
            <a:extLst>
              <a:ext uri="{FF2B5EF4-FFF2-40B4-BE49-F238E27FC236}">
                <a16:creationId xmlns:a16="http://schemas.microsoft.com/office/drawing/2014/main" id="{6E96D236-18AC-4E66-954F-8279EF657B47}"/>
              </a:ext>
            </a:extLst>
          </p:cNvPr>
          <p:cNvSpPr txBox="1"/>
          <p:nvPr/>
        </p:nvSpPr>
        <p:spPr>
          <a:xfrm>
            <a:off x="4719039" y="2789717"/>
            <a:ext cx="1220128" cy="276999"/>
          </a:xfrm>
          <a:prstGeom prst="rect">
            <a:avLst/>
          </a:prstGeom>
          <a:noFill/>
        </p:spPr>
        <p:txBody>
          <a:bodyPr wrap="square" rtlCol="0">
            <a:spAutoFit/>
          </a:bodyPr>
          <a:lstStyle/>
          <a:p>
            <a:r>
              <a:rPr lang="en-US" sz="1200" dirty="0"/>
              <a:t>30% data</a:t>
            </a:r>
            <a:endParaRPr lang="en-IN" sz="1200" dirty="0"/>
          </a:p>
        </p:txBody>
      </p:sp>
      <p:sp>
        <p:nvSpPr>
          <p:cNvPr id="24" name="TextBox 23">
            <a:extLst>
              <a:ext uri="{FF2B5EF4-FFF2-40B4-BE49-F238E27FC236}">
                <a16:creationId xmlns:a16="http://schemas.microsoft.com/office/drawing/2014/main" id="{B2A22DAA-04A8-4191-821B-6E8B83DB2C13}"/>
              </a:ext>
            </a:extLst>
          </p:cNvPr>
          <p:cNvSpPr txBox="1"/>
          <p:nvPr/>
        </p:nvSpPr>
        <p:spPr>
          <a:xfrm>
            <a:off x="4846516" y="2672850"/>
            <a:ext cx="184731" cy="369332"/>
          </a:xfrm>
          <a:prstGeom prst="rect">
            <a:avLst/>
          </a:prstGeom>
          <a:noFill/>
        </p:spPr>
        <p:txBody>
          <a:bodyPr wrap="none" rtlCol="0">
            <a:spAutoFit/>
          </a:bodyPr>
          <a:lstStyle/>
          <a:p>
            <a:endParaRPr lang="en-IN" dirty="0"/>
          </a:p>
        </p:txBody>
      </p:sp>
      <p:pic>
        <p:nvPicPr>
          <p:cNvPr id="25" name="Picture 24">
            <a:extLst>
              <a:ext uri="{FF2B5EF4-FFF2-40B4-BE49-F238E27FC236}">
                <a16:creationId xmlns:a16="http://schemas.microsoft.com/office/drawing/2014/main" id="{41FA4DE0-FEB9-4D90-A88F-9529E8E18881}"/>
              </a:ext>
            </a:extLst>
          </p:cNvPr>
          <p:cNvPicPr>
            <a:picLocks noChangeAspect="1"/>
          </p:cNvPicPr>
          <p:nvPr/>
        </p:nvPicPr>
        <p:blipFill rotWithShape="1">
          <a:blip r:embed="rId14"/>
          <a:srcRect l="22034" r="18879"/>
          <a:stretch/>
        </p:blipFill>
        <p:spPr>
          <a:xfrm>
            <a:off x="10249686" y="994988"/>
            <a:ext cx="1704975" cy="1511453"/>
          </a:xfrm>
          <a:prstGeom prst="rect">
            <a:avLst/>
          </a:prstGeom>
        </p:spPr>
      </p:pic>
      <p:sp>
        <p:nvSpPr>
          <p:cNvPr id="9" name="TextBox 8">
            <a:extLst>
              <a:ext uri="{FF2B5EF4-FFF2-40B4-BE49-F238E27FC236}">
                <a16:creationId xmlns:a16="http://schemas.microsoft.com/office/drawing/2014/main" id="{CA49661B-AB58-4A81-8DCC-F0AFE238DA3F}"/>
              </a:ext>
            </a:extLst>
          </p:cNvPr>
          <p:cNvSpPr txBox="1"/>
          <p:nvPr/>
        </p:nvSpPr>
        <p:spPr>
          <a:xfrm>
            <a:off x="8452036" y="1161043"/>
            <a:ext cx="1484435" cy="461665"/>
          </a:xfrm>
          <a:prstGeom prst="rect">
            <a:avLst/>
          </a:prstGeom>
          <a:noFill/>
        </p:spPr>
        <p:txBody>
          <a:bodyPr wrap="square" rtlCol="0">
            <a:spAutoFit/>
          </a:bodyPr>
          <a:lstStyle/>
          <a:p>
            <a:r>
              <a:rPr lang="en-US" sz="1200" dirty="0"/>
              <a:t>Data Ingestion from</a:t>
            </a:r>
          </a:p>
          <a:p>
            <a:r>
              <a:rPr lang="en-US" sz="1200" dirty="0"/>
              <a:t>S3 &amp; RDS </a:t>
            </a:r>
            <a:endParaRPr lang="en-IN" sz="1200" dirty="0"/>
          </a:p>
        </p:txBody>
      </p:sp>
      <p:pic>
        <p:nvPicPr>
          <p:cNvPr id="31" name="Picture 30">
            <a:extLst>
              <a:ext uri="{FF2B5EF4-FFF2-40B4-BE49-F238E27FC236}">
                <a16:creationId xmlns:a16="http://schemas.microsoft.com/office/drawing/2014/main" id="{BB240068-09BB-4097-8FCF-585F0385F8AB}"/>
              </a:ext>
            </a:extLst>
          </p:cNvPr>
          <p:cNvPicPr>
            <a:picLocks noChangeAspect="1"/>
          </p:cNvPicPr>
          <p:nvPr/>
        </p:nvPicPr>
        <p:blipFill>
          <a:blip r:embed="rId9"/>
          <a:stretch>
            <a:fillRect/>
          </a:stretch>
        </p:blipFill>
        <p:spPr>
          <a:xfrm>
            <a:off x="10101629" y="3768759"/>
            <a:ext cx="1704975" cy="721014"/>
          </a:xfrm>
          <a:prstGeom prst="rect">
            <a:avLst/>
          </a:prstGeom>
        </p:spPr>
      </p:pic>
      <p:sp>
        <p:nvSpPr>
          <p:cNvPr id="11" name="TextBox 10">
            <a:extLst>
              <a:ext uri="{FF2B5EF4-FFF2-40B4-BE49-F238E27FC236}">
                <a16:creationId xmlns:a16="http://schemas.microsoft.com/office/drawing/2014/main" id="{214AFDBC-DB5C-4A0F-8DBC-93ACCC08FFB9}"/>
              </a:ext>
            </a:extLst>
          </p:cNvPr>
          <p:cNvSpPr txBox="1"/>
          <p:nvPr/>
        </p:nvSpPr>
        <p:spPr>
          <a:xfrm>
            <a:off x="10995849" y="2700137"/>
            <a:ext cx="1103409" cy="830997"/>
          </a:xfrm>
          <a:prstGeom prst="rect">
            <a:avLst/>
          </a:prstGeom>
          <a:noFill/>
        </p:spPr>
        <p:txBody>
          <a:bodyPr wrap="square" rtlCol="0">
            <a:spAutoFit/>
          </a:bodyPr>
          <a:lstStyle/>
          <a:p>
            <a:r>
              <a:rPr lang="en-US" sz="1200" dirty="0"/>
              <a:t>Ingested data in parquet format stored in S3</a:t>
            </a:r>
            <a:endParaRPr lang="en-IN" sz="1200" dirty="0"/>
          </a:p>
        </p:txBody>
      </p:sp>
      <p:sp>
        <p:nvSpPr>
          <p:cNvPr id="14" name="TextBox 13">
            <a:extLst>
              <a:ext uri="{FF2B5EF4-FFF2-40B4-BE49-F238E27FC236}">
                <a16:creationId xmlns:a16="http://schemas.microsoft.com/office/drawing/2014/main" id="{51BB6D8B-BB1B-4A17-B60A-5031DD94AD6B}"/>
              </a:ext>
            </a:extLst>
          </p:cNvPr>
          <p:cNvSpPr txBox="1"/>
          <p:nvPr/>
        </p:nvSpPr>
        <p:spPr>
          <a:xfrm>
            <a:off x="6377984" y="1567095"/>
            <a:ext cx="1460295" cy="461665"/>
          </a:xfrm>
          <a:prstGeom prst="rect">
            <a:avLst/>
          </a:prstGeom>
          <a:noFill/>
        </p:spPr>
        <p:txBody>
          <a:bodyPr wrap="square" rtlCol="0">
            <a:spAutoFit/>
          </a:bodyPr>
          <a:lstStyle/>
          <a:p>
            <a:pPr lvl="1" algn="ctr"/>
            <a:r>
              <a:rPr lang="en-US" sz="1200" b="1" dirty="0"/>
              <a:t>Raw Data     Zone</a:t>
            </a:r>
            <a:endParaRPr lang="en-IN" sz="1200" b="1" dirty="0"/>
          </a:p>
        </p:txBody>
      </p:sp>
      <p:sp>
        <p:nvSpPr>
          <p:cNvPr id="16" name="TextBox 15">
            <a:extLst>
              <a:ext uri="{FF2B5EF4-FFF2-40B4-BE49-F238E27FC236}">
                <a16:creationId xmlns:a16="http://schemas.microsoft.com/office/drawing/2014/main" id="{33AE883C-6F52-4BA8-80DF-7654FA996281}"/>
              </a:ext>
            </a:extLst>
          </p:cNvPr>
          <p:cNvSpPr txBox="1"/>
          <p:nvPr/>
        </p:nvSpPr>
        <p:spPr>
          <a:xfrm>
            <a:off x="10249686" y="4580736"/>
            <a:ext cx="1613939" cy="276999"/>
          </a:xfrm>
          <a:prstGeom prst="rect">
            <a:avLst/>
          </a:prstGeom>
          <a:noFill/>
        </p:spPr>
        <p:txBody>
          <a:bodyPr wrap="square" rtlCol="0">
            <a:spAutoFit/>
          </a:bodyPr>
          <a:lstStyle/>
          <a:p>
            <a:r>
              <a:rPr lang="en-US" sz="1200" b="1" dirty="0"/>
              <a:t>Enriched Data Zone</a:t>
            </a:r>
            <a:endParaRPr lang="en-IN" sz="1200" b="1" dirty="0"/>
          </a:p>
        </p:txBody>
      </p:sp>
      <p:sp>
        <p:nvSpPr>
          <p:cNvPr id="18" name="TextBox 17">
            <a:extLst>
              <a:ext uri="{FF2B5EF4-FFF2-40B4-BE49-F238E27FC236}">
                <a16:creationId xmlns:a16="http://schemas.microsoft.com/office/drawing/2014/main" id="{009BD0B7-549D-413F-A838-5249DA7DD218}"/>
              </a:ext>
            </a:extLst>
          </p:cNvPr>
          <p:cNvSpPr txBox="1"/>
          <p:nvPr/>
        </p:nvSpPr>
        <p:spPr>
          <a:xfrm>
            <a:off x="4667480" y="4296643"/>
            <a:ext cx="1633299" cy="461665"/>
          </a:xfrm>
          <a:prstGeom prst="rect">
            <a:avLst/>
          </a:prstGeom>
          <a:noFill/>
        </p:spPr>
        <p:txBody>
          <a:bodyPr wrap="square" rtlCol="0">
            <a:spAutoFit/>
          </a:bodyPr>
          <a:lstStyle/>
          <a:p>
            <a:r>
              <a:rPr lang="en-US" sz="1200" dirty="0"/>
              <a:t>Processed Data stored in form of Hive Tables </a:t>
            </a:r>
            <a:endParaRPr lang="en-IN" sz="1200" dirty="0"/>
          </a:p>
        </p:txBody>
      </p:sp>
      <p:sp>
        <p:nvSpPr>
          <p:cNvPr id="22" name="TextBox 21">
            <a:extLst>
              <a:ext uri="{FF2B5EF4-FFF2-40B4-BE49-F238E27FC236}">
                <a16:creationId xmlns:a16="http://schemas.microsoft.com/office/drawing/2014/main" id="{A57F2DC1-F143-43AF-9CF0-66C739FF7820}"/>
              </a:ext>
            </a:extLst>
          </p:cNvPr>
          <p:cNvSpPr txBox="1"/>
          <p:nvPr/>
        </p:nvSpPr>
        <p:spPr>
          <a:xfrm>
            <a:off x="8422134" y="4296536"/>
            <a:ext cx="1642177" cy="461665"/>
          </a:xfrm>
          <a:prstGeom prst="rect">
            <a:avLst/>
          </a:prstGeom>
          <a:noFill/>
        </p:spPr>
        <p:txBody>
          <a:bodyPr wrap="square" rtlCol="0">
            <a:spAutoFit/>
          </a:bodyPr>
          <a:lstStyle/>
          <a:p>
            <a:r>
              <a:rPr lang="en-US" sz="1200" dirty="0"/>
              <a:t>Enriched Data towards Preprocessing stage</a:t>
            </a:r>
            <a:endParaRPr lang="en-IN" sz="1200" dirty="0"/>
          </a:p>
        </p:txBody>
      </p:sp>
      <p:sp>
        <p:nvSpPr>
          <p:cNvPr id="26" name="TextBox 25">
            <a:extLst>
              <a:ext uri="{FF2B5EF4-FFF2-40B4-BE49-F238E27FC236}">
                <a16:creationId xmlns:a16="http://schemas.microsoft.com/office/drawing/2014/main" id="{01C64F66-90FA-4644-9B65-5D993CAA324B}"/>
              </a:ext>
            </a:extLst>
          </p:cNvPr>
          <p:cNvSpPr txBox="1"/>
          <p:nvPr/>
        </p:nvSpPr>
        <p:spPr>
          <a:xfrm>
            <a:off x="1747223" y="4276219"/>
            <a:ext cx="2008921" cy="461665"/>
          </a:xfrm>
          <a:prstGeom prst="rect">
            <a:avLst/>
          </a:prstGeom>
          <a:noFill/>
        </p:spPr>
        <p:txBody>
          <a:bodyPr wrap="square" rtlCol="0">
            <a:spAutoFit/>
          </a:bodyPr>
          <a:lstStyle/>
          <a:p>
            <a:r>
              <a:rPr lang="en-US" sz="1200" dirty="0"/>
              <a:t>Connecting Hive for </a:t>
            </a:r>
          </a:p>
          <a:p>
            <a:r>
              <a:rPr lang="en-US" sz="1200" dirty="0"/>
              <a:t>Data Visualization</a:t>
            </a:r>
            <a:endParaRPr lang="en-IN" sz="1200" dirty="0"/>
          </a:p>
        </p:txBody>
      </p:sp>
      <p:sp>
        <p:nvSpPr>
          <p:cNvPr id="32" name="TextBox 31">
            <a:extLst>
              <a:ext uri="{FF2B5EF4-FFF2-40B4-BE49-F238E27FC236}">
                <a16:creationId xmlns:a16="http://schemas.microsoft.com/office/drawing/2014/main" id="{7F0F8CFD-E56E-4B9A-AABC-4CA02C76DB1B}"/>
              </a:ext>
            </a:extLst>
          </p:cNvPr>
          <p:cNvSpPr txBox="1"/>
          <p:nvPr/>
        </p:nvSpPr>
        <p:spPr>
          <a:xfrm>
            <a:off x="9722440" y="6179348"/>
            <a:ext cx="1455039" cy="461665"/>
          </a:xfrm>
          <a:prstGeom prst="rect">
            <a:avLst/>
          </a:prstGeom>
          <a:noFill/>
        </p:spPr>
        <p:txBody>
          <a:bodyPr wrap="square" rtlCol="0">
            <a:spAutoFit/>
          </a:bodyPr>
          <a:lstStyle/>
          <a:p>
            <a:r>
              <a:rPr lang="en-US" sz="1200" dirty="0"/>
              <a:t>Machine Learning Model Stage</a:t>
            </a:r>
            <a:endParaRPr lang="en-IN" sz="1200" dirty="0"/>
          </a:p>
        </p:txBody>
      </p:sp>
      <p:cxnSp>
        <p:nvCxnSpPr>
          <p:cNvPr id="36" name="Straight Arrow Connector 35">
            <a:extLst>
              <a:ext uri="{FF2B5EF4-FFF2-40B4-BE49-F238E27FC236}">
                <a16:creationId xmlns:a16="http://schemas.microsoft.com/office/drawing/2014/main" id="{BE5E9801-F530-42ED-9EAD-F77F70B67BF6}"/>
              </a:ext>
            </a:extLst>
          </p:cNvPr>
          <p:cNvCxnSpPr>
            <a:cxnSpLocks/>
          </p:cNvCxnSpPr>
          <p:nvPr/>
        </p:nvCxnSpPr>
        <p:spPr>
          <a:xfrm flipV="1">
            <a:off x="1856279" y="1948251"/>
            <a:ext cx="1090772" cy="10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4802F09-66FA-4544-9703-4CC4D7532F6E}"/>
              </a:ext>
            </a:extLst>
          </p:cNvPr>
          <p:cNvCxnSpPr>
            <a:cxnSpLocks/>
          </p:cNvCxnSpPr>
          <p:nvPr/>
        </p:nvCxnSpPr>
        <p:spPr>
          <a:xfrm flipV="1">
            <a:off x="4803542" y="1259095"/>
            <a:ext cx="1252766" cy="551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13A4F85-8FAD-4726-AA0A-96B2E1774CE5}"/>
              </a:ext>
            </a:extLst>
          </p:cNvPr>
          <p:cNvCxnSpPr>
            <a:cxnSpLocks/>
          </p:cNvCxnSpPr>
          <p:nvPr/>
        </p:nvCxnSpPr>
        <p:spPr>
          <a:xfrm>
            <a:off x="4829812" y="2282262"/>
            <a:ext cx="1226496" cy="330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AB44089-AF05-4CE1-97FF-146F630530B9}"/>
              </a:ext>
            </a:extLst>
          </p:cNvPr>
          <p:cNvCxnSpPr>
            <a:cxnSpLocks/>
          </p:cNvCxnSpPr>
          <p:nvPr/>
        </p:nvCxnSpPr>
        <p:spPr>
          <a:xfrm flipV="1">
            <a:off x="8544489" y="1707958"/>
            <a:ext cx="1090772" cy="10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AFAB167C-ED44-465B-9749-FE5B8C639064}"/>
              </a:ext>
            </a:extLst>
          </p:cNvPr>
          <p:cNvSpPr txBox="1"/>
          <p:nvPr/>
        </p:nvSpPr>
        <p:spPr>
          <a:xfrm>
            <a:off x="8445857" y="1803376"/>
            <a:ext cx="1594732" cy="276999"/>
          </a:xfrm>
          <a:prstGeom prst="rect">
            <a:avLst/>
          </a:prstGeom>
          <a:noFill/>
        </p:spPr>
        <p:txBody>
          <a:bodyPr wrap="none" rtlCol="0">
            <a:spAutoFit/>
          </a:bodyPr>
          <a:lstStyle/>
          <a:p>
            <a:r>
              <a:rPr lang="en-US" sz="1200" dirty="0"/>
              <a:t>Incremental Data Load</a:t>
            </a:r>
            <a:endParaRPr lang="en-IN" sz="1200" dirty="0"/>
          </a:p>
        </p:txBody>
      </p:sp>
      <p:cxnSp>
        <p:nvCxnSpPr>
          <p:cNvPr id="50" name="Straight Arrow Connector 49">
            <a:extLst>
              <a:ext uri="{FF2B5EF4-FFF2-40B4-BE49-F238E27FC236}">
                <a16:creationId xmlns:a16="http://schemas.microsoft.com/office/drawing/2014/main" id="{7898EA82-56C6-4565-A2DA-155D2051E07C}"/>
              </a:ext>
            </a:extLst>
          </p:cNvPr>
          <p:cNvCxnSpPr>
            <a:cxnSpLocks/>
          </p:cNvCxnSpPr>
          <p:nvPr/>
        </p:nvCxnSpPr>
        <p:spPr>
          <a:xfrm>
            <a:off x="10911703" y="2600593"/>
            <a:ext cx="10887" cy="1079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3172D563-B8EE-41A9-A198-18F3F6B63DC0}"/>
              </a:ext>
            </a:extLst>
          </p:cNvPr>
          <p:cNvCxnSpPr>
            <a:cxnSpLocks/>
          </p:cNvCxnSpPr>
          <p:nvPr/>
        </p:nvCxnSpPr>
        <p:spPr>
          <a:xfrm flipH="1">
            <a:off x="8775343" y="4047706"/>
            <a:ext cx="108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2D3A58E3-D0CF-4BDA-B0DC-B544DB653DFB}"/>
              </a:ext>
            </a:extLst>
          </p:cNvPr>
          <p:cNvCxnSpPr>
            <a:cxnSpLocks/>
          </p:cNvCxnSpPr>
          <p:nvPr/>
        </p:nvCxnSpPr>
        <p:spPr>
          <a:xfrm flipH="1">
            <a:off x="4809699" y="4228262"/>
            <a:ext cx="108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873686A-AF74-4A7B-877F-8D9FF40AC48A}"/>
              </a:ext>
            </a:extLst>
          </p:cNvPr>
          <p:cNvCxnSpPr>
            <a:cxnSpLocks/>
          </p:cNvCxnSpPr>
          <p:nvPr/>
        </p:nvCxnSpPr>
        <p:spPr>
          <a:xfrm flipH="1">
            <a:off x="1856279" y="4237368"/>
            <a:ext cx="108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955F3AE8-9716-4FCF-A56A-8707AFCB4151}"/>
              </a:ext>
            </a:extLst>
          </p:cNvPr>
          <p:cNvCxnSpPr>
            <a:cxnSpLocks/>
          </p:cNvCxnSpPr>
          <p:nvPr/>
        </p:nvCxnSpPr>
        <p:spPr>
          <a:xfrm>
            <a:off x="10900816" y="4948698"/>
            <a:ext cx="10887" cy="1079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9CBB6579-23B7-41A7-B50A-99C061E45B5F}"/>
              </a:ext>
            </a:extLst>
          </p:cNvPr>
          <p:cNvCxnSpPr>
            <a:cxnSpLocks/>
          </p:cNvCxnSpPr>
          <p:nvPr/>
        </p:nvCxnSpPr>
        <p:spPr>
          <a:xfrm flipH="1">
            <a:off x="9725025" y="5996460"/>
            <a:ext cx="11334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D8AD3E6-B318-48AD-B508-E274275A5BEF}"/>
              </a:ext>
            </a:extLst>
          </p:cNvPr>
          <p:cNvSpPr txBox="1"/>
          <p:nvPr/>
        </p:nvSpPr>
        <p:spPr>
          <a:xfrm>
            <a:off x="2938091" y="142625"/>
            <a:ext cx="5720134" cy="707886"/>
          </a:xfrm>
          <a:prstGeom prst="rect">
            <a:avLst/>
          </a:prstGeom>
          <a:noFill/>
        </p:spPr>
        <p:txBody>
          <a:bodyPr wrap="square" rtlCol="0">
            <a:spAutoFit/>
          </a:bodyPr>
          <a:lstStyle/>
          <a:p>
            <a:pPr algn="ctr"/>
            <a:r>
              <a:rPr lang="en-US" sz="4000" b="1" u="sng" dirty="0">
                <a:solidFill>
                  <a:schemeClr val="accent1"/>
                </a:solidFill>
              </a:rPr>
              <a:t>PROJECT ARCHITECTURE </a:t>
            </a:r>
            <a:endParaRPr lang="en-IN" sz="4000" b="1" u="sng" dirty="0">
              <a:solidFill>
                <a:schemeClr val="accent1"/>
              </a:solidFill>
            </a:endParaRPr>
          </a:p>
        </p:txBody>
      </p:sp>
      <p:cxnSp>
        <p:nvCxnSpPr>
          <p:cNvPr id="28" name="Straight Connector 27">
            <a:extLst>
              <a:ext uri="{FF2B5EF4-FFF2-40B4-BE49-F238E27FC236}">
                <a16:creationId xmlns:a16="http://schemas.microsoft.com/office/drawing/2014/main" id="{BCB3B9C9-FE72-420B-9A2E-5972790CF7CC}"/>
              </a:ext>
            </a:extLst>
          </p:cNvPr>
          <p:cNvCxnSpPr>
            <a:cxnSpLocks/>
          </p:cNvCxnSpPr>
          <p:nvPr/>
        </p:nvCxnSpPr>
        <p:spPr>
          <a:xfrm flipV="1">
            <a:off x="133350" y="3401224"/>
            <a:ext cx="8288784" cy="14047"/>
          </a:xfrm>
          <a:prstGeom prst="straightConnector1">
            <a:avLst/>
          </a:prstGeom>
          <a:ln w="12700">
            <a:prstDash val="dash"/>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5F93364-68A8-4DAE-BD44-F447E0266E62}"/>
              </a:ext>
            </a:extLst>
          </p:cNvPr>
          <p:cNvCxnSpPr>
            <a:cxnSpLocks/>
          </p:cNvCxnSpPr>
          <p:nvPr/>
        </p:nvCxnSpPr>
        <p:spPr>
          <a:xfrm>
            <a:off x="133350" y="3429000"/>
            <a:ext cx="0" cy="1559718"/>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FB7FA36B-ACBF-49FA-A1BD-014139EDA2B6}"/>
              </a:ext>
            </a:extLst>
          </p:cNvPr>
          <p:cNvCxnSpPr>
            <a:cxnSpLocks/>
          </p:cNvCxnSpPr>
          <p:nvPr/>
        </p:nvCxnSpPr>
        <p:spPr>
          <a:xfrm flipV="1">
            <a:off x="133350" y="4948698"/>
            <a:ext cx="8276636" cy="4002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621056-4A61-4B01-A27E-772165A064A8}"/>
              </a:ext>
            </a:extLst>
          </p:cNvPr>
          <p:cNvCxnSpPr>
            <a:cxnSpLocks/>
          </p:cNvCxnSpPr>
          <p:nvPr/>
        </p:nvCxnSpPr>
        <p:spPr>
          <a:xfrm>
            <a:off x="8410575" y="3429000"/>
            <a:ext cx="0" cy="14954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51554BF-CC7A-4F37-B945-FC77CDF0A19E}"/>
              </a:ext>
            </a:extLst>
          </p:cNvPr>
          <p:cNvSpPr txBox="1"/>
          <p:nvPr/>
        </p:nvSpPr>
        <p:spPr>
          <a:xfrm>
            <a:off x="728981" y="2965386"/>
            <a:ext cx="1924049" cy="276999"/>
          </a:xfrm>
          <a:prstGeom prst="rect">
            <a:avLst/>
          </a:prstGeom>
          <a:noFill/>
        </p:spPr>
        <p:txBody>
          <a:bodyPr wrap="square" rtlCol="0">
            <a:spAutoFit/>
          </a:bodyPr>
          <a:lstStyle/>
          <a:p>
            <a:r>
              <a:rPr lang="en-US" sz="1200" dirty="0"/>
              <a:t>PROJECT PART-1</a:t>
            </a:r>
            <a:endParaRPr lang="en-IN" sz="1200" dirty="0"/>
          </a:p>
        </p:txBody>
      </p:sp>
      <p:cxnSp>
        <p:nvCxnSpPr>
          <p:cNvPr id="55" name="Straight Connector 54">
            <a:extLst>
              <a:ext uri="{FF2B5EF4-FFF2-40B4-BE49-F238E27FC236}">
                <a16:creationId xmlns:a16="http://schemas.microsoft.com/office/drawing/2014/main" id="{55952448-86CF-4A0D-9500-E5D4354BAC7E}"/>
              </a:ext>
            </a:extLst>
          </p:cNvPr>
          <p:cNvCxnSpPr>
            <a:cxnSpLocks/>
          </p:cNvCxnSpPr>
          <p:nvPr/>
        </p:nvCxnSpPr>
        <p:spPr>
          <a:xfrm flipV="1">
            <a:off x="5331538" y="5179101"/>
            <a:ext cx="5927012" cy="288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FE80776-9BA1-4CA2-929A-CA3269B1FD37}"/>
              </a:ext>
            </a:extLst>
          </p:cNvPr>
          <p:cNvCxnSpPr>
            <a:cxnSpLocks/>
          </p:cNvCxnSpPr>
          <p:nvPr/>
        </p:nvCxnSpPr>
        <p:spPr>
          <a:xfrm>
            <a:off x="5319579" y="5224595"/>
            <a:ext cx="9524" cy="136954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FB67265-C262-4EE6-9927-30E3AB1187DB}"/>
              </a:ext>
            </a:extLst>
          </p:cNvPr>
          <p:cNvCxnSpPr>
            <a:cxnSpLocks/>
          </p:cNvCxnSpPr>
          <p:nvPr/>
        </p:nvCxnSpPr>
        <p:spPr>
          <a:xfrm flipV="1">
            <a:off x="5347965" y="6634161"/>
            <a:ext cx="5962425"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F27681B-F149-4B4C-9F30-EFC861E57AD9}"/>
              </a:ext>
            </a:extLst>
          </p:cNvPr>
          <p:cNvCxnSpPr>
            <a:cxnSpLocks/>
          </p:cNvCxnSpPr>
          <p:nvPr/>
        </p:nvCxnSpPr>
        <p:spPr>
          <a:xfrm>
            <a:off x="11300866" y="5184755"/>
            <a:ext cx="0" cy="1449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DF452F2-EB73-4653-A551-9231250ACD70}"/>
              </a:ext>
            </a:extLst>
          </p:cNvPr>
          <p:cNvSpPr txBox="1"/>
          <p:nvPr/>
        </p:nvSpPr>
        <p:spPr>
          <a:xfrm>
            <a:off x="3996328" y="5751423"/>
            <a:ext cx="1781569" cy="276999"/>
          </a:xfrm>
          <a:prstGeom prst="rect">
            <a:avLst/>
          </a:prstGeom>
          <a:noFill/>
        </p:spPr>
        <p:txBody>
          <a:bodyPr wrap="square" rtlCol="0">
            <a:spAutoFit/>
          </a:bodyPr>
          <a:lstStyle/>
          <a:p>
            <a:r>
              <a:rPr lang="en-US" sz="1200" dirty="0"/>
              <a:t>PROJECT PART-2</a:t>
            </a:r>
            <a:endParaRPr lang="en-IN" sz="1200" dirty="0"/>
          </a:p>
        </p:txBody>
      </p:sp>
    </p:spTree>
    <p:extLst>
      <p:ext uri="{BB962C8B-B14F-4D97-AF65-F5344CB8AC3E}">
        <p14:creationId xmlns:p14="http://schemas.microsoft.com/office/powerpoint/2010/main" val="184039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2B7B-1DFF-4264-8567-763B08480E27}"/>
              </a:ext>
            </a:extLst>
          </p:cNvPr>
          <p:cNvSpPr>
            <a:spLocks noGrp="1"/>
          </p:cNvSpPr>
          <p:nvPr>
            <p:ph type="title"/>
          </p:nvPr>
        </p:nvSpPr>
        <p:spPr>
          <a:xfrm>
            <a:off x="200025" y="0"/>
            <a:ext cx="11153775" cy="711200"/>
          </a:xfrm>
        </p:spPr>
        <p:txBody>
          <a:bodyPr>
            <a:normAutofit/>
          </a:bodyPr>
          <a:lstStyle/>
          <a:p>
            <a:pPr algn="ctr"/>
            <a:r>
              <a:rPr lang="en-US" sz="4000" b="1" u="sng" dirty="0">
                <a:solidFill>
                  <a:schemeClr val="accent1"/>
                </a:solidFill>
              </a:rPr>
              <a:t>Challenges faced in Project</a:t>
            </a:r>
            <a:endParaRPr lang="en-IN" sz="4000" b="1" u="sng" dirty="0">
              <a:solidFill>
                <a:schemeClr val="accent1"/>
              </a:solidFill>
            </a:endParaRPr>
          </a:p>
        </p:txBody>
      </p:sp>
      <p:sp>
        <p:nvSpPr>
          <p:cNvPr id="3" name="Content Placeholder 2">
            <a:extLst>
              <a:ext uri="{FF2B5EF4-FFF2-40B4-BE49-F238E27FC236}">
                <a16:creationId xmlns:a16="http://schemas.microsoft.com/office/drawing/2014/main" id="{6045054D-434D-405B-8D7E-FD13D7B9DC0E}"/>
              </a:ext>
            </a:extLst>
          </p:cNvPr>
          <p:cNvSpPr>
            <a:spLocks noGrp="1"/>
          </p:cNvSpPr>
          <p:nvPr>
            <p:ph idx="1"/>
          </p:nvPr>
        </p:nvSpPr>
        <p:spPr>
          <a:xfrm>
            <a:off x="133351" y="1076324"/>
            <a:ext cx="11744324" cy="5781675"/>
          </a:xfrm>
        </p:spPr>
        <p:txBody>
          <a:bodyPr>
            <a:normAutofit/>
          </a:bodyPr>
          <a:lstStyle/>
          <a:p>
            <a:pPr>
              <a:lnSpc>
                <a:spcPct val="100000"/>
              </a:lnSpc>
            </a:pPr>
            <a:r>
              <a:rPr lang="en-US" sz="2000" dirty="0"/>
              <a:t>“Timestamp” and “Expiry_Date” columns in dataset was facing an issue in processing. So the need was to convert the string format into date format.</a:t>
            </a:r>
            <a:br>
              <a:rPr lang="en-US" sz="2000" dirty="0"/>
            </a:br>
            <a:endParaRPr lang="en-US" sz="2000" dirty="0"/>
          </a:p>
          <a:p>
            <a:pPr>
              <a:lnSpc>
                <a:spcPct val="100000"/>
              </a:lnSpc>
            </a:pPr>
            <a:r>
              <a:rPr lang="en-US" sz="2000" dirty="0"/>
              <a:t>Problem was arising in the process of exporting data from Sqoop to RDS and Sqoop directory was not having MySQL by default so the need was to include MySQL connector in the Sqoop directory.</a:t>
            </a:r>
          </a:p>
          <a:p>
            <a:pPr>
              <a:lnSpc>
                <a:spcPct val="100000"/>
              </a:lnSpc>
            </a:pPr>
            <a:endParaRPr lang="en-US" sz="2000" dirty="0"/>
          </a:p>
          <a:p>
            <a:pPr>
              <a:lnSpc>
                <a:spcPct val="100000"/>
              </a:lnSpc>
            </a:pPr>
            <a:r>
              <a:rPr lang="en-US" sz="2000" dirty="0"/>
              <a:t> Shell file wasn’t supporting HDFS commands so the data couldn’t be directly get into HDFS hence the dumping of data into S3 was done through AWS CLI command.</a:t>
            </a:r>
          </a:p>
          <a:p>
            <a:pPr marL="0" indent="0">
              <a:lnSpc>
                <a:spcPct val="100000"/>
              </a:lnSpc>
              <a:buNone/>
            </a:pPr>
            <a:endParaRPr lang="en-US" sz="2000" dirty="0"/>
          </a:p>
          <a:p>
            <a:pPr>
              <a:lnSpc>
                <a:spcPct val="100000"/>
              </a:lnSpc>
            </a:pPr>
            <a:r>
              <a:rPr lang="en-US" sz="2000" dirty="0"/>
              <a:t>Synchronizing the distributed tasks and performing the execution as a whole in automation point of view seemed the most challenging one.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IN" dirty="0"/>
          </a:p>
        </p:txBody>
      </p:sp>
    </p:spTree>
    <p:extLst>
      <p:ext uri="{BB962C8B-B14F-4D97-AF65-F5344CB8AC3E}">
        <p14:creationId xmlns:p14="http://schemas.microsoft.com/office/powerpoint/2010/main" val="344100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F910-58E4-4DAF-AEB8-DEFB9316C1CB}"/>
              </a:ext>
            </a:extLst>
          </p:cNvPr>
          <p:cNvSpPr>
            <a:spLocks noGrp="1"/>
          </p:cNvSpPr>
          <p:nvPr>
            <p:ph type="title"/>
          </p:nvPr>
        </p:nvSpPr>
        <p:spPr>
          <a:xfrm>
            <a:off x="523875" y="293687"/>
            <a:ext cx="10515600" cy="1325563"/>
          </a:xfrm>
        </p:spPr>
        <p:txBody>
          <a:bodyPr>
            <a:normAutofit/>
          </a:bodyPr>
          <a:lstStyle/>
          <a:p>
            <a:pPr algn="ctr"/>
            <a:r>
              <a:rPr lang="en-US" sz="4000" b="1" u="sng" dirty="0">
                <a:solidFill>
                  <a:schemeClr val="accent1"/>
                </a:solidFill>
              </a:rPr>
              <a:t>Future Scope of Stock Price Predictor Model</a:t>
            </a:r>
            <a:endParaRPr lang="en-IN" sz="4000" b="1" u="sng" dirty="0">
              <a:solidFill>
                <a:schemeClr val="accent1"/>
              </a:solidFill>
            </a:endParaRPr>
          </a:p>
        </p:txBody>
      </p:sp>
      <p:sp>
        <p:nvSpPr>
          <p:cNvPr id="3" name="Content Placeholder 2">
            <a:extLst>
              <a:ext uri="{FF2B5EF4-FFF2-40B4-BE49-F238E27FC236}">
                <a16:creationId xmlns:a16="http://schemas.microsoft.com/office/drawing/2014/main" id="{FA757766-EDF1-4D98-B398-278755083160}"/>
              </a:ext>
            </a:extLst>
          </p:cNvPr>
          <p:cNvSpPr>
            <a:spLocks noGrp="1"/>
          </p:cNvSpPr>
          <p:nvPr>
            <p:ph idx="1"/>
          </p:nvPr>
        </p:nvSpPr>
        <p:spPr>
          <a:xfrm>
            <a:off x="419100" y="1619250"/>
            <a:ext cx="10934700" cy="4557713"/>
          </a:xfrm>
        </p:spPr>
        <p:txBody>
          <a:bodyPr>
            <a:normAutofit/>
          </a:bodyPr>
          <a:lstStyle/>
          <a:p>
            <a:r>
              <a:rPr lang="en-US" sz="2200" dirty="0"/>
              <a:t>The model can be useful for people interested in doing investments in Stock Market.</a:t>
            </a:r>
          </a:p>
          <a:p>
            <a:endParaRPr lang="en-US" sz="2200" dirty="0"/>
          </a:p>
          <a:p>
            <a:r>
              <a:rPr lang="en-US" sz="2200" dirty="0"/>
              <a:t>Investors always try to find a way to maximize their profits or minimize losses that may happen anytime in a highly volatile Market. </a:t>
            </a:r>
          </a:p>
          <a:p>
            <a:pPr marL="0" indent="0">
              <a:buNone/>
            </a:pPr>
            <a:endParaRPr lang="en-US" sz="2200" dirty="0"/>
          </a:p>
          <a:p>
            <a:r>
              <a:rPr lang="en-US" sz="2200" dirty="0"/>
              <a:t>It gives them an idea where and when their securities can get appreciated or depreciated.</a:t>
            </a:r>
          </a:p>
          <a:p>
            <a:endParaRPr lang="en-US" sz="2200" dirty="0"/>
          </a:p>
          <a:p>
            <a:endParaRPr lang="en-IN" sz="2200" dirty="0"/>
          </a:p>
        </p:txBody>
      </p:sp>
    </p:spTree>
    <p:extLst>
      <p:ext uri="{BB962C8B-B14F-4D97-AF65-F5344CB8AC3E}">
        <p14:creationId xmlns:p14="http://schemas.microsoft.com/office/powerpoint/2010/main" val="2869269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459</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e-DBDA PROJECT  NSE Futures &amp; Options Data Analysis</vt:lpstr>
      <vt:lpstr>Table of Contents</vt:lpstr>
      <vt:lpstr>Data Discovery</vt:lpstr>
      <vt:lpstr> Dataset Description </vt:lpstr>
      <vt:lpstr>PowerPoint Presentation</vt:lpstr>
      <vt:lpstr>Challenges faced in Project</vt:lpstr>
      <vt:lpstr>Future Scope of Stock Price Predictor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Kori</dc:creator>
  <cp:lastModifiedBy>Rohan Kori</cp:lastModifiedBy>
  <cp:revision>42</cp:revision>
  <dcterms:created xsi:type="dcterms:W3CDTF">2021-03-15T11:09:59Z</dcterms:created>
  <dcterms:modified xsi:type="dcterms:W3CDTF">2021-04-16T11:55:33Z</dcterms:modified>
</cp:coreProperties>
</file>