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8" r:id="rId6"/>
    <p:sldId id="315" r:id="rId7"/>
    <p:sldId id="311" r:id="rId8"/>
    <p:sldId id="316" r:id="rId9"/>
    <p:sldId id="318" r:id="rId10"/>
    <p:sldId id="319" r:id="rId11"/>
    <p:sldId id="321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the Ideas to create enhancement to the “DARPA”</a:t>
          </a:r>
          <a:r>
            <a:rPr lang="en-US" b="0" i="0" dirty="0"/>
            <a:t> (Defense Advanced Research Projects Agency) </a:t>
          </a:r>
          <a:r>
            <a:rPr lang="en-US" dirty="0"/>
            <a:t>claim dataset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of web mining techniques to implement those ideas	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and improve the credibility of Social and Behavioral Science Research results and claims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EC9C2947-A5AE-4428-97B3-4DC901B7FE9E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8BD0EBFB-B24E-48F9-A6C2-51A15FD40E87}" type="pres">
      <dgm:prSet presAssocID="{40FC4FFE-8987-4A26-B7F4-8A516F18ADAE}" presName="compNode" presStyleCnt="0"/>
      <dgm:spPr/>
    </dgm:pt>
    <dgm:pt modelId="{057880D9-110B-4BB3-A584-25DC658E501D}" type="pres">
      <dgm:prSet presAssocID="{40FC4FFE-8987-4A26-B7F4-8A516F18ADAE}" presName="bgRect" presStyleLbl="bgShp" presStyleIdx="0" presStyleCnt="3"/>
      <dgm:spPr/>
    </dgm:pt>
    <dgm:pt modelId="{12CA355A-206C-48F2-8BF7-A12C47D07D2C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058AB5D-3B5D-4552-A869-08867FEEB1D0}" type="pres">
      <dgm:prSet presAssocID="{40FC4FFE-8987-4A26-B7F4-8A516F18ADAE}" presName="spaceRect" presStyleCnt="0"/>
      <dgm:spPr/>
    </dgm:pt>
    <dgm:pt modelId="{4A31A120-0902-43C1-B054-D245A9E8A030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BBECD2F4-1219-43B3-9C55-EC0C63A1D733}" type="pres">
      <dgm:prSet presAssocID="{5B62599A-5C9B-48E7-896E-EA782AC60C8B}" presName="sibTrans" presStyleCnt="0"/>
      <dgm:spPr/>
    </dgm:pt>
    <dgm:pt modelId="{EA1F738B-6723-4025-8E47-9284359D4459}" type="pres">
      <dgm:prSet presAssocID="{49225C73-1633-42F1-AB3B-7CB183E5F8B8}" presName="compNode" presStyleCnt="0"/>
      <dgm:spPr/>
    </dgm:pt>
    <dgm:pt modelId="{833C9A72-71CE-48F7-AE6E-9CCFDF028047}" type="pres">
      <dgm:prSet presAssocID="{49225C73-1633-42F1-AB3B-7CB183E5F8B8}" presName="bgRect" presStyleLbl="bgShp" presStyleIdx="1" presStyleCnt="3" custLinFactNeighborY="2287"/>
      <dgm:spPr/>
    </dgm:pt>
    <dgm:pt modelId="{5F7EF5A9-FA9F-48AB-B95E-45DCAE1B2029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A9784587-9F60-42C9-BD2F-27442A3042D2}" type="pres">
      <dgm:prSet presAssocID="{49225C73-1633-42F1-AB3B-7CB183E5F8B8}" presName="spaceRect" presStyleCnt="0"/>
      <dgm:spPr/>
    </dgm:pt>
    <dgm:pt modelId="{04C6F80B-ED7D-474F-9299-A1FE89EAF3F3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3F626426-6E9F-4BDA-B0F6-7DFD8EF3537E}" type="pres">
      <dgm:prSet presAssocID="{9646853A-8964-4519-A5B1-0B7D18B2983D}" presName="sibTrans" presStyleCnt="0"/>
      <dgm:spPr/>
    </dgm:pt>
    <dgm:pt modelId="{5E156407-ABC3-4414-B8DA-8155C1C68E9D}" type="pres">
      <dgm:prSet presAssocID="{1C383F32-22E8-4F62-A3E0-BDC3D5F48992}" presName="compNode" presStyleCnt="0"/>
      <dgm:spPr/>
    </dgm:pt>
    <dgm:pt modelId="{5EF4EDB4-6487-45A7-B030-A1CC37C7E848}" type="pres">
      <dgm:prSet presAssocID="{1C383F32-22E8-4F62-A3E0-BDC3D5F48992}" presName="bgRect" presStyleLbl="bgShp" presStyleIdx="2" presStyleCnt="3"/>
      <dgm:spPr/>
    </dgm:pt>
    <dgm:pt modelId="{C7235946-78F5-40E6-A597-DB41AEE2819E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96548B4-3E57-45EE-B7A9-48F02F744BDB}" type="pres">
      <dgm:prSet presAssocID="{1C383F32-22E8-4F62-A3E0-BDC3D5F48992}" presName="spaceRect" presStyleCnt="0"/>
      <dgm:spPr/>
    </dgm:pt>
    <dgm:pt modelId="{63ACB52E-2C8A-4B62-AD02-EB7117EC3E2C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4288D9F-6898-4824-AE77-2FCA0E0595C1}" type="presOf" srcId="{40FC4FFE-8987-4A26-B7F4-8A516F18ADAE}" destId="{4A31A120-0902-43C1-B054-D245A9E8A030}" srcOrd="0" destOrd="0" presId="urn:microsoft.com/office/officeart/2018/2/layout/IconVerticalSolidList"/>
    <dgm:cxn modelId="{B48174A3-6224-401D-931B-2AA73F057035}" type="presOf" srcId="{1C383F32-22E8-4F62-A3E0-BDC3D5F48992}" destId="{63ACB52E-2C8A-4B62-AD02-EB7117EC3E2C}" srcOrd="0" destOrd="0" presId="urn:microsoft.com/office/officeart/2018/2/layout/IconVerticalSolidList"/>
    <dgm:cxn modelId="{27E414FD-94DF-4765-A7F5-15D2F53B48D4}" type="presOf" srcId="{49225C73-1633-42F1-AB3B-7CB183E5F8B8}" destId="{04C6F80B-ED7D-474F-9299-A1FE89EAF3F3}" srcOrd="0" destOrd="0" presId="urn:microsoft.com/office/officeart/2018/2/layout/IconVerticalSolidList"/>
    <dgm:cxn modelId="{228D24FD-C040-4A6E-9E97-8FC58C70579C}" type="presOf" srcId="{01A66772-F185-4D58-B8BB-E9370D7A7A2B}" destId="{EC9C2947-A5AE-4428-97B3-4DC901B7FE9E}" srcOrd="0" destOrd="0" presId="urn:microsoft.com/office/officeart/2018/2/layout/IconVerticalSolidList"/>
    <dgm:cxn modelId="{4B363FF2-F214-49C3-B559-52714C4EDA42}" type="presParOf" srcId="{EC9C2947-A5AE-4428-97B3-4DC901B7FE9E}" destId="{8BD0EBFB-B24E-48F9-A6C2-51A15FD40E87}" srcOrd="0" destOrd="0" presId="urn:microsoft.com/office/officeart/2018/2/layout/IconVerticalSolidList"/>
    <dgm:cxn modelId="{30D2D767-381D-4696-807A-46AF45ABBADB}" type="presParOf" srcId="{8BD0EBFB-B24E-48F9-A6C2-51A15FD40E87}" destId="{057880D9-110B-4BB3-A584-25DC658E501D}" srcOrd="0" destOrd="0" presId="urn:microsoft.com/office/officeart/2018/2/layout/IconVerticalSolidList"/>
    <dgm:cxn modelId="{F06D61C0-8548-42AE-934A-2075296656ED}" type="presParOf" srcId="{8BD0EBFB-B24E-48F9-A6C2-51A15FD40E87}" destId="{12CA355A-206C-48F2-8BF7-A12C47D07D2C}" srcOrd="1" destOrd="0" presId="urn:microsoft.com/office/officeart/2018/2/layout/IconVerticalSolidList"/>
    <dgm:cxn modelId="{7F1AE39F-971C-4BCB-922C-8B7B0D8B886B}" type="presParOf" srcId="{8BD0EBFB-B24E-48F9-A6C2-51A15FD40E87}" destId="{7058AB5D-3B5D-4552-A869-08867FEEB1D0}" srcOrd="2" destOrd="0" presId="urn:microsoft.com/office/officeart/2018/2/layout/IconVerticalSolidList"/>
    <dgm:cxn modelId="{6EA6A189-B8B2-434C-9CBA-C0A8515A002D}" type="presParOf" srcId="{8BD0EBFB-B24E-48F9-A6C2-51A15FD40E87}" destId="{4A31A120-0902-43C1-B054-D245A9E8A030}" srcOrd="3" destOrd="0" presId="urn:microsoft.com/office/officeart/2018/2/layout/IconVerticalSolidList"/>
    <dgm:cxn modelId="{A9419504-2F06-40B7-B467-D44F9B2C19CD}" type="presParOf" srcId="{EC9C2947-A5AE-4428-97B3-4DC901B7FE9E}" destId="{BBECD2F4-1219-43B3-9C55-EC0C63A1D733}" srcOrd="1" destOrd="0" presId="urn:microsoft.com/office/officeart/2018/2/layout/IconVerticalSolidList"/>
    <dgm:cxn modelId="{157E4569-337F-4871-B1D3-D63C56910EB8}" type="presParOf" srcId="{EC9C2947-A5AE-4428-97B3-4DC901B7FE9E}" destId="{EA1F738B-6723-4025-8E47-9284359D4459}" srcOrd="2" destOrd="0" presId="urn:microsoft.com/office/officeart/2018/2/layout/IconVerticalSolidList"/>
    <dgm:cxn modelId="{C75CEFE7-C59E-42B4-BE62-5BB93311E0AC}" type="presParOf" srcId="{EA1F738B-6723-4025-8E47-9284359D4459}" destId="{833C9A72-71CE-48F7-AE6E-9CCFDF028047}" srcOrd="0" destOrd="0" presId="urn:microsoft.com/office/officeart/2018/2/layout/IconVerticalSolidList"/>
    <dgm:cxn modelId="{CC30DA78-7938-4047-92C4-6F57684311EC}" type="presParOf" srcId="{EA1F738B-6723-4025-8E47-9284359D4459}" destId="{5F7EF5A9-FA9F-48AB-B95E-45DCAE1B2029}" srcOrd="1" destOrd="0" presId="urn:microsoft.com/office/officeart/2018/2/layout/IconVerticalSolidList"/>
    <dgm:cxn modelId="{591ACFE6-D5E6-418A-8B2F-64D3E46B66FB}" type="presParOf" srcId="{EA1F738B-6723-4025-8E47-9284359D4459}" destId="{A9784587-9F60-42C9-BD2F-27442A3042D2}" srcOrd="2" destOrd="0" presId="urn:microsoft.com/office/officeart/2018/2/layout/IconVerticalSolidList"/>
    <dgm:cxn modelId="{FB8E95D8-B32B-4952-B012-282C0C0041E7}" type="presParOf" srcId="{EA1F738B-6723-4025-8E47-9284359D4459}" destId="{04C6F80B-ED7D-474F-9299-A1FE89EAF3F3}" srcOrd="3" destOrd="0" presId="urn:microsoft.com/office/officeart/2018/2/layout/IconVerticalSolidList"/>
    <dgm:cxn modelId="{549FDA68-DEE9-47A4-8AF9-350AF7AC2843}" type="presParOf" srcId="{EC9C2947-A5AE-4428-97B3-4DC901B7FE9E}" destId="{3F626426-6E9F-4BDA-B0F6-7DFD8EF3537E}" srcOrd="3" destOrd="0" presId="urn:microsoft.com/office/officeart/2018/2/layout/IconVerticalSolidList"/>
    <dgm:cxn modelId="{CD02E01C-6E8E-45DF-954F-EE08F42435FB}" type="presParOf" srcId="{EC9C2947-A5AE-4428-97B3-4DC901B7FE9E}" destId="{5E156407-ABC3-4414-B8DA-8155C1C68E9D}" srcOrd="4" destOrd="0" presId="urn:microsoft.com/office/officeart/2018/2/layout/IconVerticalSolidList"/>
    <dgm:cxn modelId="{36D03D74-D1EB-4180-B71B-2095C21A1333}" type="presParOf" srcId="{5E156407-ABC3-4414-B8DA-8155C1C68E9D}" destId="{5EF4EDB4-6487-45A7-B030-A1CC37C7E848}" srcOrd="0" destOrd="0" presId="urn:microsoft.com/office/officeart/2018/2/layout/IconVerticalSolidList"/>
    <dgm:cxn modelId="{D4E29C9A-BB9D-45AC-943B-F007FAA366B7}" type="presParOf" srcId="{5E156407-ABC3-4414-B8DA-8155C1C68E9D}" destId="{C7235946-78F5-40E6-A597-DB41AEE2819E}" srcOrd="1" destOrd="0" presId="urn:microsoft.com/office/officeart/2018/2/layout/IconVerticalSolidList"/>
    <dgm:cxn modelId="{EC6A335E-1B58-4A91-BC3B-5083F803D106}" type="presParOf" srcId="{5E156407-ABC3-4414-B8DA-8155C1C68E9D}" destId="{296548B4-3E57-45EE-B7A9-48F02F744BDB}" srcOrd="2" destOrd="0" presId="urn:microsoft.com/office/officeart/2018/2/layout/IconVerticalSolidList"/>
    <dgm:cxn modelId="{89203AED-C230-4CF2-B5B4-950318C8DE2A}" type="presParOf" srcId="{5E156407-ABC3-4414-B8DA-8155C1C68E9D}" destId="{63ACB52E-2C8A-4B62-AD02-EB7117EC3E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987D0-2E09-4CF6-BD4B-DFD4A73C48CD}" type="doc">
      <dgm:prSet loTypeId="urn:microsoft.com/office/officeart/2005/8/layout/hList9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14B9EC-D0B3-4637-8DDD-CF34E6C128BB}">
      <dgm:prSet phldrT="[Text]" custT="1"/>
      <dgm:spPr/>
      <dgm:t>
        <a:bodyPr/>
        <a:lstStyle/>
        <a:p>
          <a:r>
            <a:rPr lang="en-IN" sz="1800" b="1" dirty="0"/>
            <a:t>Finding a Reliable Web</a:t>
          </a:r>
          <a:r>
            <a:rPr lang="en-IN" sz="2000" b="1" dirty="0"/>
            <a:t> </a:t>
          </a:r>
          <a:r>
            <a:rPr lang="en-IN" sz="1800" b="1" dirty="0"/>
            <a:t>Source</a:t>
          </a:r>
          <a:endParaRPr lang="en-US" sz="1800" b="1" dirty="0"/>
        </a:p>
      </dgm:t>
    </dgm:pt>
    <dgm:pt modelId="{5A659D0A-EFBF-4A5E-A8DD-030BC44B9CC5}" type="parTrans" cxnId="{677026EC-42BB-46C9-912F-4172EDEE1019}">
      <dgm:prSet/>
      <dgm:spPr/>
      <dgm:t>
        <a:bodyPr/>
        <a:lstStyle/>
        <a:p>
          <a:endParaRPr lang="en-US"/>
        </a:p>
      </dgm:t>
    </dgm:pt>
    <dgm:pt modelId="{0BC0ACAF-1B12-4D55-96F5-970C3BB8C434}" type="sibTrans" cxnId="{677026EC-42BB-46C9-912F-4172EDEE1019}">
      <dgm:prSet/>
      <dgm:spPr/>
      <dgm:t>
        <a:bodyPr/>
        <a:lstStyle/>
        <a:p>
          <a:endParaRPr lang="en-US"/>
        </a:p>
      </dgm:t>
    </dgm:pt>
    <dgm:pt modelId="{5AA7D29B-DF14-4BE2-B20D-195479A12900}">
      <dgm:prSet phldrT="[Text]" custT="1"/>
      <dgm:spPr/>
      <dgm:t>
        <a:bodyPr/>
        <a:lstStyle/>
        <a:p>
          <a:r>
            <a:rPr lang="en-IN" sz="2000" b="1" dirty="0"/>
            <a:t>Looking for a website which could provide relevant information for the journals in the dataset</a:t>
          </a:r>
          <a:endParaRPr lang="en-US" sz="2000" b="1" dirty="0"/>
        </a:p>
      </dgm:t>
    </dgm:pt>
    <dgm:pt modelId="{48225AAB-E922-48B5-A12B-D0FC3AAE3173}" type="parTrans" cxnId="{64861F39-598C-4730-ACE3-A7AB8A35FD8A}">
      <dgm:prSet/>
      <dgm:spPr/>
      <dgm:t>
        <a:bodyPr/>
        <a:lstStyle/>
        <a:p>
          <a:endParaRPr lang="en-US"/>
        </a:p>
      </dgm:t>
    </dgm:pt>
    <dgm:pt modelId="{1A1CE1C7-5F3E-4324-A0BB-42AAC379B826}" type="sibTrans" cxnId="{64861F39-598C-4730-ACE3-A7AB8A35FD8A}">
      <dgm:prSet/>
      <dgm:spPr/>
      <dgm:t>
        <a:bodyPr/>
        <a:lstStyle/>
        <a:p>
          <a:endParaRPr lang="en-US"/>
        </a:p>
      </dgm:t>
    </dgm:pt>
    <dgm:pt modelId="{24C22419-74AB-4CC0-B71B-FEB90DD8053D}">
      <dgm:prSet phldrT="[Text]" custT="1"/>
      <dgm:spPr/>
      <dgm:t>
        <a:bodyPr/>
        <a:lstStyle/>
        <a:p>
          <a:r>
            <a:rPr lang="en-US" sz="2000" b="1" dirty="0"/>
            <a:t>Getting the DOI number of reference papers</a:t>
          </a:r>
        </a:p>
      </dgm:t>
    </dgm:pt>
    <dgm:pt modelId="{C0161BCE-C534-4992-8796-A779E2C0DBF6}" type="parTrans" cxnId="{456949E6-DC89-4F25-82F3-632A64ADA78C}">
      <dgm:prSet/>
      <dgm:spPr/>
      <dgm:t>
        <a:bodyPr/>
        <a:lstStyle/>
        <a:p>
          <a:endParaRPr lang="en-US"/>
        </a:p>
      </dgm:t>
    </dgm:pt>
    <dgm:pt modelId="{B5074788-EE9E-4F4D-870C-1DB4B82BDC95}" type="sibTrans" cxnId="{456949E6-DC89-4F25-82F3-632A64ADA78C}">
      <dgm:prSet/>
      <dgm:spPr/>
      <dgm:t>
        <a:bodyPr/>
        <a:lstStyle/>
        <a:p>
          <a:endParaRPr lang="en-US"/>
        </a:p>
      </dgm:t>
    </dgm:pt>
    <dgm:pt modelId="{5A9389BC-7FA0-4FFA-9CCB-FAFBCE0CDB16}">
      <dgm:prSet phldrT="[Text]" custT="1"/>
      <dgm:spPr/>
      <dgm:t>
        <a:bodyPr/>
        <a:lstStyle/>
        <a:p>
          <a:r>
            <a:rPr lang="en-US" sz="2000" b="1" dirty="0"/>
            <a:t>Scraping References from </a:t>
          </a:r>
          <a:r>
            <a:rPr lang="en-US" sz="1800" b="1" dirty="0"/>
            <a:t>papers </a:t>
          </a:r>
        </a:p>
      </dgm:t>
    </dgm:pt>
    <dgm:pt modelId="{66B2ED1D-9EE3-4E4E-B8DD-139FBC230FE4}" type="parTrans" cxnId="{501274A4-1255-48D5-BD84-AE09FD48C894}">
      <dgm:prSet/>
      <dgm:spPr/>
      <dgm:t>
        <a:bodyPr/>
        <a:lstStyle/>
        <a:p>
          <a:endParaRPr lang="en-US"/>
        </a:p>
      </dgm:t>
    </dgm:pt>
    <dgm:pt modelId="{76694FDC-296F-449B-95B3-34E512F6E0CF}" type="sibTrans" cxnId="{501274A4-1255-48D5-BD84-AE09FD48C894}">
      <dgm:prSet/>
      <dgm:spPr/>
      <dgm:t>
        <a:bodyPr/>
        <a:lstStyle/>
        <a:p>
          <a:endParaRPr lang="en-US"/>
        </a:p>
      </dgm:t>
    </dgm:pt>
    <dgm:pt modelId="{39CA7A3D-76B0-4061-8791-E7B579CDB936}">
      <dgm:prSet phldrT="[Text]" custT="1"/>
      <dgm:spPr/>
      <dgm:t>
        <a:bodyPr/>
        <a:lstStyle/>
        <a:p>
          <a:endParaRPr lang="en-US" sz="1800" b="1" dirty="0"/>
        </a:p>
        <a:p>
          <a:endParaRPr lang="en-US" sz="1800" b="1" dirty="0"/>
        </a:p>
        <a:p>
          <a:r>
            <a:rPr lang="en-US" sz="2000" b="1" dirty="0"/>
            <a:t>DOI for most of the papers was unavailable</a:t>
          </a:r>
        </a:p>
        <a:p>
          <a:endParaRPr lang="en-US" sz="1800" b="1" dirty="0"/>
        </a:p>
      </dgm:t>
    </dgm:pt>
    <dgm:pt modelId="{F1246D8C-248E-4B61-AB03-516A85871E29}" type="sibTrans" cxnId="{B8F8DC46-4E50-440C-8DEE-4F601FA85592}">
      <dgm:prSet/>
      <dgm:spPr/>
      <dgm:t>
        <a:bodyPr/>
        <a:lstStyle/>
        <a:p>
          <a:endParaRPr lang="en-US"/>
        </a:p>
      </dgm:t>
    </dgm:pt>
    <dgm:pt modelId="{1AC5E13B-11C9-4FFF-8CD6-B51932BB50E0}" type="parTrans" cxnId="{B8F8DC46-4E50-440C-8DEE-4F601FA85592}">
      <dgm:prSet/>
      <dgm:spPr/>
      <dgm:t>
        <a:bodyPr/>
        <a:lstStyle/>
        <a:p>
          <a:endParaRPr lang="en-US"/>
        </a:p>
      </dgm:t>
    </dgm:pt>
    <dgm:pt modelId="{5FD961F8-C4E1-4A0C-987A-FFFA75F7D33D}">
      <dgm:prSet custT="1"/>
      <dgm:spPr/>
      <dgm:t>
        <a:bodyPr/>
        <a:lstStyle/>
        <a:p>
          <a:r>
            <a:rPr lang="en-US" sz="2000" b="1" dirty="0"/>
            <a:t>Each paper had more than 50 references</a:t>
          </a:r>
        </a:p>
        <a:p>
          <a:r>
            <a:rPr lang="en-US" sz="2000" b="1" dirty="0"/>
            <a:t>Scraping around 150k references and employing directory looping for the same </a:t>
          </a:r>
        </a:p>
      </dgm:t>
    </dgm:pt>
    <dgm:pt modelId="{D5A52090-0BFD-46E8-B0CF-887E02D1E3CA}" type="parTrans" cxnId="{B8C0266A-8C85-48CE-96E2-CC6E6C162FE0}">
      <dgm:prSet/>
      <dgm:spPr/>
      <dgm:t>
        <a:bodyPr/>
        <a:lstStyle/>
        <a:p>
          <a:endParaRPr lang="en-US"/>
        </a:p>
      </dgm:t>
    </dgm:pt>
    <dgm:pt modelId="{81407A7A-6088-4F80-BC8F-C8DDC41165C3}" type="sibTrans" cxnId="{B8C0266A-8C85-48CE-96E2-CC6E6C162FE0}">
      <dgm:prSet/>
      <dgm:spPr/>
      <dgm:t>
        <a:bodyPr/>
        <a:lstStyle/>
        <a:p>
          <a:endParaRPr lang="en-US"/>
        </a:p>
      </dgm:t>
    </dgm:pt>
    <dgm:pt modelId="{D1149992-3455-4FFF-BD66-6C99CA5A716C}">
      <dgm:prSet phldrT="[Text]" custT="1"/>
      <dgm:spPr/>
      <dgm:t>
        <a:bodyPr/>
        <a:lstStyle/>
        <a:p>
          <a:r>
            <a:rPr lang="en-IN" sz="2000" b="1" dirty="0"/>
            <a:t>Missing Values</a:t>
          </a:r>
          <a:endParaRPr lang="en-US" sz="2000" b="1" dirty="0"/>
        </a:p>
      </dgm:t>
    </dgm:pt>
    <dgm:pt modelId="{6922D442-B288-4786-82A2-1CA8A84017C1}" type="parTrans" cxnId="{2FAFF2DA-C9E9-4800-96F7-911079522894}">
      <dgm:prSet/>
      <dgm:spPr/>
      <dgm:t>
        <a:bodyPr/>
        <a:lstStyle/>
        <a:p>
          <a:endParaRPr lang="en-US"/>
        </a:p>
      </dgm:t>
    </dgm:pt>
    <dgm:pt modelId="{003A4052-1D07-4BFF-81E8-01A365BF118D}" type="sibTrans" cxnId="{2FAFF2DA-C9E9-4800-96F7-911079522894}">
      <dgm:prSet/>
      <dgm:spPr/>
      <dgm:t>
        <a:bodyPr/>
        <a:lstStyle/>
        <a:p>
          <a:endParaRPr lang="en-US"/>
        </a:p>
      </dgm:t>
    </dgm:pt>
    <dgm:pt modelId="{5BEFB99B-3095-46FE-AEF6-C1519B82C6C3}">
      <dgm:prSet custT="1"/>
      <dgm:spPr/>
      <dgm:t>
        <a:bodyPr/>
        <a:lstStyle/>
        <a:p>
          <a:r>
            <a:rPr lang="en-IN" sz="2000" b="1" dirty="0"/>
            <a:t>Some Journals didn’t give any results for the search of the indexes</a:t>
          </a:r>
          <a:endParaRPr lang="en-US" sz="2000" b="1" dirty="0"/>
        </a:p>
      </dgm:t>
    </dgm:pt>
    <dgm:pt modelId="{9DFC1B63-2DA6-4F8F-B17F-6BACADB1CBBF}" type="parTrans" cxnId="{32DAD5FE-C77B-416B-AC32-0CF883FCFF64}">
      <dgm:prSet/>
      <dgm:spPr/>
      <dgm:t>
        <a:bodyPr/>
        <a:lstStyle/>
        <a:p>
          <a:endParaRPr lang="en-US"/>
        </a:p>
      </dgm:t>
    </dgm:pt>
    <dgm:pt modelId="{A47ED39B-8BAD-440E-8686-71CD07A6C8CB}" type="sibTrans" cxnId="{32DAD5FE-C77B-416B-AC32-0CF883FCFF64}">
      <dgm:prSet/>
      <dgm:spPr/>
      <dgm:t>
        <a:bodyPr/>
        <a:lstStyle/>
        <a:p>
          <a:endParaRPr lang="en-US"/>
        </a:p>
      </dgm:t>
    </dgm:pt>
    <dgm:pt modelId="{DFF40647-F2F1-4B79-9B1F-936BBEB637EB}" type="pres">
      <dgm:prSet presAssocID="{B6D987D0-2E09-4CF6-BD4B-DFD4A73C48CD}" presName="list" presStyleCnt="0">
        <dgm:presLayoutVars>
          <dgm:dir/>
          <dgm:animLvl val="lvl"/>
        </dgm:presLayoutVars>
      </dgm:prSet>
      <dgm:spPr/>
    </dgm:pt>
    <dgm:pt modelId="{4D40C463-E720-4922-82F2-BD88DC39BF5A}" type="pres">
      <dgm:prSet presAssocID="{D714B9EC-D0B3-4637-8DDD-CF34E6C128BB}" presName="posSpace" presStyleCnt="0"/>
      <dgm:spPr/>
    </dgm:pt>
    <dgm:pt modelId="{16EE289F-4661-43CE-B641-CA286AB9D7D5}" type="pres">
      <dgm:prSet presAssocID="{D714B9EC-D0B3-4637-8DDD-CF34E6C128BB}" presName="vertFlow" presStyleCnt="0"/>
      <dgm:spPr/>
    </dgm:pt>
    <dgm:pt modelId="{46475046-83A8-4DB8-8C1E-902F72E2F3B7}" type="pres">
      <dgm:prSet presAssocID="{D714B9EC-D0B3-4637-8DDD-CF34E6C128BB}" presName="topSpace" presStyleCnt="0"/>
      <dgm:spPr/>
    </dgm:pt>
    <dgm:pt modelId="{44BC1D1E-7410-419E-8038-8FAC2755016F}" type="pres">
      <dgm:prSet presAssocID="{D714B9EC-D0B3-4637-8DDD-CF34E6C128BB}" presName="firstComp" presStyleCnt="0"/>
      <dgm:spPr/>
    </dgm:pt>
    <dgm:pt modelId="{5C0A3D81-2C01-4195-BC7A-645D966A328E}" type="pres">
      <dgm:prSet presAssocID="{D714B9EC-D0B3-4637-8DDD-CF34E6C128BB}" presName="firstChild" presStyleLbl="bgAccFollowNode1" presStyleIdx="0" presStyleCnt="4" custScaleX="126197" custScaleY="307570" custLinFactNeighborX="20454" custLinFactNeighborY="30527"/>
      <dgm:spPr/>
    </dgm:pt>
    <dgm:pt modelId="{1E683F56-B3B5-4FAB-A10D-0ED11ADFD70F}" type="pres">
      <dgm:prSet presAssocID="{D714B9EC-D0B3-4637-8DDD-CF34E6C128BB}" presName="firstChildTx" presStyleLbl="bgAccFollowNode1" presStyleIdx="0" presStyleCnt="4">
        <dgm:presLayoutVars>
          <dgm:bulletEnabled val="1"/>
        </dgm:presLayoutVars>
      </dgm:prSet>
      <dgm:spPr/>
    </dgm:pt>
    <dgm:pt modelId="{0E83F796-2640-4A8B-9BDC-CD6853A30BA2}" type="pres">
      <dgm:prSet presAssocID="{D714B9EC-D0B3-4637-8DDD-CF34E6C128BB}" presName="negSpace" presStyleCnt="0"/>
      <dgm:spPr/>
    </dgm:pt>
    <dgm:pt modelId="{60B04315-D5BB-4A69-86CC-A22F72560CA6}" type="pres">
      <dgm:prSet presAssocID="{D714B9EC-D0B3-4637-8DDD-CF34E6C128BB}" presName="circle" presStyleLbl="node1" presStyleIdx="0" presStyleCnt="4" custScaleX="154418" custScaleY="139102" custLinFactNeighborX="-15965" custLinFactNeighborY="-33573"/>
      <dgm:spPr/>
    </dgm:pt>
    <dgm:pt modelId="{D35F52B0-CA2B-48D4-9794-CE8DAA7ED28B}" type="pres">
      <dgm:prSet presAssocID="{0BC0ACAF-1B12-4D55-96F5-970C3BB8C434}" presName="transSpace" presStyleCnt="0"/>
      <dgm:spPr/>
    </dgm:pt>
    <dgm:pt modelId="{861CB1F6-4EFB-49CF-A937-1FB9AB0D040E}" type="pres">
      <dgm:prSet presAssocID="{D1149992-3455-4FFF-BD66-6C99CA5A716C}" presName="posSpace" presStyleCnt="0"/>
      <dgm:spPr/>
    </dgm:pt>
    <dgm:pt modelId="{C94AD1EB-42F8-4A4C-B729-F5105295516B}" type="pres">
      <dgm:prSet presAssocID="{D1149992-3455-4FFF-BD66-6C99CA5A716C}" presName="vertFlow" presStyleCnt="0"/>
      <dgm:spPr/>
    </dgm:pt>
    <dgm:pt modelId="{33E5E45E-FA88-46B5-8AA5-5E6DBE36DE92}" type="pres">
      <dgm:prSet presAssocID="{D1149992-3455-4FFF-BD66-6C99CA5A716C}" presName="topSpace" presStyleCnt="0"/>
      <dgm:spPr/>
    </dgm:pt>
    <dgm:pt modelId="{88936B7A-FB0A-4213-82D9-89A663F53019}" type="pres">
      <dgm:prSet presAssocID="{D1149992-3455-4FFF-BD66-6C99CA5A716C}" presName="firstComp" presStyleCnt="0"/>
      <dgm:spPr/>
    </dgm:pt>
    <dgm:pt modelId="{B496B042-9236-4D6A-8707-9435E87F1111}" type="pres">
      <dgm:prSet presAssocID="{D1149992-3455-4FFF-BD66-6C99CA5A716C}" presName="firstChild" presStyleLbl="bgAccFollowNode1" presStyleIdx="1" presStyleCnt="4" custScaleX="125027" custScaleY="307724" custLinFactNeighborX="-17094" custLinFactNeighborY="30585"/>
      <dgm:spPr/>
    </dgm:pt>
    <dgm:pt modelId="{0885E235-1384-4046-9C48-29AB32984F3F}" type="pres">
      <dgm:prSet presAssocID="{D1149992-3455-4FFF-BD66-6C99CA5A716C}" presName="firstChildTx" presStyleLbl="bgAccFollowNode1" presStyleIdx="1" presStyleCnt="4">
        <dgm:presLayoutVars>
          <dgm:bulletEnabled val="1"/>
        </dgm:presLayoutVars>
      </dgm:prSet>
      <dgm:spPr/>
    </dgm:pt>
    <dgm:pt modelId="{D275A606-4612-4F18-93F8-18CE9D05C83A}" type="pres">
      <dgm:prSet presAssocID="{D1149992-3455-4FFF-BD66-6C99CA5A716C}" presName="negSpace" presStyleCnt="0"/>
      <dgm:spPr/>
    </dgm:pt>
    <dgm:pt modelId="{38D1F490-6DF2-4B61-8766-DD5D199FB901}" type="pres">
      <dgm:prSet presAssocID="{D1149992-3455-4FFF-BD66-6C99CA5A716C}" presName="circle" presStyleLbl="node1" presStyleIdx="1" presStyleCnt="4" custScaleX="151812" custScaleY="151514" custLinFactNeighborX="-57750" custLinFactNeighborY="-41175"/>
      <dgm:spPr/>
    </dgm:pt>
    <dgm:pt modelId="{586AFE7C-10D6-45A4-8E79-A2337DB475C5}" type="pres">
      <dgm:prSet presAssocID="{003A4052-1D07-4BFF-81E8-01A365BF118D}" presName="transSpace" presStyleCnt="0"/>
      <dgm:spPr/>
    </dgm:pt>
    <dgm:pt modelId="{1985ECC2-18DD-486F-A5F3-1872CA60A65B}" type="pres">
      <dgm:prSet presAssocID="{24C22419-74AB-4CC0-B71B-FEB90DD8053D}" presName="posSpace" presStyleCnt="0"/>
      <dgm:spPr/>
    </dgm:pt>
    <dgm:pt modelId="{F291BFCC-B7A3-4944-8377-A3B107DC379E}" type="pres">
      <dgm:prSet presAssocID="{24C22419-74AB-4CC0-B71B-FEB90DD8053D}" presName="vertFlow" presStyleCnt="0"/>
      <dgm:spPr/>
    </dgm:pt>
    <dgm:pt modelId="{D4905CB5-DB8A-4C6F-8D34-9BA7F0478ADE}" type="pres">
      <dgm:prSet presAssocID="{24C22419-74AB-4CC0-B71B-FEB90DD8053D}" presName="topSpace" presStyleCnt="0"/>
      <dgm:spPr/>
    </dgm:pt>
    <dgm:pt modelId="{C96D9AB6-109C-441C-849F-F92A8E45A579}" type="pres">
      <dgm:prSet presAssocID="{24C22419-74AB-4CC0-B71B-FEB90DD8053D}" presName="firstComp" presStyleCnt="0"/>
      <dgm:spPr/>
    </dgm:pt>
    <dgm:pt modelId="{F59A4D72-28BE-46D4-BF71-7591BD3B56F3}" type="pres">
      <dgm:prSet presAssocID="{24C22419-74AB-4CC0-B71B-FEB90DD8053D}" presName="firstChild" presStyleLbl="bgAccFollowNode1" presStyleIdx="2" presStyleCnt="4" custScaleX="106423" custScaleY="302839" custLinFactX="100000" custLinFactNeighborX="103713" custLinFactNeighborY="56694"/>
      <dgm:spPr/>
    </dgm:pt>
    <dgm:pt modelId="{28E2C135-A870-40DD-A42A-BA7F5F4B86BA}" type="pres">
      <dgm:prSet presAssocID="{24C22419-74AB-4CC0-B71B-FEB90DD8053D}" presName="firstChildTx" presStyleLbl="bgAccFollowNode1" presStyleIdx="2" presStyleCnt="4">
        <dgm:presLayoutVars>
          <dgm:bulletEnabled val="1"/>
        </dgm:presLayoutVars>
      </dgm:prSet>
      <dgm:spPr/>
    </dgm:pt>
    <dgm:pt modelId="{30890682-968B-4F7A-8029-3A5A602FCAEC}" type="pres">
      <dgm:prSet presAssocID="{24C22419-74AB-4CC0-B71B-FEB90DD8053D}" presName="negSpace" presStyleCnt="0"/>
      <dgm:spPr/>
    </dgm:pt>
    <dgm:pt modelId="{D2AC84CA-898B-4631-BEFD-EB3F9B3BBA81}" type="pres">
      <dgm:prSet presAssocID="{24C22419-74AB-4CC0-B71B-FEB90DD8053D}" presName="circle" presStyleLbl="node1" presStyleIdx="2" presStyleCnt="4" custScaleX="173491" custScaleY="185600" custLinFactX="100000" custLinFactNeighborX="132242" custLinFactNeighborY="-36253"/>
      <dgm:spPr/>
    </dgm:pt>
    <dgm:pt modelId="{3DC38AFF-4E9F-41C3-AFCF-D76A6F6FC30D}" type="pres">
      <dgm:prSet presAssocID="{B5074788-EE9E-4F4D-870C-1DB4B82BDC95}" presName="transSpace" presStyleCnt="0"/>
      <dgm:spPr/>
    </dgm:pt>
    <dgm:pt modelId="{9F32B39A-8EA2-4020-B149-67AF18DD342B}" type="pres">
      <dgm:prSet presAssocID="{5A9389BC-7FA0-4FFA-9CCB-FAFBCE0CDB16}" presName="posSpace" presStyleCnt="0"/>
      <dgm:spPr/>
    </dgm:pt>
    <dgm:pt modelId="{906DDAE2-D3EA-4454-8876-31AC6C34EA41}" type="pres">
      <dgm:prSet presAssocID="{5A9389BC-7FA0-4FFA-9CCB-FAFBCE0CDB16}" presName="vertFlow" presStyleCnt="0"/>
      <dgm:spPr/>
    </dgm:pt>
    <dgm:pt modelId="{1B4E3DBD-04CB-413C-99BD-074597DAAC6E}" type="pres">
      <dgm:prSet presAssocID="{5A9389BC-7FA0-4FFA-9CCB-FAFBCE0CDB16}" presName="topSpace" presStyleCnt="0"/>
      <dgm:spPr/>
    </dgm:pt>
    <dgm:pt modelId="{BF5B01DD-EE8E-48CF-9125-FEAE102742F9}" type="pres">
      <dgm:prSet presAssocID="{5A9389BC-7FA0-4FFA-9CCB-FAFBCE0CDB16}" presName="firstComp" presStyleCnt="0"/>
      <dgm:spPr/>
    </dgm:pt>
    <dgm:pt modelId="{0A84A933-483D-4ABF-8C7B-9B2E750CC0A7}" type="pres">
      <dgm:prSet presAssocID="{5A9389BC-7FA0-4FFA-9CCB-FAFBCE0CDB16}" presName="firstChild" presStyleLbl="bgAccFollowNode1" presStyleIdx="3" presStyleCnt="4" custScaleX="137807" custScaleY="349102" custLinFactX="-94713" custLinFactNeighborX="-100000" custLinFactNeighborY="23735"/>
      <dgm:spPr/>
    </dgm:pt>
    <dgm:pt modelId="{43C8EB9D-1E45-4CC3-BCF6-07E0FE6FC599}" type="pres">
      <dgm:prSet presAssocID="{5A9389BC-7FA0-4FFA-9CCB-FAFBCE0CDB16}" presName="firstChildTx" presStyleLbl="bgAccFollowNode1" presStyleIdx="3" presStyleCnt="4">
        <dgm:presLayoutVars>
          <dgm:bulletEnabled val="1"/>
        </dgm:presLayoutVars>
      </dgm:prSet>
      <dgm:spPr/>
    </dgm:pt>
    <dgm:pt modelId="{0F2AD1AC-D2E0-481A-918C-48A7014F6A1A}" type="pres">
      <dgm:prSet presAssocID="{5A9389BC-7FA0-4FFA-9CCB-FAFBCE0CDB16}" presName="negSpace" presStyleCnt="0"/>
      <dgm:spPr/>
    </dgm:pt>
    <dgm:pt modelId="{773A52E4-8C2E-4FA6-BE5E-97484ED280E8}" type="pres">
      <dgm:prSet presAssocID="{5A9389BC-7FA0-4FFA-9CCB-FAFBCE0CDB16}" presName="circle" presStyleLbl="node1" presStyleIdx="3" presStyleCnt="4" custScaleX="188312" custScaleY="155595" custLinFactX="-100000" custLinFactNeighborX="-176138" custLinFactNeighborY="-38754"/>
      <dgm:spPr/>
    </dgm:pt>
  </dgm:ptLst>
  <dgm:cxnLst>
    <dgm:cxn modelId="{B904FD09-D886-4873-9928-D2384C82CDAA}" type="presOf" srcId="{5AA7D29B-DF14-4BE2-B20D-195479A12900}" destId="{5C0A3D81-2C01-4195-BC7A-645D966A328E}" srcOrd="0" destOrd="0" presId="urn:microsoft.com/office/officeart/2005/8/layout/hList9"/>
    <dgm:cxn modelId="{D4E1BF18-D17D-40AA-9012-F9092B6F23FC}" type="presOf" srcId="{5AA7D29B-DF14-4BE2-B20D-195479A12900}" destId="{1E683F56-B3B5-4FAB-A10D-0ED11ADFD70F}" srcOrd="1" destOrd="0" presId="urn:microsoft.com/office/officeart/2005/8/layout/hList9"/>
    <dgm:cxn modelId="{A68FC41C-A52B-4324-96F2-62644795E66C}" type="presOf" srcId="{5BEFB99B-3095-46FE-AEF6-C1519B82C6C3}" destId="{B496B042-9236-4D6A-8707-9435E87F1111}" srcOrd="0" destOrd="0" presId="urn:microsoft.com/office/officeart/2005/8/layout/hList9"/>
    <dgm:cxn modelId="{C93B7B36-F52B-4850-841F-E17B2A4873B9}" type="presOf" srcId="{5A9389BC-7FA0-4FFA-9CCB-FAFBCE0CDB16}" destId="{773A52E4-8C2E-4FA6-BE5E-97484ED280E8}" srcOrd="0" destOrd="0" presId="urn:microsoft.com/office/officeart/2005/8/layout/hList9"/>
    <dgm:cxn modelId="{64861F39-598C-4730-ACE3-A7AB8A35FD8A}" srcId="{D714B9EC-D0B3-4637-8DDD-CF34E6C128BB}" destId="{5AA7D29B-DF14-4BE2-B20D-195479A12900}" srcOrd="0" destOrd="0" parTransId="{48225AAB-E922-48B5-A12B-D0FC3AAE3173}" sibTransId="{1A1CE1C7-5F3E-4324-A0BB-42AAC379B826}"/>
    <dgm:cxn modelId="{B8F8DC46-4E50-440C-8DEE-4F601FA85592}" srcId="{24C22419-74AB-4CC0-B71B-FEB90DD8053D}" destId="{39CA7A3D-76B0-4061-8791-E7B579CDB936}" srcOrd="0" destOrd="0" parTransId="{1AC5E13B-11C9-4FFF-8CD6-B51932BB50E0}" sibTransId="{F1246D8C-248E-4B61-AB03-516A85871E29}"/>
    <dgm:cxn modelId="{B8C0266A-8C85-48CE-96E2-CC6E6C162FE0}" srcId="{5A9389BC-7FA0-4FFA-9CCB-FAFBCE0CDB16}" destId="{5FD961F8-C4E1-4A0C-987A-FFFA75F7D33D}" srcOrd="0" destOrd="0" parTransId="{D5A52090-0BFD-46E8-B0CF-887E02D1E3CA}" sibTransId="{81407A7A-6088-4F80-BC8F-C8DDC41165C3}"/>
    <dgm:cxn modelId="{546F0C6F-0598-44AA-80BE-E1720B5D0016}" type="presOf" srcId="{D1149992-3455-4FFF-BD66-6C99CA5A716C}" destId="{38D1F490-6DF2-4B61-8766-DD5D199FB901}" srcOrd="0" destOrd="0" presId="urn:microsoft.com/office/officeart/2005/8/layout/hList9"/>
    <dgm:cxn modelId="{483CF67A-2E2D-4868-8AFB-ACCAD4BC744F}" type="presOf" srcId="{5FD961F8-C4E1-4A0C-987A-FFFA75F7D33D}" destId="{0A84A933-483D-4ABF-8C7B-9B2E750CC0A7}" srcOrd="0" destOrd="0" presId="urn:microsoft.com/office/officeart/2005/8/layout/hList9"/>
    <dgm:cxn modelId="{8842947C-4138-4636-ACF4-9E02B3B49B60}" type="presOf" srcId="{39CA7A3D-76B0-4061-8791-E7B579CDB936}" destId="{F59A4D72-28BE-46D4-BF71-7591BD3B56F3}" srcOrd="0" destOrd="0" presId="urn:microsoft.com/office/officeart/2005/8/layout/hList9"/>
    <dgm:cxn modelId="{501274A4-1255-48D5-BD84-AE09FD48C894}" srcId="{B6D987D0-2E09-4CF6-BD4B-DFD4A73C48CD}" destId="{5A9389BC-7FA0-4FFA-9CCB-FAFBCE0CDB16}" srcOrd="3" destOrd="0" parTransId="{66B2ED1D-9EE3-4E4E-B8DD-139FBC230FE4}" sibTransId="{76694FDC-296F-449B-95B3-34E512F6E0CF}"/>
    <dgm:cxn modelId="{B6D0D1AC-8A40-4225-BA1E-CE49715B08D9}" type="presOf" srcId="{5FD961F8-C4E1-4A0C-987A-FFFA75F7D33D}" destId="{43C8EB9D-1E45-4CC3-BCF6-07E0FE6FC599}" srcOrd="1" destOrd="0" presId="urn:microsoft.com/office/officeart/2005/8/layout/hList9"/>
    <dgm:cxn modelId="{FF66BEC7-6E52-4D77-9545-DACBEE36BFE3}" type="presOf" srcId="{B6D987D0-2E09-4CF6-BD4B-DFD4A73C48CD}" destId="{DFF40647-F2F1-4B79-9B1F-936BBEB637EB}" srcOrd="0" destOrd="0" presId="urn:microsoft.com/office/officeart/2005/8/layout/hList9"/>
    <dgm:cxn modelId="{6B3E0AD3-D66D-47B0-867C-71D3F978DE73}" type="presOf" srcId="{D714B9EC-D0B3-4637-8DDD-CF34E6C128BB}" destId="{60B04315-D5BB-4A69-86CC-A22F72560CA6}" srcOrd="0" destOrd="0" presId="urn:microsoft.com/office/officeart/2005/8/layout/hList9"/>
    <dgm:cxn modelId="{2FAFF2DA-C9E9-4800-96F7-911079522894}" srcId="{B6D987D0-2E09-4CF6-BD4B-DFD4A73C48CD}" destId="{D1149992-3455-4FFF-BD66-6C99CA5A716C}" srcOrd="1" destOrd="0" parTransId="{6922D442-B288-4786-82A2-1CA8A84017C1}" sibTransId="{003A4052-1D07-4BFF-81E8-01A365BF118D}"/>
    <dgm:cxn modelId="{B2C215DE-EB6A-4CCC-9BBB-189D92076D5F}" type="presOf" srcId="{5BEFB99B-3095-46FE-AEF6-C1519B82C6C3}" destId="{0885E235-1384-4046-9C48-29AB32984F3F}" srcOrd="1" destOrd="0" presId="urn:microsoft.com/office/officeart/2005/8/layout/hList9"/>
    <dgm:cxn modelId="{456949E6-DC89-4F25-82F3-632A64ADA78C}" srcId="{B6D987D0-2E09-4CF6-BD4B-DFD4A73C48CD}" destId="{24C22419-74AB-4CC0-B71B-FEB90DD8053D}" srcOrd="2" destOrd="0" parTransId="{C0161BCE-C534-4992-8796-A779E2C0DBF6}" sibTransId="{B5074788-EE9E-4F4D-870C-1DB4B82BDC95}"/>
    <dgm:cxn modelId="{3F68B7E9-392C-4D94-9432-B24D1A6E4344}" type="presOf" srcId="{39CA7A3D-76B0-4061-8791-E7B579CDB936}" destId="{28E2C135-A870-40DD-A42A-BA7F5F4B86BA}" srcOrd="1" destOrd="0" presId="urn:microsoft.com/office/officeart/2005/8/layout/hList9"/>
    <dgm:cxn modelId="{677026EC-42BB-46C9-912F-4172EDEE1019}" srcId="{B6D987D0-2E09-4CF6-BD4B-DFD4A73C48CD}" destId="{D714B9EC-D0B3-4637-8DDD-CF34E6C128BB}" srcOrd="0" destOrd="0" parTransId="{5A659D0A-EFBF-4A5E-A8DD-030BC44B9CC5}" sibTransId="{0BC0ACAF-1B12-4D55-96F5-970C3BB8C434}"/>
    <dgm:cxn modelId="{D85B09F1-AD0E-44B7-94E1-D40ACCC82F68}" type="presOf" srcId="{24C22419-74AB-4CC0-B71B-FEB90DD8053D}" destId="{D2AC84CA-898B-4631-BEFD-EB3F9B3BBA81}" srcOrd="0" destOrd="0" presId="urn:microsoft.com/office/officeart/2005/8/layout/hList9"/>
    <dgm:cxn modelId="{32DAD5FE-C77B-416B-AC32-0CF883FCFF64}" srcId="{D1149992-3455-4FFF-BD66-6C99CA5A716C}" destId="{5BEFB99B-3095-46FE-AEF6-C1519B82C6C3}" srcOrd="0" destOrd="0" parTransId="{9DFC1B63-2DA6-4F8F-B17F-6BACADB1CBBF}" sibTransId="{A47ED39B-8BAD-440E-8686-71CD07A6C8CB}"/>
    <dgm:cxn modelId="{B7998E99-5C25-42E6-B63D-9101849D773C}" type="presParOf" srcId="{DFF40647-F2F1-4B79-9B1F-936BBEB637EB}" destId="{4D40C463-E720-4922-82F2-BD88DC39BF5A}" srcOrd="0" destOrd="0" presId="urn:microsoft.com/office/officeart/2005/8/layout/hList9"/>
    <dgm:cxn modelId="{52F10AEC-65B0-4FDB-9DEC-84539D052DBA}" type="presParOf" srcId="{DFF40647-F2F1-4B79-9B1F-936BBEB637EB}" destId="{16EE289F-4661-43CE-B641-CA286AB9D7D5}" srcOrd="1" destOrd="0" presId="urn:microsoft.com/office/officeart/2005/8/layout/hList9"/>
    <dgm:cxn modelId="{CCEE950D-05AD-4CE6-86B9-CADB218DAED0}" type="presParOf" srcId="{16EE289F-4661-43CE-B641-CA286AB9D7D5}" destId="{46475046-83A8-4DB8-8C1E-902F72E2F3B7}" srcOrd="0" destOrd="0" presId="urn:microsoft.com/office/officeart/2005/8/layout/hList9"/>
    <dgm:cxn modelId="{59FCF7C7-744E-4703-83DE-E7CB0B042B50}" type="presParOf" srcId="{16EE289F-4661-43CE-B641-CA286AB9D7D5}" destId="{44BC1D1E-7410-419E-8038-8FAC2755016F}" srcOrd="1" destOrd="0" presId="urn:microsoft.com/office/officeart/2005/8/layout/hList9"/>
    <dgm:cxn modelId="{E50F60C8-1D81-46B9-BC0E-E36B359BDF4B}" type="presParOf" srcId="{44BC1D1E-7410-419E-8038-8FAC2755016F}" destId="{5C0A3D81-2C01-4195-BC7A-645D966A328E}" srcOrd="0" destOrd="0" presId="urn:microsoft.com/office/officeart/2005/8/layout/hList9"/>
    <dgm:cxn modelId="{7289026A-9737-4FCB-827D-3009A13CDA9A}" type="presParOf" srcId="{44BC1D1E-7410-419E-8038-8FAC2755016F}" destId="{1E683F56-B3B5-4FAB-A10D-0ED11ADFD70F}" srcOrd="1" destOrd="0" presId="urn:microsoft.com/office/officeart/2005/8/layout/hList9"/>
    <dgm:cxn modelId="{22578EB8-D8BF-45DE-8B94-994BB98DDF27}" type="presParOf" srcId="{DFF40647-F2F1-4B79-9B1F-936BBEB637EB}" destId="{0E83F796-2640-4A8B-9BDC-CD6853A30BA2}" srcOrd="2" destOrd="0" presId="urn:microsoft.com/office/officeart/2005/8/layout/hList9"/>
    <dgm:cxn modelId="{A9923010-5DE1-47F0-9A80-DA1E45DCF418}" type="presParOf" srcId="{DFF40647-F2F1-4B79-9B1F-936BBEB637EB}" destId="{60B04315-D5BB-4A69-86CC-A22F72560CA6}" srcOrd="3" destOrd="0" presId="urn:microsoft.com/office/officeart/2005/8/layout/hList9"/>
    <dgm:cxn modelId="{502B13CB-2F6E-43D1-803A-6CDB85BA003C}" type="presParOf" srcId="{DFF40647-F2F1-4B79-9B1F-936BBEB637EB}" destId="{D35F52B0-CA2B-48D4-9794-CE8DAA7ED28B}" srcOrd="4" destOrd="0" presId="urn:microsoft.com/office/officeart/2005/8/layout/hList9"/>
    <dgm:cxn modelId="{D92388B5-CEFC-4F40-AA06-978ABEF2BFC7}" type="presParOf" srcId="{DFF40647-F2F1-4B79-9B1F-936BBEB637EB}" destId="{861CB1F6-4EFB-49CF-A937-1FB9AB0D040E}" srcOrd="5" destOrd="0" presId="urn:microsoft.com/office/officeart/2005/8/layout/hList9"/>
    <dgm:cxn modelId="{D3E222CC-C943-414E-9A38-85764BCCC374}" type="presParOf" srcId="{DFF40647-F2F1-4B79-9B1F-936BBEB637EB}" destId="{C94AD1EB-42F8-4A4C-B729-F5105295516B}" srcOrd="6" destOrd="0" presId="urn:microsoft.com/office/officeart/2005/8/layout/hList9"/>
    <dgm:cxn modelId="{523AA70B-1062-40A7-A0A4-6BA79C60D657}" type="presParOf" srcId="{C94AD1EB-42F8-4A4C-B729-F5105295516B}" destId="{33E5E45E-FA88-46B5-8AA5-5E6DBE36DE92}" srcOrd="0" destOrd="0" presId="urn:microsoft.com/office/officeart/2005/8/layout/hList9"/>
    <dgm:cxn modelId="{FDE0A3CD-E54E-488B-8E27-AA8F9E34F399}" type="presParOf" srcId="{C94AD1EB-42F8-4A4C-B729-F5105295516B}" destId="{88936B7A-FB0A-4213-82D9-89A663F53019}" srcOrd="1" destOrd="0" presId="urn:microsoft.com/office/officeart/2005/8/layout/hList9"/>
    <dgm:cxn modelId="{88D92898-2771-438D-B9F5-C28F30C71D20}" type="presParOf" srcId="{88936B7A-FB0A-4213-82D9-89A663F53019}" destId="{B496B042-9236-4D6A-8707-9435E87F1111}" srcOrd="0" destOrd="0" presId="urn:microsoft.com/office/officeart/2005/8/layout/hList9"/>
    <dgm:cxn modelId="{456E42AE-316C-4424-90E8-4822CF9E6689}" type="presParOf" srcId="{88936B7A-FB0A-4213-82D9-89A663F53019}" destId="{0885E235-1384-4046-9C48-29AB32984F3F}" srcOrd="1" destOrd="0" presId="urn:microsoft.com/office/officeart/2005/8/layout/hList9"/>
    <dgm:cxn modelId="{9ED43F0E-8809-4510-94D5-C7E2BF6178A6}" type="presParOf" srcId="{DFF40647-F2F1-4B79-9B1F-936BBEB637EB}" destId="{D275A606-4612-4F18-93F8-18CE9D05C83A}" srcOrd="7" destOrd="0" presId="urn:microsoft.com/office/officeart/2005/8/layout/hList9"/>
    <dgm:cxn modelId="{40B274CF-7BE6-40AD-96D5-818D4C467F55}" type="presParOf" srcId="{DFF40647-F2F1-4B79-9B1F-936BBEB637EB}" destId="{38D1F490-6DF2-4B61-8766-DD5D199FB901}" srcOrd="8" destOrd="0" presId="urn:microsoft.com/office/officeart/2005/8/layout/hList9"/>
    <dgm:cxn modelId="{5FE2906A-6991-4832-AD26-2DC4EAE48DC0}" type="presParOf" srcId="{DFF40647-F2F1-4B79-9B1F-936BBEB637EB}" destId="{586AFE7C-10D6-45A4-8E79-A2337DB475C5}" srcOrd="9" destOrd="0" presId="urn:microsoft.com/office/officeart/2005/8/layout/hList9"/>
    <dgm:cxn modelId="{9B8580C5-E5BA-4B5A-8709-A05AD793F920}" type="presParOf" srcId="{DFF40647-F2F1-4B79-9B1F-936BBEB637EB}" destId="{1985ECC2-18DD-486F-A5F3-1872CA60A65B}" srcOrd="10" destOrd="0" presId="urn:microsoft.com/office/officeart/2005/8/layout/hList9"/>
    <dgm:cxn modelId="{8BC77396-B230-497E-89FE-07768B4A04C9}" type="presParOf" srcId="{DFF40647-F2F1-4B79-9B1F-936BBEB637EB}" destId="{F291BFCC-B7A3-4944-8377-A3B107DC379E}" srcOrd="11" destOrd="0" presId="urn:microsoft.com/office/officeart/2005/8/layout/hList9"/>
    <dgm:cxn modelId="{9FB50F60-25F4-4CE6-B9CB-68142E33C961}" type="presParOf" srcId="{F291BFCC-B7A3-4944-8377-A3B107DC379E}" destId="{D4905CB5-DB8A-4C6F-8D34-9BA7F0478ADE}" srcOrd="0" destOrd="0" presId="urn:microsoft.com/office/officeart/2005/8/layout/hList9"/>
    <dgm:cxn modelId="{081F394F-CE50-469B-94E2-C1F07BD3D87E}" type="presParOf" srcId="{F291BFCC-B7A3-4944-8377-A3B107DC379E}" destId="{C96D9AB6-109C-441C-849F-F92A8E45A579}" srcOrd="1" destOrd="0" presId="urn:microsoft.com/office/officeart/2005/8/layout/hList9"/>
    <dgm:cxn modelId="{E4A72FEB-7544-4428-9308-46D93254BDE0}" type="presParOf" srcId="{C96D9AB6-109C-441C-849F-F92A8E45A579}" destId="{F59A4D72-28BE-46D4-BF71-7591BD3B56F3}" srcOrd="0" destOrd="0" presId="urn:microsoft.com/office/officeart/2005/8/layout/hList9"/>
    <dgm:cxn modelId="{5822C401-6019-46D7-B202-DF4B112C0DB3}" type="presParOf" srcId="{C96D9AB6-109C-441C-849F-F92A8E45A579}" destId="{28E2C135-A870-40DD-A42A-BA7F5F4B86BA}" srcOrd="1" destOrd="0" presId="urn:microsoft.com/office/officeart/2005/8/layout/hList9"/>
    <dgm:cxn modelId="{82F375F4-52AF-4411-9987-7B51DDA6A582}" type="presParOf" srcId="{DFF40647-F2F1-4B79-9B1F-936BBEB637EB}" destId="{30890682-968B-4F7A-8029-3A5A602FCAEC}" srcOrd="12" destOrd="0" presId="urn:microsoft.com/office/officeart/2005/8/layout/hList9"/>
    <dgm:cxn modelId="{01B7F08A-FB35-4D80-BAF6-4D942EF3459D}" type="presParOf" srcId="{DFF40647-F2F1-4B79-9B1F-936BBEB637EB}" destId="{D2AC84CA-898B-4631-BEFD-EB3F9B3BBA81}" srcOrd="13" destOrd="0" presId="urn:microsoft.com/office/officeart/2005/8/layout/hList9"/>
    <dgm:cxn modelId="{9868725D-17B8-4431-91E3-DE497DB3F23D}" type="presParOf" srcId="{DFF40647-F2F1-4B79-9B1F-936BBEB637EB}" destId="{3DC38AFF-4E9F-41C3-AFCF-D76A6F6FC30D}" srcOrd="14" destOrd="0" presId="urn:microsoft.com/office/officeart/2005/8/layout/hList9"/>
    <dgm:cxn modelId="{5A492C43-9C3D-4FD1-A848-B939B1A9C59F}" type="presParOf" srcId="{DFF40647-F2F1-4B79-9B1F-936BBEB637EB}" destId="{9F32B39A-8EA2-4020-B149-67AF18DD342B}" srcOrd="15" destOrd="0" presId="urn:microsoft.com/office/officeart/2005/8/layout/hList9"/>
    <dgm:cxn modelId="{F9888E26-2A30-406F-8F4D-FBBD40109AB1}" type="presParOf" srcId="{DFF40647-F2F1-4B79-9B1F-936BBEB637EB}" destId="{906DDAE2-D3EA-4454-8876-31AC6C34EA41}" srcOrd="16" destOrd="0" presId="urn:microsoft.com/office/officeart/2005/8/layout/hList9"/>
    <dgm:cxn modelId="{89CD685D-BAD7-41C0-A774-7D563048420C}" type="presParOf" srcId="{906DDAE2-D3EA-4454-8876-31AC6C34EA41}" destId="{1B4E3DBD-04CB-413C-99BD-074597DAAC6E}" srcOrd="0" destOrd="0" presId="urn:microsoft.com/office/officeart/2005/8/layout/hList9"/>
    <dgm:cxn modelId="{69628077-3167-4BB3-A474-D73CC8760224}" type="presParOf" srcId="{906DDAE2-D3EA-4454-8876-31AC6C34EA41}" destId="{BF5B01DD-EE8E-48CF-9125-FEAE102742F9}" srcOrd="1" destOrd="0" presId="urn:microsoft.com/office/officeart/2005/8/layout/hList9"/>
    <dgm:cxn modelId="{EEC3AE1D-870C-4D02-99F3-BD68FD86CCD5}" type="presParOf" srcId="{BF5B01DD-EE8E-48CF-9125-FEAE102742F9}" destId="{0A84A933-483D-4ABF-8C7B-9B2E750CC0A7}" srcOrd="0" destOrd="0" presId="urn:microsoft.com/office/officeart/2005/8/layout/hList9"/>
    <dgm:cxn modelId="{93DFCE3E-E950-4069-A102-5FECBE97AB04}" type="presParOf" srcId="{BF5B01DD-EE8E-48CF-9125-FEAE102742F9}" destId="{43C8EB9D-1E45-4CC3-BCF6-07E0FE6FC599}" srcOrd="1" destOrd="0" presId="urn:microsoft.com/office/officeart/2005/8/layout/hList9"/>
    <dgm:cxn modelId="{C0567F73-6FE4-4E9D-BD13-8D4EBC8ABC7A}" type="presParOf" srcId="{DFF40647-F2F1-4B79-9B1F-936BBEB637EB}" destId="{0F2AD1AC-D2E0-481A-918C-48A7014F6A1A}" srcOrd="17" destOrd="0" presId="urn:microsoft.com/office/officeart/2005/8/layout/hList9"/>
    <dgm:cxn modelId="{BDA06907-B8E8-4520-8387-D024BD274AE4}" type="presParOf" srcId="{DFF40647-F2F1-4B79-9B1F-936BBEB637EB}" destId="{773A52E4-8C2E-4FA6-BE5E-97484ED280E8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880D9-110B-4BB3-A584-25DC658E501D}">
      <dsp:nvSpPr>
        <dsp:cNvPr id="0" name=""/>
        <dsp:cNvSpPr/>
      </dsp:nvSpPr>
      <dsp:spPr>
        <a:xfrm>
          <a:off x="0" y="742"/>
          <a:ext cx="7288747" cy="17385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A355A-206C-48F2-8BF7-A12C47D07D2C}">
      <dsp:nvSpPr>
        <dsp:cNvPr id="0" name=""/>
        <dsp:cNvSpPr/>
      </dsp:nvSpPr>
      <dsp:spPr>
        <a:xfrm>
          <a:off x="525916" y="391920"/>
          <a:ext cx="956212" cy="956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1A120-0902-43C1-B054-D245A9E8A030}">
      <dsp:nvSpPr>
        <dsp:cNvPr id="0" name=""/>
        <dsp:cNvSpPr/>
      </dsp:nvSpPr>
      <dsp:spPr>
        <a:xfrm>
          <a:off x="2008046" y="742"/>
          <a:ext cx="5280700" cy="1738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998" tIns="183998" rIns="183998" bIns="18399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Generate the Ideas to create enhancement to the “DARPA”</a:t>
          </a:r>
          <a:r>
            <a:rPr lang="en-US" sz="2300" b="0" i="0" kern="1200" dirty="0"/>
            <a:t> (Defense Advanced Research Projects Agency) </a:t>
          </a:r>
          <a:r>
            <a:rPr lang="en-US" sz="2300" kern="1200" dirty="0"/>
            <a:t>claim dataset</a:t>
          </a:r>
        </a:p>
      </dsp:txBody>
      <dsp:txXfrm>
        <a:off x="2008046" y="742"/>
        <a:ext cx="5280700" cy="1738568"/>
      </dsp:txXfrm>
    </dsp:sp>
    <dsp:sp modelId="{833C9A72-71CE-48F7-AE6E-9CCFDF028047}">
      <dsp:nvSpPr>
        <dsp:cNvPr id="0" name=""/>
        <dsp:cNvSpPr/>
      </dsp:nvSpPr>
      <dsp:spPr>
        <a:xfrm>
          <a:off x="0" y="2213714"/>
          <a:ext cx="7288747" cy="17385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EF5A9-FA9F-48AB-B95E-45DCAE1B2029}">
      <dsp:nvSpPr>
        <dsp:cNvPr id="0" name=""/>
        <dsp:cNvSpPr/>
      </dsp:nvSpPr>
      <dsp:spPr>
        <a:xfrm>
          <a:off x="525916" y="2565131"/>
          <a:ext cx="956212" cy="956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6F80B-ED7D-474F-9299-A1FE89EAF3F3}">
      <dsp:nvSpPr>
        <dsp:cNvPr id="0" name=""/>
        <dsp:cNvSpPr/>
      </dsp:nvSpPr>
      <dsp:spPr>
        <a:xfrm>
          <a:off x="2008046" y="2173953"/>
          <a:ext cx="5280700" cy="1738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998" tIns="183998" rIns="183998" bIns="18399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of web mining techniques to implement those ideas	</a:t>
          </a:r>
        </a:p>
      </dsp:txBody>
      <dsp:txXfrm>
        <a:off x="2008046" y="2173953"/>
        <a:ext cx="5280700" cy="1738568"/>
      </dsp:txXfrm>
    </dsp:sp>
    <dsp:sp modelId="{5EF4EDB4-6487-45A7-B030-A1CC37C7E848}">
      <dsp:nvSpPr>
        <dsp:cNvPr id="0" name=""/>
        <dsp:cNvSpPr/>
      </dsp:nvSpPr>
      <dsp:spPr>
        <a:xfrm>
          <a:off x="0" y="4347163"/>
          <a:ext cx="7288747" cy="17385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35946-78F5-40E6-A597-DB41AEE2819E}">
      <dsp:nvSpPr>
        <dsp:cNvPr id="0" name=""/>
        <dsp:cNvSpPr/>
      </dsp:nvSpPr>
      <dsp:spPr>
        <a:xfrm>
          <a:off x="525916" y="4738341"/>
          <a:ext cx="956212" cy="9562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CB52E-2C8A-4B62-AD02-EB7117EC3E2C}">
      <dsp:nvSpPr>
        <dsp:cNvPr id="0" name=""/>
        <dsp:cNvSpPr/>
      </dsp:nvSpPr>
      <dsp:spPr>
        <a:xfrm>
          <a:off x="2008046" y="4347163"/>
          <a:ext cx="5280700" cy="1738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998" tIns="183998" rIns="183998" bIns="18399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Determine and improve the credibility of Social and Behavioral Science Research results and claims</a:t>
          </a:r>
        </a:p>
      </dsp:txBody>
      <dsp:txXfrm>
        <a:off x="2008046" y="4347163"/>
        <a:ext cx="5280700" cy="1738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A3D81-2C01-4195-BC7A-645D966A328E}">
      <dsp:nvSpPr>
        <dsp:cNvPr id="0" name=""/>
        <dsp:cNvSpPr/>
      </dsp:nvSpPr>
      <dsp:spPr>
        <a:xfrm>
          <a:off x="239070" y="1019156"/>
          <a:ext cx="2112709" cy="27215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Looking for a website which could provide relevant information for the journals in the dataset</a:t>
          </a:r>
          <a:endParaRPr lang="en-US" sz="2000" b="1" kern="1200" dirty="0"/>
        </a:p>
      </dsp:txBody>
      <dsp:txXfrm>
        <a:off x="577104" y="1019156"/>
        <a:ext cx="1774676" cy="2721520"/>
      </dsp:txXfrm>
    </dsp:sp>
    <dsp:sp modelId="{60B04315-D5BB-4A69-86CC-A22F72560CA6}">
      <dsp:nvSpPr>
        <dsp:cNvPr id="0" name=""/>
        <dsp:cNvSpPr/>
      </dsp:nvSpPr>
      <dsp:spPr>
        <a:xfrm>
          <a:off x="-24775" y="98357"/>
          <a:ext cx="1365678" cy="12302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Finding a Reliable Web</a:t>
          </a:r>
          <a:r>
            <a:rPr lang="en-IN" sz="2000" b="1" kern="1200" dirty="0"/>
            <a:t> </a:t>
          </a:r>
          <a:r>
            <a:rPr lang="en-IN" sz="1800" b="1" kern="1200" dirty="0"/>
            <a:t>Source</a:t>
          </a:r>
          <a:endParaRPr lang="en-US" sz="1800" b="1" kern="1200" dirty="0"/>
        </a:p>
      </dsp:txBody>
      <dsp:txXfrm>
        <a:off x="175224" y="278519"/>
        <a:ext cx="965680" cy="869899"/>
      </dsp:txXfrm>
    </dsp:sp>
    <dsp:sp modelId="{B496B042-9236-4D6A-8707-9435E87F1111}">
      <dsp:nvSpPr>
        <dsp:cNvPr id="0" name=""/>
        <dsp:cNvSpPr/>
      </dsp:nvSpPr>
      <dsp:spPr>
        <a:xfrm>
          <a:off x="3091507" y="1019669"/>
          <a:ext cx="2073716" cy="2722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Some Journals didn’t give any results for the search of the indexes</a:t>
          </a:r>
          <a:endParaRPr lang="en-US" sz="2000" b="1" kern="1200" dirty="0"/>
        </a:p>
      </dsp:txBody>
      <dsp:txXfrm>
        <a:off x="3423302" y="1019669"/>
        <a:ext cx="1741922" cy="2722883"/>
      </dsp:txXfrm>
    </dsp:sp>
    <dsp:sp modelId="{38D1F490-6DF2-4B61-8766-DD5D199FB901}">
      <dsp:nvSpPr>
        <dsp:cNvPr id="0" name=""/>
        <dsp:cNvSpPr/>
      </dsp:nvSpPr>
      <dsp:spPr>
        <a:xfrm>
          <a:off x="2648504" y="31125"/>
          <a:ext cx="1342630" cy="133999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Missing Values</a:t>
          </a:r>
          <a:endParaRPr lang="en-US" sz="2000" b="1" kern="1200" dirty="0"/>
        </a:p>
      </dsp:txBody>
      <dsp:txXfrm>
        <a:off x="2845128" y="227363"/>
        <a:ext cx="949382" cy="947519"/>
      </dsp:txXfrm>
    </dsp:sp>
    <dsp:sp modelId="{F59A4D72-28BE-46D4-BF71-7591BD3B56F3}">
      <dsp:nvSpPr>
        <dsp:cNvPr id="0" name=""/>
        <dsp:cNvSpPr/>
      </dsp:nvSpPr>
      <dsp:spPr>
        <a:xfrm>
          <a:off x="9667426" y="1250694"/>
          <a:ext cx="1502494" cy="26796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DOI for most of the papers was unavailable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</dsp:txBody>
      <dsp:txXfrm>
        <a:off x="9907825" y="1250694"/>
        <a:ext cx="1262095" cy="2679658"/>
      </dsp:txXfrm>
    </dsp:sp>
    <dsp:sp modelId="{D2AC84CA-898B-4631-BEFD-EB3F9B3BBA81}">
      <dsp:nvSpPr>
        <dsp:cNvPr id="0" name=""/>
        <dsp:cNvSpPr/>
      </dsp:nvSpPr>
      <dsp:spPr>
        <a:xfrm>
          <a:off x="8898478" y="74655"/>
          <a:ext cx="1534360" cy="16414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Getting the DOI number of reference papers</a:t>
          </a:r>
        </a:p>
      </dsp:txBody>
      <dsp:txXfrm>
        <a:off x="9123180" y="315040"/>
        <a:ext cx="1084956" cy="1160683"/>
      </dsp:txXfrm>
    </dsp:sp>
    <dsp:sp modelId="{0A84A933-483D-4ABF-8C7B-9B2E750CC0A7}">
      <dsp:nvSpPr>
        <dsp:cNvPr id="0" name=""/>
        <dsp:cNvSpPr/>
      </dsp:nvSpPr>
      <dsp:spPr>
        <a:xfrm>
          <a:off x="6268577" y="959058"/>
          <a:ext cx="2519325" cy="308901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Each paper had more than 50 references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Scraping around 150k references and employing directory looping for the same </a:t>
          </a:r>
        </a:p>
      </dsp:txBody>
      <dsp:txXfrm>
        <a:off x="6671670" y="959058"/>
        <a:ext cx="2116233" cy="3089014"/>
      </dsp:txXfrm>
    </dsp:sp>
    <dsp:sp modelId="{773A52E4-8C2E-4FA6-BE5E-97484ED280E8}">
      <dsp:nvSpPr>
        <dsp:cNvPr id="0" name=""/>
        <dsp:cNvSpPr/>
      </dsp:nvSpPr>
      <dsp:spPr>
        <a:xfrm>
          <a:off x="5846154" y="52536"/>
          <a:ext cx="1665438" cy="13760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Scraping References from </a:t>
          </a:r>
          <a:r>
            <a:rPr lang="en-US" sz="1800" b="1" kern="1200" dirty="0"/>
            <a:t>papers </a:t>
          </a:r>
        </a:p>
      </dsp:txBody>
      <dsp:txXfrm>
        <a:off x="6090052" y="254059"/>
        <a:ext cx="1177642" cy="973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magojr.com/journalrank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905123"/>
            <a:ext cx="3659246" cy="2850319"/>
          </a:xfrm>
        </p:spPr>
        <p:txBody>
          <a:bodyPr>
            <a:noAutofit/>
          </a:bodyPr>
          <a:lstStyle/>
          <a:p>
            <a:r>
              <a:rPr lang="en-US" sz="4800" dirty="0"/>
              <a:t>Data Enhancement of the DARPA SCORE Claims Dataset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4328969"/>
            <a:ext cx="3659246" cy="23498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latin typeface="+mj-lt"/>
              </a:rPr>
              <a:t>Bhakti Dalvi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latin typeface="+mj-lt"/>
              </a:rPr>
              <a:t>Pratik </a:t>
            </a:r>
            <a:r>
              <a:rPr lang="en-US" sz="1800" b="1" dirty="0" err="1">
                <a:solidFill>
                  <a:srgbClr val="FFFFFF"/>
                </a:solidFill>
                <a:latin typeface="+mj-lt"/>
              </a:rPr>
              <a:t>Mulye</a:t>
            </a:r>
            <a:endParaRPr lang="en-US" sz="1800" b="1" dirty="0">
              <a:solidFill>
                <a:srgbClr val="FFFFFF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latin typeface="+mj-lt"/>
              </a:rPr>
              <a:t>Sagar </a:t>
            </a:r>
            <a:r>
              <a:rPr lang="en-US" sz="1800" b="1" dirty="0" err="1">
                <a:solidFill>
                  <a:srgbClr val="FFFFFF"/>
                </a:solidFill>
                <a:latin typeface="+mj-lt"/>
              </a:rPr>
              <a:t>Tanna</a:t>
            </a:r>
            <a:endParaRPr lang="en-US" sz="1800" b="1" dirty="0">
              <a:solidFill>
                <a:srgbClr val="FFFFFF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latin typeface="+mj-lt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latin typeface="+mj-lt"/>
              </a:rPr>
              <a:t>Bia 660 Spring 2020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latin typeface="+mj-lt"/>
              </a:rPr>
              <a:t>Prof. Jordan Suchow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r="-1" b="13699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477078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Project Objective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639675"/>
              </p:ext>
            </p:extLst>
          </p:nvPr>
        </p:nvGraphicFramePr>
        <p:xfrm>
          <a:off x="4537492" y="203200"/>
          <a:ext cx="7288747" cy="608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C629-B09D-4C58-B3D6-00CEB366C556}"/>
              </a:ext>
            </a:extLst>
          </p:cNvPr>
          <p:cNvSpPr txBox="1">
            <a:spLocks/>
          </p:cNvSpPr>
          <p:nvPr/>
        </p:nvSpPr>
        <p:spPr>
          <a:xfrm>
            <a:off x="553941" y="352864"/>
            <a:ext cx="10058400" cy="820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ENHANCEMENT IDEAS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D78666C-E3C3-46AF-8359-A8A43A4A7E25}"/>
              </a:ext>
            </a:extLst>
          </p:cNvPr>
          <p:cNvSpPr/>
          <p:nvPr/>
        </p:nvSpPr>
        <p:spPr>
          <a:xfrm>
            <a:off x="553942" y="3842822"/>
            <a:ext cx="3694501" cy="1532020"/>
          </a:xfrm>
          <a:prstGeom prst="wedgeEllipseCallout">
            <a:avLst>
              <a:gd name="adj1" fmla="val 10047"/>
              <a:gd name="adj2" fmla="val -49100"/>
            </a:avLst>
          </a:prstGeom>
          <a:gradFill>
            <a:gsLst>
              <a:gs pos="7080">
                <a:schemeClr val="dk1">
                  <a:tint val="55000"/>
                  <a:satMod val="140000"/>
                </a:schemeClr>
              </a:gs>
              <a:gs pos="44000">
                <a:schemeClr val="dk1">
                  <a:tint val="65000"/>
                  <a:shade val="92000"/>
                  <a:satMod val="130000"/>
                </a:schemeClr>
              </a:gs>
              <a:gs pos="45000">
                <a:schemeClr val="dk1">
                  <a:tint val="60000"/>
                  <a:shade val="99000"/>
                  <a:satMod val="120000"/>
                </a:schemeClr>
              </a:gs>
              <a:gs pos="100000">
                <a:schemeClr val="dk1">
                  <a:tint val="55000"/>
                  <a:satMod val="140000"/>
                </a:schemeClr>
              </a:gs>
            </a:gsLst>
            <a:path path="circle">
              <a:fillToRect l="100000" t="100000" r="100000" b="10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Checking Whether References Used For A Particular Topic Have Ever Been Retracted</a:t>
            </a:r>
            <a:endParaRPr lang="en-US" sz="2000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4205F51-0E7E-4DCE-A334-17D60147B704}"/>
              </a:ext>
            </a:extLst>
          </p:cNvPr>
          <p:cNvSpPr/>
          <p:nvPr/>
        </p:nvSpPr>
        <p:spPr>
          <a:xfrm>
            <a:off x="517932" y="1710616"/>
            <a:ext cx="3547631" cy="1595291"/>
          </a:xfrm>
          <a:prstGeom prst="wedgeEllipseCallout">
            <a:avLst>
              <a:gd name="adj1" fmla="val 11270"/>
              <a:gd name="adj2" fmla="val -48255"/>
            </a:avLst>
          </a:prstGeom>
          <a:gradFill>
            <a:gsLst>
              <a:gs pos="0">
                <a:schemeClr val="dk1">
                  <a:tint val="65000"/>
                  <a:shade val="92000"/>
                  <a:satMod val="130000"/>
                </a:schemeClr>
              </a:gs>
              <a:gs pos="56000">
                <a:schemeClr val="dk1">
                  <a:tint val="60000"/>
                  <a:shade val="99000"/>
                  <a:satMod val="120000"/>
                </a:schemeClr>
              </a:gs>
              <a:gs pos="60000">
                <a:schemeClr val="dk1">
                  <a:tint val="55000"/>
                  <a:satMod val="14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b="1" dirty="0"/>
              <a:t>Computing The Ranking Of The Journals The Paper Was Published In</a:t>
            </a:r>
            <a:endParaRPr lang="en-US" sz="2000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2B4FCB6-2115-4B26-A580-482693CA82CE}"/>
              </a:ext>
            </a:extLst>
          </p:cNvPr>
          <p:cNvSpPr/>
          <p:nvPr/>
        </p:nvSpPr>
        <p:spPr>
          <a:xfrm rot="10800000">
            <a:off x="4248443" y="2299050"/>
            <a:ext cx="1911129" cy="250969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CB695-5AD8-4126-9C7A-30DC7768A2AF}"/>
              </a:ext>
            </a:extLst>
          </p:cNvPr>
          <p:cNvSpPr txBox="1"/>
          <p:nvPr/>
        </p:nvSpPr>
        <p:spPr>
          <a:xfrm>
            <a:off x="6260119" y="1088222"/>
            <a:ext cx="5377939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Journal Ranking Computation Metrics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SJR (</a:t>
            </a:r>
            <a:r>
              <a:rPr lang="en-US" b="1" dirty="0" err="1"/>
              <a:t>SCImago</a:t>
            </a:r>
            <a:r>
              <a:rPr lang="en-US" b="1" dirty="0"/>
              <a:t> Journal Rank)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Eigenvector Centrality Based Ranking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Thus, accounts for both the number of citations received and the importance of the Journal from which citation came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H-Index (Hirsch index)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H-index is defined as the maximum value of h such that the given author/journal has published h papers that have each been cited at least h times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6CF22-CB90-4259-991E-D36FA42551A0}"/>
              </a:ext>
            </a:extLst>
          </p:cNvPr>
          <p:cNvSpPr txBox="1"/>
          <p:nvPr/>
        </p:nvSpPr>
        <p:spPr>
          <a:xfrm>
            <a:off x="4207275" y="1965131"/>
            <a:ext cx="1911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PROJECT FOCUS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32123-7816-4A08-9E48-A156B756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LIBRARIES USED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75A2-9709-4CC8-A236-590FEB50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sz="2400" b="1" dirty="0"/>
              <a:t>Beautiful soup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Python library for pulling data out of HTML and XML files.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Provides idiomatic ways of navigating, searching, and modifying the parse tree</a:t>
            </a:r>
          </a:p>
          <a:p>
            <a:r>
              <a:rPr lang="en-US" sz="2400" b="1" dirty="0"/>
              <a:t>Other libraries </a:t>
            </a:r>
            <a:r>
              <a:rPr lang="en-US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Pandas : </a:t>
            </a:r>
            <a:r>
              <a:rPr lang="en-US" sz="2400" dirty="0"/>
              <a:t>For analyzing the score dataset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Requests</a:t>
            </a:r>
            <a:r>
              <a:rPr lang="en-US" sz="2400" dirty="0"/>
              <a:t>: Accessing the Journal Links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63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32123-7816-4A08-9E48-A156B756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75A2-9709-4CC8-A236-590FEB50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92" y="2076645"/>
            <a:ext cx="10958415" cy="3915364"/>
          </a:xfrm>
        </p:spPr>
        <p:txBody>
          <a:bodyPr>
            <a:normAutofit/>
          </a:bodyPr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7F3B-E6AF-4072-A017-5D070EA8B05E}"/>
              </a:ext>
            </a:extLst>
          </p:cNvPr>
          <p:cNvSpPr txBox="1"/>
          <p:nvPr/>
        </p:nvSpPr>
        <p:spPr>
          <a:xfrm>
            <a:off x="616792" y="2313791"/>
            <a:ext cx="4600135" cy="6463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Acquiring Unique Journal Names from the SCORES Dataset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2B982-D9C4-4FE7-831D-A14E17CE39CC}"/>
              </a:ext>
            </a:extLst>
          </p:cNvPr>
          <p:cNvSpPr txBox="1"/>
          <p:nvPr/>
        </p:nvSpPr>
        <p:spPr>
          <a:xfrm>
            <a:off x="616791" y="3356473"/>
            <a:ext cx="4600135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Passing the Journal Names in the query string of the site </a:t>
            </a:r>
            <a:r>
              <a:rPr lang="en-US" dirty="0">
                <a:hlinkClick r:id="rId2"/>
              </a:rPr>
              <a:t>https://www.scimagojr.com/journalrank.php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F86AC-A879-4464-9994-E5FACDE1F59A}"/>
              </a:ext>
            </a:extLst>
          </p:cNvPr>
          <p:cNvSpPr txBox="1"/>
          <p:nvPr/>
        </p:nvSpPr>
        <p:spPr>
          <a:xfrm>
            <a:off x="616792" y="4692272"/>
            <a:ext cx="460013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Retrieving and Storing the Individual Journal Description sites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322F4-322B-4D09-8754-44793118C104}"/>
              </a:ext>
            </a:extLst>
          </p:cNvPr>
          <p:cNvSpPr txBox="1"/>
          <p:nvPr/>
        </p:nvSpPr>
        <p:spPr>
          <a:xfrm>
            <a:off x="6395076" y="4690002"/>
            <a:ext cx="460013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Exporting the acquired values to the SCORES dataset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F9578-1CDC-4916-A88B-C61585424683}"/>
              </a:ext>
            </a:extLst>
          </p:cNvPr>
          <p:cNvSpPr txBox="1"/>
          <p:nvPr/>
        </p:nvSpPr>
        <p:spPr>
          <a:xfrm>
            <a:off x="6395074" y="3398546"/>
            <a:ext cx="460013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Acquiring the H-Index and SJR from the HTML content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77AC0-9AE5-45F3-8C75-50B797E56A02}"/>
              </a:ext>
            </a:extLst>
          </p:cNvPr>
          <p:cNvSpPr txBox="1"/>
          <p:nvPr/>
        </p:nvSpPr>
        <p:spPr>
          <a:xfrm>
            <a:off x="6395075" y="2314649"/>
            <a:ext cx="460013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Parsing the Individual Sites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99F3D6-57D0-4A58-8325-4ECCC5B948B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916859" y="2960122"/>
            <a:ext cx="1" cy="39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80A30-008B-4E43-876D-43FA816C307E}"/>
              </a:ext>
            </a:extLst>
          </p:cNvPr>
          <p:cNvCxnSpPr>
            <a:cxnSpLocks/>
          </p:cNvCxnSpPr>
          <p:nvPr/>
        </p:nvCxnSpPr>
        <p:spPr>
          <a:xfrm flipV="1">
            <a:off x="5376363" y="2799557"/>
            <a:ext cx="1017959" cy="214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57C488-6500-4400-BF67-CAD79E2A542A}"/>
              </a:ext>
            </a:extLst>
          </p:cNvPr>
          <p:cNvCxnSpPr/>
          <p:nvPr/>
        </p:nvCxnSpPr>
        <p:spPr>
          <a:xfrm flipH="1">
            <a:off x="8695140" y="4122006"/>
            <a:ext cx="1" cy="39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1847EB-2CE0-4987-8242-9A9DA39B9ACD}"/>
              </a:ext>
            </a:extLst>
          </p:cNvPr>
          <p:cNvCxnSpPr/>
          <p:nvPr/>
        </p:nvCxnSpPr>
        <p:spPr>
          <a:xfrm flipH="1">
            <a:off x="8695140" y="2827555"/>
            <a:ext cx="1" cy="39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D09CE9-B9EE-47F3-9822-98F7BBA2FEC6}"/>
              </a:ext>
            </a:extLst>
          </p:cNvPr>
          <p:cNvCxnSpPr/>
          <p:nvPr/>
        </p:nvCxnSpPr>
        <p:spPr>
          <a:xfrm flipH="1">
            <a:off x="2898258" y="4287862"/>
            <a:ext cx="1" cy="39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7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32123-7816-4A08-9E48-A156B756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OUTPUT SNIPPET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57CB8-6D9C-4CB0-AD82-209D8849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65" y="2191603"/>
            <a:ext cx="5019870" cy="1803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9BC5D-E2C4-4A26-948E-94BD9942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738" y="2257425"/>
            <a:ext cx="5158586" cy="173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85B8E-676E-4761-98C1-54DEBB7D4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64" y="4347650"/>
            <a:ext cx="6076901" cy="1353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5FB08-C2E1-4AE3-9CDC-231CF346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000" y="4142935"/>
            <a:ext cx="4029075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87DC3F-E3EC-46AE-86E5-4E65E7BF7AFD}"/>
              </a:ext>
            </a:extLst>
          </p:cNvPr>
          <p:cNvSpPr txBox="1"/>
          <p:nvPr/>
        </p:nvSpPr>
        <p:spPr>
          <a:xfrm>
            <a:off x="2532185" y="5950634"/>
            <a:ext cx="746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Exported CSV Results and Python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314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44275-30BA-4339-93EE-9C013E33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ISSUES FACED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BFECBE-04B7-4110-BEFE-B422A113B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665209"/>
              </p:ext>
            </p:extLst>
          </p:nvPr>
        </p:nvGraphicFramePr>
        <p:xfrm>
          <a:off x="163419" y="2036233"/>
          <a:ext cx="1153668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74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32123-7816-4A08-9E48-A156B756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75A2-9709-4CC8-A236-590FEB50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2191602"/>
            <a:ext cx="10707756" cy="37851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code would be compatible even with further additions of papers from new Journals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papers from the Journals having high H-index and high SJR could be given a reasonable amount of credibility and this weightage could be used in computing the reliability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Future modifications could involve building robust algorithms for scraping the references and finding      sites for accessing the DOI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69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80">
              <a:schemeClr val="dk1">
                <a:tint val="55000"/>
                <a:satMod val="140000"/>
              </a:schemeClr>
            </a:gs>
            <a:gs pos="4400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C78B-7F83-4D69-9759-0574C1E4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053701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Georgia Pro Cond Light</vt:lpstr>
      <vt:lpstr>Speak Pro</vt:lpstr>
      <vt:lpstr>Wingdings</vt:lpstr>
      <vt:lpstr>RetrospectVTI</vt:lpstr>
      <vt:lpstr>Data Enhancement of the DARPA SCORE Claims Dataset</vt:lpstr>
      <vt:lpstr>Project Objective</vt:lpstr>
      <vt:lpstr>PowerPoint Presentation</vt:lpstr>
      <vt:lpstr>LIBRARIES USED AND APPROACH</vt:lpstr>
      <vt:lpstr>ALGORITHM</vt:lpstr>
      <vt:lpstr>OUTPUT SNIPPET</vt:lpstr>
      <vt:lpstr>ISSUES FACED</vt:lpstr>
      <vt:lpstr>CONCLUSIONS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2020-05-07T03:36:48Z</dcterms:created>
  <dcterms:modified xsi:type="dcterms:W3CDTF">2020-05-07T07:05:41Z</dcterms:modified>
</cp:coreProperties>
</file>