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1</a:t>
            </a:r>
          </a:p>
        </p:txBody>
      </p:sp>
      <p:pic>
        <p:nvPicPr>
          <p:cNvPr id="3" name="Picture 2" descr="Product 1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2</a:t>
            </a:r>
          </a:p>
        </p:txBody>
      </p:sp>
      <p:pic>
        <p:nvPicPr>
          <p:cNvPr id="3" name="Picture 2" descr="Product 2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3</a:t>
            </a:r>
          </a:p>
        </p:txBody>
      </p:sp>
      <p:pic>
        <p:nvPicPr>
          <p:cNvPr id="3" name="Picture 2" descr="Product 3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4</a:t>
            </a:r>
          </a:p>
        </p:txBody>
      </p:sp>
      <p:pic>
        <p:nvPicPr>
          <p:cNvPr id="3" name="Picture 2" descr="Product 4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5</a:t>
            </a:r>
          </a:p>
        </p:txBody>
      </p:sp>
      <p:pic>
        <p:nvPicPr>
          <p:cNvPr id="3" name="Picture 2" descr="Product 5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