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6" r:id="rId6"/>
    <p:sldId id="268" r:id="rId7"/>
    <p:sldId id="272" r:id="rId8"/>
    <p:sldId id="274" r:id="rId9"/>
    <p:sldId id="273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Frogger</a:t>
            </a:r>
            <a:r>
              <a:rPr lang="en-US" dirty="0" smtClean="0"/>
              <a:t> OOP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3048000"/>
            <a:ext cx="7898236" cy="2336800"/>
          </a:xfrm>
        </p:spPr>
        <p:txBody>
          <a:bodyPr/>
          <a:lstStyle/>
          <a:p>
            <a:r>
              <a:rPr lang="en-US" dirty="0" smtClean="0"/>
              <a:t>By Martin Ivanov, Nikola </a:t>
            </a:r>
            <a:r>
              <a:rPr lang="en-US" dirty="0" err="1" smtClean="0"/>
              <a:t>Stanoychev</a:t>
            </a:r>
            <a:r>
              <a:rPr lang="en-US" dirty="0" smtClean="0"/>
              <a:t>, Radoslav Georgiev and </a:t>
            </a:r>
            <a:r>
              <a:rPr lang="en-US" dirty="0" err="1" smtClean="0"/>
              <a:t>Zlatan</a:t>
            </a:r>
            <a:r>
              <a:rPr lang="en-US" dirty="0" smtClean="0"/>
              <a:t> </a:t>
            </a:r>
            <a:r>
              <a:rPr lang="en-US" dirty="0" err="1" smtClean="0"/>
              <a:t>Angelov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304800"/>
            <a:ext cx="2514600" cy="33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game of the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762000"/>
            <a:ext cx="7466329" cy="5682912"/>
          </a:xfrm>
        </p:spPr>
      </p:pic>
    </p:spTree>
    <p:extLst>
      <p:ext uri="{BB962C8B-B14F-4D97-AF65-F5344CB8AC3E}">
        <p14:creationId xmlns:p14="http://schemas.microsoft.com/office/powerpoint/2010/main" val="37945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– Part 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2" y="762000"/>
            <a:ext cx="8609329" cy="6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–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762000"/>
            <a:ext cx="78528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Sample: The Engine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838200"/>
            <a:ext cx="8456929" cy="5762215"/>
          </a:xfrm>
        </p:spPr>
      </p:pic>
    </p:spTree>
    <p:extLst>
      <p:ext uri="{BB962C8B-B14F-4D97-AF65-F5344CB8AC3E}">
        <p14:creationId xmlns:p14="http://schemas.microsoft.com/office/powerpoint/2010/main" val="36104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Page from within the game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914400"/>
            <a:ext cx="9443544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35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53</TotalTime>
  <Words>43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Frogger OOP Project</vt:lpstr>
      <vt:lpstr>The game of the console</vt:lpstr>
      <vt:lpstr>Class Diagram – Part 1</vt:lpstr>
      <vt:lpstr>Class Diagram – Part 2</vt:lpstr>
      <vt:lpstr>Code Sample: The Engine</vt:lpstr>
      <vt:lpstr>Intro Page from within the game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 OOP Project</dc:title>
  <dc:creator>Radoslav Georgiev</dc:creator>
  <cp:lastModifiedBy>Windows User</cp:lastModifiedBy>
  <cp:revision>9</cp:revision>
  <dcterms:created xsi:type="dcterms:W3CDTF">2017-08-10T22:33:50Z</dcterms:created>
  <dcterms:modified xsi:type="dcterms:W3CDTF">2017-08-11T10:03:13Z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