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0" r:id="rId6"/>
    <p:sldId id="261" r:id="rId7"/>
    <p:sldId id="263" r:id="rId8"/>
    <p:sldId id="274" r:id="rId9"/>
    <p:sldId id="264" r:id="rId10"/>
    <p:sldId id="270" r:id="rId11"/>
    <p:sldId id="265" r:id="rId12"/>
    <p:sldId id="272" r:id="rId13"/>
    <p:sldId id="271" r:id="rId14"/>
    <p:sldId id="266" r:id="rId15"/>
    <p:sldId id="273" r:id="rId16"/>
    <p:sldId id="267" r:id="rId17"/>
    <p:sldId id="275" r:id="rId18"/>
    <p:sldId id="276" r:id="rId19"/>
    <p:sldId id="269"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3FF80-F423-4337-9AA3-760B3AC5CE0A}" v="2481" dt="2023-10-21T07:15:29.708"/>
    <p1510:client id="{1C81E047-6CB4-4EE4-929C-2B0F21298915}" v="114" dt="2023-10-23T04:01:59.686"/>
    <p1510:client id="{2264C7AC-24BB-4EBD-B518-DB499E7DEA29}" v="17" dt="2023-10-27T12:02:14.491"/>
    <p1510:client id="{2FE54AC6-B0C4-417B-8923-34BA2CD4A05F}" v="88" dt="2023-10-27T12:16:02.848"/>
    <p1510:client id="{4D09E669-A5FE-426A-B088-6C54B8B1C793}" v="82" dt="2023-10-22T05:53:22.360"/>
    <p1510:client id="{5D9FBD22-3FB9-4FC7-BCD7-701A62547BF0}" v="1" dt="2023-10-23T13:46:20.239"/>
    <p1510:client id="{75C185BA-5D1C-4387-87B5-940422C087C2}" v="5" dt="2023-10-23T04:38:35.107"/>
    <p1510:client id="{7A81A912-D917-4E01-810D-CF0D7F4F94C3}" v="135" dt="2023-10-23T06:11:00.616"/>
    <p1510:client id="{8D1598D3-BFDD-42A2-B945-FEB653248366}" v="419" dt="2023-10-22T20:32:10.490"/>
    <p1510:client id="{92989F4E-8EDE-43A7-8B39-A47E5B86BD05}" v="276" dt="2023-10-27T16:15:24.335"/>
    <p1510:client id="{9357A45B-6FBD-405E-8714-0382E83B2A88}" v="54" dt="2023-10-21T14:19:49.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100" d="100"/>
          <a:sy n="100" d="100"/>
        </p:scale>
        <p:origin x="-725" y="-134"/>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 Pereira" userId="396ce2b3d5da47b8" providerId="Windows Live" clId="Web-{8D1598D3-BFDD-42A2-B945-FEB653248366}"/>
    <pc:docChg chg="addSld delSld modSld">
      <pc:chgData name="Stan Pereira" userId="396ce2b3d5da47b8" providerId="Windows Live" clId="Web-{8D1598D3-BFDD-42A2-B945-FEB653248366}" dt="2023-10-22T20:32:10.490" v="403" actId="14100"/>
      <pc:docMkLst>
        <pc:docMk/>
      </pc:docMkLst>
      <pc:sldChg chg="addSp delSp modSp">
        <pc:chgData name="Stan Pereira" userId="396ce2b3d5da47b8" providerId="Windows Live" clId="Web-{8D1598D3-BFDD-42A2-B945-FEB653248366}" dt="2023-10-22T20:13:24.543" v="237" actId="14100"/>
        <pc:sldMkLst>
          <pc:docMk/>
          <pc:sldMk cId="1211756238" sldId="264"/>
        </pc:sldMkLst>
        <pc:spChg chg="mod">
          <ac:chgData name="Stan Pereira" userId="396ce2b3d5da47b8" providerId="Windows Live" clId="Web-{8D1598D3-BFDD-42A2-B945-FEB653248366}" dt="2023-10-22T20:13:24.543" v="237" actId="14100"/>
          <ac:spMkLst>
            <pc:docMk/>
            <pc:sldMk cId="1211756238" sldId="264"/>
            <ac:spMk id="6" creationId="{1FB630EF-C5B3-809F-8110-3FDC1E0DD33A}"/>
          </ac:spMkLst>
        </pc:spChg>
        <pc:picChg chg="add del">
          <ac:chgData name="Stan Pereira" userId="396ce2b3d5da47b8" providerId="Windows Live" clId="Web-{8D1598D3-BFDD-42A2-B945-FEB653248366}" dt="2023-10-22T19:52:10.775" v="19"/>
          <ac:picMkLst>
            <pc:docMk/>
            <pc:sldMk cId="1211756238" sldId="264"/>
            <ac:picMk id="3" creationId="{A852B12D-CAC3-DE11-37CD-4E1EB1416822}"/>
          </ac:picMkLst>
        </pc:picChg>
        <pc:picChg chg="add del mod">
          <ac:chgData name="Stan Pereira" userId="396ce2b3d5da47b8" providerId="Windows Live" clId="Web-{8D1598D3-BFDD-42A2-B945-FEB653248366}" dt="2023-10-22T19:52:08.400" v="18"/>
          <ac:picMkLst>
            <pc:docMk/>
            <pc:sldMk cId="1211756238" sldId="264"/>
            <ac:picMk id="5" creationId="{4024960F-F006-CE1D-1C8A-21CD506F39BD}"/>
          </ac:picMkLst>
        </pc:picChg>
      </pc:sldChg>
      <pc:sldChg chg="addSp delSp modSp add replId">
        <pc:chgData name="Stan Pereira" userId="396ce2b3d5da47b8" providerId="Windows Live" clId="Web-{8D1598D3-BFDD-42A2-B945-FEB653248366}" dt="2023-10-22T20:25:04.380" v="326" actId="20577"/>
        <pc:sldMkLst>
          <pc:docMk/>
          <pc:sldMk cId="894468809" sldId="265"/>
        </pc:sldMkLst>
        <pc:spChg chg="mod">
          <ac:chgData name="Stan Pereira" userId="396ce2b3d5da47b8" providerId="Windows Live" clId="Web-{8D1598D3-BFDD-42A2-B945-FEB653248366}" dt="2023-10-22T19:49:11.238" v="4" actId="20577"/>
          <ac:spMkLst>
            <pc:docMk/>
            <pc:sldMk cId="894468809" sldId="265"/>
            <ac:spMk id="2" creationId="{F64227F1-4BBF-83C8-C351-7FA76CD98EDD}"/>
          </ac:spMkLst>
        </pc:spChg>
        <pc:spChg chg="mod">
          <ac:chgData name="Stan Pereira" userId="396ce2b3d5da47b8" providerId="Windows Live" clId="Web-{8D1598D3-BFDD-42A2-B945-FEB653248366}" dt="2023-10-22T20:15:07.202" v="253"/>
          <ac:spMkLst>
            <pc:docMk/>
            <pc:sldMk cId="894468809" sldId="265"/>
            <ac:spMk id="4" creationId="{BCF1DBD9-370A-B46F-A5F8-256FC14565D4}"/>
          </ac:spMkLst>
        </pc:spChg>
        <pc:spChg chg="mod">
          <ac:chgData name="Stan Pereira" userId="396ce2b3d5da47b8" providerId="Windows Live" clId="Web-{8D1598D3-BFDD-42A2-B945-FEB653248366}" dt="2023-10-22T20:25:04.380" v="326" actId="20577"/>
          <ac:spMkLst>
            <pc:docMk/>
            <pc:sldMk cId="894468809" sldId="265"/>
            <ac:spMk id="6" creationId="{1FB630EF-C5B3-809F-8110-3FDC1E0DD33A}"/>
          </ac:spMkLst>
        </pc:spChg>
        <pc:picChg chg="del">
          <ac:chgData name="Stan Pereira" userId="396ce2b3d5da47b8" providerId="Windows Live" clId="Web-{8D1598D3-BFDD-42A2-B945-FEB653248366}" dt="2023-10-22T19:52:31.542" v="21"/>
          <ac:picMkLst>
            <pc:docMk/>
            <pc:sldMk cId="894468809" sldId="265"/>
            <ac:picMk id="3" creationId="{A852B12D-CAC3-DE11-37CD-4E1EB1416822}"/>
          </ac:picMkLst>
        </pc:picChg>
        <pc:picChg chg="add mod">
          <ac:chgData name="Stan Pereira" userId="396ce2b3d5da47b8" providerId="Windows Live" clId="Web-{8D1598D3-BFDD-42A2-B945-FEB653248366}" dt="2023-10-22T20:14:09.747" v="242" actId="14100"/>
          <ac:picMkLst>
            <pc:docMk/>
            <pc:sldMk cId="894468809" sldId="265"/>
            <ac:picMk id="5" creationId="{52C9C21E-D94D-A066-833A-601061DCCF93}"/>
          </ac:picMkLst>
        </pc:picChg>
      </pc:sldChg>
      <pc:sldChg chg="modSp del">
        <pc:chgData name="Stan Pereira" userId="396ce2b3d5da47b8" providerId="Windows Live" clId="Web-{8D1598D3-BFDD-42A2-B945-FEB653248366}" dt="2023-10-22T19:48:50.738" v="1"/>
        <pc:sldMkLst>
          <pc:docMk/>
          <pc:sldMk cId="3059965864" sldId="265"/>
        </pc:sldMkLst>
        <pc:spChg chg="mod">
          <ac:chgData name="Stan Pereira" userId="396ce2b3d5da47b8" providerId="Windows Live" clId="Web-{8D1598D3-BFDD-42A2-B945-FEB653248366}" dt="2023-10-22T19:48:31.862" v="0" actId="20577"/>
          <ac:spMkLst>
            <pc:docMk/>
            <pc:sldMk cId="3059965864" sldId="265"/>
            <ac:spMk id="5" creationId="{15DB225D-5CEB-90A4-B1E5-EC55CD334153}"/>
          </ac:spMkLst>
        </pc:spChg>
      </pc:sldChg>
      <pc:sldChg chg="addSp delSp modSp add replId">
        <pc:chgData name="Stan Pereira" userId="396ce2b3d5da47b8" providerId="Windows Live" clId="Web-{8D1598D3-BFDD-42A2-B945-FEB653248366}" dt="2023-10-22T20:25:27.990" v="331" actId="20577"/>
        <pc:sldMkLst>
          <pc:docMk/>
          <pc:sldMk cId="1754438703" sldId="266"/>
        </pc:sldMkLst>
        <pc:spChg chg="mod">
          <ac:chgData name="Stan Pereira" userId="396ce2b3d5da47b8" providerId="Windows Live" clId="Web-{8D1598D3-BFDD-42A2-B945-FEB653248366}" dt="2023-10-22T19:54:24.092" v="29" actId="20577"/>
          <ac:spMkLst>
            <pc:docMk/>
            <pc:sldMk cId="1754438703" sldId="266"/>
            <ac:spMk id="2" creationId="{F64227F1-4BBF-83C8-C351-7FA76CD98EDD}"/>
          </ac:spMkLst>
        </pc:spChg>
        <pc:spChg chg="mod">
          <ac:chgData name="Stan Pereira" userId="396ce2b3d5da47b8" providerId="Windows Live" clId="Web-{8D1598D3-BFDD-42A2-B945-FEB653248366}" dt="2023-10-22T20:25:27.990" v="331" actId="20577"/>
          <ac:spMkLst>
            <pc:docMk/>
            <pc:sldMk cId="1754438703" sldId="266"/>
            <ac:spMk id="4" creationId="{BCF1DBD9-370A-B46F-A5F8-256FC14565D4}"/>
          </ac:spMkLst>
        </pc:spChg>
        <pc:spChg chg="mod">
          <ac:chgData name="Stan Pereira" userId="396ce2b3d5da47b8" providerId="Windows Live" clId="Web-{8D1598D3-BFDD-42A2-B945-FEB653248366}" dt="2023-10-22T20:22:06.733" v="307" actId="14100"/>
          <ac:spMkLst>
            <pc:docMk/>
            <pc:sldMk cId="1754438703" sldId="266"/>
            <ac:spMk id="6" creationId="{1FB630EF-C5B3-809F-8110-3FDC1E0DD33A}"/>
          </ac:spMkLst>
        </pc:spChg>
        <pc:picChg chg="add mod">
          <ac:chgData name="Stan Pereira" userId="396ce2b3d5da47b8" providerId="Windows Live" clId="Web-{8D1598D3-BFDD-42A2-B945-FEB653248366}" dt="2023-10-22T20:22:14.030" v="308" actId="1076"/>
          <ac:picMkLst>
            <pc:docMk/>
            <pc:sldMk cId="1754438703" sldId="266"/>
            <ac:picMk id="3" creationId="{7E8DE8F0-44B2-F0A8-BD45-217DA1959B05}"/>
          </ac:picMkLst>
        </pc:picChg>
        <pc:picChg chg="del">
          <ac:chgData name="Stan Pereira" userId="396ce2b3d5da47b8" providerId="Windows Live" clId="Web-{8D1598D3-BFDD-42A2-B945-FEB653248366}" dt="2023-10-22T19:54:26.436" v="30"/>
          <ac:picMkLst>
            <pc:docMk/>
            <pc:sldMk cId="1754438703" sldId="266"/>
            <ac:picMk id="5" creationId="{52C9C21E-D94D-A066-833A-601061DCCF93}"/>
          </ac:picMkLst>
        </pc:picChg>
      </pc:sldChg>
      <pc:sldChg chg="addSp delSp modSp add replId">
        <pc:chgData name="Stan Pereira" userId="396ce2b3d5da47b8" providerId="Windows Live" clId="Web-{8D1598D3-BFDD-42A2-B945-FEB653248366}" dt="2023-10-22T20:28:47.186" v="371" actId="20577"/>
        <pc:sldMkLst>
          <pc:docMk/>
          <pc:sldMk cId="2053266467" sldId="267"/>
        </pc:sldMkLst>
        <pc:spChg chg="mod">
          <ac:chgData name="Stan Pereira" userId="396ce2b3d5da47b8" providerId="Windows Live" clId="Web-{8D1598D3-BFDD-42A2-B945-FEB653248366}" dt="2023-10-22T19:58:26.436" v="52" actId="20577"/>
          <ac:spMkLst>
            <pc:docMk/>
            <pc:sldMk cId="2053266467" sldId="267"/>
            <ac:spMk id="2" creationId="{F64227F1-4BBF-83C8-C351-7FA76CD98EDD}"/>
          </ac:spMkLst>
        </pc:spChg>
        <pc:spChg chg="mod">
          <ac:chgData name="Stan Pereira" userId="396ce2b3d5da47b8" providerId="Windows Live" clId="Web-{8D1598D3-BFDD-42A2-B945-FEB653248366}" dt="2023-10-22T20:25:58.915" v="341"/>
          <ac:spMkLst>
            <pc:docMk/>
            <pc:sldMk cId="2053266467" sldId="267"/>
            <ac:spMk id="4" creationId="{BCF1DBD9-370A-B46F-A5F8-256FC14565D4}"/>
          </ac:spMkLst>
        </pc:spChg>
        <pc:spChg chg="mod">
          <ac:chgData name="Stan Pereira" userId="396ce2b3d5da47b8" providerId="Windows Live" clId="Web-{8D1598D3-BFDD-42A2-B945-FEB653248366}" dt="2023-10-22T20:23:48.486" v="320" actId="20577"/>
          <ac:spMkLst>
            <pc:docMk/>
            <pc:sldMk cId="2053266467" sldId="267"/>
            <ac:spMk id="6" creationId="{1FB630EF-C5B3-809F-8110-3FDC1E0DD33A}"/>
          </ac:spMkLst>
        </pc:spChg>
        <pc:spChg chg="add mod">
          <ac:chgData name="Stan Pereira" userId="396ce2b3d5da47b8" providerId="Windows Live" clId="Web-{8D1598D3-BFDD-42A2-B945-FEB653248366}" dt="2023-10-22T20:28:47.186" v="371" actId="20577"/>
          <ac:spMkLst>
            <pc:docMk/>
            <pc:sldMk cId="2053266467" sldId="267"/>
            <ac:spMk id="8" creationId="{822E6854-7D98-C52E-31C8-7F0FE6B4FFDD}"/>
          </ac:spMkLst>
        </pc:spChg>
        <pc:picChg chg="del">
          <ac:chgData name="Stan Pereira" userId="396ce2b3d5da47b8" providerId="Windows Live" clId="Web-{8D1598D3-BFDD-42A2-B945-FEB653248366}" dt="2023-10-22T19:59:17.250" v="60"/>
          <ac:picMkLst>
            <pc:docMk/>
            <pc:sldMk cId="2053266467" sldId="267"/>
            <ac:picMk id="3" creationId="{7E8DE8F0-44B2-F0A8-BD45-217DA1959B05}"/>
          </ac:picMkLst>
        </pc:picChg>
        <pc:picChg chg="add mod">
          <ac:chgData name="Stan Pereira" userId="396ce2b3d5da47b8" providerId="Windows Live" clId="Web-{8D1598D3-BFDD-42A2-B945-FEB653248366}" dt="2023-10-22T20:26:06.322" v="342" actId="14100"/>
          <ac:picMkLst>
            <pc:docMk/>
            <pc:sldMk cId="2053266467" sldId="267"/>
            <ac:picMk id="5" creationId="{DA71C25D-5B09-379D-2D6F-06BF9A905BB2}"/>
          </ac:picMkLst>
        </pc:picChg>
      </pc:sldChg>
      <pc:sldChg chg="delSp modSp add replId">
        <pc:chgData name="Stan Pereira" userId="396ce2b3d5da47b8" providerId="Windows Live" clId="Web-{8D1598D3-BFDD-42A2-B945-FEB653248366}" dt="2023-10-22T20:16:26.783" v="257" actId="20577"/>
        <pc:sldMkLst>
          <pc:docMk/>
          <pc:sldMk cId="3659955182" sldId="268"/>
        </pc:sldMkLst>
        <pc:spChg chg="mod">
          <ac:chgData name="Stan Pereira" userId="396ce2b3d5da47b8" providerId="Windows Live" clId="Web-{8D1598D3-BFDD-42A2-B945-FEB653248366}" dt="2023-10-22T20:16:26.783" v="257" actId="20577"/>
          <ac:spMkLst>
            <pc:docMk/>
            <pc:sldMk cId="3659955182" sldId="268"/>
            <ac:spMk id="4" creationId="{BCF1DBD9-370A-B46F-A5F8-256FC14565D4}"/>
          </ac:spMkLst>
        </pc:spChg>
        <pc:spChg chg="del">
          <ac:chgData name="Stan Pereira" userId="396ce2b3d5da47b8" providerId="Windows Live" clId="Web-{8D1598D3-BFDD-42A2-B945-FEB653248366}" dt="2023-10-22T20:07:34.766" v="140"/>
          <ac:spMkLst>
            <pc:docMk/>
            <pc:sldMk cId="3659955182" sldId="268"/>
            <ac:spMk id="6" creationId="{1FB630EF-C5B3-809F-8110-3FDC1E0DD33A}"/>
          </ac:spMkLst>
        </pc:spChg>
        <pc:picChg chg="del">
          <ac:chgData name="Stan Pereira" userId="396ce2b3d5da47b8" providerId="Windows Live" clId="Web-{8D1598D3-BFDD-42A2-B945-FEB653248366}" dt="2023-10-22T20:07:37.016" v="141"/>
          <ac:picMkLst>
            <pc:docMk/>
            <pc:sldMk cId="3659955182" sldId="268"/>
            <ac:picMk id="5" creationId="{52C9C21E-D94D-A066-833A-601061DCCF93}"/>
          </ac:picMkLst>
        </pc:picChg>
      </pc:sldChg>
      <pc:sldChg chg="addSp delSp modSp add replId">
        <pc:chgData name="Stan Pereira" userId="396ce2b3d5da47b8" providerId="Windows Live" clId="Web-{8D1598D3-BFDD-42A2-B945-FEB653248366}" dt="2023-10-22T20:32:10.490" v="403" actId="14100"/>
        <pc:sldMkLst>
          <pc:docMk/>
          <pc:sldMk cId="242708318" sldId="269"/>
        </pc:sldMkLst>
        <pc:spChg chg="mod">
          <ac:chgData name="Stan Pereira" userId="396ce2b3d5da47b8" providerId="Windows Live" clId="Web-{8D1598D3-BFDD-42A2-B945-FEB653248366}" dt="2023-10-22T20:29:49.063" v="375" actId="20577"/>
          <ac:spMkLst>
            <pc:docMk/>
            <pc:sldMk cId="242708318" sldId="269"/>
            <ac:spMk id="2" creationId="{F64227F1-4BBF-83C8-C351-7FA76CD98EDD}"/>
          </ac:spMkLst>
        </pc:spChg>
        <pc:spChg chg="mod">
          <ac:chgData name="Stan Pereira" userId="396ce2b3d5da47b8" providerId="Windows Live" clId="Web-{8D1598D3-BFDD-42A2-B945-FEB653248366}" dt="2023-10-22T20:30:29.690" v="389" actId="20577"/>
          <ac:spMkLst>
            <pc:docMk/>
            <pc:sldMk cId="242708318" sldId="269"/>
            <ac:spMk id="4" creationId="{BCF1DBD9-370A-B46F-A5F8-256FC14565D4}"/>
          </ac:spMkLst>
        </pc:spChg>
        <pc:spChg chg="mod">
          <ac:chgData name="Stan Pereira" userId="396ce2b3d5da47b8" providerId="Windows Live" clId="Web-{8D1598D3-BFDD-42A2-B945-FEB653248366}" dt="2023-10-22T20:30:18.095" v="383"/>
          <ac:spMkLst>
            <pc:docMk/>
            <pc:sldMk cId="242708318" sldId="269"/>
            <ac:spMk id="6" creationId="{1FB630EF-C5B3-809F-8110-3FDC1E0DD33A}"/>
          </ac:spMkLst>
        </pc:spChg>
        <pc:spChg chg="del">
          <ac:chgData name="Stan Pereira" userId="396ce2b3d5da47b8" providerId="Windows Live" clId="Web-{8D1598D3-BFDD-42A2-B945-FEB653248366}" dt="2023-10-22T20:29:52.579" v="377"/>
          <ac:spMkLst>
            <pc:docMk/>
            <pc:sldMk cId="242708318" sldId="269"/>
            <ac:spMk id="8" creationId="{822E6854-7D98-C52E-31C8-7F0FE6B4FFDD}"/>
          </ac:spMkLst>
        </pc:spChg>
        <pc:picChg chg="add mod">
          <ac:chgData name="Stan Pereira" userId="396ce2b3d5da47b8" providerId="Windows Live" clId="Web-{8D1598D3-BFDD-42A2-B945-FEB653248366}" dt="2023-10-22T20:32:10.490" v="403" actId="14100"/>
          <ac:picMkLst>
            <pc:docMk/>
            <pc:sldMk cId="242708318" sldId="269"/>
            <ac:picMk id="3" creationId="{88CF542F-98D7-E012-C808-B0B6FAC19C4D}"/>
          </ac:picMkLst>
        </pc:picChg>
        <pc:picChg chg="del">
          <ac:chgData name="Stan Pereira" userId="396ce2b3d5da47b8" providerId="Windows Live" clId="Web-{8D1598D3-BFDD-42A2-B945-FEB653248366}" dt="2023-10-22T20:29:50.063" v="376"/>
          <ac:picMkLst>
            <pc:docMk/>
            <pc:sldMk cId="242708318" sldId="269"/>
            <ac:picMk id="5" creationId="{DA71C25D-5B09-379D-2D6F-06BF9A905BB2}"/>
          </ac:picMkLst>
        </pc:picChg>
      </pc:sldChg>
    </pc:docChg>
  </pc:docChgLst>
  <pc:docChgLst>
    <pc:chgData name="Stan Pereira" userId="396ce2b3d5da47b8" providerId="Windows Live" clId="Web-{4D09E669-A5FE-426A-B088-6C54B8B1C793}"/>
    <pc:docChg chg="addSld modSld addMainMaster delMainMaster">
      <pc:chgData name="Stan Pereira" userId="396ce2b3d5da47b8" providerId="Windows Live" clId="Web-{4D09E669-A5FE-426A-B088-6C54B8B1C793}" dt="2023-10-22T05:53:22.360" v="101"/>
      <pc:docMkLst>
        <pc:docMk/>
      </pc:docMkLst>
      <pc:sldChg chg="addSp delSp modSp mod modClrScheme delDesignElem chgLayout">
        <pc:chgData name="Stan Pereira" userId="396ce2b3d5da47b8" providerId="Windows Live" clId="Web-{4D09E669-A5FE-426A-B088-6C54B8B1C793}" dt="2023-10-22T05:35:15.273" v="8"/>
        <pc:sldMkLst>
          <pc:docMk/>
          <pc:sldMk cId="109857222" sldId="256"/>
        </pc:sldMkLst>
        <pc:spChg chg="mod ord">
          <ac:chgData name="Stan Pereira" userId="396ce2b3d5da47b8" providerId="Windows Live" clId="Web-{4D09E669-A5FE-426A-B088-6C54B8B1C793}" dt="2023-10-22T05:34:54.741" v="7"/>
          <ac:spMkLst>
            <pc:docMk/>
            <pc:sldMk cId="109857222" sldId="256"/>
            <ac:spMk id="2" creationId="{00000000-0000-0000-0000-000000000000}"/>
          </ac:spMkLst>
        </pc:spChg>
        <pc:spChg chg="mod ord">
          <ac:chgData name="Stan Pereira" userId="396ce2b3d5da47b8" providerId="Windows Live" clId="Web-{4D09E669-A5FE-426A-B088-6C54B8B1C793}" dt="2023-10-22T05:34:54.741" v="7"/>
          <ac:spMkLst>
            <pc:docMk/>
            <pc:sldMk cId="109857222" sldId="256"/>
            <ac:spMk id="3" creationId="{00000000-0000-0000-0000-000000000000}"/>
          </ac:spMkLst>
        </pc:spChg>
        <pc:spChg chg="del">
          <ac:chgData name="Stan Pereira" userId="396ce2b3d5da47b8" providerId="Windows Live" clId="Web-{4D09E669-A5FE-426A-B088-6C54B8B1C793}" dt="2023-10-22T05:33:46.535" v="3"/>
          <ac:spMkLst>
            <pc:docMk/>
            <pc:sldMk cId="109857222" sldId="256"/>
            <ac:spMk id="6" creationId="{E91DC736-0EF8-4F87-9146-EBF1D2EE4D3D}"/>
          </ac:spMkLst>
        </pc:spChg>
        <pc:spChg chg="del">
          <ac:chgData name="Stan Pereira" userId="396ce2b3d5da47b8" providerId="Windows Live" clId="Web-{4D09E669-A5FE-426A-B088-6C54B8B1C793}" dt="2023-10-22T05:33:46.535" v="3"/>
          <ac:spMkLst>
            <pc:docMk/>
            <pc:sldMk cId="109857222" sldId="256"/>
            <ac:spMk id="7" creationId="{097CD68E-23E3-4007-8847-CD0944C4F7BE}"/>
          </ac:spMkLst>
        </pc:spChg>
        <pc:spChg chg="del">
          <ac:chgData name="Stan Pereira" userId="396ce2b3d5da47b8" providerId="Windows Live" clId="Web-{4D09E669-A5FE-426A-B088-6C54B8B1C793}" dt="2023-10-22T05:33:46.535" v="3"/>
          <ac:spMkLst>
            <pc:docMk/>
            <pc:sldMk cId="109857222" sldId="256"/>
            <ac:spMk id="8" creationId="{AF2F604E-43BE-4DC3-B983-E071523364F8}"/>
          </ac:spMkLst>
        </pc:spChg>
        <pc:spChg chg="del">
          <ac:chgData name="Stan Pereira" userId="396ce2b3d5da47b8" providerId="Windows Live" clId="Web-{4D09E669-A5FE-426A-B088-6C54B8B1C793}" dt="2023-10-22T05:33:46.535" v="3"/>
          <ac:spMkLst>
            <pc:docMk/>
            <pc:sldMk cId="109857222" sldId="256"/>
            <ac:spMk id="10" creationId="{08C9B587-E65E-4B52-B37C-ABEBB6E87928}"/>
          </ac:spMkLst>
        </pc:spChg>
        <pc:spChg chg="add">
          <ac:chgData name="Stan Pereira" userId="396ce2b3d5da47b8" providerId="Windows Live" clId="Web-{4D09E669-A5FE-426A-B088-6C54B8B1C793}" dt="2023-10-22T05:35:15.273" v="8"/>
          <ac:spMkLst>
            <pc:docMk/>
            <pc:sldMk cId="109857222" sldId="256"/>
            <ac:spMk id="12" creationId="{E91DC736-0EF8-4F87-9146-EBF1D2EE4D3D}"/>
          </ac:spMkLst>
        </pc:spChg>
        <pc:spChg chg="add">
          <ac:chgData name="Stan Pereira" userId="396ce2b3d5da47b8" providerId="Windows Live" clId="Web-{4D09E669-A5FE-426A-B088-6C54B8B1C793}" dt="2023-10-22T05:35:15.273" v="8"/>
          <ac:spMkLst>
            <pc:docMk/>
            <pc:sldMk cId="109857222" sldId="256"/>
            <ac:spMk id="14" creationId="{097CD68E-23E3-4007-8847-CD0944C4F7BE}"/>
          </ac:spMkLst>
        </pc:spChg>
        <pc:spChg chg="add">
          <ac:chgData name="Stan Pereira" userId="396ce2b3d5da47b8" providerId="Windows Live" clId="Web-{4D09E669-A5FE-426A-B088-6C54B8B1C793}" dt="2023-10-22T05:35:15.273" v="8"/>
          <ac:spMkLst>
            <pc:docMk/>
            <pc:sldMk cId="109857222" sldId="256"/>
            <ac:spMk id="16" creationId="{AF2F604E-43BE-4DC3-B983-E071523364F8}"/>
          </ac:spMkLst>
        </pc:spChg>
        <pc:spChg chg="add">
          <ac:chgData name="Stan Pereira" userId="396ce2b3d5da47b8" providerId="Windows Live" clId="Web-{4D09E669-A5FE-426A-B088-6C54B8B1C793}" dt="2023-10-22T05:35:15.273" v="8"/>
          <ac:spMkLst>
            <pc:docMk/>
            <pc:sldMk cId="109857222" sldId="256"/>
            <ac:spMk id="17" creationId="{08C9B587-E65E-4B52-B37C-ABEBB6E87928}"/>
          </ac:spMkLst>
        </pc:spChg>
      </pc:sldChg>
      <pc:sldChg chg="addSp delSp modSp mod modClrScheme chgLayout">
        <pc:chgData name="Stan Pereira" userId="396ce2b3d5da47b8" providerId="Windows Live" clId="Web-{4D09E669-A5FE-426A-B088-6C54B8B1C793}" dt="2023-10-22T05:41:15.974" v="65"/>
        <pc:sldMkLst>
          <pc:docMk/>
          <pc:sldMk cId="389312079" sldId="257"/>
        </pc:sldMkLst>
        <pc:spChg chg="mod ord">
          <ac:chgData name="Stan Pereira" userId="396ce2b3d5da47b8" providerId="Windows Live" clId="Web-{4D09E669-A5FE-426A-B088-6C54B8B1C793}" dt="2023-10-22T05:41:15.974" v="65"/>
          <ac:spMkLst>
            <pc:docMk/>
            <pc:sldMk cId="389312079" sldId="257"/>
            <ac:spMk id="2" creationId="{8F5FFA51-886D-5FAF-E6CC-7680F3BA85CF}"/>
          </ac:spMkLst>
        </pc:spChg>
        <pc:spChg chg="add">
          <ac:chgData name="Stan Pereira" userId="396ce2b3d5da47b8" providerId="Windows Live" clId="Web-{4D09E669-A5FE-426A-B088-6C54B8B1C793}" dt="2023-10-22T05:41:15.974" v="65"/>
          <ac:spMkLst>
            <pc:docMk/>
            <pc:sldMk cId="389312079" sldId="257"/>
            <ac:spMk id="7" creationId="{9DBC8166-481C-4473-95F5-9A5B9073B7F1}"/>
          </ac:spMkLst>
        </pc:spChg>
        <pc:spChg chg="add del">
          <ac:chgData name="Stan Pereira" userId="396ce2b3d5da47b8" providerId="Windows Live" clId="Web-{4D09E669-A5FE-426A-B088-6C54B8B1C793}" dt="2023-10-22T05:35:39.040" v="10"/>
          <ac:spMkLst>
            <pc:docMk/>
            <pc:sldMk cId="389312079" sldId="257"/>
            <ac:spMk id="10" creationId="{DCC231C8-C761-4B31-9B1C-C6D19248C6B3}"/>
          </ac:spMkLst>
        </pc:spChg>
        <pc:spChg chg="add">
          <ac:chgData name="Stan Pereira" userId="396ce2b3d5da47b8" providerId="Windows Live" clId="Web-{4D09E669-A5FE-426A-B088-6C54B8B1C793}" dt="2023-10-22T05:41:15.974" v="65"/>
          <ac:spMkLst>
            <pc:docMk/>
            <pc:sldMk cId="389312079" sldId="257"/>
            <ac:spMk id="12" creationId="{A5A5CE6E-90AF-4D43-A014-1F9EC83EB93D}"/>
          </ac:spMkLst>
        </pc:spChg>
        <pc:graphicFrameChg chg="mod ord modGraphic">
          <ac:chgData name="Stan Pereira" userId="396ce2b3d5da47b8" providerId="Windows Live" clId="Web-{4D09E669-A5FE-426A-B088-6C54B8B1C793}" dt="2023-10-22T05:41:15.974" v="65"/>
          <ac:graphicFrameMkLst>
            <pc:docMk/>
            <pc:sldMk cId="389312079" sldId="257"/>
            <ac:graphicFrameMk id="5" creationId="{01DE1F6C-CBDB-2AF0-3ABD-988A1C5784ED}"/>
          </ac:graphicFrameMkLst>
        </pc:graphicFrameChg>
      </pc:sldChg>
      <pc:sldChg chg="addSp modSp mod setBg modClrScheme modShow chgLayout">
        <pc:chgData name="Stan Pereira" userId="396ce2b3d5da47b8" providerId="Windows Live" clId="Web-{4D09E669-A5FE-426A-B088-6C54B8B1C793}" dt="2023-10-22T05:39:37.330" v="59"/>
        <pc:sldMkLst>
          <pc:docMk/>
          <pc:sldMk cId="894400175" sldId="258"/>
        </pc:sldMkLst>
        <pc:spChg chg="mod ord">
          <ac:chgData name="Stan Pereira" userId="396ce2b3d5da47b8" providerId="Windows Live" clId="Web-{4D09E669-A5FE-426A-B088-6C54B8B1C793}" dt="2023-10-22T05:37:01.465" v="28"/>
          <ac:spMkLst>
            <pc:docMk/>
            <pc:sldMk cId="894400175" sldId="258"/>
            <ac:spMk id="2" creationId="{291FDD17-3F69-C4BD-C385-772B0DCE10E2}"/>
          </ac:spMkLst>
        </pc:spChg>
        <pc:spChg chg="mod ord">
          <ac:chgData name="Stan Pereira" userId="396ce2b3d5da47b8" providerId="Windows Live" clId="Web-{4D09E669-A5FE-426A-B088-6C54B8B1C793}" dt="2023-10-22T05:37:01.465" v="28"/>
          <ac:spMkLst>
            <pc:docMk/>
            <pc:sldMk cId="894400175" sldId="258"/>
            <ac:spMk id="3" creationId="{C3A6EB11-73F9-C872-3373-5F31D5C92DCD}"/>
          </ac:spMkLst>
        </pc:spChg>
        <pc:spChg chg="add">
          <ac:chgData name="Stan Pereira" userId="396ce2b3d5da47b8" providerId="Windows Live" clId="Web-{4D09E669-A5FE-426A-B088-6C54B8B1C793}" dt="2023-10-22T05:37:01.465" v="28"/>
          <ac:spMkLst>
            <pc:docMk/>
            <pc:sldMk cId="894400175" sldId="258"/>
            <ac:spMk id="8" creationId="{DAF1966E-FD40-4A4A-B61B-C4DF7FA05F06}"/>
          </ac:spMkLst>
        </pc:spChg>
        <pc:spChg chg="add">
          <ac:chgData name="Stan Pereira" userId="396ce2b3d5da47b8" providerId="Windows Live" clId="Web-{4D09E669-A5FE-426A-B088-6C54B8B1C793}" dt="2023-10-22T05:37:01.465" v="28"/>
          <ac:spMkLst>
            <pc:docMk/>
            <pc:sldMk cId="894400175" sldId="258"/>
            <ac:spMk id="10" creationId="{047BFA19-D45E-416B-A404-7AF2F3F27017}"/>
          </ac:spMkLst>
        </pc:spChg>
        <pc:spChg chg="add">
          <ac:chgData name="Stan Pereira" userId="396ce2b3d5da47b8" providerId="Windows Live" clId="Web-{4D09E669-A5FE-426A-B088-6C54B8B1C793}" dt="2023-10-22T05:37:01.465" v="28"/>
          <ac:spMkLst>
            <pc:docMk/>
            <pc:sldMk cId="894400175" sldId="258"/>
            <ac:spMk id="12" creationId="{8E0105E7-23DB-4CF2-8258-FF47C7620F6E}"/>
          </ac:spMkLst>
        </pc:spChg>
        <pc:spChg chg="add">
          <ac:chgData name="Stan Pereira" userId="396ce2b3d5da47b8" providerId="Windows Live" clId="Web-{4D09E669-A5FE-426A-B088-6C54B8B1C793}" dt="2023-10-22T05:37:01.465" v="28"/>
          <ac:spMkLst>
            <pc:docMk/>
            <pc:sldMk cId="894400175" sldId="258"/>
            <ac:spMk id="14" creationId="{074B4F7D-14B2-478B-8BF5-01E4E0C5D263}"/>
          </ac:spMkLst>
        </pc:spChg>
      </pc:sldChg>
      <pc:sldChg chg="addSp delSp modSp mod modClrScheme delDesignElem chgLayout">
        <pc:chgData name="Stan Pereira" userId="396ce2b3d5da47b8" providerId="Windows Live" clId="Web-{4D09E669-A5FE-426A-B088-6C54B8B1C793}" dt="2023-10-22T05:39:57.674" v="61"/>
        <pc:sldMkLst>
          <pc:docMk/>
          <pc:sldMk cId="3865360672" sldId="259"/>
        </pc:sldMkLst>
        <pc:spChg chg="mod ord">
          <ac:chgData name="Stan Pereira" userId="396ce2b3d5da47b8" providerId="Windows Live" clId="Web-{4D09E669-A5FE-426A-B088-6C54B8B1C793}" dt="2023-10-22T05:39:57.674" v="61"/>
          <ac:spMkLst>
            <pc:docMk/>
            <pc:sldMk cId="3865360672" sldId="259"/>
            <ac:spMk id="2" creationId="{C6B127A9-CBF5-484E-5535-66D84C8D53D7}"/>
          </ac:spMkLst>
        </pc:spChg>
        <pc:spChg chg="mod ord">
          <ac:chgData name="Stan Pereira" userId="396ce2b3d5da47b8" providerId="Windows Live" clId="Web-{4D09E669-A5FE-426A-B088-6C54B8B1C793}" dt="2023-10-22T05:39:57.674" v="61"/>
          <ac:spMkLst>
            <pc:docMk/>
            <pc:sldMk cId="3865360672" sldId="259"/>
            <ac:spMk id="3" creationId="{82E536FA-8125-8602-72C2-C556F3840573}"/>
          </ac:spMkLst>
        </pc:spChg>
        <pc:spChg chg="mod ord">
          <ac:chgData name="Stan Pereira" userId="396ce2b3d5da47b8" providerId="Windows Live" clId="Web-{4D09E669-A5FE-426A-B088-6C54B8B1C793}" dt="2023-10-22T05:39:57.674" v="61"/>
          <ac:spMkLst>
            <pc:docMk/>
            <pc:sldMk cId="3865360672" sldId="259"/>
            <ac:spMk id="4" creationId="{F918B735-D161-9005-A669-AF83BEB2A42F}"/>
          </ac:spMkLst>
        </pc:spChg>
        <pc:spChg chg="del">
          <ac:chgData name="Stan Pereira" userId="396ce2b3d5da47b8" providerId="Windows Live" clId="Web-{4D09E669-A5FE-426A-B088-6C54B8B1C793}" dt="2023-10-22T05:33:46.535" v="3"/>
          <ac:spMkLst>
            <pc:docMk/>
            <pc:sldMk cId="3865360672" sldId="259"/>
            <ac:spMk id="6" creationId="{4FFBEE45-F140-49D5-85EA-C78C24340B23}"/>
          </ac:spMkLst>
        </pc:spChg>
        <pc:spChg chg="add del">
          <ac:chgData name="Stan Pereira" userId="396ce2b3d5da47b8" providerId="Windows Live" clId="Web-{4D09E669-A5FE-426A-B088-6C54B8B1C793}" dt="2023-10-22T05:39:49.283" v="60"/>
          <ac:spMkLst>
            <pc:docMk/>
            <pc:sldMk cId="3865360672" sldId="259"/>
            <ac:spMk id="7" creationId="{4FFBEE45-F140-49D5-85EA-C78C24340B23}"/>
          </ac:spMkLst>
        </pc:spChg>
      </pc:sldChg>
      <pc:sldChg chg="addSp delSp modSp mod modClrScheme chgLayout">
        <pc:chgData name="Stan Pereira" userId="396ce2b3d5da47b8" providerId="Windows Live" clId="Web-{4D09E669-A5FE-426A-B088-6C54B8B1C793}" dt="2023-10-22T05:40:41.645" v="64"/>
        <pc:sldMkLst>
          <pc:docMk/>
          <pc:sldMk cId="1973658590" sldId="260"/>
        </pc:sldMkLst>
        <pc:spChg chg="mod ord">
          <ac:chgData name="Stan Pereira" userId="396ce2b3d5da47b8" providerId="Windows Live" clId="Web-{4D09E669-A5FE-426A-B088-6C54B8B1C793}" dt="2023-10-22T05:40:26.847" v="62"/>
          <ac:spMkLst>
            <pc:docMk/>
            <pc:sldMk cId="1973658590" sldId="260"/>
            <ac:spMk id="2" creationId="{553E5D46-9703-9F16-DB94-F93F369B517E}"/>
          </ac:spMkLst>
        </pc:spChg>
        <pc:spChg chg="add del mod ord">
          <ac:chgData name="Stan Pereira" userId="396ce2b3d5da47b8" providerId="Windows Live" clId="Web-{4D09E669-A5FE-426A-B088-6C54B8B1C793}" dt="2023-10-22T05:40:41.645" v="64"/>
          <ac:spMkLst>
            <pc:docMk/>
            <pc:sldMk cId="1973658590" sldId="260"/>
            <ac:spMk id="67" creationId="{DECEF851-3518-BB62-8F84-206F3D77BDFC}"/>
          </ac:spMkLst>
        </pc:spChg>
      </pc:sldChg>
      <pc:sldChg chg="addSp modSp mod setBg modClrScheme chgLayout">
        <pc:chgData name="Stan Pereira" userId="396ce2b3d5da47b8" providerId="Windows Live" clId="Web-{4D09E669-A5FE-426A-B088-6C54B8B1C793}" dt="2023-10-22T05:39:24.470" v="58"/>
        <pc:sldMkLst>
          <pc:docMk/>
          <pc:sldMk cId="2380154305" sldId="261"/>
        </pc:sldMkLst>
        <pc:spChg chg="mod ord">
          <ac:chgData name="Stan Pereira" userId="396ce2b3d5da47b8" providerId="Windows Live" clId="Web-{4D09E669-A5FE-426A-B088-6C54B8B1C793}" dt="2023-10-22T05:39:24.470" v="58"/>
          <ac:spMkLst>
            <pc:docMk/>
            <pc:sldMk cId="2380154305" sldId="261"/>
            <ac:spMk id="2" creationId="{CCDE0298-ADA9-08A0-CFFA-AE07444A7E0E}"/>
          </ac:spMkLst>
        </pc:spChg>
        <pc:spChg chg="mod ord">
          <ac:chgData name="Stan Pereira" userId="396ce2b3d5da47b8" providerId="Windows Live" clId="Web-{4D09E669-A5FE-426A-B088-6C54B8B1C793}" dt="2023-10-22T05:39:24.470" v="58"/>
          <ac:spMkLst>
            <pc:docMk/>
            <pc:sldMk cId="2380154305" sldId="261"/>
            <ac:spMk id="9" creationId="{F86CEA50-F81A-6E3A-D86F-85380F616975}"/>
          </ac:spMkLst>
        </pc:spChg>
        <pc:spChg chg="add">
          <ac:chgData name="Stan Pereira" userId="396ce2b3d5da47b8" providerId="Windows Live" clId="Web-{4D09E669-A5FE-426A-B088-6C54B8B1C793}" dt="2023-10-22T05:39:24.470" v="58"/>
          <ac:spMkLst>
            <pc:docMk/>
            <pc:sldMk cId="2380154305" sldId="261"/>
            <ac:spMk id="14" creationId="{DAF1966E-FD40-4A4A-B61B-C4DF7FA05F06}"/>
          </ac:spMkLst>
        </pc:spChg>
        <pc:spChg chg="add">
          <ac:chgData name="Stan Pereira" userId="396ce2b3d5da47b8" providerId="Windows Live" clId="Web-{4D09E669-A5FE-426A-B088-6C54B8B1C793}" dt="2023-10-22T05:39:24.470" v="58"/>
          <ac:spMkLst>
            <pc:docMk/>
            <pc:sldMk cId="2380154305" sldId="261"/>
            <ac:spMk id="16" creationId="{047BFA19-D45E-416B-A404-7AF2F3F27017}"/>
          </ac:spMkLst>
        </pc:spChg>
        <pc:spChg chg="add">
          <ac:chgData name="Stan Pereira" userId="396ce2b3d5da47b8" providerId="Windows Live" clId="Web-{4D09E669-A5FE-426A-B088-6C54B8B1C793}" dt="2023-10-22T05:39:24.470" v="58"/>
          <ac:spMkLst>
            <pc:docMk/>
            <pc:sldMk cId="2380154305" sldId="261"/>
            <ac:spMk id="18" creationId="{8E0105E7-23DB-4CF2-8258-FF47C7620F6E}"/>
          </ac:spMkLst>
        </pc:spChg>
        <pc:spChg chg="add">
          <ac:chgData name="Stan Pereira" userId="396ce2b3d5da47b8" providerId="Windows Live" clId="Web-{4D09E669-A5FE-426A-B088-6C54B8B1C793}" dt="2023-10-22T05:39:24.470" v="58"/>
          <ac:spMkLst>
            <pc:docMk/>
            <pc:sldMk cId="2380154305" sldId="261"/>
            <ac:spMk id="20" creationId="{074B4F7D-14B2-478B-8BF5-01E4E0C5D263}"/>
          </ac:spMkLst>
        </pc:spChg>
      </pc:sldChg>
      <pc:sldChg chg="addSp delSp modSp mod setBg modClrScheme chgLayout">
        <pc:chgData name="Stan Pereira" userId="396ce2b3d5da47b8" providerId="Windows Live" clId="Web-{4D09E669-A5FE-426A-B088-6C54B8B1C793}" dt="2023-10-22T05:41:36.772" v="68"/>
        <pc:sldMkLst>
          <pc:docMk/>
          <pc:sldMk cId="4206092235" sldId="263"/>
        </pc:sldMkLst>
        <pc:spChg chg="mod ord">
          <ac:chgData name="Stan Pereira" userId="396ce2b3d5da47b8" providerId="Windows Live" clId="Web-{4D09E669-A5FE-426A-B088-6C54B8B1C793}" dt="2023-10-22T05:41:36.772" v="68"/>
          <ac:spMkLst>
            <pc:docMk/>
            <pc:sldMk cId="4206092235" sldId="263"/>
            <ac:spMk id="2" creationId="{05AB8548-725D-6FF7-1D49-41C057C490C6}"/>
          </ac:spMkLst>
        </pc:spChg>
        <pc:spChg chg="add del">
          <ac:chgData name="Stan Pereira" userId="396ce2b3d5da47b8" providerId="Windows Live" clId="Web-{4D09E669-A5FE-426A-B088-6C54B8B1C793}" dt="2023-10-22T05:41:36.740" v="67"/>
          <ac:spMkLst>
            <pc:docMk/>
            <pc:sldMk cId="4206092235" sldId="263"/>
            <ac:spMk id="31" creationId="{6D1A2CED-DA9B-4CCF-8215-CFC65FE71603}"/>
          </ac:spMkLst>
        </pc:spChg>
        <pc:spChg chg="add del">
          <ac:chgData name="Stan Pereira" userId="396ce2b3d5da47b8" providerId="Windows Live" clId="Web-{4D09E669-A5FE-426A-B088-6C54B8B1C793}" dt="2023-10-22T05:41:36.740" v="67"/>
          <ac:spMkLst>
            <pc:docMk/>
            <pc:sldMk cId="4206092235" sldId="263"/>
            <ac:spMk id="33" creationId="{562DFC44-A40C-4573-9230-B3EDB3EC8EEB}"/>
          </ac:spMkLst>
        </pc:spChg>
        <pc:spChg chg="add del">
          <ac:chgData name="Stan Pereira" userId="396ce2b3d5da47b8" providerId="Windows Live" clId="Web-{4D09E669-A5FE-426A-B088-6C54B8B1C793}" dt="2023-10-22T05:41:36.740" v="67"/>
          <ac:spMkLst>
            <pc:docMk/>
            <pc:sldMk cId="4206092235" sldId="263"/>
            <ac:spMk id="35" creationId="{15589D35-CF9F-4DE9-A792-8571A09E9BC9}"/>
          </ac:spMkLst>
        </pc:spChg>
        <pc:spChg chg="add">
          <ac:chgData name="Stan Pereira" userId="396ce2b3d5da47b8" providerId="Windows Live" clId="Web-{4D09E669-A5FE-426A-B088-6C54B8B1C793}" dt="2023-10-22T05:41:36.772" v="68"/>
          <ac:spMkLst>
            <pc:docMk/>
            <pc:sldMk cId="4206092235" sldId="263"/>
            <ac:spMk id="37" creationId="{53B021B3-DE93-4AB7-8A18-CF5F1CED88B8}"/>
          </ac:spMkLst>
        </pc:spChg>
        <pc:spChg chg="add">
          <ac:chgData name="Stan Pereira" userId="396ce2b3d5da47b8" providerId="Windows Live" clId="Web-{4D09E669-A5FE-426A-B088-6C54B8B1C793}" dt="2023-10-22T05:41:36.772" v="68"/>
          <ac:spMkLst>
            <pc:docMk/>
            <pc:sldMk cId="4206092235" sldId="263"/>
            <ac:spMk id="38" creationId="{52D502E5-F6B4-4D58-B4AE-FC466FF15EE8}"/>
          </ac:spMkLst>
        </pc:spChg>
        <pc:spChg chg="add">
          <ac:chgData name="Stan Pereira" userId="396ce2b3d5da47b8" providerId="Windows Live" clId="Web-{4D09E669-A5FE-426A-B088-6C54B8B1C793}" dt="2023-10-22T05:41:36.772" v="68"/>
          <ac:spMkLst>
            <pc:docMk/>
            <pc:sldMk cId="4206092235" sldId="263"/>
            <ac:spMk id="39" creationId="{9DECDBF4-02B6-4BB4-B65B-B8107AD6A9E8}"/>
          </ac:spMkLst>
        </pc:spChg>
        <pc:graphicFrameChg chg="mod">
          <ac:chgData name="Stan Pereira" userId="396ce2b3d5da47b8" providerId="Windows Live" clId="Web-{4D09E669-A5FE-426A-B088-6C54B8B1C793}" dt="2023-10-22T05:41:36.772" v="68"/>
          <ac:graphicFrameMkLst>
            <pc:docMk/>
            <pc:sldMk cId="4206092235" sldId="263"/>
            <ac:graphicFrameMk id="5" creationId="{00000000-0000-0000-0000-000000000000}"/>
          </ac:graphicFrameMkLst>
        </pc:graphicFrameChg>
        <pc:graphicFrameChg chg="mod ord">
          <ac:chgData name="Stan Pereira" userId="396ce2b3d5da47b8" providerId="Windows Live" clId="Web-{4D09E669-A5FE-426A-B088-6C54B8B1C793}" dt="2023-10-22T05:41:36.772" v="68"/>
          <ac:graphicFrameMkLst>
            <pc:docMk/>
            <pc:sldMk cId="4206092235" sldId="263"/>
            <ac:graphicFrameMk id="6" creationId="{00000000-0000-0000-0000-000000000000}"/>
          </ac:graphicFrameMkLst>
        </pc:graphicFrameChg>
        <pc:graphicFrameChg chg="mod">
          <ac:chgData name="Stan Pereira" userId="396ce2b3d5da47b8" providerId="Windows Live" clId="Web-{4D09E669-A5FE-426A-B088-6C54B8B1C793}" dt="2023-10-22T05:41:36.772" v="68"/>
          <ac:graphicFrameMkLst>
            <pc:docMk/>
            <pc:sldMk cId="4206092235" sldId="263"/>
            <ac:graphicFrameMk id="26" creationId="{12D292D2-7AC4-FFAA-94F2-AF503668130A}"/>
          </ac:graphicFrameMkLst>
        </pc:graphicFrameChg>
      </pc:sldChg>
      <pc:sldChg chg="addSp modSp mod modClrScheme chgLayout">
        <pc:chgData name="Stan Pereira" userId="396ce2b3d5da47b8" providerId="Windows Live" clId="Web-{4D09E669-A5FE-426A-B088-6C54B8B1C793}" dt="2023-10-22T05:52:54.625" v="97" actId="20577"/>
        <pc:sldMkLst>
          <pc:docMk/>
          <pc:sldMk cId="1211756238" sldId="264"/>
        </pc:sldMkLst>
        <pc:spChg chg="mod ord">
          <ac:chgData name="Stan Pereira" userId="396ce2b3d5da47b8" providerId="Windows Live" clId="Web-{4D09E669-A5FE-426A-B088-6C54B8B1C793}" dt="2023-10-22T05:52:54.625" v="97" actId="20577"/>
          <ac:spMkLst>
            <pc:docMk/>
            <pc:sldMk cId="1211756238" sldId="264"/>
            <ac:spMk id="2" creationId="{F64227F1-4BBF-83C8-C351-7FA76CD98EDD}"/>
          </ac:spMkLst>
        </pc:spChg>
        <pc:spChg chg="mod ord">
          <ac:chgData name="Stan Pereira" userId="396ce2b3d5da47b8" providerId="Windows Live" clId="Web-{4D09E669-A5FE-426A-B088-6C54B8B1C793}" dt="2023-10-22T05:34:54.741" v="7"/>
          <ac:spMkLst>
            <pc:docMk/>
            <pc:sldMk cId="1211756238" sldId="264"/>
            <ac:spMk id="4" creationId="{BCF1DBD9-370A-B46F-A5F8-256FC14565D4}"/>
          </ac:spMkLst>
        </pc:spChg>
        <pc:spChg chg="mod">
          <ac:chgData name="Stan Pereira" userId="396ce2b3d5da47b8" providerId="Windows Live" clId="Web-{4D09E669-A5FE-426A-B088-6C54B8B1C793}" dt="2023-10-22T05:49:47.056" v="88"/>
          <ac:spMkLst>
            <pc:docMk/>
            <pc:sldMk cId="1211756238" sldId="264"/>
            <ac:spMk id="6" creationId="{1FB630EF-C5B3-809F-8110-3FDC1E0DD33A}"/>
          </ac:spMkLst>
        </pc:spChg>
        <pc:picChg chg="add mod">
          <ac:chgData name="Stan Pereira" userId="396ce2b3d5da47b8" providerId="Windows Live" clId="Web-{4D09E669-A5FE-426A-B088-6C54B8B1C793}" dt="2023-10-22T05:52:39.546" v="95" actId="14100"/>
          <ac:picMkLst>
            <pc:docMk/>
            <pc:sldMk cId="1211756238" sldId="264"/>
            <ac:picMk id="3" creationId="{A852B12D-CAC3-DE11-37CD-4E1EB1416822}"/>
          </ac:picMkLst>
        </pc:picChg>
      </pc:sldChg>
      <pc:sldChg chg="addSp delSp modSp new addAnim">
        <pc:chgData name="Stan Pereira" userId="396ce2b3d5da47b8" providerId="Windows Live" clId="Web-{4D09E669-A5FE-426A-B088-6C54B8B1C793}" dt="2023-10-22T05:53:22.360" v="101"/>
        <pc:sldMkLst>
          <pc:docMk/>
          <pc:sldMk cId="3059965864" sldId="265"/>
        </pc:sldMkLst>
        <pc:spChg chg="del">
          <ac:chgData name="Stan Pereira" userId="396ce2b3d5da47b8" providerId="Windows Live" clId="Web-{4D09E669-A5FE-426A-B088-6C54B8B1C793}" dt="2023-10-22T05:53:12.548" v="100"/>
          <ac:spMkLst>
            <pc:docMk/>
            <pc:sldMk cId="3059965864" sldId="265"/>
            <ac:spMk id="2" creationId="{0BE4310B-6F4D-9163-8C93-1881F861BF54}"/>
          </ac:spMkLst>
        </pc:spChg>
        <pc:spChg chg="del">
          <ac:chgData name="Stan Pereira" userId="396ce2b3d5da47b8" providerId="Windows Live" clId="Web-{4D09E669-A5FE-426A-B088-6C54B8B1C793}" dt="2023-10-22T05:53:08.610" v="99"/>
          <ac:spMkLst>
            <pc:docMk/>
            <pc:sldMk cId="3059965864" sldId="265"/>
            <ac:spMk id="3" creationId="{60ED3BCB-3DFD-D0DD-DFA5-95BDA0BA028B}"/>
          </ac:spMkLst>
        </pc:spChg>
        <pc:spChg chg="add mod">
          <ac:chgData name="Stan Pereira" userId="396ce2b3d5da47b8" providerId="Windows Live" clId="Web-{4D09E669-A5FE-426A-B088-6C54B8B1C793}" dt="2023-10-22T05:53:22.360" v="101"/>
          <ac:spMkLst>
            <pc:docMk/>
            <pc:sldMk cId="3059965864" sldId="265"/>
            <ac:spMk id="5" creationId="{15DB225D-5CEB-90A4-B1E5-EC55CD334153}"/>
          </ac:spMkLst>
        </pc:spChg>
      </pc:sldChg>
      <pc:sldMasterChg chg="del delSldLayout">
        <pc:chgData name="Stan Pereira" userId="396ce2b3d5da47b8" providerId="Windows Live" clId="Web-{4D09E669-A5FE-426A-B088-6C54B8B1C793}" dt="2023-10-22T05:33:46.535" v="3"/>
        <pc:sldMasterMkLst>
          <pc:docMk/>
          <pc:sldMasterMk cId="2878890538" sldId="2147483684"/>
        </pc:sldMasterMkLst>
        <pc:sldLayoutChg chg="del">
          <pc:chgData name="Stan Pereira" userId="396ce2b3d5da47b8" providerId="Windows Live" clId="Web-{4D09E669-A5FE-426A-B088-6C54B8B1C793}" dt="2023-10-22T05:33:46.535" v="3"/>
          <pc:sldLayoutMkLst>
            <pc:docMk/>
            <pc:sldMasterMk cId="2878890538" sldId="2147483684"/>
            <pc:sldLayoutMk cId="1499307201" sldId="2147483685"/>
          </pc:sldLayoutMkLst>
        </pc:sldLayoutChg>
        <pc:sldLayoutChg chg="del">
          <pc:chgData name="Stan Pereira" userId="396ce2b3d5da47b8" providerId="Windows Live" clId="Web-{4D09E669-A5FE-426A-B088-6C54B8B1C793}" dt="2023-10-22T05:33:46.535" v="3"/>
          <pc:sldLayoutMkLst>
            <pc:docMk/>
            <pc:sldMasterMk cId="2878890538" sldId="2147483684"/>
            <pc:sldLayoutMk cId="569571544" sldId="2147483686"/>
          </pc:sldLayoutMkLst>
        </pc:sldLayoutChg>
        <pc:sldLayoutChg chg="del">
          <pc:chgData name="Stan Pereira" userId="396ce2b3d5da47b8" providerId="Windows Live" clId="Web-{4D09E669-A5FE-426A-B088-6C54B8B1C793}" dt="2023-10-22T05:33:46.535" v="3"/>
          <pc:sldLayoutMkLst>
            <pc:docMk/>
            <pc:sldMasterMk cId="2878890538" sldId="2147483684"/>
            <pc:sldLayoutMk cId="3296200108" sldId="2147483687"/>
          </pc:sldLayoutMkLst>
        </pc:sldLayoutChg>
        <pc:sldLayoutChg chg="del">
          <pc:chgData name="Stan Pereira" userId="396ce2b3d5da47b8" providerId="Windows Live" clId="Web-{4D09E669-A5FE-426A-B088-6C54B8B1C793}" dt="2023-10-22T05:33:46.535" v="3"/>
          <pc:sldLayoutMkLst>
            <pc:docMk/>
            <pc:sldMasterMk cId="2878890538" sldId="2147483684"/>
            <pc:sldLayoutMk cId="1759554843" sldId="2147483688"/>
          </pc:sldLayoutMkLst>
        </pc:sldLayoutChg>
        <pc:sldLayoutChg chg="del">
          <pc:chgData name="Stan Pereira" userId="396ce2b3d5da47b8" providerId="Windows Live" clId="Web-{4D09E669-A5FE-426A-B088-6C54B8B1C793}" dt="2023-10-22T05:33:46.535" v="3"/>
          <pc:sldLayoutMkLst>
            <pc:docMk/>
            <pc:sldMasterMk cId="2878890538" sldId="2147483684"/>
            <pc:sldLayoutMk cId="3874033175" sldId="2147483689"/>
          </pc:sldLayoutMkLst>
        </pc:sldLayoutChg>
        <pc:sldLayoutChg chg="del">
          <pc:chgData name="Stan Pereira" userId="396ce2b3d5da47b8" providerId="Windows Live" clId="Web-{4D09E669-A5FE-426A-B088-6C54B8B1C793}" dt="2023-10-22T05:33:46.535" v="3"/>
          <pc:sldLayoutMkLst>
            <pc:docMk/>
            <pc:sldMasterMk cId="2878890538" sldId="2147483684"/>
            <pc:sldLayoutMk cId="1261461766" sldId="2147483690"/>
          </pc:sldLayoutMkLst>
        </pc:sldLayoutChg>
        <pc:sldLayoutChg chg="del">
          <pc:chgData name="Stan Pereira" userId="396ce2b3d5da47b8" providerId="Windows Live" clId="Web-{4D09E669-A5FE-426A-B088-6C54B8B1C793}" dt="2023-10-22T05:33:46.535" v="3"/>
          <pc:sldLayoutMkLst>
            <pc:docMk/>
            <pc:sldMasterMk cId="2878890538" sldId="2147483684"/>
            <pc:sldLayoutMk cId="3621138379" sldId="2147483691"/>
          </pc:sldLayoutMkLst>
        </pc:sldLayoutChg>
        <pc:sldLayoutChg chg="del">
          <pc:chgData name="Stan Pereira" userId="396ce2b3d5da47b8" providerId="Windows Live" clId="Web-{4D09E669-A5FE-426A-B088-6C54B8B1C793}" dt="2023-10-22T05:33:46.535" v="3"/>
          <pc:sldLayoutMkLst>
            <pc:docMk/>
            <pc:sldMasterMk cId="2878890538" sldId="2147483684"/>
            <pc:sldLayoutMk cId="224099347" sldId="2147483692"/>
          </pc:sldLayoutMkLst>
        </pc:sldLayoutChg>
        <pc:sldLayoutChg chg="del">
          <pc:chgData name="Stan Pereira" userId="396ce2b3d5da47b8" providerId="Windows Live" clId="Web-{4D09E669-A5FE-426A-B088-6C54B8B1C793}" dt="2023-10-22T05:33:46.535" v="3"/>
          <pc:sldLayoutMkLst>
            <pc:docMk/>
            <pc:sldMasterMk cId="2878890538" sldId="2147483684"/>
            <pc:sldLayoutMk cId="2988576166" sldId="2147483693"/>
          </pc:sldLayoutMkLst>
        </pc:sldLayoutChg>
        <pc:sldLayoutChg chg="del">
          <pc:chgData name="Stan Pereira" userId="396ce2b3d5da47b8" providerId="Windows Live" clId="Web-{4D09E669-A5FE-426A-B088-6C54B8B1C793}" dt="2023-10-22T05:33:46.535" v="3"/>
          <pc:sldLayoutMkLst>
            <pc:docMk/>
            <pc:sldMasterMk cId="2878890538" sldId="2147483684"/>
            <pc:sldLayoutMk cId="3988284092" sldId="2147483694"/>
          </pc:sldLayoutMkLst>
        </pc:sldLayoutChg>
        <pc:sldLayoutChg chg="del">
          <pc:chgData name="Stan Pereira" userId="396ce2b3d5da47b8" providerId="Windows Live" clId="Web-{4D09E669-A5FE-426A-B088-6C54B8B1C793}" dt="2023-10-22T05:33:46.535" v="3"/>
          <pc:sldLayoutMkLst>
            <pc:docMk/>
            <pc:sldMasterMk cId="2878890538" sldId="2147483684"/>
            <pc:sldLayoutMk cId="1026087511" sldId="2147483695"/>
          </pc:sldLayoutMkLst>
        </pc:sldLayoutChg>
      </pc:sldMasterChg>
      <pc:sldMasterChg chg="add del addSldLayout delSldLayout modSldLayout">
        <pc:chgData name="Stan Pereira" userId="396ce2b3d5da47b8" providerId="Windows Live" clId="Web-{4D09E669-A5FE-426A-B088-6C54B8B1C793}" dt="2023-10-22T05:33:55.973" v="4"/>
        <pc:sldMasterMkLst>
          <pc:docMk/>
          <pc:sldMasterMk cId="3530393690" sldId="2147483696"/>
        </pc:sldMasterMkLst>
        <pc:sldLayoutChg chg="add del mod replId">
          <pc:chgData name="Stan Pereira" userId="396ce2b3d5da47b8" providerId="Windows Live" clId="Web-{4D09E669-A5FE-426A-B088-6C54B8B1C793}" dt="2023-10-22T05:33:55.973" v="4"/>
          <pc:sldLayoutMkLst>
            <pc:docMk/>
            <pc:sldMasterMk cId="3530393690" sldId="2147483696"/>
            <pc:sldLayoutMk cId="2343862247" sldId="2147483697"/>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1404407103" sldId="2147483698"/>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186857262" sldId="2147483699"/>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3015245132" sldId="2147483700"/>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577526151" sldId="2147483701"/>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967887648" sldId="2147483702"/>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1055123093" sldId="2147483703"/>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281626796" sldId="2147483704"/>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777134293" sldId="2147483705"/>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1736681889" sldId="2147483706"/>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3307487187" sldId="2147483707"/>
          </pc:sldLayoutMkLst>
        </pc:sldLayoutChg>
      </pc:sldMasterChg>
      <pc:sldMasterChg chg="add del addSldLayout delSldLayout modSldLayout">
        <pc:chgData name="Stan Pereira" userId="396ce2b3d5da47b8" providerId="Windows Live" clId="Web-{4D09E669-A5FE-426A-B088-6C54B8B1C793}" dt="2023-10-22T05:34:05.255" v="5"/>
        <pc:sldMasterMkLst>
          <pc:docMk/>
          <pc:sldMasterMk cId="2668580100" sldId="2147483708"/>
        </pc:sldMasterMkLst>
        <pc:sldLayoutChg chg="add del mod replId">
          <pc:chgData name="Stan Pereira" userId="396ce2b3d5da47b8" providerId="Windows Live" clId="Web-{4D09E669-A5FE-426A-B088-6C54B8B1C793}" dt="2023-10-22T05:34:05.255" v="5"/>
          <pc:sldLayoutMkLst>
            <pc:docMk/>
            <pc:sldMasterMk cId="2668580100" sldId="2147483708"/>
            <pc:sldLayoutMk cId="1995991982" sldId="2147483709"/>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2755933791" sldId="2147483710"/>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1565323164" sldId="2147483711"/>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408666889" sldId="2147483712"/>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1685695187" sldId="2147483713"/>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077048897" sldId="2147483714"/>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2608048816" sldId="2147483715"/>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2003368827" sldId="2147483716"/>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41264049" sldId="2147483717"/>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4187872332" sldId="2147483718"/>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543892030" sldId="2147483719"/>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2138659608" sldId="2147483720"/>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854449651" sldId="2147483721"/>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65601294" sldId="2147483722"/>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511571230" sldId="2147483723"/>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723732100" sldId="2147483724"/>
          </pc:sldLayoutMkLst>
        </pc:sldLayoutChg>
      </pc:sldMasterChg>
      <pc:sldMasterChg chg="add del addSldLayout delSldLayout modSldLayout">
        <pc:chgData name="Stan Pereira" userId="396ce2b3d5da47b8" providerId="Windows Live" clId="Web-{4D09E669-A5FE-426A-B088-6C54B8B1C793}" dt="2023-10-22T05:34:36.990" v="6"/>
        <pc:sldMasterMkLst>
          <pc:docMk/>
          <pc:sldMasterMk cId="2502365832" sldId="2147483725"/>
        </pc:sldMasterMkLst>
        <pc:sldLayoutChg chg="add del mod replId">
          <pc:chgData name="Stan Pereira" userId="396ce2b3d5da47b8" providerId="Windows Live" clId="Web-{4D09E669-A5FE-426A-B088-6C54B8B1C793}" dt="2023-10-22T05:34:36.990" v="6"/>
          <pc:sldLayoutMkLst>
            <pc:docMk/>
            <pc:sldMasterMk cId="2502365832" sldId="2147483725"/>
            <pc:sldLayoutMk cId="1221958030" sldId="2147483726"/>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2589726502" sldId="2147483727"/>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1553007432" sldId="2147483728"/>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231634068" sldId="2147483729"/>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2840059352" sldId="2147483730"/>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139095523" sldId="2147483731"/>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1746173206" sldId="2147483732"/>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3568319657" sldId="2147483733"/>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3086617593" sldId="2147483734"/>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4117815974" sldId="2147483735"/>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1686546940" sldId="2147483736"/>
          </pc:sldLayoutMkLst>
        </pc:sldLayoutChg>
      </pc:sldMasterChg>
      <pc:sldMasterChg chg="add del addSldLayout delSldLayout modSldLayout">
        <pc:chgData name="Stan Pereira" userId="396ce2b3d5da47b8" providerId="Windows Live" clId="Web-{4D09E669-A5FE-426A-B088-6C54B8B1C793}" dt="2023-10-22T05:34:54.741" v="7"/>
        <pc:sldMasterMkLst>
          <pc:docMk/>
          <pc:sldMasterMk cId="2028331299" sldId="2147483737"/>
        </pc:sldMasterMkLst>
        <pc:sldLayoutChg chg="add del mod replId">
          <pc:chgData name="Stan Pereira" userId="396ce2b3d5da47b8" providerId="Windows Live" clId="Web-{4D09E669-A5FE-426A-B088-6C54B8B1C793}" dt="2023-10-22T05:34:54.741" v="7"/>
          <pc:sldLayoutMkLst>
            <pc:docMk/>
            <pc:sldMasterMk cId="2028331299" sldId="2147483737"/>
            <pc:sldLayoutMk cId="661279732" sldId="2147483738"/>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300500457" sldId="2147483739"/>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538615302" sldId="2147483740"/>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3057185544" sldId="2147483741"/>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4100706046" sldId="2147483742"/>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3719153002" sldId="2147483743"/>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123239938" sldId="2147483744"/>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194731130" sldId="2147483745"/>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1640099973" sldId="2147483746"/>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3490348564" sldId="2147483747"/>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2785759281" sldId="2147483748"/>
          </pc:sldLayoutMkLst>
        </pc:sldLayoutChg>
      </pc:sldMasterChg>
      <pc:sldMasterChg chg="add addSldLayout modSldLayout">
        <pc:chgData name="Stan Pereira" userId="396ce2b3d5da47b8" providerId="Windows Live" clId="Web-{4D09E669-A5FE-426A-B088-6C54B8B1C793}" dt="2023-10-22T05:34:54.741" v="7"/>
        <pc:sldMasterMkLst>
          <pc:docMk/>
          <pc:sldMasterMk cId="491811983" sldId="2147483749"/>
        </pc:sldMasterMkLst>
        <pc:sldLayoutChg chg="add mod replId">
          <pc:chgData name="Stan Pereira" userId="396ce2b3d5da47b8" providerId="Windows Live" clId="Web-{4D09E669-A5FE-426A-B088-6C54B8B1C793}" dt="2023-10-22T05:34:54.741" v="7"/>
          <pc:sldLayoutMkLst>
            <pc:docMk/>
            <pc:sldMasterMk cId="491811983" sldId="2147483749"/>
            <pc:sldLayoutMk cId="3804141497" sldId="2147483750"/>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490310655" sldId="2147483751"/>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3397802724" sldId="2147483752"/>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2287933740" sldId="2147483753"/>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371529847" sldId="2147483754"/>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731604906" sldId="2147483755"/>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18442565" sldId="2147483756"/>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3812730353" sldId="2147483757"/>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2662518939" sldId="2147483758"/>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608933099" sldId="2147483759"/>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453874879" sldId="2147483760"/>
          </pc:sldLayoutMkLst>
        </pc:sldLayoutChg>
      </pc:sldMasterChg>
    </pc:docChg>
  </pc:docChgLst>
  <pc:docChgLst>
    <pc:chgData name="Stan Pereira" userId="396ce2b3d5da47b8" providerId="Windows Live" clId="Web-{2FE54AC6-B0C4-417B-8923-34BA2CD4A05F}"/>
    <pc:docChg chg="modSld">
      <pc:chgData name="Stan Pereira" userId="396ce2b3d5da47b8" providerId="Windows Live" clId="Web-{2FE54AC6-B0C4-417B-8923-34BA2CD4A05F}" dt="2023-10-27T12:16:29.631" v="76"/>
      <pc:docMkLst>
        <pc:docMk/>
      </pc:docMkLst>
      <pc:sldChg chg="addSp delSp modSp">
        <pc:chgData name="Stan Pereira" userId="396ce2b3d5da47b8" providerId="Windows Live" clId="Web-{2FE54AC6-B0C4-417B-8923-34BA2CD4A05F}" dt="2023-10-27T12:05:50.315" v="31"/>
        <pc:sldMkLst>
          <pc:docMk/>
          <pc:sldMk cId="109857222" sldId="256"/>
        </pc:sldMkLst>
        <pc:spChg chg="mod">
          <ac:chgData name="Stan Pereira" userId="396ce2b3d5da47b8" providerId="Windows Live" clId="Web-{2FE54AC6-B0C4-417B-8923-34BA2CD4A05F}" dt="2023-10-27T12:05:50.315" v="31"/>
          <ac:spMkLst>
            <pc:docMk/>
            <pc:sldMk cId="109857222" sldId="256"/>
            <ac:spMk id="2" creationId="{00000000-0000-0000-0000-000000000000}"/>
          </ac:spMkLst>
        </pc:spChg>
        <pc:spChg chg="mod">
          <ac:chgData name="Stan Pereira" userId="396ce2b3d5da47b8" providerId="Windows Live" clId="Web-{2FE54AC6-B0C4-417B-8923-34BA2CD4A05F}" dt="2023-10-27T12:05:50.315" v="31"/>
          <ac:spMkLst>
            <pc:docMk/>
            <pc:sldMk cId="109857222" sldId="256"/>
            <ac:spMk id="3" creationId="{00000000-0000-0000-0000-000000000000}"/>
          </ac:spMkLst>
        </pc:spChg>
        <pc:spChg chg="del">
          <ac:chgData name="Stan Pereira" userId="396ce2b3d5da47b8" providerId="Windows Live" clId="Web-{2FE54AC6-B0C4-417B-8923-34BA2CD4A05F}" dt="2023-10-27T12:05:50.315" v="31"/>
          <ac:spMkLst>
            <pc:docMk/>
            <pc:sldMk cId="109857222" sldId="256"/>
            <ac:spMk id="12" creationId="{E91DC736-0EF8-4F87-9146-EBF1D2EE4D3D}"/>
          </ac:spMkLst>
        </pc:spChg>
        <pc:spChg chg="del">
          <ac:chgData name="Stan Pereira" userId="396ce2b3d5da47b8" providerId="Windows Live" clId="Web-{2FE54AC6-B0C4-417B-8923-34BA2CD4A05F}" dt="2023-10-27T12:05:50.315" v="31"/>
          <ac:spMkLst>
            <pc:docMk/>
            <pc:sldMk cId="109857222" sldId="256"/>
            <ac:spMk id="14" creationId="{097CD68E-23E3-4007-8847-CD0944C4F7BE}"/>
          </ac:spMkLst>
        </pc:spChg>
        <pc:spChg chg="del">
          <ac:chgData name="Stan Pereira" userId="396ce2b3d5da47b8" providerId="Windows Live" clId="Web-{2FE54AC6-B0C4-417B-8923-34BA2CD4A05F}" dt="2023-10-27T12:05:50.315" v="31"/>
          <ac:spMkLst>
            <pc:docMk/>
            <pc:sldMk cId="109857222" sldId="256"/>
            <ac:spMk id="16" creationId="{AF2F604E-43BE-4DC3-B983-E071523364F8}"/>
          </ac:spMkLst>
        </pc:spChg>
        <pc:spChg chg="del">
          <ac:chgData name="Stan Pereira" userId="396ce2b3d5da47b8" providerId="Windows Live" clId="Web-{2FE54AC6-B0C4-417B-8923-34BA2CD4A05F}" dt="2023-10-27T12:05:50.315" v="31"/>
          <ac:spMkLst>
            <pc:docMk/>
            <pc:sldMk cId="109857222" sldId="256"/>
            <ac:spMk id="17" creationId="{08C9B587-E65E-4B52-B37C-ABEBB6E87928}"/>
          </ac:spMkLst>
        </pc:spChg>
        <pc:spChg chg="add">
          <ac:chgData name="Stan Pereira" userId="396ce2b3d5da47b8" providerId="Windows Live" clId="Web-{2FE54AC6-B0C4-417B-8923-34BA2CD4A05F}" dt="2023-10-27T12:05:50.315" v="31"/>
          <ac:spMkLst>
            <pc:docMk/>
            <pc:sldMk cId="109857222" sldId="256"/>
            <ac:spMk id="22" creationId="{06DA9DF9-31F7-4056-B42E-878CC92417B8}"/>
          </ac:spMkLst>
        </pc:spChg>
        <pc:picChg chg="mod ord">
          <ac:chgData name="Stan Pereira" userId="396ce2b3d5da47b8" providerId="Windows Live" clId="Web-{2FE54AC6-B0C4-417B-8923-34BA2CD4A05F}" dt="2023-10-27T12:05:50.315" v="31"/>
          <ac:picMkLst>
            <pc:docMk/>
            <pc:sldMk cId="109857222" sldId="256"/>
            <ac:picMk id="4" creationId="{4212068C-305F-3E45-9934-81DFFB69C798}"/>
          </ac:picMkLst>
        </pc:picChg>
      </pc:sldChg>
      <pc:sldChg chg="addSp delSp modSp">
        <pc:chgData name="Stan Pereira" userId="396ce2b3d5da47b8" providerId="Windows Live" clId="Web-{2FE54AC6-B0C4-417B-8923-34BA2CD4A05F}" dt="2023-10-27T12:06:30.426" v="32"/>
        <pc:sldMkLst>
          <pc:docMk/>
          <pc:sldMk cId="389312079" sldId="257"/>
        </pc:sldMkLst>
        <pc:spChg chg="mod">
          <ac:chgData name="Stan Pereira" userId="396ce2b3d5da47b8" providerId="Windows Live" clId="Web-{2FE54AC6-B0C4-417B-8923-34BA2CD4A05F}" dt="2023-10-27T12:06:30.426" v="32"/>
          <ac:spMkLst>
            <pc:docMk/>
            <pc:sldMk cId="389312079" sldId="257"/>
            <ac:spMk id="2" creationId="{8F5FFA51-886D-5FAF-E6CC-7680F3BA85CF}"/>
          </ac:spMkLst>
        </pc:spChg>
        <pc:spChg chg="del">
          <ac:chgData name="Stan Pereira" userId="396ce2b3d5da47b8" providerId="Windows Live" clId="Web-{2FE54AC6-B0C4-417B-8923-34BA2CD4A05F}" dt="2023-10-27T12:06:30.426" v="32"/>
          <ac:spMkLst>
            <pc:docMk/>
            <pc:sldMk cId="389312079" sldId="257"/>
            <ac:spMk id="7" creationId="{9DBC8166-481C-4473-95F5-9A5B9073B7F1}"/>
          </ac:spMkLst>
        </pc:spChg>
        <pc:spChg chg="del">
          <ac:chgData name="Stan Pereira" userId="396ce2b3d5da47b8" providerId="Windows Live" clId="Web-{2FE54AC6-B0C4-417B-8923-34BA2CD4A05F}" dt="2023-10-27T12:06:30.426" v="32"/>
          <ac:spMkLst>
            <pc:docMk/>
            <pc:sldMk cId="389312079" sldId="257"/>
            <ac:spMk id="12" creationId="{A5A5CE6E-90AF-4D43-A014-1F9EC83EB93D}"/>
          </ac:spMkLst>
        </pc:spChg>
        <pc:spChg chg="add">
          <ac:chgData name="Stan Pereira" userId="396ce2b3d5da47b8" providerId="Windows Live" clId="Web-{2FE54AC6-B0C4-417B-8923-34BA2CD4A05F}" dt="2023-10-27T12:06:30.426" v="32"/>
          <ac:spMkLst>
            <pc:docMk/>
            <pc:sldMk cId="389312079" sldId="257"/>
            <ac:spMk id="17" creationId="{DCC231C8-C761-4B31-9B1C-C6D19248C6B3}"/>
          </ac:spMkLst>
        </pc:spChg>
        <pc:graphicFrameChg chg="mod modGraphic">
          <ac:chgData name="Stan Pereira" userId="396ce2b3d5da47b8" providerId="Windows Live" clId="Web-{2FE54AC6-B0C4-417B-8923-34BA2CD4A05F}" dt="2023-10-27T12:06:30.426" v="32"/>
          <ac:graphicFrameMkLst>
            <pc:docMk/>
            <pc:sldMk cId="389312079" sldId="257"/>
            <ac:graphicFrameMk id="5" creationId="{01DE1F6C-CBDB-2AF0-3ABD-988A1C5784ED}"/>
          </ac:graphicFrameMkLst>
        </pc:graphicFrameChg>
      </pc:sldChg>
      <pc:sldChg chg="addSp delSp modSp">
        <pc:chgData name="Stan Pereira" userId="396ce2b3d5da47b8" providerId="Windows Live" clId="Web-{2FE54AC6-B0C4-417B-8923-34BA2CD4A05F}" dt="2023-10-27T12:12:45.306" v="56" actId="20577"/>
        <pc:sldMkLst>
          <pc:docMk/>
          <pc:sldMk cId="894400175" sldId="258"/>
        </pc:sldMkLst>
        <pc:spChg chg="del mod">
          <ac:chgData name="Stan Pereira" userId="396ce2b3d5da47b8" providerId="Windows Live" clId="Web-{2FE54AC6-B0C4-417B-8923-34BA2CD4A05F}" dt="2023-10-27T12:11:59.163" v="47"/>
          <ac:spMkLst>
            <pc:docMk/>
            <pc:sldMk cId="894400175" sldId="258"/>
            <ac:spMk id="3" creationId="{C3A6EB11-73F9-C872-3373-5F31D5C92DCD}"/>
          </ac:spMkLst>
        </pc:spChg>
        <pc:spChg chg="add mod ord">
          <ac:chgData name="Stan Pereira" userId="396ce2b3d5da47b8" providerId="Windows Live" clId="Web-{2FE54AC6-B0C4-417B-8923-34BA2CD4A05F}" dt="2023-10-27T12:12:45.306" v="56" actId="20577"/>
          <ac:spMkLst>
            <pc:docMk/>
            <pc:sldMk cId="894400175" sldId="258"/>
            <ac:spMk id="4" creationId="{0DB6BDF4-8F15-D961-2585-7501CD9D1F2E}"/>
          </ac:spMkLst>
        </pc:spChg>
      </pc:sldChg>
      <pc:sldChg chg="modSp">
        <pc:chgData name="Stan Pereira" userId="396ce2b3d5da47b8" providerId="Windows Live" clId="Web-{2FE54AC6-B0C4-417B-8923-34BA2CD4A05F}" dt="2023-10-27T12:13:28.871" v="58"/>
        <pc:sldMkLst>
          <pc:docMk/>
          <pc:sldMk cId="3865360672" sldId="259"/>
        </pc:sldMkLst>
        <pc:graphicFrameChg chg="modGraphic">
          <ac:chgData name="Stan Pereira" userId="396ce2b3d5da47b8" providerId="Windows Live" clId="Web-{2FE54AC6-B0C4-417B-8923-34BA2CD4A05F}" dt="2023-10-27T12:13:28.871" v="58"/>
          <ac:graphicFrameMkLst>
            <pc:docMk/>
            <pc:sldMk cId="3865360672" sldId="259"/>
            <ac:graphicFrameMk id="8" creationId="{00000000-0000-0000-0000-000000000000}"/>
          </ac:graphicFrameMkLst>
        </pc:graphicFrameChg>
      </pc:sldChg>
      <pc:sldChg chg="addSp delSp modSp">
        <pc:chgData name="Stan Pereira" userId="396ce2b3d5da47b8" providerId="Windows Live" clId="Web-{2FE54AC6-B0C4-417B-8923-34BA2CD4A05F}" dt="2023-10-27T12:14:21.390" v="68" actId="14100"/>
        <pc:sldMkLst>
          <pc:docMk/>
          <pc:sldMk cId="2380154305" sldId="261"/>
        </pc:sldMkLst>
        <pc:spChg chg="add mod ord">
          <ac:chgData name="Stan Pereira" userId="396ce2b3d5da47b8" providerId="Windows Live" clId="Web-{2FE54AC6-B0C4-417B-8923-34BA2CD4A05F}" dt="2023-10-27T12:14:21.390" v="68" actId="14100"/>
          <ac:spMkLst>
            <pc:docMk/>
            <pc:sldMk cId="2380154305" sldId="261"/>
            <ac:spMk id="3" creationId="{12E50331-31BB-3703-8C24-A17B1366699C}"/>
          </ac:spMkLst>
        </pc:spChg>
        <pc:spChg chg="del mod">
          <ac:chgData name="Stan Pereira" userId="396ce2b3d5da47b8" providerId="Windows Live" clId="Web-{2FE54AC6-B0C4-417B-8923-34BA2CD4A05F}" dt="2023-10-27T12:14:05.686" v="62"/>
          <ac:spMkLst>
            <pc:docMk/>
            <pc:sldMk cId="2380154305" sldId="261"/>
            <ac:spMk id="9" creationId="{F86CEA50-F81A-6E3A-D86F-85380F616975}"/>
          </ac:spMkLst>
        </pc:spChg>
      </pc:sldChg>
      <pc:sldChg chg="modSp">
        <pc:chgData name="Stan Pereira" userId="396ce2b3d5da47b8" providerId="Windows Live" clId="Web-{2FE54AC6-B0C4-417B-8923-34BA2CD4A05F}" dt="2023-10-27T12:11:02.644" v="43"/>
        <pc:sldMkLst>
          <pc:docMk/>
          <pc:sldMk cId="4206092235" sldId="263"/>
        </pc:sldMkLst>
        <pc:graphicFrameChg chg="modGraphic">
          <ac:chgData name="Stan Pereira" userId="396ce2b3d5da47b8" providerId="Windows Live" clId="Web-{2FE54AC6-B0C4-417B-8923-34BA2CD4A05F}" dt="2023-10-27T12:08:53.715" v="39"/>
          <ac:graphicFrameMkLst>
            <pc:docMk/>
            <pc:sldMk cId="4206092235" sldId="263"/>
            <ac:graphicFrameMk id="5" creationId="{00000000-0000-0000-0000-000000000000}"/>
          </ac:graphicFrameMkLst>
        </pc:graphicFrameChg>
        <pc:graphicFrameChg chg="modGraphic">
          <ac:chgData name="Stan Pereira" userId="396ce2b3d5da47b8" providerId="Windows Live" clId="Web-{2FE54AC6-B0C4-417B-8923-34BA2CD4A05F}" dt="2023-10-27T12:10:47.456" v="41"/>
          <ac:graphicFrameMkLst>
            <pc:docMk/>
            <pc:sldMk cId="4206092235" sldId="263"/>
            <ac:graphicFrameMk id="6" creationId="{00000000-0000-0000-0000-000000000000}"/>
          </ac:graphicFrameMkLst>
        </pc:graphicFrameChg>
        <pc:graphicFrameChg chg="modGraphic">
          <ac:chgData name="Stan Pereira" userId="396ce2b3d5da47b8" providerId="Windows Live" clId="Web-{2FE54AC6-B0C4-417B-8923-34BA2CD4A05F}" dt="2023-10-27T12:11:02.644" v="43"/>
          <ac:graphicFrameMkLst>
            <pc:docMk/>
            <pc:sldMk cId="4206092235" sldId="263"/>
            <ac:graphicFrameMk id="26" creationId="{12D292D2-7AC4-FFAA-94F2-AF503668130A}"/>
          </ac:graphicFrameMkLst>
        </pc:graphicFrameChg>
      </pc:sldChg>
      <pc:sldChg chg="modSp">
        <pc:chgData name="Stan Pereira" userId="396ce2b3d5da47b8" providerId="Windows Live" clId="Web-{2FE54AC6-B0C4-417B-8923-34BA2CD4A05F}" dt="2023-10-27T12:03:04.587" v="1" actId="1076"/>
        <pc:sldMkLst>
          <pc:docMk/>
          <pc:sldMk cId="1211756238" sldId="264"/>
        </pc:sldMkLst>
        <pc:spChg chg="mod">
          <ac:chgData name="Stan Pereira" userId="396ce2b3d5da47b8" providerId="Windows Live" clId="Web-{2FE54AC6-B0C4-417B-8923-34BA2CD4A05F}" dt="2023-10-27T12:02:58.462" v="0" actId="14100"/>
          <ac:spMkLst>
            <pc:docMk/>
            <pc:sldMk cId="1211756238" sldId="264"/>
            <ac:spMk id="6" creationId="{1FB630EF-C5B3-809F-8110-3FDC1E0DD33A}"/>
          </ac:spMkLst>
        </pc:spChg>
        <pc:picChg chg="mod">
          <ac:chgData name="Stan Pereira" userId="396ce2b3d5da47b8" providerId="Windows Live" clId="Web-{2FE54AC6-B0C4-417B-8923-34BA2CD4A05F}" dt="2023-10-27T12:03:04.587" v="1" actId="1076"/>
          <ac:picMkLst>
            <pc:docMk/>
            <pc:sldMk cId="1211756238" sldId="264"/>
            <ac:picMk id="3" creationId="{A852B12D-CAC3-DE11-37CD-4E1EB1416822}"/>
          </ac:picMkLst>
        </pc:picChg>
      </pc:sldChg>
      <pc:sldChg chg="modSp">
        <pc:chgData name="Stan Pereira" userId="396ce2b3d5da47b8" providerId="Windows Live" clId="Web-{2FE54AC6-B0C4-417B-8923-34BA2CD4A05F}" dt="2023-10-27T12:03:17.759" v="3" actId="1076"/>
        <pc:sldMkLst>
          <pc:docMk/>
          <pc:sldMk cId="894468809" sldId="265"/>
        </pc:sldMkLst>
        <pc:spChg chg="mod">
          <ac:chgData name="Stan Pereira" userId="396ce2b3d5da47b8" providerId="Windows Live" clId="Web-{2FE54AC6-B0C4-417B-8923-34BA2CD4A05F}" dt="2023-10-27T12:03:13.962" v="2" actId="14100"/>
          <ac:spMkLst>
            <pc:docMk/>
            <pc:sldMk cId="894468809" sldId="265"/>
            <ac:spMk id="6" creationId="{1FB630EF-C5B3-809F-8110-3FDC1E0DD33A}"/>
          </ac:spMkLst>
        </pc:spChg>
        <pc:picChg chg="mod">
          <ac:chgData name="Stan Pereira" userId="396ce2b3d5da47b8" providerId="Windows Live" clId="Web-{2FE54AC6-B0C4-417B-8923-34BA2CD4A05F}" dt="2023-10-27T12:03:17.759" v="3" actId="1076"/>
          <ac:picMkLst>
            <pc:docMk/>
            <pc:sldMk cId="894468809" sldId="265"/>
            <ac:picMk id="5" creationId="{52C9C21E-D94D-A066-833A-601061DCCF93}"/>
          </ac:picMkLst>
        </pc:picChg>
      </pc:sldChg>
      <pc:sldChg chg="modSp">
        <pc:chgData name="Stan Pereira" userId="396ce2b3d5da47b8" providerId="Windows Live" clId="Web-{2FE54AC6-B0C4-417B-8923-34BA2CD4A05F}" dt="2023-10-27T12:03:35.245" v="6" actId="14100"/>
        <pc:sldMkLst>
          <pc:docMk/>
          <pc:sldMk cId="1754438703" sldId="266"/>
        </pc:sldMkLst>
        <pc:spChg chg="mod">
          <ac:chgData name="Stan Pereira" userId="396ce2b3d5da47b8" providerId="Windows Live" clId="Web-{2FE54AC6-B0C4-417B-8923-34BA2CD4A05F}" dt="2023-10-27T12:03:28.244" v="4" actId="14100"/>
          <ac:spMkLst>
            <pc:docMk/>
            <pc:sldMk cId="1754438703" sldId="266"/>
            <ac:spMk id="6" creationId="{1FB630EF-C5B3-809F-8110-3FDC1E0DD33A}"/>
          </ac:spMkLst>
        </pc:spChg>
        <pc:picChg chg="mod">
          <ac:chgData name="Stan Pereira" userId="396ce2b3d5da47b8" providerId="Windows Live" clId="Web-{2FE54AC6-B0C4-417B-8923-34BA2CD4A05F}" dt="2023-10-27T12:03:35.245" v="6" actId="14100"/>
          <ac:picMkLst>
            <pc:docMk/>
            <pc:sldMk cId="1754438703" sldId="266"/>
            <ac:picMk id="3" creationId="{7E8DE8F0-44B2-F0A8-BD45-217DA1959B05}"/>
          </ac:picMkLst>
        </pc:picChg>
      </pc:sldChg>
      <pc:sldChg chg="modSp">
        <pc:chgData name="Stan Pereira" userId="396ce2b3d5da47b8" providerId="Windows Live" clId="Web-{2FE54AC6-B0C4-417B-8923-34BA2CD4A05F}" dt="2023-10-27T12:03:52.168" v="10" actId="14100"/>
        <pc:sldMkLst>
          <pc:docMk/>
          <pc:sldMk cId="2053266467" sldId="267"/>
        </pc:sldMkLst>
        <pc:spChg chg="mod">
          <ac:chgData name="Stan Pereira" userId="396ce2b3d5da47b8" providerId="Windows Live" clId="Web-{2FE54AC6-B0C4-417B-8923-34BA2CD4A05F}" dt="2023-10-27T12:03:43.573" v="7" actId="14100"/>
          <ac:spMkLst>
            <pc:docMk/>
            <pc:sldMk cId="2053266467" sldId="267"/>
            <ac:spMk id="6" creationId="{1FB630EF-C5B3-809F-8110-3FDC1E0DD33A}"/>
          </ac:spMkLst>
        </pc:spChg>
        <pc:picChg chg="mod">
          <ac:chgData name="Stan Pereira" userId="396ce2b3d5da47b8" providerId="Windows Live" clId="Web-{2FE54AC6-B0C4-417B-8923-34BA2CD4A05F}" dt="2023-10-27T12:03:52.168" v="10" actId="14100"/>
          <ac:picMkLst>
            <pc:docMk/>
            <pc:sldMk cId="2053266467" sldId="267"/>
            <ac:picMk id="5" creationId="{DA71C25D-5B09-379D-2D6F-06BF9A905BB2}"/>
          </ac:picMkLst>
        </pc:picChg>
      </pc:sldChg>
      <pc:sldChg chg="modSp">
        <pc:chgData name="Stan Pereira" userId="396ce2b3d5da47b8" providerId="Windows Live" clId="Web-{2FE54AC6-B0C4-417B-8923-34BA2CD4A05F}" dt="2023-10-27T12:04:08.215" v="12" actId="14100"/>
        <pc:sldMkLst>
          <pc:docMk/>
          <pc:sldMk cId="242708318" sldId="269"/>
        </pc:sldMkLst>
        <pc:spChg chg="mod">
          <ac:chgData name="Stan Pereira" userId="396ce2b3d5da47b8" providerId="Windows Live" clId="Web-{2FE54AC6-B0C4-417B-8923-34BA2CD4A05F}" dt="2023-10-27T12:04:04.621" v="11" actId="14100"/>
          <ac:spMkLst>
            <pc:docMk/>
            <pc:sldMk cId="242708318" sldId="269"/>
            <ac:spMk id="6" creationId="{1FB630EF-C5B3-809F-8110-3FDC1E0DD33A}"/>
          </ac:spMkLst>
        </pc:spChg>
        <pc:picChg chg="mod">
          <ac:chgData name="Stan Pereira" userId="396ce2b3d5da47b8" providerId="Windows Live" clId="Web-{2FE54AC6-B0C4-417B-8923-34BA2CD4A05F}" dt="2023-10-27T12:04:08.215" v="12" actId="14100"/>
          <ac:picMkLst>
            <pc:docMk/>
            <pc:sldMk cId="242708318" sldId="269"/>
            <ac:picMk id="3" creationId="{88CF542F-98D7-E012-C808-B0B6FAC19C4D}"/>
          </ac:picMkLst>
        </pc:picChg>
      </pc:sldChg>
      <pc:sldChg chg="modSp">
        <pc:chgData name="Stan Pereira" userId="396ce2b3d5da47b8" providerId="Windows Live" clId="Web-{2FE54AC6-B0C4-417B-8923-34BA2CD4A05F}" dt="2023-10-27T12:04:53.890" v="27" actId="1076"/>
        <pc:sldMkLst>
          <pc:docMk/>
          <pc:sldMk cId="665655329" sldId="286"/>
        </pc:sldMkLst>
        <pc:spChg chg="mod">
          <ac:chgData name="Stan Pereira" userId="396ce2b3d5da47b8" providerId="Windows Live" clId="Web-{2FE54AC6-B0C4-417B-8923-34BA2CD4A05F}" dt="2023-10-27T12:04:53.890" v="27" actId="1076"/>
          <ac:spMkLst>
            <pc:docMk/>
            <pc:sldMk cId="665655329" sldId="286"/>
            <ac:spMk id="2" creationId="{00000000-0000-0000-0000-000000000000}"/>
          </ac:spMkLst>
        </pc:spChg>
      </pc:sldChg>
      <pc:sldChg chg="modSp">
        <pc:chgData name="Stan Pereira" userId="396ce2b3d5da47b8" providerId="Windows Live" clId="Web-{2FE54AC6-B0C4-417B-8923-34BA2CD4A05F}" dt="2023-10-27T12:05:13.891" v="30" actId="20577"/>
        <pc:sldMkLst>
          <pc:docMk/>
          <pc:sldMk cId="3088629443" sldId="289"/>
        </pc:sldMkLst>
        <pc:spChg chg="mod">
          <ac:chgData name="Stan Pereira" userId="396ce2b3d5da47b8" providerId="Windows Live" clId="Web-{2FE54AC6-B0C4-417B-8923-34BA2CD4A05F}" dt="2023-10-27T12:05:13.891" v="30" actId="20577"/>
          <ac:spMkLst>
            <pc:docMk/>
            <pc:sldMk cId="3088629443" sldId="289"/>
            <ac:spMk id="6" creationId="{F64227F1-4BBF-83C8-C351-7FA76CD98EDD}"/>
          </ac:spMkLst>
        </pc:spChg>
      </pc:sldChg>
      <pc:sldChg chg="addSp delSp modSp">
        <pc:chgData name="Stan Pereira" userId="396ce2b3d5da47b8" providerId="Windows Live" clId="Web-{2FE54AC6-B0C4-417B-8923-34BA2CD4A05F}" dt="2023-10-27T12:16:02.848" v="75" actId="20577"/>
        <pc:sldMkLst>
          <pc:docMk/>
          <pc:sldMk cId="1037606345" sldId="290"/>
        </pc:sldMkLst>
        <pc:spChg chg="del mod">
          <ac:chgData name="Stan Pereira" userId="396ce2b3d5da47b8" providerId="Windows Live" clId="Web-{2FE54AC6-B0C4-417B-8923-34BA2CD4A05F}" dt="2023-10-27T12:15:29.972" v="72"/>
          <ac:spMkLst>
            <pc:docMk/>
            <pc:sldMk cId="1037606345" sldId="290"/>
            <ac:spMk id="3" creationId="{C3A6EB11-73F9-C872-3373-5F31D5C92DCD}"/>
          </ac:spMkLst>
        </pc:spChg>
        <pc:spChg chg="add mod ord">
          <ac:chgData name="Stan Pereira" userId="396ce2b3d5da47b8" providerId="Windows Live" clId="Web-{2FE54AC6-B0C4-417B-8923-34BA2CD4A05F}" dt="2023-10-27T12:16:02.848" v="75" actId="20577"/>
          <ac:spMkLst>
            <pc:docMk/>
            <pc:sldMk cId="1037606345" sldId="290"/>
            <ac:spMk id="4" creationId="{85E76462-0B2B-EBF2-3DA4-0CF91573BDBC}"/>
          </ac:spMkLst>
        </pc:spChg>
      </pc:sldChg>
      <pc:sldChg chg="addSp modSp mod setBg">
        <pc:chgData name="Stan Pereira" userId="396ce2b3d5da47b8" providerId="Windows Live" clId="Web-{2FE54AC6-B0C4-417B-8923-34BA2CD4A05F}" dt="2023-10-27T12:16:29.631" v="76"/>
        <pc:sldMkLst>
          <pc:docMk/>
          <pc:sldMk cId="3778998672" sldId="291"/>
        </pc:sldMkLst>
        <pc:spChg chg="mod">
          <ac:chgData name="Stan Pereira" userId="396ce2b3d5da47b8" providerId="Windows Live" clId="Web-{2FE54AC6-B0C4-417B-8923-34BA2CD4A05F}" dt="2023-10-27T12:16:29.631" v="76"/>
          <ac:spMkLst>
            <pc:docMk/>
            <pc:sldMk cId="3778998672" sldId="291"/>
            <ac:spMk id="4" creationId="{00000000-0000-0000-0000-000000000000}"/>
          </ac:spMkLst>
        </pc:spChg>
        <pc:spChg chg="add">
          <ac:chgData name="Stan Pereira" userId="396ce2b3d5da47b8" providerId="Windows Live" clId="Web-{2FE54AC6-B0C4-417B-8923-34BA2CD4A05F}" dt="2023-10-27T12:16:29.631" v="76"/>
          <ac:spMkLst>
            <pc:docMk/>
            <pc:sldMk cId="3778998672" sldId="291"/>
            <ac:spMk id="11" creationId="{A3363022-C969-41E9-8EB2-E4C94908C1FA}"/>
          </ac:spMkLst>
        </pc:spChg>
        <pc:spChg chg="add">
          <ac:chgData name="Stan Pereira" userId="396ce2b3d5da47b8" providerId="Windows Live" clId="Web-{2FE54AC6-B0C4-417B-8923-34BA2CD4A05F}" dt="2023-10-27T12:16:29.631" v="76"/>
          <ac:spMkLst>
            <pc:docMk/>
            <pc:sldMk cId="3778998672" sldId="291"/>
            <ac:spMk id="13" creationId="{8D1AD6B3-BE88-4CEB-BA17-790657CC4729}"/>
          </ac:spMkLst>
        </pc:spChg>
        <pc:grpChg chg="add">
          <ac:chgData name="Stan Pereira" userId="396ce2b3d5da47b8" providerId="Windows Live" clId="Web-{2FE54AC6-B0C4-417B-8923-34BA2CD4A05F}" dt="2023-10-27T12:16:29.631" v="76"/>
          <ac:grpSpMkLst>
            <pc:docMk/>
            <pc:sldMk cId="3778998672" sldId="291"/>
            <ac:grpSpMk id="15" creationId="{89D1390B-7E13-4B4F-9CB2-391063412E54}"/>
          </ac:grpSpMkLst>
        </pc:grpChg>
        <pc:picChg chg="add">
          <ac:chgData name="Stan Pereira" userId="396ce2b3d5da47b8" providerId="Windows Live" clId="Web-{2FE54AC6-B0C4-417B-8923-34BA2CD4A05F}" dt="2023-10-27T12:16:29.631" v="76"/>
          <ac:picMkLst>
            <pc:docMk/>
            <pc:sldMk cId="3778998672" sldId="291"/>
            <ac:picMk id="8" creationId="{F626B57D-43BB-3487-A341-B565500A6C87}"/>
          </ac:picMkLst>
        </pc:picChg>
      </pc:sldChg>
    </pc:docChg>
  </pc:docChgLst>
  <pc:docChgLst>
    <pc:chgData name="Stan Pereira" userId="396ce2b3d5da47b8" providerId="Windows Live" clId="Web-{2264C7AC-24BB-4EBD-B518-DB499E7DEA29}"/>
    <pc:docChg chg="modSld">
      <pc:chgData name="Stan Pereira" userId="396ce2b3d5da47b8" providerId="Windows Live" clId="Web-{2264C7AC-24BB-4EBD-B518-DB499E7DEA29}" dt="2023-10-27T12:02:09.881" v="15" actId="20577"/>
      <pc:docMkLst>
        <pc:docMk/>
      </pc:docMkLst>
      <pc:sldChg chg="modSp">
        <pc:chgData name="Stan Pereira" userId="396ce2b3d5da47b8" providerId="Windows Live" clId="Web-{2264C7AC-24BB-4EBD-B518-DB499E7DEA29}" dt="2023-10-27T12:02:09.881" v="15" actId="20577"/>
        <pc:sldMkLst>
          <pc:docMk/>
          <pc:sldMk cId="3865360672" sldId="259"/>
        </pc:sldMkLst>
        <pc:spChg chg="mod">
          <ac:chgData name="Stan Pereira" userId="396ce2b3d5da47b8" providerId="Windows Live" clId="Web-{2264C7AC-24BB-4EBD-B518-DB499E7DEA29}" dt="2023-10-27T12:02:09.881" v="15" actId="20577"/>
          <ac:spMkLst>
            <pc:docMk/>
            <pc:sldMk cId="3865360672" sldId="259"/>
            <ac:spMk id="2" creationId="{C6B127A9-CBF5-484E-5535-66D84C8D53D7}"/>
          </ac:spMkLst>
        </pc:spChg>
      </pc:sldChg>
    </pc:docChg>
  </pc:docChgLst>
  <pc:docChgLst>
    <pc:chgData name="Stan Pereira" userId="396ce2b3d5da47b8" providerId="Windows Live" clId="Web-{9357A45B-6FBD-405E-8714-0382E83B2A88}"/>
    <pc:docChg chg="addSld delSld modSld addMainMaster delMainMaster">
      <pc:chgData name="Stan Pereira" userId="396ce2b3d5da47b8" providerId="Windows Live" clId="Web-{9357A45B-6FBD-405E-8714-0382E83B2A88}" dt="2023-10-21T14:19:49.124" v="73" actId="1076"/>
      <pc:docMkLst>
        <pc:docMk/>
      </pc:docMkLst>
      <pc:sldChg chg="addSp delSp modSp mod modClrScheme addAnim delDesignElem chgLayout">
        <pc:chgData name="Stan Pereira" userId="396ce2b3d5da47b8" providerId="Windows Live" clId="Web-{9357A45B-6FBD-405E-8714-0382E83B2A88}" dt="2023-10-21T11:34:11.109" v="35"/>
        <pc:sldMkLst>
          <pc:docMk/>
          <pc:sldMk cId="109857222" sldId="256"/>
        </pc:sldMkLst>
        <pc:spChg chg="mod ord">
          <ac:chgData name="Stan Pereira" userId="396ce2b3d5da47b8" providerId="Windows Live" clId="Web-{9357A45B-6FBD-405E-8714-0382E83B2A88}" dt="2023-10-21T11:32:53.279" v="31"/>
          <ac:spMkLst>
            <pc:docMk/>
            <pc:sldMk cId="109857222" sldId="256"/>
            <ac:spMk id="2" creationId="{00000000-0000-0000-0000-000000000000}"/>
          </ac:spMkLst>
        </pc:spChg>
        <pc:spChg chg="mod ord">
          <ac:chgData name="Stan Pereira" userId="396ce2b3d5da47b8" providerId="Windows Live" clId="Web-{9357A45B-6FBD-405E-8714-0382E83B2A88}" dt="2023-10-21T11:32:53.279" v="31"/>
          <ac:spMkLst>
            <pc:docMk/>
            <pc:sldMk cId="109857222" sldId="256"/>
            <ac:spMk id="3" creationId="{00000000-0000-0000-0000-000000000000}"/>
          </ac:spMkLst>
        </pc:spChg>
        <pc:spChg chg="add">
          <ac:chgData name="Stan Pereira" userId="396ce2b3d5da47b8" providerId="Windows Live" clId="Web-{9357A45B-6FBD-405E-8714-0382E83B2A88}" dt="2023-10-21T11:34:11.109" v="33"/>
          <ac:spMkLst>
            <pc:docMk/>
            <pc:sldMk cId="109857222" sldId="256"/>
            <ac:spMk id="6" creationId="{E91DC736-0EF8-4F87-9146-EBF1D2EE4D3D}"/>
          </ac:spMkLst>
        </pc:spChg>
        <pc:spChg chg="add">
          <ac:chgData name="Stan Pereira" userId="396ce2b3d5da47b8" providerId="Windows Live" clId="Web-{9357A45B-6FBD-405E-8714-0382E83B2A88}" dt="2023-10-21T11:34:11.109" v="33"/>
          <ac:spMkLst>
            <pc:docMk/>
            <pc:sldMk cId="109857222" sldId="256"/>
            <ac:spMk id="7" creationId="{097CD68E-23E3-4007-8847-CD0944C4F7BE}"/>
          </ac:spMkLst>
        </pc:spChg>
        <pc:spChg chg="add">
          <ac:chgData name="Stan Pereira" userId="396ce2b3d5da47b8" providerId="Windows Live" clId="Web-{9357A45B-6FBD-405E-8714-0382E83B2A88}" dt="2023-10-21T11:34:11.109" v="33"/>
          <ac:spMkLst>
            <pc:docMk/>
            <pc:sldMk cId="109857222" sldId="256"/>
            <ac:spMk id="8" creationId="{AF2F604E-43BE-4DC3-B983-E071523364F8}"/>
          </ac:spMkLst>
        </pc:spChg>
        <pc:spChg chg="del">
          <ac:chgData name="Stan Pereira" userId="396ce2b3d5da47b8" providerId="Windows Live" clId="Web-{9357A45B-6FBD-405E-8714-0382E83B2A88}" dt="2023-10-21T11:31:36.887" v="30"/>
          <ac:spMkLst>
            <pc:docMk/>
            <pc:sldMk cId="109857222" sldId="256"/>
            <ac:spMk id="9" creationId="{E91DC736-0EF8-4F87-9146-EBF1D2EE4D3D}"/>
          </ac:spMkLst>
        </pc:spChg>
        <pc:spChg chg="add">
          <ac:chgData name="Stan Pereira" userId="396ce2b3d5da47b8" providerId="Windows Live" clId="Web-{9357A45B-6FBD-405E-8714-0382E83B2A88}" dt="2023-10-21T11:34:11.109" v="33"/>
          <ac:spMkLst>
            <pc:docMk/>
            <pc:sldMk cId="109857222" sldId="256"/>
            <ac:spMk id="10" creationId="{08C9B587-E65E-4B52-B37C-ABEBB6E87928}"/>
          </ac:spMkLst>
        </pc:spChg>
        <pc:spChg chg="del">
          <ac:chgData name="Stan Pereira" userId="396ce2b3d5da47b8" providerId="Windows Live" clId="Web-{9357A45B-6FBD-405E-8714-0382E83B2A88}" dt="2023-10-21T11:31:36.887" v="30"/>
          <ac:spMkLst>
            <pc:docMk/>
            <pc:sldMk cId="109857222" sldId="256"/>
            <ac:spMk id="11" creationId="{097CD68E-23E3-4007-8847-CD0944C4F7BE}"/>
          </ac:spMkLst>
        </pc:spChg>
        <pc:spChg chg="del">
          <ac:chgData name="Stan Pereira" userId="396ce2b3d5da47b8" providerId="Windows Live" clId="Web-{9357A45B-6FBD-405E-8714-0382E83B2A88}" dt="2023-10-21T11:31:36.887" v="30"/>
          <ac:spMkLst>
            <pc:docMk/>
            <pc:sldMk cId="109857222" sldId="256"/>
            <ac:spMk id="13" creationId="{AF2F604E-43BE-4DC3-B983-E071523364F8}"/>
          </ac:spMkLst>
        </pc:spChg>
        <pc:spChg chg="del">
          <ac:chgData name="Stan Pereira" userId="396ce2b3d5da47b8" providerId="Windows Live" clId="Web-{9357A45B-6FBD-405E-8714-0382E83B2A88}" dt="2023-10-21T11:31:36.887" v="30"/>
          <ac:spMkLst>
            <pc:docMk/>
            <pc:sldMk cId="109857222" sldId="256"/>
            <ac:spMk id="15" creationId="{08C9B587-E65E-4B52-B37C-ABEBB6E87928}"/>
          </ac:spMkLst>
        </pc:spChg>
      </pc:sldChg>
      <pc:sldChg chg="delSp modSp mod modClrScheme delDesignElem chgLayout">
        <pc:chgData name="Stan Pereira" userId="396ce2b3d5da47b8" providerId="Windows Live" clId="Web-{9357A45B-6FBD-405E-8714-0382E83B2A88}" dt="2023-10-21T11:32:53.279" v="31"/>
        <pc:sldMkLst>
          <pc:docMk/>
          <pc:sldMk cId="389312079" sldId="257"/>
        </pc:sldMkLst>
        <pc:spChg chg="mod ord">
          <ac:chgData name="Stan Pereira" userId="396ce2b3d5da47b8" providerId="Windows Live" clId="Web-{9357A45B-6FBD-405E-8714-0382E83B2A88}" dt="2023-10-21T11:32:53.279" v="31"/>
          <ac:spMkLst>
            <pc:docMk/>
            <pc:sldMk cId="389312079" sldId="257"/>
            <ac:spMk id="2" creationId="{8F5FFA51-886D-5FAF-E6CC-7680F3BA85CF}"/>
          </ac:spMkLst>
        </pc:spChg>
        <pc:spChg chg="del">
          <ac:chgData name="Stan Pereira" userId="396ce2b3d5da47b8" providerId="Windows Live" clId="Web-{9357A45B-6FBD-405E-8714-0382E83B2A88}" dt="2023-10-21T11:31:36.887" v="30"/>
          <ac:spMkLst>
            <pc:docMk/>
            <pc:sldMk cId="389312079" sldId="257"/>
            <ac:spMk id="9" creationId="{2E442304-DDBD-4F7B-8017-36BCC863FB40}"/>
          </ac:spMkLst>
        </pc:spChg>
        <pc:spChg chg="del">
          <ac:chgData name="Stan Pereira" userId="396ce2b3d5da47b8" providerId="Windows Live" clId="Web-{9357A45B-6FBD-405E-8714-0382E83B2A88}" dt="2023-10-21T11:31:36.887" v="30"/>
          <ac:spMkLst>
            <pc:docMk/>
            <pc:sldMk cId="389312079" sldId="257"/>
            <ac:spMk id="11" creationId="{5E107275-3853-46FD-A241-DE4355A42675}"/>
          </ac:spMkLst>
        </pc:spChg>
        <pc:graphicFrameChg chg="mod ord">
          <ac:chgData name="Stan Pereira" userId="396ce2b3d5da47b8" providerId="Windows Live" clId="Web-{9357A45B-6FBD-405E-8714-0382E83B2A88}" dt="2023-10-21T11:32:53.279" v="31"/>
          <ac:graphicFrameMkLst>
            <pc:docMk/>
            <pc:sldMk cId="389312079" sldId="257"/>
            <ac:graphicFrameMk id="5" creationId="{01DE1F6C-CBDB-2AF0-3ABD-988A1C5784ED}"/>
          </ac:graphicFrameMkLst>
        </pc:graphicFrameChg>
      </pc:sldChg>
      <pc:sldChg chg="modSp mod modClrScheme chgLayout">
        <pc:chgData name="Stan Pereira" userId="396ce2b3d5da47b8" providerId="Windows Live" clId="Web-{9357A45B-6FBD-405E-8714-0382E83B2A88}" dt="2023-10-21T11:32:53.279" v="31"/>
        <pc:sldMkLst>
          <pc:docMk/>
          <pc:sldMk cId="894400175" sldId="258"/>
        </pc:sldMkLst>
        <pc:spChg chg="mod ord">
          <ac:chgData name="Stan Pereira" userId="396ce2b3d5da47b8" providerId="Windows Live" clId="Web-{9357A45B-6FBD-405E-8714-0382E83B2A88}" dt="2023-10-21T11:32:53.279" v="31"/>
          <ac:spMkLst>
            <pc:docMk/>
            <pc:sldMk cId="894400175" sldId="258"/>
            <ac:spMk id="2" creationId="{291FDD17-3F69-C4BD-C385-772B0DCE10E2}"/>
          </ac:spMkLst>
        </pc:spChg>
        <pc:spChg chg="mod ord">
          <ac:chgData name="Stan Pereira" userId="396ce2b3d5da47b8" providerId="Windows Live" clId="Web-{9357A45B-6FBD-405E-8714-0382E83B2A88}" dt="2023-10-21T11:32:53.279" v="31"/>
          <ac:spMkLst>
            <pc:docMk/>
            <pc:sldMk cId="894400175" sldId="258"/>
            <ac:spMk id="3" creationId="{C3A6EB11-73F9-C872-3373-5F31D5C92DCD}"/>
          </ac:spMkLst>
        </pc:spChg>
      </pc:sldChg>
      <pc:sldChg chg="addSp delSp modSp mod setBg modClrScheme setClrOvrMap delDesignElem chgLayout">
        <pc:chgData name="Stan Pereira" userId="396ce2b3d5da47b8" providerId="Windows Live" clId="Web-{9357A45B-6FBD-405E-8714-0382E83B2A88}" dt="2023-10-21T11:33:00.248" v="32"/>
        <pc:sldMkLst>
          <pc:docMk/>
          <pc:sldMk cId="3865360672" sldId="259"/>
        </pc:sldMkLst>
        <pc:spChg chg="mod ord">
          <ac:chgData name="Stan Pereira" userId="396ce2b3d5da47b8" providerId="Windows Live" clId="Web-{9357A45B-6FBD-405E-8714-0382E83B2A88}" dt="2023-10-21T11:33:00.248" v="32"/>
          <ac:spMkLst>
            <pc:docMk/>
            <pc:sldMk cId="3865360672" sldId="259"/>
            <ac:spMk id="2" creationId="{C6B127A9-CBF5-484E-5535-66D84C8D53D7}"/>
          </ac:spMkLst>
        </pc:spChg>
        <pc:spChg chg="mod ord">
          <ac:chgData name="Stan Pereira" userId="396ce2b3d5da47b8" providerId="Windows Live" clId="Web-{9357A45B-6FBD-405E-8714-0382E83B2A88}" dt="2023-10-21T11:33:00.248" v="32"/>
          <ac:spMkLst>
            <pc:docMk/>
            <pc:sldMk cId="3865360672" sldId="259"/>
            <ac:spMk id="3" creationId="{82E536FA-8125-8602-72C2-C556F3840573}"/>
          </ac:spMkLst>
        </pc:spChg>
        <pc:spChg chg="mod ord">
          <ac:chgData name="Stan Pereira" userId="396ce2b3d5da47b8" providerId="Windows Live" clId="Web-{9357A45B-6FBD-405E-8714-0382E83B2A88}" dt="2023-10-21T11:33:00.248" v="32"/>
          <ac:spMkLst>
            <pc:docMk/>
            <pc:sldMk cId="3865360672" sldId="259"/>
            <ac:spMk id="4" creationId="{F918B735-D161-9005-A669-AF83BEB2A42F}"/>
          </ac:spMkLst>
        </pc:spChg>
        <pc:spChg chg="add">
          <ac:chgData name="Stan Pereira" userId="396ce2b3d5da47b8" providerId="Windows Live" clId="Web-{9357A45B-6FBD-405E-8714-0382E83B2A88}" dt="2023-10-21T11:33:00.248" v="32"/>
          <ac:spMkLst>
            <pc:docMk/>
            <pc:sldMk cId="3865360672" sldId="259"/>
            <ac:spMk id="6" creationId="{4FFBEE45-F140-49D5-85EA-C78C24340B23}"/>
          </ac:spMkLst>
        </pc:spChg>
        <pc:spChg chg="del">
          <ac:chgData name="Stan Pereira" userId="396ce2b3d5da47b8" providerId="Windows Live" clId="Web-{9357A45B-6FBD-405E-8714-0382E83B2A88}" dt="2023-10-21T11:31:36.887" v="30"/>
          <ac:spMkLst>
            <pc:docMk/>
            <pc:sldMk cId="3865360672" sldId="259"/>
            <ac:spMk id="16" creationId="{FEF085B8-A2C0-4A6F-B663-CCC56F3CD373}"/>
          </ac:spMkLst>
        </pc:spChg>
        <pc:spChg chg="del">
          <ac:chgData name="Stan Pereira" userId="396ce2b3d5da47b8" providerId="Windows Live" clId="Web-{9357A45B-6FBD-405E-8714-0382E83B2A88}" dt="2023-10-21T11:31:36.887" v="30"/>
          <ac:spMkLst>
            <pc:docMk/>
            <pc:sldMk cId="3865360672" sldId="259"/>
            <ac:spMk id="18" creationId="{2658F6D6-96E0-421A-96D6-3DF404008543}"/>
          </ac:spMkLst>
        </pc:spChg>
        <pc:spChg chg="del">
          <ac:chgData name="Stan Pereira" userId="396ce2b3d5da47b8" providerId="Windows Live" clId="Web-{9357A45B-6FBD-405E-8714-0382E83B2A88}" dt="2023-10-21T11:31:36.887" v="30"/>
          <ac:spMkLst>
            <pc:docMk/>
            <pc:sldMk cId="3865360672" sldId="259"/>
            <ac:spMk id="20" creationId="{3CF62545-93A0-4FD5-9B48-48DCA794CBA1}"/>
          </ac:spMkLst>
        </pc:spChg>
      </pc:sldChg>
      <pc:sldChg chg="delSp modSp mod modClrScheme delDesignElem chgLayout">
        <pc:chgData name="Stan Pereira" userId="396ce2b3d5da47b8" providerId="Windows Live" clId="Web-{9357A45B-6FBD-405E-8714-0382E83B2A88}" dt="2023-10-21T11:32:53.279" v="31"/>
        <pc:sldMkLst>
          <pc:docMk/>
          <pc:sldMk cId="1973658590" sldId="260"/>
        </pc:sldMkLst>
        <pc:spChg chg="mod ord">
          <ac:chgData name="Stan Pereira" userId="396ce2b3d5da47b8" providerId="Windows Live" clId="Web-{9357A45B-6FBD-405E-8714-0382E83B2A88}" dt="2023-10-21T11:32:53.279" v="31"/>
          <ac:spMkLst>
            <pc:docMk/>
            <pc:sldMk cId="1973658590" sldId="260"/>
            <ac:spMk id="2" creationId="{553E5D46-9703-9F16-DB94-F93F369B517E}"/>
          </ac:spMkLst>
        </pc:spChg>
        <pc:spChg chg="del">
          <ac:chgData name="Stan Pereira" userId="396ce2b3d5da47b8" providerId="Windows Live" clId="Web-{9357A45B-6FBD-405E-8714-0382E83B2A88}" dt="2023-10-21T11:31:36.887" v="30"/>
          <ac:spMkLst>
            <pc:docMk/>
            <pc:sldMk cId="1973658590" sldId="260"/>
            <ac:spMk id="65" creationId="{955A2079-FA98-4876-80F0-72364A7D2EA4}"/>
          </ac:spMkLst>
        </pc:spChg>
      </pc:sldChg>
      <pc:sldChg chg="modSp mod modClrScheme chgLayout">
        <pc:chgData name="Stan Pereira" userId="396ce2b3d5da47b8" providerId="Windows Live" clId="Web-{9357A45B-6FBD-405E-8714-0382E83B2A88}" dt="2023-10-21T11:32:53.279" v="31"/>
        <pc:sldMkLst>
          <pc:docMk/>
          <pc:sldMk cId="2380154305" sldId="261"/>
        </pc:sldMkLst>
        <pc:spChg chg="mod ord">
          <ac:chgData name="Stan Pereira" userId="396ce2b3d5da47b8" providerId="Windows Live" clId="Web-{9357A45B-6FBD-405E-8714-0382E83B2A88}" dt="2023-10-21T11:32:53.279" v="31"/>
          <ac:spMkLst>
            <pc:docMk/>
            <pc:sldMk cId="2380154305" sldId="261"/>
            <ac:spMk id="2" creationId="{CCDE0298-ADA9-08A0-CFFA-AE07444A7E0E}"/>
          </ac:spMkLst>
        </pc:spChg>
        <pc:spChg chg="mod ord">
          <ac:chgData name="Stan Pereira" userId="396ce2b3d5da47b8" providerId="Windows Live" clId="Web-{9357A45B-6FBD-405E-8714-0382E83B2A88}" dt="2023-10-21T11:32:53.279" v="31"/>
          <ac:spMkLst>
            <pc:docMk/>
            <pc:sldMk cId="2380154305" sldId="261"/>
            <ac:spMk id="9" creationId="{F86CEA50-F81A-6E3A-D86F-85380F616975}"/>
          </ac:spMkLst>
        </pc:spChg>
      </pc:sldChg>
      <pc:sldChg chg="del">
        <pc:chgData name="Stan Pereira" userId="396ce2b3d5da47b8" providerId="Windows Live" clId="Web-{9357A45B-6FBD-405E-8714-0382E83B2A88}" dt="2023-10-21T11:24:43.707" v="1"/>
        <pc:sldMkLst>
          <pc:docMk/>
          <pc:sldMk cId="2656516641" sldId="262"/>
        </pc:sldMkLst>
      </pc:sldChg>
      <pc:sldChg chg="addSp modSp add mod modClrScheme chgLayout">
        <pc:chgData name="Stan Pereira" userId="396ce2b3d5da47b8" providerId="Windows Live" clId="Web-{9357A45B-6FBD-405E-8714-0382E83B2A88}" dt="2023-10-21T11:32:53.279" v="31"/>
        <pc:sldMkLst>
          <pc:docMk/>
          <pc:sldMk cId="4206092235" sldId="263"/>
        </pc:sldMkLst>
        <pc:spChg chg="mod ord">
          <ac:chgData name="Stan Pereira" userId="396ce2b3d5da47b8" providerId="Windows Live" clId="Web-{9357A45B-6FBD-405E-8714-0382E83B2A88}" dt="2023-10-21T11:32:53.279" v="31"/>
          <ac:spMkLst>
            <pc:docMk/>
            <pc:sldMk cId="4206092235" sldId="263"/>
            <ac:spMk id="2" creationId="{05AB8548-725D-6FF7-1D49-41C057C490C6}"/>
          </ac:spMkLst>
        </pc:spChg>
        <pc:graphicFrameChg chg="modGraphic">
          <ac:chgData name="Stan Pereira" userId="396ce2b3d5da47b8" providerId="Windows Live" clId="Web-{9357A45B-6FBD-405E-8714-0382E83B2A88}" dt="2023-10-21T11:30:24.433" v="26" actId="20577"/>
          <ac:graphicFrameMkLst>
            <pc:docMk/>
            <pc:sldMk cId="4206092235" sldId="263"/>
            <ac:graphicFrameMk id="5" creationId="{00000000-0000-0000-0000-000000000000}"/>
          </ac:graphicFrameMkLst>
        </pc:graphicFrameChg>
        <pc:graphicFrameChg chg="mod ord modGraphic">
          <ac:chgData name="Stan Pereira" userId="396ce2b3d5da47b8" providerId="Windows Live" clId="Web-{9357A45B-6FBD-405E-8714-0382E83B2A88}" dt="2023-10-21T11:32:53.279" v="31"/>
          <ac:graphicFrameMkLst>
            <pc:docMk/>
            <pc:sldMk cId="4206092235" sldId="263"/>
            <ac:graphicFrameMk id="6" creationId="{00000000-0000-0000-0000-000000000000}"/>
          </ac:graphicFrameMkLst>
        </pc:graphicFrameChg>
        <pc:graphicFrameChg chg="add mod modGraphic">
          <ac:chgData name="Stan Pereira" userId="396ce2b3d5da47b8" providerId="Windows Live" clId="Web-{9357A45B-6FBD-405E-8714-0382E83B2A88}" dt="2023-10-21T11:30:52.339" v="27"/>
          <ac:graphicFrameMkLst>
            <pc:docMk/>
            <pc:sldMk cId="4206092235" sldId="263"/>
            <ac:graphicFrameMk id="26" creationId="{12D292D2-7AC4-FFAA-94F2-AF503668130A}"/>
          </ac:graphicFrameMkLst>
        </pc:graphicFrameChg>
      </pc:sldChg>
      <pc:sldChg chg="addSp delSp modSp new mod setBg modClrScheme addAnim delDesignElem chgLayout">
        <pc:chgData name="Stan Pereira" userId="396ce2b3d5da47b8" providerId="Windows Live" clId="Web-{9357A45B-6FBD-405E-8714-0382E83B2A88}" dt="2023-10-21T14:19:49.124" v="73" actId="1076"/>
        <pc:sldMkLst>
          <pc:docMk/>
          <pc:sldMk cId="1211756238" sldId="264"/>
        </pc:sldMkLst>
        <pc:spChg chg="mod ord">
          <ac:chgData name="Stan Pereira" userId="396ce2b3d5da47b8" providerId="Windows Live" clId="Web-{9357A45B-6FBD-405E-8714-0382E83B2A88}" dt="2023-10-21T14:18:02.184" v="56"/>
          <ac:spMkLst>
            <pc:docMk/>
            <pc:sldMk cId="1211756238" sldId="264"/>
            <ac:spMk id="2" creationId="{F64227F1-4BBF-83C8-C351-7FA76CD98EDD}"/>
          </ac:spMkLst>
        </pc:spChg>
        <pc:spChg chg="del">
          <ac:chgData name="Stan Pereira" userId="396ce2b3d5da47b8" providerId="Windows Live" clId="Web-{9357A45B-6FBD-405E-8714-0382E83B2A88}" dt="2023-10-21T14:17:22.042" v="37"/>
          <ac:spMkLst>
            <pc:docMk/>
            <pc:sldMk cId="1211756238" sldId="264"/>
            <ac:spMk id="3" creationId="{859F467A-A2A2-E3DA-ACCB-C4ECE49C30ED}"/>
          </ac:spMkLst>
        </pc:spChg>
        <pc:spChg chg="add mod ord">
          <ac:chgData name="Stan Pereira" userId="396ce2b3d5da47b8" providerId="Windows Live" clId="Web-{9357A45B-6FBD-405E-8714-0382E83B2A88}" dt="2023-10-21T14:19:39.639" v="71" actId="20577"/>
          <ac:spMkLst>
            <pc:docMk/>
            <pc:sldMk cId="1211756238" sldId="264"/>
            <ac:spMk id="4" creationId="{BCF1DBD9-370A-B46F-A5F8-256FC14565D4}"/>
          </ac:spMkLst>
        </pc:spChg>
        <pc:spChg chg="add mod">
          <ac:chgData name="Stan Pereira" userId="396ce2b3d5da47b8" providerId="Windows Live" clId="Web-{9357A45B-6FBD-405E-8714-0382E83B2A88}" dt="2023-10-21T14:19:49.124" v="73" actId="1076"/>
          <ac:spMkLst>
            <pc:docMk/>
            <pc:sldMk cId="1211756238" sldId="264"/>
            <ac:spMk id="6" creationId="{1FB630EF-C5B3-809F-8110-3FDC1E0DD33A}"/>
          </ac:spMkLst>
        </pc:spChg>
        <pc:spChg chg="add del">
          <ac:chgData name="Stan Pereira" userId="396ce2b3d5da47b8" providerId="Windows Live" clId="Web-{9357A45B-6FBD-405E-8714-0382E83B2A88}" dt="2023-10-21T14:18:02.184" v="56"/>
          <ac:spMkLst>
            <pc:docMk/>
            <pc:sldMk cId="1211756238" sldId="264"/>
            <ac:spMk id="7" creationId="{F609FF9A-4FCE-468E-A86A-C9AB525EAE71}"/>
          </ac:spMkLst>
        </pc:spChg>
      </pc:sldChg>
      <pc:sldMasterChg chg="del delSldLayout">
        <pc:chgData name="Stan Pereira" userId="396ce2b3d5da47b8" providerId="Windows Live" clId="Web-{9357A45B-6FBD-405E-8714-0382E83B2A88}" dt="2023-10-21T11:31:36.887" v="30"/>
        <pc:sldMasterMkLst>
          <pc:docMk/>
          <pc:sldMasterMk cId="2460954070" sldId="2147483660"/>
        </pc:sldMasterMkLst>
        <pc:sldLayoutChg chg="del">
          <pc:chgData name="Stan Pereira" userId="396ce2b3d5da47b8" providerId="Windows Live" clId="Web-{9357A45B-6FBD-405E-8714-0382E83B2A88}" dt="2023-10-21T11:31:36.887" v="30"/>
          <pc:sldLayoutMkLst>
            <pc:docMk/>
            <pc:sldMasterMk cId="2460954070" sldId="2147483660"/>
            <pc:sldLayoutMk cId="2385387890" sldId="2147483661"/>
          </pc:sldLayoutMkLst>
        </pc:sldLayoutChg>
        <pc:sldLayoutChg chg="del">
          <pc:chgData name="Stan Pereira" userId="396ce2b3d5da47b8" providerId="Windows Live" clId="Web-{9357A45B-6FBD-405E-8714-0382E83B2A88}" dt="2023-10-21T11:31:36.887" v="30"/>
          <pc:sldLayoutMkLst>
            <pc:docMk/>
            <pc:sldMasterMk cId="2460954070" sldId="2147483660"/>
            <pc:sldLayoutMk cId="949138452" sldId="2147483662"/>
          </pc:sldLayoutMkLst>
        </pc:sldLayoutChg>
        <pc:sldLayoutChg chg="del">
          <pc:chgData name="Stan Pereira" userId="396ce2b3d5da47b8" providerId="Windows Live" clId="Web-{9357A45B-6FBD-405E-8714-0382E83B2A88}" dt="2023-10-21T11:31:36.887" v="30"/>
          <pc:sldLayoutMkLst>
            <pc:docMk/>
            <pc:sldMasterMk cId="2460954070" sldId="2147483660"/>
            <pc:sldLayoutMk cId="2591524520" sldId="2147483663"/>
          </pc:sldLayoutMkLst>
        </pc:sldLayoutChg>
        <pc:sldLayoutChg chg="del">
          <pc:chgData name="Stan Pereira" userId="396ce2b3d5da47b8" providerId="Windows Live" clId="Web-{9357A45B-6FBD-405E-8714-0382E83B2A88}" dt="2023-10-21T11:31:36.887" v="30"/>
          <pc:sldLayoutMkLst>
            <pc:docMk/>
            <pc:sldMasterMk cId="2460954070" sldId="2147483660"/>
            <pc:sldLayoutMk cId="1203092039" sldId="2147483664"/>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733172339" sldId="2147483665"/>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210312558" sldId="2147483666"/>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146388984" sldId="2147483667"/>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171841454" sldId="2147483668"/>
          </pc:sldLayoutMkLst>
        </pc:sldLayoutChg>
        <pc:sldLayoutChg chg="del">
          <pc:chgData name="Stan Pereira" userId="396ce2b3d5da47b8" providerId="Windows Live" clId="Web-{9357A45B-6FBD-405E-8714-0382E83B2A88}" dt="2023-10-21T11:31:36.887" v="30"/>
          <pc:sldLayoutMkLst>
            <pc:docMk/>
            <pc:sldMasterMk cId="2460954070" sldId="2147483660"/>
            <pc:sldLayoutMk cId="1718958274" sldId="2147483669"/>
          </pc:sldLayoutMkLst>
        </pc:sldLayoutChg>
        <pc:sldLayoutChg chg="del">
          <pc:chgData name="Stan Pereira" userId="396ce2b3d5da47b8" providerId="Windows Live" clId="Web-{9357A45B-6FBD-405E-8714-0382E83B2A88}" dt="2023-10-21T11:31:36.887" v="30"/>
          <pc:sldLayoutMkLst>
            <pc:docMk/>
            <pc:sldMasterMk cId="2460954070" sldId="2147483660"/>
            <pc:sldLayoutMk cId="2202905451" sldId="2147483670"/>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479445657" sldId="2147483671"/>
          </pc:sldLayoutMkLst>
        </pc:sldLayoutChg>
      </pc:sldMasterChg>
      <pc:sldMasterChg chg="add del addSldLayout delSldLayout modSldLayout">
        <pc:chgData name="Stan Pereira" userId="396ce2b3d5da47b8" providerId="Windows Live" clId="Web-{9357A45B-6FBD-405E-8714-0382E83B2A88}" dt="2023-10-21T11:32:53.279" v="31"/>
        <pc:sldMasterMkLst>
          <pc:docMk/>
          <pc:sldMasterMk cId="3320139258" sldId="2147483672"/>
        </pc:sldMasterMkLst>
        <pc:sldLayoutChg chg="add del mod replId">
          <pc:chgData name="Stan Pereira" userId="396ce2b3d5da47b8" providerId="Windows Live" clId="Web-{9357A45B-6FBD-405E-8714-0382E83B2A88}" dt="2023-10-21T11:32:53.279" v="31"/>
          <pc:sldLayoutMkLst>
            <pc:docMk/>
            <pc:sldMasterMk cId="3320139258" sldId="2147483672"/>
            <pc:sldLayoutMk cId="745997138" sldId="2147483673"/>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2009010822" sldId="2147483674"/>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4075967402" sldId="2147483675"/>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1634330791" sldId="2147483676"/>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3479872200" sldId="2147483677"/>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201433132" sldId="2147483678"/>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3887078076" sldId="2147483679"/>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858326729" sldId="2147483680"/>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364535738" sldId="2147483681"/>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1401296573" sldId="2147483682"/>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621542500" sldId="2147483683"/>
          </pc:sldLayoutMkLst>
        </pc:sldLayoutChg>
      </pc:sldMasterChg>
      <pc:sldMasterChg chg="add addSldLayout modSldLayout">
        <pc:chgData name="Stan Pereira" userId="396ce2b3d5da47b8" providerId="Windows Live" clId="Web-{9357A45B-6FBD-405E-8714-0382E83B2A88}" dt="2023-10-21T11:32:53.279" v="31"/>
        <pc:sldMasterMkLst>
          <pc:docMk/>
          <pc:sldMasterMk cId="2878890538" sldId="2147483684"/>
        </pc:sldMasterMkLst>
        <pc:sldLayoutChg chg="add mod replId">
          <pc:chgData name="Stan Pereira" userId="396ce2b3d5da47b8" providerId="Windows Live" clId="Web-{9357A45B-6FBD-405E-8714-0382E83B2A88}" dt="2023-10-21T11:32:53.279" v="31"/>
          <pc:sldLayoutMkLst>
            <pc:docMk/>
            <pc:sldMasterMk cId="2878890538" sldId="2147483684"/>
            <pc:sldLayoutMk cId="1499307201" sldId="2147483685"/>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569571544" sldId="2147483686"/>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3296200108" sldId="2147483687"/>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1759554843" sldId="2147483688"/>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3874033175" sldId="2147483689"/>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1261461766" sldId="2147483690"/>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3621138379" sldId="2147483691"/>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224099347" sldId="2147483692"/>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2988576166" sldId="2147483693"/>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3988284092" sldId="2147483694"/>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1026087511" sldId="2147483695"/>
          </pc:sldLayoutMkLst>
        </pc:sldLayoutChg>
      </pc:sldMasterChg>
    </pc:docChg>
  </pc:docChgLst>
  <pc:docChgLst>
    <pc:chgData name="Stan Pereira" userId="396ce2b3d5da47b8" providerId="Windows Live" clId="Web-{75C185BA-5D1C-4387-87B5-940422C087C2}"/>
    <pc:docChg chg="modSld">
      <pc:chgData name="Stan Pereira" userId="396ce2b3d5da47b8" providerId="Windows Live" clId="Web-{75C185BA-5D1C-4387-87B5-940422C087C2}" dt="2023-10-23T04:38:35.107" v="5"/>
      <pc:docMkLst>
        <pc:docMk/>
      </pc:docMkLst>
      <pc:sldChg chg="addSp delSp modSp">
        <pc:chgData name="Stan Pereira" userId="396ce2b3d5da47b8" providerId="Windows Live" clId="Web-{75C185BA-5D1C-4387-87B5-940422C087C2}" dt="2023-10-23T04:38:35.107" v="5"/>
        <pc:sldMkLst>
          <pc:docMk/>
          <pc:sldMk cId="994134414" sldId="270"/>
        </pc:sldMkLst>
        <pc:graphicFrameChg chg="add del">
          <ac:chgData name="Stan Pereira" userId="396ce2b3d5da47b8" providerId="Windows Live" clId="Web-{75C185BA-5D1C-4387-87B5-940422C087C2}" dt="2023-10-23T04:37:42.309" v="2"/>
          <ac:graphicFrameMkLst>
            <pc:docMk/>
            <pc:sldMk cId="994134414" sldId="270"/>
            <ac:graphicFrameMk id="4" creationId="{1533E88D-D8CC-3371-B0BF-788913A08412}"/>
          </ac:graphicFrameMkLst>
        </pc:graphicFrameChg>
        <pc:graphicFrameChg chg="del">
          <ac:chgData name="Stan Pereira" userId="396ce2b3d5da47b8" providerId="Windows Live" clId="Web-{75C185BA-5D1C-4387-87B5-940422C087C2}" dt="2023-10-23T04:37:17.871" v="0"/>
          <ac:graphicFrameMkLst>
            <pc:docMk/>
            <pc:sldMk cId="994134414" sldId="270"/>
            <ac:graphicFrameMk id="5" creationId="{1533E88D-D8CC-3371-B0BF-788913A08412}"/>
          </ac:graphicFrameMkLst>
        </pc:graphicFrameChg>
        <pc:graphicFrameChg chg="add del mod">
          <ac:chgData name="Stan Pereira" userId="396ce2b3d5da47b8" providerId="Windows Live" clId="Web-{75C185BA-5D1C-4387-87B5-940422C087C2}" dt="2023-10-23T04:38:35.107" v="5"/>
          <ac:graphicFrameMkLst>
            <pc:docMk/>
            <pc:sldMk cId="994134414" sldId="270"/>
            <ac:graphicFrameMk id="6" creationId="{1533E88D-D8CC-3371-B0BF-788913A08412}"/>
          </ac:graphicFrameMkLst>
        </pc:graphicFrameChg>
      </pc:sldChg>
    </pc:docChg>
  </pc:docChgLst>
  <pc:docChgLst>
    <pc:chgData name="Stan Pereira" userId="396ce2b3d5da47b8" providerId="Windows Live" clId="Web-{5D9FBD22-3FB9-4FC7-BCD7-701A62547BF0}"/>
    <pc:docChg chg="modSld">
      <pc:chgData name="Stan Pereira" userId="396ce2b3d5da47b8" providerId="Windows Live" clId="Web-{5D9FBD22-3FB9-4FC7-BCD7-701A62547BF0}" dt="2023-10-23T13:46:35.256" v="2" actId="14100"/>
      <pc:docMkLst>
        <pc:docMk/>
      </pc:docMkLst>
      <pc:sldChg chg="addSp modSp">
        <pc:chgData name="Stan Pereira" userId="396ce2b3d5da47b8" providerId="Windows Live" clId="Web-{5D9FBD22-3FB9-4FC7-BCD7-701A62547BF0}" dt="2023-10-23T13:46:35.256" v="2" actId="14100"/>
        <pc:sldMkLst>
          <pc:docMk/>
          <pc:sldMk cId="3951615609" sldId="273"/>
        </pc:sldMkLst>
        <pc:graphicFrameChg chg="add mod">
          <ac:chgData name="Stan Pereira" userId="396ce2b3d5da47b8" providerId="Windows Live" clId="Web-{5D9FBD22-3FB9-4FC7-BCD7-701A62547BF0}" dt="2023-10-23T13:46:35.256" v="2" actId="14100"/>
          <ac:graphicFrameMkLst>
            <pc:docMk/>
            <pc:sldMk cId="3951615609" sldId="273"/>
            <ac:graphicFrameMk id="4" creationId="{A849C29C-94B6-A801-3ACE-48ED5763544F}"/>
          </ac:graphicFrameMkLst>
        </pc:graphicFrameChg>
      </pc:sldChg>
    </pc:docChg>
  </pc:docChgLst>
  <pc:docChgLst>
    <pc:chgData name="Stan Pereira" userId="396ce2b3d5da47b8" providerId="Windows Live" clId="Web-{1553FF80-F423-4337-9AA3-760B3AC5CE0A}"/>
    <pc:docChg chg="addSld modSld">
      <pc:chgData name="Stan Pereira" userId="396ce2b3d5da47b8" providerId="Windows Live" clId="Web-{1553FF80-F423-4337-9AA3-760B3AC5CE0A}" dt="2023-10-21T07:15:28.598" v="2380" actId="20577"/>
      <pc:docMkLst>
        <pc:docMk/>
      </pc:docMkLst>
      <pc:sldChg chg="addSp delSp modSp mod setBg">
        <pc:chgData name="Stan Pereira" userId="396ce2b3d5da47b8" providerId="Windows Live" clId="Web-{1553FF80-F423-4337-9AA3-760B3AC5CE0A}" dt="2023-10-21T04:41:57.451" v="108" actId="14100"/>
        <pc:sldMkLst>
          <pc:docMk/>
          <pc:sldMk cId="109857222" sldId="256"/>
        </pc:sldMkLst>
        <pc:spChg chg="mod">
          <ac:chgData name="Stan Pereira" userId="396ce2b3d5da47b8" providerId="Windows Live" clId="Web-{1553FF80-F423-4337-9AA3-760B3AC5CE0A}" dt="2023-10-21T04:41:57.451" v="108" actId="14100"/>
          <ac:spMkLst>
            <pc:docMk/>
            <pc:sldMk cId="109857222" sldId="256"/>
            <ac:spMk id="2" creationId="{00000000-0000-0000-0000-000000000000}"/>
          </ac:spMkLst>
        </pc:spChg>
        <pc:spChg chg="mod">
          <ac:chgData name="Stan Pereira" userId="396ce2b3d5da47b8" providerId="Windows Live" clId="Web-{1553FF80-F423-4337-9AA3-760B3AC5CE0A}" dt="2023-10-21T04:41:43.169" v="106"/>
          <ac:spMkLst>
            <pc:docMk/>
            <pc:sldMk cId="109857222" sldId="256"/>
            <ac:spMk id="3" creationId="{00000000-0000-0000-0000-000000000000}"/>
          </ac:spMkLst>
        </pc:spChg>
        <pc:spChg chg="add del mod">
          <ac:chgData name="Stan Pereira" userId="396ce2b3d5da47b8" providerId="Windows Live" clId="Web-{1553FF80-F423-4337-9AA3-760B3AC5CE0A}" dt="2023-10-21T04:41:35.200" v="105"/>
          <ac:spMkLst>
            <pc:docMk/>
            <pc:sldMk cId="109857222" sldId="256"/>
            <ac:spMk id="5" creationId="{C41AF544-C697-6091-A332-CEEDF839C5B1}"/>
          </ac:spMkLst>
        </pc:spChg>
        <pc:spChg chg="add">
          <ac:chgData name="Stan Pereira" userId="396ce2b3d5da47b8" providerId="Windows Live" clId="Web-{1553FF80-F423-4337-9AA3-760B3AC5CE0A}" dt="2023-10-21T04:41:43.169" v="106"/>
          <ac:spMkLst>
            <pc:docMk/>
            <pc:sldMk cId="109857222" sldId="256"/>
            <ac:spMk id="9" creationId="{E91DC736-0EF8-4F87-9146-EBF1D2EE4D3D}"/>
          </ac:spMkLst>
        </pc:spChg>
        <pc:spChg chg="add">
          <ac:chgData name="Stan Pereira" userId="396ce2b3d5da47b8" providerId="Windows Live" clId="Web-{1553FF80-F423-4337-9AA3-760B3AC5CE0A}" dt="2023-10-21T04:41:43.169" v="106"/>
          <ac:spMkLst>
            <pc:docMk/>
            <pc:sldMk cId="109857222" sldId="256"/>
            <ac:spMk id="11" creationId="{097CD68E-23E3-4007-8847-CD0944C4F7BE}"/>
          </ac:spMkLst>
        </pc:spChg>
        <pc:spChg chg="add">
          <ac:chgData name="Stan Pereira" userId="396ce2b3d5da47b8" providerId="Windows Live" clId="Web-{1553FF80-F423-4337-9AA3-760B3AC5CE0A}" dt="2023-10-21T04:41:43.169" v="106"/>
          <ac:spMkLst>
            <pc:docMk/>
            <pc:sldMk cId="109857222" sldId="256"/>
            <ac:spMk id="13" creationId="{AF2F604E-43BE-4DC3-B983-E071523364F8}"/>
          </ac:spMkLst>
        </pc:spChg>
        <pc:spChg chg="add">
          <ac:chgData name="Stan Pereira" userId="396ce2b3d5da47b8" providerId="Windows Live" clId="Web-{1553FF80-F423-4337-9AA3-760B3AC5CE0A}" dt="2023-10-21T04:41:43.169" v="106"/>
          <ac:spMkLst>
            <pc:docMk/>
            <pc:sldMk cId="109857222" sldId="256"/>
            <ac:spMk id="15" creationId="{08C9B587-E65E-4B52-B37C-ABEBB6E87928}"/>
          </ac:spMkLst>
        </pc:spChg>
        <pc:picChg chg="add mod ord">
          <ac:chgData name="Stan Pereira" userId="396ce2b3d5da47b8" providerId="Windows Live" clId="Web-{1553FF80-F423-4337-9AA3-760B3AC5CE0A}" dt="2023-10-21T04:41:43.169" v="106"/>
          <ac:picMkLst>
            <pc:docMk/>
            <pc:sldMk cId="109857222" sldId="256"/>
            <ac:picMk id="4" creationId="{4212068C-305F-3E45-9934-81DFFB69C798}"/>
          </ac:picMkLst>
        </pc:picChg>
      </pc:sldChg>
      <pc:sldChg chg="addSp delSp modSp new mod setBg">
        <pc:chgData name="Stan Pereira" userId="396ce2b3d5da47b8" providerId="Windows Live" clId="Web-{1553FF80-F423-4337-9AA3-760B3AC5CE0A}" dt="2023-10-21T04:40:29.698" v="98"/>
        <pc:sldMkLst>
          <pc:docMk/>
          <pc:sldMk cId="389312079" sldId="257"/>
        </pc:sldMkLst>
        <pc:spChg chg="mod">
          <ac:chgData name="Stan Pereira" userId="396ce2b3d5da47b8" providerId="Windows Live" clId="Web-{1553FF80-F423-4337-9AA3-760B3AC5CE0A}" dt="2023-10-21T04:40:29.698" v="98"/>
          <ac:spMkLst>
            <pc:docMk/>
            <pc:sldMk cId="389312079" sldId="257"/>
            <ac:spMk id="2" creationId="{8F5FFA51-886D-5FAF-E6CC-7680F3BA85CF}"/>
          </ac:spMkLst>
        </pc:spChg>
        <pc:spChg chg="del mod">
          <ac:chgData name="Stan Pereira" userId="396ce2b3d5da47b8" providerId="Windows Live" clId="Web-{1553FF80-F423-4337-9AA3-760B3AC5CE0A}" dt="2023-10-21T04:40:29.698" v="98"/>
          <ac:spMkLst>
            <pc:docMk/>
            <pc:sldMk cId="389312079" sldId="257"/>
            <ac:spMk id="3" creationId="{0BF6F0EA-1EC3-CE05-88C9-0CE08081174B}"/>
          </ac:spMkLst>
        </pc:spChg>
        <pc:spChg chg="add">
          <ac:chgData name="Stan Pereira" userId="396ce2b3d5da47b8" providerId="Windows Live" clId="Web-{1553FF80-F423-4337-9AA3-760B3AC5CE0A}" dt="2023-10-21T04:40:29.698" v="98"/>
          <ac:spMkLst>
            <pc:docMk/>
            <pc:sldMk cId="389312079" sldId="257"/>
            <ac:spMk id="9" creationId="{2E442304-DDBD-4F7B-8017-36BCC863FB40}"/>
          </ac:spMkLst>
        </pc:spChg>
        <pc:spChg chg="add">
          <ac:chgData name="Stan Pereira" userId="396ce2b3d5da47b8" providerId="Windows Live" clId="Web-{1553FF80-F423-4337-9AA3-760B3AC5CE0A}" dt="2023-10-21T04:40:29.698" v="98"/>
          <ac:spMkLst>
            <pc:docMk/>
            <pc:sldMk cId="389312079" sldId="257"/>
            <ac:spMk id="11" creationId="{5E107275-3853-46FD-A241-DE4355A42675}"/>
          </ac:spMkLst>
        </pc:spChg>
        <pc:graphicFrameChg chg="add">
          <ac:chgData name="Stan Pereira" userId="396ce2b3d5da47b8" providerId="Windows Live" clId="Web-{1553FF80-F423-4337-9AA3-760B3AC5CE0A}" dt="2023-10-21T04:40:29.698" v="98"/>
          <ac:graphicFrameMkLst>
            <pc:docMk/>
            <pc:sldMk cId="389312079" sldId="257"/>
            <ac:graphicFrameMk id="5" creationId="{01DE1F6C-CBDB-2AF0-3ABD-988A1C5784ED}"/>
          </ac:graphicFrameMkLst>
        </pc:graphicFrameChg>
      </pc:sldChg>
      <pc:sldChg chg="modSp new">
        <pc:chgData name="Stan Pereira" userId="396ce2b3d5da47b8" providerId="Windows Live" clId="Web-{1553FF80-F423-4337-9AA3-760B3AC5CE0A}" dt="2023-10-21T04:44:58.315" v="147" actId="20577"/>
        <pc:sldMkLst>
          <pc:docMk/>
          <pc:sldMk cId="894400175" sldId="258"/>
        </pc:sldMkLst>
        <pc:spChg chg="mod">
          <ac:chgData name="Stan Pereira" userId="396ce2b3d5da47b8" providerId="Windows Live" clId="Web-{1553FF80-F423-4337-9AA3-760B3AC5CE0A}" dt="2023-10-21T04:43:27.672" v="119" actId="20577"/>
          <ac:spMkLst>
            <pc:docMk/>
            <pc:sldMk cId="894400175" sldId="258"/>
            <ac:spMk id="2" creationId="{291FDD17-3F69-C4BD-C385-772B0DCE10E2}"/>
          </ac:spMkLst>
        </pc:spChg>
        <pc:spChg chg="mod">
          <ac:chgData name="Stan Pereira" userId="396ce2b3d5da47b8" providerId="Windows Live" clId="Web-{1553FF80-F423-4337-9AA3-760B3AC5CE0A}" dt="2023-10-21T04:44:58.315" v="147" actId="20577"/>
          <ac:spMkLst>
            <pc:docMk/>
            <pc:sldMk cId="894400175" sldId="258"/>
            <ac:spMk id="3" creationId="{C3A6EB11-73F9-C872-3373-5F31D5C92DCD}"/>
          </ac:spMkLst>
        </pc:spChg>
      </pc:sldChg>
      <pc:sldChg chg="addSp delSp modSp new mod setBg modClrScheme setClrOvrMap chgLayout">
        <pc:chgData name="Stan Pereira" userId="396ce2b3d5da47b8" providerId="Windows Live" clId="Web-{1553FF80-F423-4337-9AA3-760B3AC5CE0A}" dt="2023-10-21T06:11:46.692" v="678" actId="20577"/>
        <pc:sldMkLst>
          <pc:docMk/>
          <pc:sldMk cId="3865360672" sldId="259"/>
        </pc:sldMkLst>
        <pc:spChg chg="mod ord">
          <ac:chgData name="Stan Pereira" userId="396ce2b3d5da47b8" providerId="Windows Live" clId="Web-{1553FF80-F423-4337-9AA3-760B3AC5CE0A}" dt="2023-10-21T05:00:36.062" v="450"/>
          <ac:spMkLst>
            <pc:docMk/>
            <pc:sldMk cId="3865360672" sldId="259"/>
            <ac:spMk id="2" creationId="{C6B127A9-CBF5-484E-5535-66D84C8D53D7}"/>
          </ac:spMkLst>
        </pc:spChg>
        <pc:spChg chg="mod ord">
          <ac:chgData name="Stan Pereira" userId="396ce2b3d5da47b8" providerId="Windows Live" clId="Web-{1553FF80-F423-4337-9AA3-760B3AC5CE0A}" dt="2023-10-21T06:11:36.754" v="676" actId="20577"/>
          <ac:spMkLst>
            <pc:docMk/>
            <pc:sldMk cId="3865360672" sldId="259"/>
            <ac:spMk id="3" creationId="{82E536FA-8125-8602-72C2-C556F3840573}"/>
          </ac:spMkLst>
        </pc:spChg>
        <pc:spChg chg="add mod ord">
          <ac:chgData name="Stan Pereira" userId="396ce2b3d5da47b8" providerId="Windows Live" clId="Web-{1553FF80-F423-4337-9AA3-760B3AC5CE0A}" dt="2023-10-21T06:11:46.692" v="678" actId="20577"/>
          <ac:spMkLst>
            <pc:docMk/>
            <pc:sldMk cId="3865360672" sldId="259"/>
            <ac:spMk id="4" creationId="{F918B735-D161-9005-A669-AF83BEB2A42F}"/>
          </ac:spMkLst>
        </pc:spChg>
        <pc:spChg chg="add del">
          <ac:chgData name="Stan Pereira" userId="396ce2b3d5da47b8" providerId="Windows Live" clId="Web-{1553FF80-F423-4337-9AA3-760B3AC5CE0A}" dt="2023-10-21T05:00:36.062" v="450"/>
          <ac:spMkLst>
            <pc:docMk/>
            <pc:sldMk cId="3865360672" sldId="259"/>
            <ac:spMk id="9" creationId="{4C608BEB-860E-4094-8511-78603564A75E}"/>
          </ac:spMkLst>
        </pc:spChg>
        <pc:spChg chg="add">
          <ac:chgData name="Stan Pereira" userId="396ce2b3d5da47b8" providerId="Windows Live" clId="Web-{1553FF80-F423-4337-9AA3-760B3AC5CE0A}" dt="2023-10-21T05:00:36.062" v="450"/>
          <ac:spMkLst>
            <pc:docMk/>
            <pc:sldMk cId="3865360672" sldId="259"/>
            <ac:spMk id="16" creationId="{FEF085B8-A2C0-4A6F-B663-CCC56F3CD373}"/>
          </ac:spMkLst>
        </pc:spChg>
        <pc:spChg chg="add">
          <ac:chgData name="Stan Pereira" userId="396ce2b3d5da47b8" providerId="Windows Live" clId="Web-{1553FF80-F423-4337-9AA3-760B3AC5CE0A}" dt="2023-10-21T05:00:36.062" v="450"/>
          <ac:spMkLst>
            <pc:docMk/>
            <pc:sldMk cId="3865360672" sldId="259"/>
            <ac:spMk id="18" creationId="{2658F6D6-96E0-421A-96D6-3DF404008543}"/>
          </ac:spMkLst>
        </pc:spChg>
        <pc:spChg chg="add">
          <ac:chgData name="Stan Pereira" userId="396ce2b3d5da47b8" providerId="Windows Live" clId="Web-{1553FF80-F423-4337-9AA3-760B3AC5CE0A}" dt="2023-10-21T05:00:36.062" v="450"/>
          <ac:spMkLst>
            <pc:docMk/>
            <pc:sldMk cId="3865360672" sldId="259"/>
            <ac:spMk id="20" creationId="{3CF62545-93A0-4FD5-9B48-48DCA794CBA1}"/>
          </ac:spMkLst>
        </pc:spChg>
        <pc:cxnChg chg="add del">
          <ac:chgData name="Stan Pereira" userId="396ce2b3d5da47b8" providerId="Windows Live" clId="Web-{1553FF80-F423-4337-9AA3-760B3AC5CE0A}" dt="2023-10-21T05:00:36.062" v="450"/>
          <ac:cxnSpMkLst>
            <pc:docMk/>
            <pc:sldMk cId="3865360672" sldId="259"/>
            <ac:cxnSpMk id="11" creationId="{1F16A8D4-FE87-4604-88B2-394B5D1EB437}"/>
          </ac:cxnSpMkLst>
        </pc:cxnChg>
      </pc:sldChg>
      <pc:sldChg chg="addSp delSp modSp new mod setBg modClrScheme chgLayout">
        <pc:chgData name="Stan Pereira" userId="396ce2b3d5da47b8" providerId="Windows Live" clId="Web-{1553FF80-F423-4337-9AA3-760B3AC5CE0A}" dt="2023-10-21T07:14:33.862" v="2362"/>
        <pc:sldMkLst>
          <pc:docMk/>
          <pc:sldMk cId="1973658590" sldId="260"/>
        </pc:sldMkLst>
        <pc:spChg chg="mod ord">
          <ac:chgData name="Stan Pereira" userId="396ce2b3d5da47b8" providerId="Windows Live" clId="Web-{1553FF80-F423-4337-9AA3-760B3AC5CE0A}" dt="2023-10-21T07:14:33.862" v="2362"/>
          <ac:spMkLst>
            <pc:docMk/>
            <pc:sldMk cId="1973658590" sldId="260"/>
            <ac:spMk id="2" creationId="{553E5D46-9703-9F16-DB94-F93F369B517E}"/>
          </ac:spMkLst>
        </pc:spChg>
        <pc:spChg chg="del mod ord">
          <ac:chgData name="Stan Pereira" userId="396ce2b3d5da47b8" providerId="Windows Live" clId="Web-{1553FF80-F423-4337-9AA3-760B3AC5CE0A}" dt="2023-10-21T06:15:39.845" v="691"/>
          <ac:spMkLst>
            <pc:docMk/>
            <pc:sldMk cId="1973658590" sldId="260"/>
            <ac:spMk id="3" creationId="{3E63A692-2346-BC86-83AF-8188259DBB54}"/>
          </ac:spMkLst>
        </pc:spChg>
        <pc:spChg chg="del">
          <ac:chgData name="Stan Pereira" userId="396ce2b3d5da47b8" providerId="Windows Live" clId="Web-{1553FF80-F423-4337-9AA3-760B3AC5CE0A}" dt="2023-10-21T06:12:45.397" v="680"/>
          <ac:spMkLst>
            <pc:docMk/>
            <pc:sldMk cId="1973658590" sldId="260"/>
            <ac:spMk id="4" creationId="{48D12A89-4511-8DDD-59C7-69BE015F2EBB}"/>
          </ac:spMkLst>
        </pc:spChg>
        <pc:spChg chg="add del mod ord">
          <ac:chgData name="Stan Pereira" userId="396ce2b3d5da47b8" providerId="Windows Live" clId="Web-{1553FF80-F423-4337-9AA3-760B3AC5CE0A}" dt="2023-10-21T06:15:25.185" v="689"/>
          <ac:spMkLst>
            <pc:docMk/>
            <pc:sldMk cId="1973658590" sldId="260"/>
            <ac:spMk id="5" creationId="{FE5EFF86-C8E6-AA1B-FD92-908E6D126185}"/>
          </ac:spMkLst>
        </pc:spChg>
        <pc:spChg chg="add del mod">
          <ac:chgData name="Stan Pereira" userId="396ce2b3d5da47b8" providerId="Windows Live" clId="Web-{1553FF80-F423-4337-9AA3-760B3AC5CE0A}" dt="2023-10-21T06:17:08.208" v="749"/>
          <ac:spMkLst>
            <pc:docMk/>
            <pc:sldMk cId="1973658590" sldId="260"/>
            <ac:spMk id="8" creationId="{4B0CFA8D-E19F-B54C-C2F2-543CA192EC36}"/>
          </ac:spMkLst>
        </pc:spChg>
        <pc:spChg chg="add del mod">
          <ac:chgData name="Stan Pereira" userId="396ce2b3d5da47b8" providerId="Windows Live" clId="Web-{1553FF80-F423-4337-9AA3-760B3AC5CE0A}" dt="2023-10-21T06:17:26.334" v="751"/>
          <ac:spMkLst>
            <pc:docMk/>
            <pc:sldMk cId="1973658590" sldId="260"/>
            <ac:spMk id="17" creationId="{79C5D398-4428-D3CF-A911-D839B7D3F8D3}"/>
          </ac:spMkLst>
        </pc:spChg>
        <pc:spChg chg="add del mod">
          <ac:chgData name="Stan Pereira" userId="396ce2b3d5da47b8" providerId="Windows Live" clId="Web-{1553FF80-F423-4337-9AA3-760B3AC5CE0A}" dt="2023-10-21T06:18:33.493" v="754"/>
          <ac:spMkLst>
            <pc:docMk/>
            <pc:sldMk cId="1973658590" sldId="260"/>
            <ac:spMk id="32" creationId="{5AC4E3E5-1B3E-46DA-CEFC-1107860492F5}"/>
          </ac:spMkLst>
        </pc:spChg>
        <pc:spChg chg="add">
          <ac:chgData name="Stan Pereira" userId="396ce2b3d5da47b8" providerId="Windows Live" clId="Web-{1553FF80-F423-4337-9AA3-760B3AC5CE0A}" dt="2023-10-21T07:14:33.862" v="2362"/>
          <ac:spMkLst>
            <pc:docMk/>
            <pc:sldMk cId="1973658590" sldId="260"/>
            <ac:spMk id="65" creationId="{955A2079-FA98-4876-80F0-72364A7D2EA4}"/>
          </ac:spMkLst>
        </pc:spChg>
        <pc:spChg chg="add del mod">
          <ac:chgData name="Stan Pereira" userId="396ce2b3d5da47b8" providerId="Windows Live" clId="Web-{1553FF80-F423-4337-9AA3-760B3AC5CE0A}" dt="2023-10-21T06:50:08.725" v="2252"/>
          <ac:spMkLst>
            <pc:docMk/>
            <pc:sldMk cId="1973658590" sldId="260"/>
            <ac:spMk id="313" creationId="{DF0660F7-0689-E893-AD80-0B82FA191B5D}"/>
          </ac:spMkLst>
        </pc:spChg>
        <pc:graphicFrameChg chg="add del mod ord modGraphic">
          <ac:chgData name="Stan Pereira" userId="396ce2b3d5da47b8" providerId="Windows Live" clId="Web-{1553FF80-F423-4337-9AA3-760B3AC5CE0A}" dt="2023-10-21T06:16:46.145" v="747"/>
          <ac:graphicFrameMkLst>
            <pc:docMk/>
            <pc:sldMk cId="1973658590" sldId="260"/>
            <ac:graphicFrameMk id="6" creationId="{317962B1-81E7-21E3-9555-BB753AB1B184}"/>
          </ac:graphicFrameMkLst>
        </pc:graphicFrameChg>
        <pc:graphicFrameChg chg="add del mod ord modGraphic">
          <ac:chgData name="Stan Pereira" userId="396ce2b3d5da47b8" providerId="Windows Live" clId="Web-{1553FF80-F423-4337-9AA3-760B3AC5CE0A}" dt="2023-10-21T06:17:17.521" v="750"/>
          <ac:graphicFrameMkLst>
            <pc:docMk/>
            <pc:sldMk cId="1973658590" sldId="260"/>
            <ac:graphicFrameMk id="9" creationId="{94A11DA2-C239-250C-69A0-BC9FF2206883}"/>
          </ac:graphicFrameMkLst>
        </pc:graphicFrameChg>
        <pc:graphicFrameChg chg="add del mod ord modGraphic">
          <ac:chgData name="Stan Pereira" userId="396ce2b3d5da47b8" providerId="Windows Live" clId="Web-{1553FF80-F423-4337-9AA3-760B3AC5CE0A}" dt="2023-10-21T06:18:10.945" v="753"/>
          <ac:graphicFrameMkLst>
            <pc:docMk/>
            <pc:sldMk cId="1973658590" sldId="260"/>
            <ac:graphicFrameMk id="18" creationId="{4B0E4D7C-05F2-616C-D0FB-EF62D563B0B9}"/>
          </ac:graphicFrameMkLst>
        </pc:graphicFrameChg>
        <pc:graphicFrameChg chg="add del mod ord modGraphic">
          <ac:chgData name="Stan Pereira" userId="396ce2b3d5da47b8" providerId="Windows Live" clId="Web-{1553FF80-F423-4337-9AA3-760B3AC5CE0A}" dt="2023-10-21T06:32:38.573" v="1727"/>
          <ac:graphicFrameMkLst>
            <pc:docMk/>
            <pc:sldMk cId="1973658590" sldId="260"/>
            <ac:graphicFrameMk id="33" creationId="{99877F66-49FE-8853-307B-268A7E3E485F}"/>
          </ac:graphicFrameMkLst>
        </pc:graphicFrameChg>
        <pc:graphicFrameChg chg="add del mod modGraphic">
          <ac:chgData name="Stan Pereira" userId="396ce2b3d5da47b8" providerId="Windows Live" clId="Web-{1553FF80-F423-4337-9AA3-760B3AC5CE0A}" dt="2023-10-21T06:29:24.753" v="1681"/>
          <ac:graphicFrameMkLst>
            <pc:docMk/>
            <pc:sldMk cId="1973658590" sldId="260"/>
            <ac:graphicFrameMk id="34" creationId="{D34733EE-D478-040E-5DAD-CE46826C2717}"/>
          </ac:graphicFrameMkLst>
        </pc:graphicFrameChg>
        <pc:graphicFrameChg chg="add del mod modGraphic">
          <ac:chgData name="Stan Pereira" userId="396ce2b3d5da47b8" providerId="Windows Live" clId="Web-{1553FF80-F423-4337-9AA3-760B3AC5CE0A}" dt="2023-10-21T06:30:25.709" v="1684"/>
          <ac:graphicFrameMkLst>
            <pc:docMk/>
            <pc:sldMk cId="1973658590" sldId="260"/>
            <ac:graphicFrameMk id="42" creationId="{54F2D46F-444C-ADD5-A82C-A16AF54AED84}"/>
          </ac:graphicFrameMkLst>
        </pc:graphicFrameChg>
        <pc:graphicFrameChg chg="add mod modGraphic">
          <ac:chgData name="Stan Pereira" userId="396ce2b3d5da47b8" providerId="Windows Live" clId="Web-{1553FF80-F423-4337-9AA3-760B3AC5CE0A}" dt="2023-10-21T07:14:33.862" v="2362"/>
          <ac:graphicFrameMkLst>
            <pc:docMk/>
            <pc:sldMk cId="1973658590" sldId="260"/>
            <ac:graphicFrameMk id="60" creationId="{7C60B523-3DD9-9CA8-68C7-8DB57AB8523B}"/>
          </ac:graphicFrameMkLst>
        </pc:graphicFrameChg>
      </pc:sldChg>
      <pc:sldChg chg="addSp delSp modSp new">
        <pc:chgData name="Stan Pereira" userId="396ce2b3d5da47b8" providerId="Windows Live" clId="Web-{1553FF80-F423-4337-9AA3-760B3AC5CE0A}" dt="2023-10-21T06:57:32.899" v="2341" actId="20577"/>
        <pc:sldMkLst>
          <pc:docMk/>
          <pc:sldMk cId="2380154305" sldId="261"/>
        </pc:sldMkLst>
        <pc:spChg chg="mod">
          <ac:chgData name="Stan Pereira" userId="396ce2b3d5da47b8" providerId="Windows Live" clId="Web-{1553FF80-F423-4337-9AA3-760B3AC5CE0A}" dt="2023-10-21T06:36:13.285" v="1849" actId="20577"/>
          <ac:spMkLst>
            <pc:docMk/>
            <pc:sldMk cId="2380154305" sldId="261"/>
            <ac:spMk id="2" creationId="{CCDE0298-ADA9-08A0-CFFA-AE07444A7E0E}"/>
          </ac:spMkLst>
        </pc:spChg>
        <pc:spChg chg="del">
          <ac:chgData name="Stan Pereira" userId="396ce2b3d5da47b8" providerId="Windows Live" clId="Web-{1553FF80-F423-4337-9AA3-760B3AC5CE0A}" dt="2023-10-21T06:32:47.464" v="1728"/>
          <ac:spMkLst>
            <pc:docMk/>
            <pc:sldMk cId="2380154305" sldId="261"/>
            <ac:spMk id="3" creationId="{757875B5-6907-415D-1B7C-F2DA16D63EBA}"/>
          </ac:spMkLst>
        </pc:spChg>
        <pc:spChg chg="del">
          <ac:chgData name="Stan Pereira" userId="396ce2b3d5da47b8" providerId="Windows Live" clId="Web-{1553FF80-F423-4337-9AA3-760B3AC5CE0A}" dt="2023-10-21T06:32:50.574" v="1729"/>
          <ac:spMkLst>
            <pc:docMk/>
            <pc:sldMk cId="2380154305" sldId="261"/>
            <ac:spMk id="4" creationId="{8E266B53-3EC9-39AF-4B15-14D4F9609C07}"/>
          </ac:spMkLst>
        </pc:spChg>
        <pc:spChg chg="add del mod">
          <ac:chgData name="Stan Pereira" userId="396ce2b3d5da47b8" providerId="Windows Live" clId="Web-{1553FF80-F423-4337-9AA3-760B3AC5CE0A}" dt="2023-10-21T06:56:36.647" v="2333"/>
          <ac:spMkLst>
            <pc:docMk/>
            <pc:sldMk cId="2380154305" sldId="261"/>
            <ac:spMk id="7" creationId="{2880638E-E996-F432-C56A-9BA9814771EB}"/>
          </ac:spMkLst>
        </pc:spChg>
        <pc:spChg chg="add del mod">
          <ac:chgData name="Stan Pereira" userId="396ce2b3d5da47b8" providerId="Windows Live" clId="Web-{1553FF80-F423-4337-9AA3-760B3AC5CE0A}" dt="2023-10-21T06:57:32.899" v="2341" actId="20577"/>
          <ac:spMkLst>
            <pc:docMk/>
            <pc:sldMk cId="2380154305" sldId="261"/>
            <ac:spMk id="9" creationId="{F86CEA50-F81A-6E3A-D86F-85380F616975}"/>
          </ac:spMkLst>
        </pc:spChg>
        <pc:graphicFrameChg chg="add del mod ord modGraphic">
          <ac:chgData name="Stan Pereira" userId="396ce2b3d5da47b8" providerId="Windows Live" clId="Web-{1553FF80-F423-4337-9AA3-760B3AC5CE0A}" dt="2023-10-21T06:53:11.513" v="2297"/>
          <ac:graphicFrameMkLst>
            <pc:docMk/>
            <pc:sldMk cId="2380154305" sldId="261"/>
            <ac:graphicFrameMk id="6" creationId="{323684A4-0B55-FD92-034C-A190CB6CE7D3}"/>
          </ac:graphicFrameMkLst>
        </pc:graphicFrameChg>
      </pc:sldChg>
      <pc:sldChg chg="delSp modSp new mod modClrScheme chgLayout">
        <pc:chgData name="Stan Pereira" userId="396ce2b3d5da47b8" providerId="Windows Live" clId="Web-{1553FF80-F423-4337-9AA3-760B3AC5CE0A}" dt="2023-10-21T07:15:28.598" v="2380" actId="20577"/>
        <pc:sldMkLst>
          <pc:docMk/>
          <pc:sldMk cId="2656516641" sldId="262"/>
        </pc:sldMkLst>
        <pc:spChg chg="mod ord">
          <ac:chgData name="Stan Pereira" userId="396ce2b3d5da47b8" providerId="Windows Live" clId="Web-{1553FF80-F423-4337-9AA3-760B3AC5CE0A}" dt="2023-10-21T07:15:28.598" v="2380" actId="20577"/>
          <ac:spMkLst>
            <pc:docMk/>
            <pc:sldMk cId="2656516641" sldId="262"/>
            <ac:spMk id="2" creationId="{59D8A14D-72ED-A760-C314-1B1693F9F9BF}"/>
          </ac:spMkLst>
        </pc:spChg>
        <pc:spChg chg="del">
          <ac:chgData name="Stan Pereira" userId="396ce2b3d5da47b8" providerId="Windows Live" clId="Web-{1553FF80-F423-4337-9AA3-760B3AC5CE0A}" dt="2023-10-21T07:15:19.363" v="2364"/>
          <ac:spMkLst>
            <pc:docMk/>
            <pc:sldMk cId="2656516641" sldId="262"/>
            <ac:spMk id="3" creationId="{124E3B1C-E096-6B13-2638-FDC81C746877}"/>
          </ac:spMkLst>
        </pc:spChg>
        <pc:spChg chg="del">
          <ac:chgData name="Stan Pereira" userId="396ce2b3d5da47b8" providerId="Windows Live" clId="Web-{1553FF80-F423-4337-9AA3-760B3AC5CE0A}" dt="2023-10-21T07:15:19.363" v="2364"/>
          <ac:spMkLst>
            <pc:docMk/>
            <pc:sldMk cId="2656516641" sldId="262"/>
            <ac:spMk id="4" creationId="{CC098A79-047F-F497-8CC6-BEDDE7A3F267}"/>
          </ac:spMkLst>
        </pc:spChg>
      </pc:sldChg>
    </pc:docChg>
  </pc:docChgLst>
  <pc:docChgLst>
    <pc:chgData name="Stan Pereira" userId="396ce2b3d5da47b8" providerId="Windows Live" clId="Web-{1C81E047-6CB4-4EE4-929C-2B0F21298915}"/>
    <pc:docChg chg="addSld modSld">
      <pc:chgData name="Stan Pereira" userId="396ce2b3d5da47b8" providerId="Windows Live" clId="Web-{1C81E047-6CB4-4EE4-929C-2B0F21298915}" dt="2023-10-23T04:01:59.686" v="115" actId="20577"/>
      <pc:docMkLst>
        <pc:docMk/>
      </pc:docMkLst>
      <pc:sldChg chg="delAnim">
        <pc:chgData name="Stan Pereira" userId="396ce2b3d5da47b8" providerId="Windows Live" clId="Web-{1C81E047-6CB4-4EE4-929C-2B0F21298915}" dt="2023-10-23T03:55:32.174" v="2"/>
        <pc:sldMkLst>
          <pc:docMk/>
          <pc:sldMk cId="109857222" sldId="256"/>
        </pc:sldMkLst>
      </pc:sldChg>
      <pc:sldChg chg="modSp delAnim">
        <pc:chgData name="Stan Pereira" userId="396ce2b3d5da47b8" providerId="Windows Live" clId="Web-{1C81E047-6CB4-4EE4-929C-2B0F21298915}" dt="2023-10-23T03:56:57.817" v="14" actId="20577"/>
        <pc:sldMkLst>
          <pc:docMk/>
          <pc:sldMk cId="1211756238" sldId="264"/>
        </pc:sldMkLst>
        <pc:spChg chg="mod">
          <ac:chgData name="Stan Pereira" userId="396ce2b3d5da47b8" providerId="Windows Live" clId="Web-{1C81E047-6CB4-4EE4-929C-2B0F21298915}" dt="2023-10-23T03:56:57.817" v="14" actId="20577"/>
          <ac:spMkLst>
            <pc:docMk/>
            <pc:sldMk cId="1211756238" sldId="264"/>
            <ac:spMk id="2" creationId="{F64227F1-4BBF-83C8-C351-7FA76CD98EDD}"/>
          </ac:spMkLst>
        </pc:spChg>
      </pc:sldChg>
      <pc:sldChg chg="delAnim">
        <pc:chgData name="Stan Pereira" userId="396ce2b3d5da47b8" providerId="Windows Live" clId="Web-{1C81E047-6CB4-4EE4-929C-2B0F21298915}" dt="2023-10-23T03:55:49.534" v="4"/>
        <pc:sldMkLst>
          <pc:docMk/>
          <pc:sldMk cId="894468809" sldId="265"/>
        </pc:sldMkLst>
      </pc:sldChg>
      <pc:sldChg chg="delAnim">
        <pc:chgData name="Stan Pereira" userId="396ce2b3d5da47b8" providerId="Windows Live" clId="Web-{1C81E047-6CB4-4EE4-929C-2B0F21298915}" dt="2023-10-23T03:56:00.675" v="6"/>
        <pc:sldMkLst>
          <pc:docMk/>
          <pc:sldMk cId="1754438703" sldId="266"/>
        </pc:sldMkLst>
      </pc:sldChg>
      <pc:sldChg chg="delAnim">
        <pc:chgData name="Stan Pereira" userId="396ce2b3d5da47b8" providerId="Windows Live" clId="Web-{1C81E047-6CB4-4EE4-929C-2B0F21298915}" dt="2023-10-23T03:56:06.769" v="7"/>
        <pc:sldMkLst>
          <pc:docMk/>
          <pc:sldMk cId="2053266467" sldId="267"/>
        </pc:sldMkLst>
      </pc:sldChg>
      <pc:sldChg chg="delAnim">
        <pc:chgData name="Stan Pereira" userId="396ce2b3d5da47b8" providerId="Windows Live" clId="Web-{1C81E047-6CB4-4EE4-929C-2B0F21298915}" dt="2023-10-23T03:55:57.284" v="5"/>
        <pc:sldMkLst>
          <pc:docMk/>
          <pc:sldMk cId="3659955182" sldId="268"/>
        </pc:sldMkLst>
      </pc:sldChg>
      <pc:sldChg chg="delAnim">
        <pc:chgData name="Stan Pereira" userId="396ce2b3d5da47b8" providerId="Windows Live" clId="Web-{1C81E047-6CB4-4EE4-929C-2B0F21298915}" dt="2023-10-23T03:56:09.206" v="8"/>
        <pc:sldMkLst>
          <pc:docMk/>
          <pc:sldMk cId="242708318" sldId="269"/>
        </pc:sldMkLst>
      </pc:sldChg>
      <pc:sldChg chg="addSp delSp modSp new mod modClrScheme chgLayout">
        <pc:chgData name="Stan Pereira" userId="396ce2b3d5da47b8" providerId="Windows Live" clId="Web-{1C81E047-6CB4-4EE4-929C-2B0F21298915}" dt="2023-10-23T04:01:59.686" v="115" actId="20577"/>
        <pc:sldMkLst>
          <pc:docMk/>
          <pc:sldMk cId="994134414" sldId="270"/>
        </pc:sldMkLst>
        <pc:spChg chg="mod ord">
          <ac:chgData name="Stan Pereira" userId="396ce2b3d5da47b8" providerId="Windows Live" clId="Web-{1C81E047-6CB4-4EE4-929C-2B0F21298915}" dt="2023-10-23T03:57:46.819" v="18"/>
          <ac:spMkLst>
            <pc:docMk/>
            <pc:sldMk cId="994134414" sldId="270"/>
            <ac:spMk id="2" creationId="{4E0425D9-0068-99DE-4260-9391F21608FB}"/>
          </ac:spMkLst>
        </pc:spChg>
        <pc:spChg chg="mod ord">
          <ac:chgData name="Stan Pereira" userId="396ce2b3d5da47b8" providerId="Windows Live" clId="Web-{1C81E047-6CB4-4EE4-929C-2B0F21298915}" dt="2023-10-23T04:01:59.686" v="115" actId="20577"/>
          <ac:spMkLst>
            <pc:docMk/>
            <pc:sldMk cId="994134414" sldId="270"/>
            <ac:spMk id="3" creationId="{544B25C6-3625-18C4-E32C-AE2D54AB16A5}"/>
          </ac:spMkLst>
        </pc:spChg>
        <pc:spChg chg="add del mod ord">
          <ac:chgData name="Stan Pereira" userId="396ce2b3d5da47b8" providerId="Windows Live" clId="Web-{1C81E047-6CB4-4EE4-929C-2B0F21298915}" dt="2023-10-23T03:58:05.835" v="20"/>
          <ac:spMkLst>
            <pc:docMk/>
            <pc:sldMk cId="994134414" sldId="270"/>
            <ac:spMk id="4" creationId="{BA46FAFB-FD4B-3580-93B5-4F5F2806D404}"/>
          </ac:spMkLst>
        </pc:spChg>
        <pc:graphicFrameChg chg="add mod">
          <ac:chgData name="Stan Pereira" userId="396ce2b3d5da47b8" providerId="Windows Live" clId="Web-{1C81E047-6CB4-4EE4-929C-2B0F21298915}" dt="2023-10-23T03:58:20.429" v="23" actId="14100"/>
          <ac:graphicFrameMkLst>
            <pc:docMk/>
            <pc:sldMk cId="994134414" sldId="270"/>
            <ac:graphicFrameMk id="5" creationId="{1533E88D-D8CC-3371-B0BF-788913A08412}"/>
          </ac:graphicFrameMkLst>
        </pc:graphicFrameChg>
      </pc:sldChg>
    </pc:docChg>
  </pc:docChgLst>
  <pc:docChgLst>
    <pc:chgData name="Stan Pereira" userId="396ce2b3d5da47b8" providerId="Windows Live" clId="Web-{92989F4E-8EDE-43A7-8B39-A47E5B86BD05}"/>
    <pc:docChg chg="modSld sldOrd">
      <pc:chgData name="Stan Pereira" userId="396ce2b3d5da47b8" providerId="Windows Live" clId="Web-{92989F4E-8EDE-43A7-8B39-A47E5B86BD05}" dt="2023-10-27T16:15:24.335" v="292"/>
      <pc:docMkLst>
        <pc:docMk/>
      </pc:docMkLst>
      <pc:sldChg chg="modSp">
        <pc:chgData name="Stan Pereira" userId="396ce2b3d5da47b8" providerId="Windows Live" clId="Web-{92989F4E-8EDE-43A7-8B39-A47E5B86BD05}" dt="2023-10-27T15:54:06.647" v="4" actId="20577"/>
        <pc:sldMkLst>
          <pc:docMk/>
          <pc:sldMk cId="3865360672" sldId="259"/>
        </pc:sldMkLst>
        <pc:graphicFrameChg chg="modGraphic">
          <ac:chgData name="Stan Pereira" userId="396ce2b3d5da47b8" providerId="Windows Live" clId="Web-{92989F4E-8EDE-43A7-8B39-A47E5B86BD05}" dt="2023-10-27T15:54:06.647" v="4" actId="20577"/>
          <ac:graphicFrameMkLst>
            <pc:docMk/>
            <pc:sldMk cId="3865360672" sldId="259"/>
            <ac:graphicFrameMk id="8" creationId="{00000000-0000-0000-0000-000000000000}"/>
          </ac:graphicFrameMkLst>
        </pc:graphicFrameChg>
      </pc:sldChg>
      <pc:sldChg chg="modSp">
        <pc:chgData name="Stan Pereira" userId="396ce2b3d5da47b8" providerId="Windows Live" clId="Web-{92989F4E-8EDE-43A7-8B39-A47E5B86BD05}" dt="2023-10-27T15:54:55.883" v="18" actId="20577"/>
        <pc:sldMkLst>
          <pc:docMk/>
          <pc:sldMk cId="1973658590" sldId="260"/>
        </pc:sldMkLst>
        <pc:graphicFrameChg chg="modGraphic">
          <ac:chgData name="Stan Pereira" userId="396ce2b3d5da47b8" providerId="Windows Live" clId="Web-{92989F4E-8EDE-43A7-8B39-A47E5B86BD05}" dt="2023-10-27T15:54:55.883" v="18" actId="20577"/>
          <ac:graphicFrameMkLst>
            <pc:docMk/>
            <pc:sldMk cId="1973658590" sldId="260"/>
            <ac:graphicFrameMk id="60" creationId="{7C60B523-3DD9-9CA8-68C7-8DB57AB8523B}"/>
          </ac:graphicFrameMkLst>
        </pc:graphicFrameChg>
      </pc:sldChg>
      <pc:sldChg chg="modSp">
        <pc:chgData name="Stan Pereira" userId="396ce2b3d5da47b8" providerId="Windows Live" clId="Web-{92989F4E-8EDE-43A7-8B39-A47E5B86BD05}" dt="2023-10-27T16:02:08.831" v="155" actId="20577"/>
        <pc:sldMkLst>
          <pc:docMk/>
          <pc:sldMk cId="2380154305" sldId="261"/>
        </pc:sldMkLst>
        <pc:spChg chg="mod">
          <ac:chgData name="Stan Pereira" userId="396ce2b3d5da47b8" providerId="Windows Live" clId="Web-{92989F4E-8EDE-43A7-8B39-A47E5B86BD05}" dt="2023-10-27T16:02:08.831" v="155" actId="20577"/>
          <ac:spMkLst>
            <pc:docMk/>
            <pc:sldMk cId="2380154305" sldId="261"/>
            <ac:spMk id="3" creationId="{12E50331-31BB-3703-8C24-A17B1366699C}"/>
          </ac:spMkLst>
        </pc:spChg>
      </pc:sldChg>
      <pc:sldChg chg="modSp">
        <pc:chgData name="Stan Pereira" userId="396ce2b3d5da47b8" providerId="Windows Live" clId="Web-{92989F4E-8EDE-43A7-8B39-A47E5B86BD05}" dt="2023-10-27T16:06:34.807" v="180" actId="20577"/>
        <pc:sldMkLst>
          <pc:docMk/>
          <pc:sldMk cId="1211756238" sldId="264"/>
        </pc:sldMkLst>
        <pc:spChg chg="mod">
          <ac:chgData name="Stan Pereira" userId="396ce2b3d5da47b8" providerId="Windows Live" clId="Web-{92989F4E-8EDE-43A7-8B39-A47E5B86BD05}" dt="2023-10-27T16:06:34.807" v="180" actId="20577"/>
          <ac:spMkLst>
            <pc:docMk/>
            <pc:sldMk cId="1211756238" sldId="264"/>
            <ac:spMk id="6" creationId="{1FB630EF-C5B3-809F-8110-3FDC1E0DD33A}"/>
          </ac:spMkLst>
        </pc:spChg>
        <pc:picChg chg="mod">
          <ac:chgData name="Stan Pereira" userId="396ce2b3d5da47b8" providerId="Windows Live" clId="Web-{92989F4E-8EDE-43A7-8B39-A47E5B86BD05}" dt="2023-10-27T16:04:51.398" v="162" actId="14100"/>
          <ac:picMkLst>
            <pc:docMk/>
            <pc:sldMk cId="1211756238" sldId="264"/>
            <ac:picMk id="3" creationId="{A852B12D-CAC3-DE11-37CD-4E1EB1416822}"/>
          </ac:picMkLst>
        </pc:picChg>
      </pc:sldChg>
      <pc:sldChg chg="modSp">
        <pc:chgData name="Stan Pereira" userId="396ce2b3d5da47b8" providerId="Windows Live" clId="Web-{92989F4E-8EDE-43A7-8B39-A47E5B86BD05}" dt="2023-10-27T16:07:39.589" v="190" actId="20577"/>
        <pc:sldMkLst>
          <pc:docMk/>
          <pc:sldMk cId="1754438703" sldId="266"/>
        </pc:sldMkLst>
        <pc:spChg chg="mod">
          <ac:chgData name="Stan Pereira" userId="396ce2b3d5da47b8" providerId="Windows Live" clId="Web-{92989F4E-8EDE-43A7-8B39-A47E5B86BD05}" dt="2023-10-27T16:07:39.589" v="190" actId="20577"/>
          <ac:spMkLst>
            <pc:docMk/>
            <pc:sldMk cId="1754438703" sldId="266"/>
            <ac:spMk id="6" creationId="{1FB630EF-C5B3-809F-8110-3FDC1E0DD33A}"/>
          </ac:spMkLst>
        </pc:spChg>
      </pc:sldChg>
      <pc:sldChg chg="modSp">
        <pc:chgData name="Stan Pereira" userId="396ce2b3d5da47b8" providerId="Windows Live" clId="Web-{92989F4E-8EDE-43A7-8B39-A47E5B86BD05}" dt="2023-10-27T16:09:32.686" v="218" actId="20577"/>
        <pc:sldMkLst>
          <pc:docMk/>
          <pc:sldMk cId="2053266467" sldId="267"/>
        </pc:sldMkLst>
        <pc:spChg chg="mod">
          <ac:chgData name="Stan Pereira" userId="396ce2b3d5da47b8" providerId="Windows Live" clId="Web-{92989F4E-8EDE-43A7-8B39-A47E5B86BD05}" dt="2023-10-27T16:09:32.686" v="218" actId="20577"/>
          <ac:spMkLst>
            <pc:docMk/>
            <pc:sldMk cId="2053266467" sldId="267"/>
            <ac:spMk id="6" creationId="{1FB630EF-C5B3-809F-8110-3FDC1E0DD33A}"/>
          </ac:spMkLst>
        </pc:spChg>
        <pc:picChg chg="mod">
          <ac:chgData name="Stan Pereira" userId="396ce2b3d5da47b8" providerId="Windows Live" clId="Web-{92989F4E-8EDE-43A7-8B39-A47E5B86BD05}" dt="2023-10-27T16:07:58.840" v="193" actId="14100"/>
          <ac:picMkLst>
            <pc:docMk/>
            <pc:sldMk cId="2053266467" sldId="267"/>
            <ac:picMk id="5" creationId="{DA71C25D-5B09-379D-2D6F-06BF9A905BB2}"/>
          </ac:picMkLst>
        </pc:picChg>
      </pc:sldChg>
      <pc:sldChg chg="ord">
        <pc:chgData name="Stan Pereira" userId="396ce2b3d5da47b8" providerId="Windows Live" clId="Web-{92989F4E-8EDE-43A7-8B39-A47E5B86BD05}" dt="2023-10-27T16:06:45.416" v="182"/>
        <pc:sldMkLst>
          <pc:docMk/>
          <pc:sldMk cId="994134414" sldId="270"/>
        </pc:sldMkLst>
      </pc:sldChg>
      <pc:sldChg chg="addSp delSp modSp">
        <pc:chgData name="Stan Pereira" userId="396ce2b3d5da47b8" providerId="Windows Live" clId="Web-{92989F4E-8EDE-43A7-8B39-A47E5B86BD05}" dt="2023-10-27T16:15:24.335" v="292"/>
        <pc:sldMkLst>
          <pc:docMk/>
          <pc:sldMk cId="3799619954" sldId="272"/>
        </pc:sldMkLst>
        <pc:spChg chg="add mod ord">
          <ac:chgData name="Stan Pereira" userId="396ce2b3d5da47b8" providerId="Windows Live" clId="Web-{92989F4E-8EDE-43A7-8B39-A47E5B86BD05}" dt="2023-10-27T16:15:24.335" v="292"/>
          <ac:spMkLst>
            <pc:docMk/>
            <pc:sldMk cId="3799619954" sldId="272"/>
            <ac:spMk id="2" creationId="{25B7E770-B70B-00BF-9A8C-6692B198E1B2}"/>
          </ac:spMkLst>
        </pc:spChg>
        <pc:spChg chg="del mod">
          <ac:chgData name="Stan Pereira" userId="396ce2b3d5da47b8" providerId="Windows Live" clId="Web-{92989F4E-8EDE-43A7-8B39-A47E5B86BD05}" dt="2023-10-27T16:13:42.582" v="279"/>
          <ac:spMkLst>
            <pc:docMk/>
            <pc:sldMk cId="3799619954" sldId="272"/>
            <ac:spMk id="4" creationId="{BCF1DBD9-370A-B46F-A5F8-256FC14565D4}"/>
          </ac:spMkLst>
        </pc:spChg>
      </pc:sldChg>
      <pc:sldChg chg="modSp">
        <pc:chgData name="Stan Pereira" userId="396ce2b3d5da47b8" providerId="Windows Live" clId="Web-{92989F4E-8EDE-43A7-8B39-A47E5B86BD05}" dt="2023-10-27T16:11:10.673" v="267" actId="20577"/>
        <pc:sldMkLst>
          <pc:docMk/>
          <pc:sldMk cId="482069013" sldId="278"/>
        </pc:sldMkLst>
        <pc:spChg chg="mod">
          <ac:chgData name="Stan Pereira" userId="396ce2b3d5da47b8" providerId="Windows Live" clId="Web-{92989F4E-8EDE-43A7-8B39-A47E5B86BD05}" dt="2023-10-27T16:11:10.673" v="267" actId="20577"/>
          <ac:spMkLst>
            <pc:docMk/>
            <pc:sldMk cId="482069013" sldId="278"/>
            <ac:spMk id="6" creationId="{1FB630EF-C5B3-809F-8110-3FDC1E0DD33A}"/>
          </ac:spMkLst>
        </pc:spChg>
      </pc:sldChg>
      <pc:sldChg chg="modSp">
        <pc:chgData name="Stan Pereira" userId="396ce2b3d5da47b8" providerId="Windows Live" clId="Web-{92989F4E-8EDE-43A7-8B39-A47E5B86BD05}" dt="2023-10-27T16:11:33.064" v="272" actId="20577"/>
        <pc:sldMkLst>
          <pc:docMk/>
          <pc:sldMk cId="3172741677" sldId="280"/>
        </pc:sldMkLst>
        <pc:spChg chg="mod">
          <ac:chgData name="Stan Pereira" userId="396ce2b3d5da47b8" providerId="Windows Live" clId="Web-{92989F4E-8EDE-43A7-8B39-A47E5B86BD05}" dt="2023-10-27T16:11:33.064" v="272" actId="20577"/>
          <ac:spMkLst>
            <pc:docMk/>
            <pc:sldMk cId="3172741677" sldId="280"/>
            <ac:spMk id="6" creationId="{1FB630EF-C5B3-809F-8110-3FDC1E0DD33A}"/>
          </ac:spMkLst>
        </pc:spChg>
      </pc:sldChg>
      <pc:sldChg chg="modSp">
        <pc:chgData name="Stan Pereira" userId="396ce2b3d5da47b8" providerId="Windows Live" clId="Web-{92989F4E-8EDE-43A7-8B39-A47E5B86BD05}" dt="2023-10-27T16:12:22.581" v="275" actId="20577"/>
        <pc:sldMkLst>
          <pc:docMk/>
          <pc:sldMk cId="665655329" sldId="286"/>
        </pc:sldMkLst>
        <pc:spChg chg="mod">
          <ac:chgData name="Stan Pereira" userId="396ce2b3d5da47b8" providerId="Windows Live" clId="Web-{92989F4E-8EDE-43A7-8B39-A47E5B86BD05}" dt="2023-10-27T16:12:22.581" v="275" actId="20577"/>
          <ac:spMkLst>
            <pc:docMk/>
            <pc:sldMk cId="665655329" sldId="286"/>
            <ac:spMk id="6" creationId="{1FB630EF-C5B3-809F-8110-3FDC1E0DD33A}"/>
          </ac:spMkLst>
        </pc:spChg>
      </pc:sldChg>
    </pc:docChg>
  </pc:docChgLst>
  <pc:docChgLst>
    <pc:chgData name="Stan Pereira" userId="396ce2b3d5da47b8" providerId="Windows Live" clId="Web-{7A81A912-D917-4E01-810D-CF0D7F4F94C3}"/>
    <pc:docChg chg="addSld delSld modSld">
      <pc:chgData name="Stan Pereira" userId="396ce2b3d5da47b8" providerId="Windows Live" clId="Web-{7A81A912-D917-4E01-810D-CF0D7F4F94C3}" dt="2023-10-23T06:11:00.616" v="140"/>
      <pc:docMkLst>
        <pc:docMk/>
      </pc:docMkLst>
      <pc:sldChg chg="del">
        <pc:chgData name="Stan Pereira" userId="396ce2b3d5da47b8" providerId="Windows Live" clId="Web-{7A81A912-D917-4E01-810D-CF0D7F4F94C3}" dt="2023-10-23T06:10:15.865" v="135"/>
        <pc:sldMkLst>
          <pc:docMk/>
          <pc:sldMk cId="3659955182" sldId="268"/>
        </pc:sldMkLst>
      </pc:sldChg>
      <pc:sldChg chg="addSp delSp modSp">
        <pc:chgData name="Stan Pereira" userId="396ce2b3d5da47b8" providerId="Windows Live" clId="Web-{7A81A912-D917-4E01-810D-CF0D7F4F94C3}" dt="2023-10-23T05:39:38.383" v="11"/>
        <pc:sldMkLst>
          <pc:docMk/>
          <pc:sldMk cId="994134414" sldId="270"/>
        </pc:sldMkLst>
        <pc:spChg chg="mod">
          <ac:chgData name="Stan Pereira" userId="396ce2b3d5da47b8" providerId="Windows Live" clId="Web-{7A81A912-D917-4E01-810D-CF0D7F4F94C3}" dt="2023-10-23T05:39:38.383" v="11"/>
          <ac:spMkLst>
            <pc:docMk/>
            <pc:sldMk cId="994134414" sldId="270"/>
            <ac:spMk id="3" creationId="{544B25C6-3625-18C4-E32C-AE2D54AB16A5}"/>
          </ac:spMkLst>
        </pc:spChg>
        <pc:graphicFrameChg chg="add del mod">
          <ac:chgData name="Stan Pereira" userId="396ce2b3d5da47b8" providerId="Windows Live" clId="Web-{7A81A912-D917-4E01-810D-CF0D7F4F94C3}" dt="2023-10-23T05:38:45.818" v="4"/>
          <ac:graphicFrameMkLst>
            <pc:docMk/>
            <pc:sldMk cId="994134414" sldId="270"/>
            <ac:graphicFrameMk id="4" creationId="{1533E88D-D8CC-3371-B0BF-788913A08412}"/>
          </ac:graphicFrameMkLst>
        </pc:graphicFrameChg>
        <pc:graphicFrameChg chg="add mod">
          <ac:chgData name="Stan Pereira" userId="396ce2b3d5da47b8" providerId="Windows Live" clId="Web-{7A81A912-D917-4E01-810D-CF0D7F4F94C3}" dt="2023-10-23T05:39:33.789" v="9" actId="1076"/>
          <ac:graphicFrameMkLst>
            <pc:docMk/>
            <pc:sldMk cId="994134414" sldId="270"/>
            <ac:graphicFrameMk id="5" creationId="{1533E88D-D8CC-3371-B0BF-788913A08412}"/>
          </ac:graphicFrameMkLst>
        </pc:graphicFrameChg>
      </pc:sldChg>
      <pc:sldChg chg="addSp delSp modSp add replId">
        <pc:chgData name="Stan Pereira" userId="396ce2b3d5da47b8" providerId="Windows Live" clId="Web-{7A81A912-D917-4E01-810D-CF0D7F4F94C3}" dt="2023-10-23T06:10:28.724" v="137" actId="20577"/>
        <pc:sldMkLst>
          <pc:docMk/>
          <pc:sldMk cId="2154862608" sldId="271"/>
        </pc:sldMkLst>
        <pc:spChg chg="mod">
          <ac:chgData name="Stan Pereira" userId="396ce2b3d5da47b8" providerId="Windows Live" clId="Web-{7A81A912-D917-4E01-810D-CF0D7F4F94C3}" dt="2023-10-23T06:10:28.724" v="137" actId="20577"/>
          <ac:spMkLst>
            <pc:docMk/>
            <pc:sldMk cId="2154862608" sldId="271"/>
            <ac:spMk id="2" creationId="{4E0425D9-0068-99DE-4260-9391F21608FB}"/>
          </ac:spMkLst>
        </pc:spChg>
        <pc:spChg chg="mod">
          <ac:chgData name="Stan Pereira" userId="396ce2b3d5da47b8" providerId="Windows Live" clId="Web-{7A81A912-D917-4E01-810D-CF0D7F4F94C3}" dt="2023-10-23T06:09:59.614" v="134" actId="20577"/>
          <ac:spMkLst>
            <pc:docMk/>
            <pc:sldMk cId="2154862608" sldId="271"/>
            <ac:spMk id="3" creationId="{544B25C6-3625-18C4-E32C-AE2D54AB16A5}"/>
          </ac:spMkLst>
        </pc:spChg>
        <pc:graphicFrameChg chg="add mod">
          <ac:chgData name="Stan Pereira" userId="396ce2b3d5da47b8" providerId="Windows Live" clId="Web-{7A81A912-D917-4E01-810D-CF0D7F4F94C3}" dt="2023-10-23T06:08:12.985" v="18" actId="14100"/>
          <ac:graphicFrameMkLst>
            <pc:docMk/>
            <pc:sldMk cId="2154862608" sldId="271"/>
            <ac:graphicFrameMk id="4" creationId="{19BB618C-0CE2-D186-29DE-CB048ECF7F29}"/>
          </ac:graphicFrameMkLst>
        </pc:graphicFrameChg>
        <pc:graphicFrameChg chg="del">
          <ac:chgData name="Stan Pereira" userId="396ce2b3d5da47b8" providerId="Windows Live" clId="Web-{7A81A912-D917-4E01-810D-CF0D7F4F94C3}" dt="2023-10-23T06:07:47.250" v="13"/>
          <ac:graphicFrameMkLst>
            <pc:docMk/>
            <pc:sldMk cId="2154862608" sldId="271"/>
            <ac:graphicFrameMk id="5" creationId="{1533E88D-D8CC-3371-B0BF-788913A08412}"/>
          </ac:graphicFrameMkLst>
        </pc:graphicFrameChg>
      </pc:sldChg>
      <pc:sldChg chg="add">
        <pc:chgData name="Stan Pereira" userId="396ce2b3d5da47b8" providerId="Windows Live" clId="Web-{7A81A912-D917-4E01-810D-CF0D7F4F94C3}" dt="2023-10-23T06:10:19.287" v="136"/>
        <pc:sldMkLst>
          <pc:docMk/>
          <pc:sldMk cId="3799619954" sldId="272"/>
        </pc:sldMkLst>
      </pc:sldChg>
      <pc:sldChg chg="delSp modSp add replId">
        <pc:chgData name="Stan Pereira" userId="396ce2b3d5da47b8" providerId="Windows Live" clId="Web-{7A81A912-D917-4E01-810D-CF0D7F4F94C3}" dt="2023-10-23T06:11:00.616" v="140"/>
        <pc:sldMkLst>
          <pc:docMk/>
          <pc:sldMk cId="3951615609" sldId="273"/>
        </pc:sldMkLst>
        <pc:spChg chg="mod">
          <ac:chgData name="Stan Pereira" userId="396ce2b3d5da47b8" providerId="Windows Live" clId="Web-{7A81A912-D917-4E01-810D-CF0D7F4F94C3}" dt="2023-10-23T06:10:57.413" v="139" actId="20577"/>
          <ac:spMkLst>
            <pc:docMk/>
            <pc:sldMk cId="3951615609" sldId="273"/>
            <ac:spMk id="2" creationId="{4E0425D9-0068-99DE-4260-9391F21608FB}"/>
          </ac:spMkLst>
        </pc:spChg>
        <pc:graphicFrameChg chg="del">
          <ac:chgData name="Stan Pereira" userId="396ce2b3d5da47b8" providerId="Windows Live" clId="Web-{7A81A912-D917-4E01-810D-CF0D7F4F94C3}" dt="2023-10-23T06:11:00.616" v="140"/>
          <ac:graphicFrameMkLst>
            <pc:docMk/>
            <pc:sldMk cId="3951615609" sldId="273"/>
            <ac:graphicFrameMk id="4" creationId="{19BB618C-0CE2-D186-29DE-CB048ECF7F29}"/>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tanp\OneDrive\Trainity\Assignments\Operation%20&amp;%20Metric%20Analytics\Operation%20and%20Metric%20Analytics%20Projec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tanp\OneDrive\Trainity\Assignments\Operation%20&amp;%20Metric%20Analytics\Operation%20and%20Metric%20Analytics%20Projec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tanp\OneDrive\Trainity\Assignments\Operation%20&amp;%20Metric%20Analytics\Operation%20and%20Metric%20Analytics%20Projec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tanp\OneDrive\Trainity\Assignments\Operation%20&amp;%20Metric%20Analytics\Operation%20and%20Metric%20Analytics%20Projec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tanp\OneDrive\Trainity\Assignments\Operation%20&amp;%20Metric%20Analytics\Operation%20and%20Metric%20Analytics%20Project.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tanp\OneDrive\Trainity\Assignments\Operation%20&amp;%20Metric%20Analytics\Operation%20and%20Metric%20Analytics%20Project.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stanp\OneDrive\Trainity\Assignments\Operation%20&amp;%20Metric%20Analytics\Operation%20and%20Metric%20Analytics%20Project.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stanp\OneDrive\Trainity\Assignments\Operation%20&amp;%20Metric%20Analytics\Operation%20and%20Metric%20Analytics%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rot="0" vert="horz"/>
          <a:lstStyle/>
          <a:p>
            <a:pPr>
              <a:defRPr/>
            </a:pPr>
            <a:r>
              <a:rPr lang="en-US"/>
              <a:t>Jobs Reviewed Per Hour</a:t>
            </a:r>
          </a:p>
        </c:rich>
      </c:tx>
      <c:overlay val="0"/>
    </c:title>
    <c:autoTitleDeleted val="0"/>
    <c:plotArea>
      <c:layout/>
      <c:barChart>
        <c:barDir val="col"/>
        <c:grouping val="clustered"/>
        <c:varyColors val="0"/>
        <c:ser>
          <c:idx val="0"/>
          <c:order val="0"/>
          <c:tx>
            <c:strRef>
              <c:f>'CS1-1'!$D$1</c:f>
              <c:strCache>
                <c:ptCount val="1"/>
                <c:pt idx="0">
                  <c:v> Jobs_Reviewed_Hour_Day</c:v>
                </c:pt>
              </c:strCache>
            </c:strRef>
          </c:tx>
          <c:invertIfNegative val="0"/>
          <c:dPt>
            <c:idx val="2"/>
            <c:invertIfNegative val="0"/>
            <c:bubble3D val="0"/>
            <c:spPr>
              <a:solidFill>
                <a:srgbClr val="FF0000"/>
              </a:solidFill>
            </c:spPr>
            <c:extLst>
              <c:ext xmlns:c16="http://schemas.microsoft.com/office/drawing/2014/chart" uri="{C3380CC4-5D6E-409C-BE32-E72D297353CC}">
                <c16:uniqueId val="{00000001-26CF-4281-90F1-8CCB0C7D65C1}"/>
              </c:ext>
            </c:extLst>
          </c:dPt>
          <c:dPt>
            <c:idx val="3"/>
            <c:invertIfNegative val="0"/>
            <c:bubble3D val="0"/>
            <c:spPr>
              <a:solidFill>
                <a:srgbClr val="00B050"/>
              </a:solidFill>
            </c:spPr>
            <c:extLst>
              <c:ext xmlns:c16="http://schemas.microsoft.com/office/drawing/2014/chart" uri="{C3380CC4-5D6E-409C-BE32-E72D297353CC}">
                <c16:uniqueId val="{00000000-DAE4-4533-8D58-33836B799867}"/>
              </c:ext>
            </c:extLst>
          </c:dPt>
          <c:dLbls>
            <c:dLbl>
              <c:idx val="4"/>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6CF-4281-90F1-8CCB0C7D65C1}"/>
                </c:ext>
              </c:extLst>
            </c:dLbl>
            <c:spPr>
              <a:noFill/>
              <a:ln>
                <a:noFill/>
              </a:ln>
              <a:effectLst/>
            </c:spPr>
            <c:txPr>
              <a:bodyPr rot="0" vert="horz"/>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'CS1-1'!$A$2:$A$7</c:f>
              <c:numCache>
                <c:formatCode>m/d/yyyy</c:formatCode>
                <c:ptCount val="6"/>
                <c:pt idx="0">
                  <c:v>44160</c:v>
                </c:pt>
                <c:pt idx="1">
                  <c:v>44161</c:v>
                </c:pt>
                <c:pt idx="2">
                  <c:v>44162</c:v>
                </c:pt>
                <c:pt idx="3">
                  <c:v>44163</c:v>
                </c:pt>
                <c:pt idx="4">
                  <c:v>44164</c:v>
                </c:pt>
                <c:pt idx="5">
                  <c:v>44165</c:v>
                </c:pt>
              </c:numCache>
            </c:numRef>
          </c:cat>
          <c:val>
            <c:numRef>
              <c:f>'CS1-1'!$D$2:$D$7</c:f>
              <c:numCache>
                <c:formatCode>General</c:formatCode>
                <c:ptCount val="6"/>
                <c:pt idx="0">
                  <c:v>80</c:v>
                </c:pt>
                <c:pt idx="1">
                  <c:v>64</c:v>
                </c:pt>
                <c:pt idx="2">
                  <c:v>35</c:v>
                </c:pt>
                <c:pt idx="3">
                  <c:v>218</c:v>
                </c:pt>
                <c:pt idx="4">
                  <c:v>180</c:v>
                </c:pt>
                <c:pt idx="5">
                  <c:v>180</c:v>
                </c:pt>
              </c:numCache>
            </c:numRef>
          </c:val>
          <c:extLst>
            <c:ext xmlns:c16="http://schemas.microsoft.com/office/drawing/2014/chart" uri="{C3380CC4-5D6E-409C-BE32-E72D297353CC}">
              <c16:uniqueId val="{0000000A-515A-4CB9-BA6B-B017D2E079A6}"/>
            </c:ext>
          </c:extLst>
        </c:ser>
        <c:dLbls>
          <c:showLegendKey val="0"/>
          <c:showVal val="0"/>
          <c:showCatName val="0"/>
          <c:showSerName val="0"/>
          <c:showPercent val="0"/>
          <c:showBubbleSize val="0"/>
        </c:dLbls>
        <c:gapWidth val="50"/>
        <c:axId val="10704000"/>
        <c:axId val="122994048"/>
      </c:barChart>
      <c:dateAx>
        <c:axId val="10704000"/>
        <c:scaling>
          <c:orientation val="minMax"/>
        </c:scaling>
        <c:delete val="0"/>
        <c:axPos val="b"/>
        <c:numFmt formatCode="dd/mmm/yyyy" sourceLinked="0"/>
        <c:majorTickMark val="out"/>
        <c:minorTickMark val="none"/>
        <c:tickLblPos val="nextTo"/>
        <c:txPr>
          <a:bodyPr rot="-60000000" vert="horz"/>
          <a:lstStyle/>
          <a:p>
            <a:pPr>
              <a:defRPr/>
            </a:pPr>
            <a:endParaRPr lang="en-US"/>
          </a:p>
        </c:txPr>
        <c:crossAx val="122994048"/>
        <c:crosses val="autoZero"/>
        <c:auto val="1"/>
        <c:lblOffset val="100"/>
        <c:baseTimeUnit val="days"/>
      </c:dateAx>
      <c:valAx>
        <c:axId val="122994048"/>
        <c:scaling>
          <c:orientation val="minMax"/>
        </c:scaling>
        <c:delete val="1"/>
        <c:axPos val="l"/>
        <c:numFmt formatCode="General" sourceLinked="1"/>
        <c:majorTickMark val="none"/>
        <c:minorTickMark val="none"/>
        <c:tickLblPos val="nextTo"/>
        <c:crossAx val="1070400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Throughput Analysis</a:t>
            </a:r>
          </a:p>
        </c:rich>
      </c:tx>
      <c:overlay val="0"/>
      <c:spPr>
        <a:noFill/>
        <a:ln>
          <a:noFill/>
        </a:ln>
        <a:effectLst/>
      </c:spPr>
    </c:title>
    <c:autoTitleDeleted val="0"/>
    <c:plotArea>
      <c:layout/>
      <c:lineChart>
        <c:grouping val="standard"/>
        <c:varyColors val="0"/>
        <c:ser>
          <c:idx val="0"/>
          <c:order val="0"/>
          <c:tx>
            <c:v>Daily Average</c:v>
          </c:tx>
          <c:spPr>
            <a:ln w="28575" cap="rnd">
              <a:solidFill>
                <a:srgbClr val="5B9BD5"/>
              </a:solidFill>
              <a:prstDash val="solid"/>
              <a:round/>
            </a:ln>
            <a:effectLst/>
          </c:spPr>
          <c:marker>
            <c:symbol val="circle"/>
            <c:size val="8"/>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'CS1-2'!$A$2:$A$7</c:f>
              <c:numCache>
                <c:formatCode>m/d/yyyy</c:formatCode>
                <c:ptCount val="6"/>
                <c:pt idx="0">
                  <c:v>44160</c:v>
                </c:pt>
                <c:pt idx="1">
                  <c:v>44161</c:v>
                </c:pt>
                <c:pt idx="2">
                  <c:v>44162</c:v>
                </c:pt>
                <c:pt idx="3">
                  <c:v>44163</c:v>
                </c:pt>
                <c:pt idx="4">
                  <c:v>44164</c:v>
                </c:pt>
                <c:pt idx="5">
                  <c:v>44165</c:v>
                </c:pt>
              </c:numCache>
            </c:numRef>
          </c:cat>
          <c:val>
            <c:numRef>
              <c:f>'CS1-2'!$B$2:$B$7</c:f>
              <c:numCache>
                <c:formatCode>General</c:formatCode>
                <c:ptCount val="6"/>
                <c:pt idx="0">
                  <c:v>2.2200000000000001E-2</c:v>
                </c:pt>
                <c:pt idx="1">
                  <c:v>1.7899999999999999E-2</c:v>
                </c:pt>
                <c:pt idx="2">
                  <c:v>9.5999999999999992E-3</c:v>
                </c:pt>
                <c:pt idx="3">
                  <c:v>6.0600000000000001E-2</c:v>
                </c:pt>
                <c:pt idx="4">
                  <c:v>0.05</c:v>
                </c:pt>
                <c:pt idx="5">
                  <c:v>0.05</c:v>
                </c:pt>
              </c:numCache>
            </c:numRef>
          </c:val>
          <c:smooth val="0"/>
          <c:extLst>
            <c:ext xmlns:c16="http://schemas.microsoft.com/office/drawing/2014/chart" uri="{C3380CC4-5D6E-409C-BE32-E72D297353CC}">
              <c16:uniqueId val="{00000004-8119-4633-A746-9599622DCFA3}"/>
            </c:ext>
          </c:extLst>
        </c:ser>
        <c:ser>
          <c:idx val="1"/>
          <c:order val="1"/>
          <c:tx>
            <c:v>7 Day Rolling</c:v>
          </c:tx>
          <c:spPr>
            <a:ln w="28575" cap="rnd">
              <a:solidFill>
                <a:srgbClr val="FFC000"/>
              </a:solidFill>
              <a:prstDash val="solid"/>
              <a:round/>
            </a:ln>
            <a:effectLst/>
          </c:spPr>
          <c:marker>
            <c:symbol val="circle"/>
            <c:size val="8"/>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'CS1-2'!$A$2:$A$7</c:f>
              <c:numCache>
                <c:formatCode>m/d/yyyy</c:formatCode>
                <c:ptCount val="6"/>
                <c:pt idx="0">
                  <c:v>44160</c:v>
                </c:pt>
                <c:pt idx="1">
                  <c:v>44161</c:v>
                </c:pt>
                <c:pt idx="2">
                  <c:v>44162</c:v>
                </c:pt>
                <c:pt idx="3">
                  <c:v>44163</c:v>
                </c:pt>
                <c:pt idx="4">
                  <c:v>44164</c:v>
                </c:pt>
                <c:pt idx="5">
                  <c:v>44165</c:v>
                </c:pt>
              </c:numCache>
            </c:numRef>
          </c:cat>
          <c:val>
            <c:numRef>
              <c:f>'CS1-2'!$C$2:$C$7</c:f>
              <c:numCache>
                <c:formatCode>General</c:formatCode>
                <c:ptCount val="6"/>
                <c:pt idx="0">
                  <c:v>2.2200000000000001E-2</c:v>
                </c:pt>
                <c:pt idx="1">
                  <c:v>0.02</c:v>
                </c:pt>
                <c:pt idx="2">
                  <c:v>1.66E-2</c:v>
                </c:pt>
                <c:pt idx="3">
                  <c:v>2.76E-2</c:v>
                </c:pt>
                <c:pt idx="4">
                  <c:v>3.2099999999999997E-2</c:v>
                </c:pt>
                <c:pt idx="5">
                  <c:v>3.5099999999999999E-2</c:v>
                </c:pt>
              </c:numCache>
            </c:numRef>
          </c:val>
          <c:smooth val="0"/>
          <c:extLst>
            <c:ext xmlns:c16="http://schemas.microsoft.com/office/drawing/2014/chart" uri="{C3380CC4-5D6E-409C-BE32-E72D297353CC}">
              <c16:uniqueId val="{00000006-8119-4633-A746-9599622DCFA3}"/>
            </c:ext>
          </c:extLst>
        </c:ser>
        <c:dLbls>
          <c:showLegendKey val="0"/>
          <c:showVal val="0"/>
          <c:showCatName val="0"/>
          <c:showSerName val="0"/>
          <c:showPercent val="0"/>
          <c:showBubbleSize val="0"/>
        </c:dLbls>
        <c:marker val="1"/>
        <c:smooth val="0"/>
        <c:axId val="127233024"/>
        <c:axId val="128706816"/>
      </c:lineChart>
      <c:dateAx>
        <c:axId val="127233024"/>
        <c:scaling>
          <c:orientation val="minMax"/>
        </c:scaling>
        <c:delete val="0"/>
        <c:axPos val="b"/>
        <c:numFmt formatCode="dd/mmm/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706816"/>
        <c:crosses val="autoZero"/>
        <c:auto val="1"/>
        <c:lblOffset val="100"/>
        <c:baseTimeUnit val="days"/>
      </c:dateAx>
      <c:valAx>
        <c:axId val="1287068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2330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rot="0" vert="horz"/>
          <a:lstStyle/>
          <a:p>
            <a:pPr>
              <a:defRPr/>
            </a:pPr>
            <a:r>
              <a:rPr lang="en-US"/>
              <a:t>Language Percentage</a:t>
            </a:r>
          </a:p>
        </c:rich>
      </c:tx>
      <c:overlay val="0"/>
    </c:title>
    <c:autoTitleDeleted val="0"/>
    <c:view3D>
      <c:rotX val="75"/>
      <c:rotY val="0"/>
      <c:rAngAx val="0"/>
    </c:view3D>
    <c:floor>
      <c:thickness val="0"/>
    </c:floor>
    <c:sideWall>
      <c:thickness val="0"/>
    </c:sideWall>
    <c:backWall>
      <c:thickness val="0"/>
    </c:backWall>
    <c:plotArea>
      <c:layout>
        <c:manualLayout>
          <c:layoutTarget val="inner"/>
          <c:xMode val="edge"/>
          <c:yMode val="edge"/>
          <c:x val="0"/>
          <c:y val="9.4166768310587678E-2"/>
          <c:w val="1"/>
          <c:h val="0.9005219980032616"/>
        </c:manualLayout>
      </c:layout>
      <c:pie3DChart>
        <c:varyColors val="1"/>
        <c:ser>
          <c:idx val="0"/>
          <c:order val="0"/>
          <c:tx>
            <c:strRef>
              <c:f>'CS1-3'!$B$1</c:f>
              <c:strCache>
                <c:ptCount val="1"/>
                <c:pt idx="0">
                  <c:v>Language_Percentage</c:v>
                </c:pt>
              </c:strCache>
            </c:strRef>
          </c:tx>
          <c:dPt>
            <c:idx val="0"/>
            <c:bubble3D val="0"/>
            <c:extLst>
              <c:ext xmlns:c16="http://schemas.microsoft.com/office/drawing/2014/chart" uri="{C3380CC4-5D6E-409C-BE32-E72D297353CC}">
                <c16:uniqueId val="{00000001-EC36-428A-A819-E959518773F9}"/>
              </c:ext>
            </c:extLst>
          </c:dPt>
          <c:dPt>
            <c:idx val="1"/>
            <c:bubble3D val="0"/>
            <c:extLst>
              <c:ext xmlns:c16="http://schemas.microsoft.com/office/drawing/2014/chart" uri="{C3380CC4-5D6E-409C-BE32-E72D297353CC}">
                <c16:uniqueId val="{00000003-EC36-428A-A819-E959518773F9}"/>
              </c:ext>
            </c:extLst>
          </c:dPt>
          <c:dPt>
            <c:idx val="2"/>
            <c:bubble3D val="0"/>
            <c:extLst>
              <c:ext xmlns:c16="http://schemas.microsoft.com/office/drawing/2014/chart" uri="{C3380CC4-5D6E-409C-BE32-E72D297353CC}">
                <c16:uniqueId val="{00000005-EC36-428A-A819-E959518773F9}"/>
              </c:ext>
            </c:extLst>
          </c:dPt>
          <c:dPt>
            <c:idx val="3"/>
            <c:bubble3D val="0"/>
            <c:extLst>
              <c:ext xmlns:c16="http://schemas.microsoft.com/office/drawing/2014/chart" uri="{C3380CC4-5D6E-409C-BE32-E72D297353CC}">
                <c16:uniqueId val="{00000007-EC36-428A-A819-E959518773F9}"/>
              </c:ext>
            </c:extLst>
          </c:dPt>
          <c:dPt>
            <c:idx val="4"/>
            <c:bubble3D val="0"/>
            <c:extLst>
              <c:ext xmlns:c16="http://schemas.microsoft.com/office/drawing/2014/chart" uri="{C3380CC4-5D6E-409C-BE32-E72D297353CC}">
                <c16:uniqueId val="{00000009-EC36-428A-A819-E959518773F9}"/>
              </c:ext>
            </c:extLst>
          </c:dPt>
          <c:dPt>
            <c:idx val="5"/>
            <c:bubble3D val="0"/>
            <c:explosion val="14"/>
            <c:extLst>
              <c:ext xmlns:c16="http://schemas.microsoft.com/office/drawing/2014/chart" uri="{C3380CC4-5D6E-409C-BE32-E72D297353CC}">
                <c16:uniqueId val="{0000000B-EC36-428A-A819-E959518773F9}"/>
              </c:ext>
            </c:extLst>
          </c:dPt>
          <c:dLbls>
            <c:numFmt formatCode="0.00%" sourceLinked="0"/>
            <c:spPr>
              <a:noFill/>
              <a:ln>
                <a:noFill/>
              </a:ln>
              <a:effectLst/>
            </c:spPr>
            <c:txPr>
              <a:bodyPr rot="0" vert="horz"/>
              <a:lstStyle/>
              <a:p>
                <a:pPr>
                  <a:defRPr b="1"/>
                </a:pPr>
                <a:endParaRPr lang="en-US"/>
              </a:p>
            </c:txPr>
            <c:dLblPos val="ctr"/>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'CS1-3'!$A$2:$A$7</c:f>
              <c:strCache>
                <c:ptCount val="6"/>
                <c:pt idx="0">
                  <c:v>Arabic</c:v>
                </c:pt>
                <c:pt idx="1">
                  <c:v>English</c:v>
                </c:pt>
                <c:pt idx="2">
                  <c:v>French</c:v>
                </c:pt>
                <c:pt idx="3">
                  <c:v>Hindi</c:v>
                </c:pt>
                <c:pt idx="4">
                  <c:v>Italian</c:v>
                </c:pt>
                <c:pt idx="5">
                  <c:v>Persian</c:v>
                </c:pt>
              </c:strCache>
            </c:strRef>
          </c:cat>
          <c:val>
            <c:numRef>
              <c:f>'CS1-3'!$B$2:$B$7</c:f>
              <c:numCache>
                <c:formatCode>General</c:formatCode>
                <c:ptCount val="6"/>
                <c:pt idx="0">
                  <c:v>12.5</c:v>
                </c:pt>
                <c:pt idx="1">
                  <c:v>12.5</c:v>
                </c:pt>
                <c:pt idx="2">
                  <c:v>12.5</c:v>
                </c:pt>
                <c:pt idx="3">
                  <c:v>12.5</c:v>
                </c:pt>
                <c:pt idx="4">
                  <c:v>12.5</c:v>
                </c:pt>
                <c:pt idx="5">
                  <c:v>37.5</c:v>
                </c:pt>
              </c:numCache>
            </c:numRef>
          </c:val>
          <c:extLst>
            <c:ext xmlns:c16="http://schemas.microsoft.com/office/drawing/2014/chart" uri="{C3380CC4-5D6E-409C-BE32-E72D297353CC}">
              <c16:uniqueId val="{00000001-D1DA-41C6-B471-D6D029EB165F}"/>
            </c:ext>
          </c:extLst>
        </c:ser>
        <c:dLbls>
          <c:showLegendKey val="0"/>
          <c:showVal val="0"/>
          <c:showCatName val="1"/>
          <c:showSerName val="0"/>
          <c:showPercent val="1"/>
          <c:showBubbleSize val="0"/>
          <c:showLeaderLines val="1"/>
        </c:dLbls>
      </c:pie3D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vert="horz"/>
          <a:lstStyle/>
          <a:p>
            <a:pPr>
              <a:defRPr/>
            </a:pPr>
            <a:r>
              <a:rPr lang="en-IN"/>
              <a:t>Weekly User Engagement</a:t>
            </a:r>
          </a:p>
        </c:rich>
      </c:tx>
      <c:overlay val="0"/>
    </c:title>
    <c:autoTitleDeleted val="0"/>
    <c:plotArea>
      <c:layout/>
      <c:barChart>
        <c:barDir val="col"/>
        <c:grouping val="clustered"/>
        <c:varyColors val="0"/>
        <c:ser>
          <c:idx val="1"/>
          <c:order val="0"/>
          <c:invertIfNegative val="0"/>
          <c:dLbls>
            <c:spPr>
              <a:noFill/>
              <a:ln>
                <a:noFill/>
              </a:ln>
              <a:effectLst/>
            </c:spPr>
            <c:txPr>
              <a:bodyPr rot="0" vert="horz"/>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trendlineType val="linear"/>
            <c:dispRSqr val="0"/>
            <c:dispEq val="0"/>
          </c:trendline>
          <c:cat>
            <c:numRef>
              <c:f>'CS2-1'!$A$2:$A$19</c:f>
              <c:numCache>
                <c:formatCode>General</c:formatCode>
                <c:ptCount val="1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numCache>
            </c:numRef>
          </c:cat>
          <c:val>
            <c:numRef>
              <c:f>'CS2-1'!$B$2:$B$19</c:f>
              <c:numCache>
                <c:formatCode>General</c:formatCode>
                <c:ptCount val="18"/>
                <c:pt idx="0">
                  <c:v>701</c:v>
                </c:pt>
                <c:pt idx="1">
                  <c:v>1054</c:v>
                </c:pt>
                <c:pt idx="2">
                  <c:v>1094</c:v>
                </c:pt>
                <c:pt idx="3">
                  <c:v>1147</c:v>
                </c:pt>
                <c:pt idx="4">
                  <c:v>1113</c:v>
                </c:pt>
                <c:pt idx="5">
                  <c:v>1173</c:v>
                </c:pt>
                <c:pt idx="6">
                  <c:v>1219</c:v>
                </c:pt>
                <c:pt idx="7">
                  <c:v>1263</c:v>
                </c:pt>
                <c:pt idx="8">
                  <c:v>1249</c:v>
                </c:pt>
                <c:pt idx="9">
                  <c:v>1271</c:v>
                </c:pt>
                <c:pt idx="10">
                  <c:v>1355</c:v>
                </c:pt>
                <c:pt idx="11">
                  <c:v>1345</c:v>
                </c:pt>
                <c:pt idx="12">
                  <c:v>1363</c:v>
                </c:pt>
                <c:pt idx="13">
                  <c:v>1443</c:v>
                </c:pt>
                <c:pt idx="14">
                  <c:v>1266</c:v>
                </c:pt>
                <c:pt idx="15">
                  <c:v>1215</c:v>
                </c:pt>
                <c:pt idx="16">
                  <c:v>1203</c:v>
                </c:pt>
                <c:pt idx="17">
                  <c:v>1194</c:v>
                </c:pt>
              </c:numCache>
            </c:numRef>
          </c:val>
          <c:extLst>
            <c:ext xmlns:c16="http://schemas.microsoft.com/office/drawing/2014/chart" uri="{C3380CC4-5D6E-409C-BE32-E72D297353CC}">
              <c16:uniqueId val="{0000002C-CA24-456F-904D-B9E0082AC31D}"/>
            </c:ext>
          </c:extLst>
        </c:ser>
        <c:dLbls>
          <c:showLegendKey val="0"/>
          <c:showVal val="0"/>
          <c:showCatName val="0"/>
          <c:showSerName val="0"/>
          <c:showPercent val="0"/>
          <c:showBubbleSize val="0"/>
        </c:dLbls>
        <c:gapWidth val="50"/>
        <c:axId val="214926848"/>
        <c:axId val="214928768"/>
      </c:barChart>
      <c:catAx>
        <c:axId val="214926848"/>
        <c:scaling>
          <c:orientation val="minMax"/>
        </c:scaling>
        <c:delete val="0"/>
        <c:axPos val="b"/>
        <c:title>
          <c:tx>
            <c:rich>
              <a:bodyPr rot="0" vert="horz"/>
              <a:lstStyle/>
              <a:p>
                <a:pPr>
                  <a:defRPr/>
                </a:pPr>
                <a:r>
                  <a:rPr lang="en-US"/>
                  <a:t>Week Number</a:t>
                </a:r>
              </a:p>
            </c:rich>
          </c:tx>
          <c:overlay val="0"/>
        </c:title>
        <c:numFmt formatCode="General" sourceLinked="1"/>
        <c:majorTickMark val="none"/>
        <c:minorTickMark val="none"/>
        <c:tickLblPos val="nextTo"/>
        <c:txPr>
          <a:bodyPr rot="-60000000" vert="horz"/>
          <a:lstStyle/>
          <a:p>
            <a:pPr>
              <a:defRPr/>
            </a:pPr>
            <a:endParaRPr lang="en-US"/>
          </a:p>
        </c:txPr>
        <c:crossAx val="214928768"/>
        <c:crosses val="autoZero"/>
        <c:auto val="1"/>
        <c:lblAlgn val="ctr"/>
        <c:lblOffset val="100"/>
        <c:noMultiLvlLbl val="0"/>
      </c:catAx>
      <c:valAx>
        <c:axId val="214928768"/>
        <c:scaling>
          <c:orientation val="minMax"/>
        </c:scaling>
        <c:delete val="1"/>
        <c:axPos val="l"/>
        <c:numFmt formatCode="General" sourceLinked="1"/>
        <c:majorTickMark val="none"/>
        <c:minorTickMark val="none"/>
        <c:tickLblPos val="nextTo"/>
        <c:crossAx val="214926848"/>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User Growth Analysis</a:t>
            </a:r>
          </a:p>
        </c:rich>
      </c:tx>
      <c:overlay val="0"/>
      <c:spPr>
        <a:noFill/>
        <a:ln>
          <a:noFill/>
        </a:ln>
        <a:effectLst/>
      </c:spPr>
    </c:title>
    <c:autoTitleDeleted val="0"/>
    <c:plotArea>
      <c:layout/>
      <c:barChart>
        <c:barDir val="col"/>
        <c:grouping val="stacked"/>
        <c:varyColors val="0"/>
        <c:ser>
          <c:idx val="1"/>
          <c:order val="0"/>
          <c:tx>
            <c:v>Existing Users</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'CS2-2'!$A$2:$A$21</c:f>
              <c:strCache>
                <c:ptCount val="20"/>
                <c:pt idx="0">
                  <c:v>2013-01</c:v>
                </c:pt>
                <c:pt idx="1">
                  <c:v>2013-02</c:v>
                </c:pt>
                <c:pt idx="2">
                  <c:v>2013-03</c:v>
                </c:pt>
                <c:pt idx="3">
                  <c:v>2013-04</c:v>
                </c:pt>
                <c:pt idx="4">
                  <c:v>2013-05</c:v>
                </c:pt>
                <c:pt idx="5">
                  <c:v>2013-06</c:v>
                </c:pt>
                <c:pt idx="6">
                  <c:v>2013-07</c:v>
                </c:pt>
                <c:pt idx="7">
                  <c:v>2013-08</c:v>
                </c:pt>
                <c:pt idx="8">
                  <c:v>2013-09</c:v>
                </c:pt>
                <c:pt idx="9">
                  <c:v>2013-10</c:v>
                </c:pt>
                <c:pt idx="10">
                  <c:v>2013-11</c:v>
                </c:pt>
                <c:pt idx="11">
                  <c:v>2013-12</c:v>
                </c:pt>
                <c:pt idx="12">
                  <c:v>2014-01</c:v>
                </c:pt>
                <c:pt idx="13">
                  <c:v>2014-02</c:v>
                </c:pt>
                <c:pt idx="14">
                  <c:v>2014-03</c:v>
                </c:pt>
                <c:pt idx="15">
                  <c:v>2014-04</c:v>
                </c:pt>
                <c:pt idx="16">
                  <c:v>2014-05</c:v>
                </c:pt>
                <c:pt idx="17">
                  <c:v>2014-06</c:v>
                </c:pt>
                <c:pt idx="18">
                  <c:v>2014-07</c:v>
                </c:pt>
                <c:pt idx="19">
                  <c:v>2014-08</c:v>
                </c:pt>
              </c:strCache>
            </c:strRef>
          </c:cat>
          <c:val>
            <c:numRef>
              <c:f>'CS2-2'!$C$2:$C$21</c:f>
              <c:numCache>
                <c:formatCode>General</c:formatCode>
                <c:ptCount val="20"/>
                <c:pt idx="1">
                  <c:v>160</c:v>
                </c:pt>
                <c:pt idx="2">
                  <c:v>320</c:v>
                </c:pt>
                <c:pt idx="3">
                  <c:v>470</c:v>
                </c:pt>
                <c:pt idx="4">
                  <c:v>651</c:v>
                </c:pt>
                <c:pt idx="5">
                  <c:v>865</c:v>
                </c:pt>
                <c:pt idx="6">
                  <c:v>1078</c:v>
                </c:pt>
                <c:pt idx="7">
                  <c:v>1362</c:v>
                </c:pt>
                <c:pt idx="8">
                  <c:v>1678</c:v>
                </c:pt>
                <c:pt idx="9">
                  <c:v>2008</c:v>
                </c:pt>
                <c:pt idx="10">
                  <c:v>2398</c:v>
                </c:pt>
                <c:pt idx="11">
                  <c:v>2797</c:v>
                </c:pt>
                <c:pt idx="12">
                  <c:v>3283</c:v>
                </c:pt>
                <c:pt idx="13">
                  <c:v>3835</c:v>
                </c:pt>
                <c:pt idx="14">
                  <c:v>4360</c:v>
                </c:pt>
                <c:pt idx="15">
                  <c:v>4975</c:v>
                </c:pt>
                <c:pt idx="16">
                  <c:v>5701</c:v>
                </c:pt>
                <c:pt idx="17">
                  <c:v>6480</c:v>
                </c:pt>
                <c:pt idx="18">
                  <c:v>7353</c:v>
                </c:pt>
                <c:pt idx="19">
                  <c:v>8350</c:v>
                </c:pt>
              </c:numCache>
            </c:numRef>
          </c:val>
          <c:extLst>
            <c:ext xmlns:c16="http://schemas.microsoft.com/office/drawing/2014/chart" uri="{C3380CC4-5D6E-409C-BE32-E72D297353CC}">
              <c16:uniqueId val="{00000005-D9E3-45DB-B7A5-02EB418A0BA1}"/>
            </c:ext>
          </c:extLst>
        </c:ser>
        <c:ser>
          <c:idx val="0"/>
          <c:order val="1"/>
          <c:tx>
            <c:v>New Users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'CS2-2'!$A$2:$A$21</c:f>
              <c:strCache>
                <c:ptCount val="20"/>
                <c:pt idx="0">
                  <c:v>2013-01</c:v>
                </c:pt>
                <c:pt idx="1">
                  <c:v>2013-02</c:v>
                </c:pt>
                <c:pt idx="2">
                  <c:v>2013-03</c:v>
                </c:pt>
                <c:pt idx="3">
                  <c:v>2013-04</c:v>
                </c:pt>
                <c:pt idx="4">
                  <c:v>2013-05</c:v>
                </c:pt>
                <c:pt idx="5">
                  <c:v>2013-06</c:v>
                </c:pt>
                <c:pt idx="6">
                  <c:v>2013-07</c:v>
                </c:pt>
                <c:pt idx="7">
                  <c:v>2013-08</c:v>
                </c:pt>
                <c:pt idx="8">
                  <c:v>2013-09</c:v>
                </c:pt>
                <c:pt idx="9">
                  <c:v>2013-10</c:v>
                </c:pt>
                <c:pt idx="10">
                  <c:v>2013-11</c:v>
                </c:pt>
                <c:pt idx="11">
                  <c:v>2013-12</c:v>
                </c:pt>
                <c:pt idx="12">
                  <c:v>2014-01</c:v>
                </c:pt>
                <c:pt idx="13">
                  <c:v>2014-02</c:v>
                </c:pt>
                <c:pt idx="14">
                  <c:v>2014-03</c:v>
                </c:pt>
                <c:pt idx="15">
                  <c:v>2014-04</c:v>
                </c:pt>
                <c:pt idx="16">
                  <c:v>2014-05</c:v>
                </c:pt>
                <c:pt idx="17">
                  <c:v>2014-06</c:v>
                </c:pt>
                <c:pt idx="18">
                  <c:v>2014-07</c:v>
                </c:pt>
                <c:pt idx="19">
                  <c:v>2014-08</c:v>
                </c:pt>
              </c:strCache>
            </c:strRef>
          </c:cat>
          <c:val>
            <c:numRef>
              <c:f>'CS2-2'!$B$2:$B$21</c:f>
              <c:numCache>
                <c:formatCode>General</c:formatCode>
                <c:ptCount val="20"/>
                <c:pt idx="0">
                  <c:v>160</c:v>
                </c:pt>
                <c:pt idx="1">
                  <c:v>160</c:v>
                </c:pt>
                <c:pt idx="2">
                  <c:v>150</c:v>
                </c:pt>
                <c:pt idx="3">
                  <c:v>181</c:v>
                </c:pt>
                <c:pt idx="4">
                  <c:v>214</c:v>
                </c:pt>
                <c:pt idx="5">
                  <c:v>213</c:v>
                </c:pt>
                <c:pt idx="6">
                  <c:v>284</c:v>
                </c:pt>
                <c:pt idx="7">
                  <c:v>316</c:v>
                </c:pt>
                <c:pt idx="8">
                  <c:v>330</c:v>
                </c:pt>
                <c:pt idx="9">
                  <c:v>390</c:v>
                </c:pt>
                <c:pt idx="10">
                  <c:v>399</c:v>
                </c:pt>
                <c:pt idx="11">
                  <c:v>486</c:v>
                </c:pt>
                <c:pt idx="12">
                  <c:v>552</c:v>
                </c:pt>
                <c:pt idx="13">
                  <c:v>525</c:v>
                </c:pt>
                <c:pt idx="14">
                  <c:v>615</c:v>
                </c:pt>
                <c:pt idx="15">
                  <c:v>726</c:v>
                </c:pt>
                <c:pt idx="16">
                  <c:v>779</c:v>
                </c:pt>
                <c:pt idx="17">
                  <c:v>873</c:v>
                </c:pt>
                <c:pt idx="18">
                  <c:v>997</c:v>
                </c:pt>
                <c:pt idx="19">
                  <c:v>1031</c:v>
                </c:pt>
              </c:numCache>
            </c:numRef>
          </c:val>
          <c:extLst>
            <c:ext xmlns:c16="http://schemas.microsoft.com/office/drawing/2014/chart" uri="{C3380CC4-5D6E-409C-BE32-E72D297353CC}">
              <c16:uniqueId val="{00000003-D9E3-45DB-B7A5-02EB418A0BA1}"/>
            </c:ext>
          </c:extLst>
        </c:ser>
        <c:dLbls>
          <c:showLegendKey val="0"/>
          <c:showVal val="1"/>
          <c:showCatName val="0"/>
          <c:showSerName val="0"/>
          <c:showPercent val="0"/>
          <c:showBubbleSize val="0"/>
        </c:dLbls>
        <c:gapWidth val="50"/>
        <c:overlap val="100"/>
        <c:axId val="206832768"/>
        <c:axId val="206834688"/>
      </c:barChart>
      <c:lineChart>
        <c:grouping val="standard"/>
        <c:varyColors val="0"/>
        <c:ser>
          <c:idx val="2"/>
          <c:order val="2"/>
          <c:tx>
            <c:strRef>
              <c:f>'CS2-2'!$D$1</c:f>
              <c:strCache>
                <c:ptCount val="1"/>
                <c:pt idx="0">
                  <c:v>Cumulative_User_Count</c:v>
                </c:pt>
              </c:strCache>
            </c:strRef>
          </c:tx>
          <c:spPr>
            <a:ln w="6350" cap="flat" cmpd="sng" algn="ctr">
              <a:solidFill>
                <a:schemeClr val="dk1"/>
              </a:solidFill>
              <a:prstDash val="solid"/>
              <a:miter lim="800000"/>
            </a:ln>
            <a:effectLst/>
          </c:spPr>
          <c:marker>
            <c:symbol val="none"/>
          </c:marker>
          <c:dLbls>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c:spPr>
            <c:txPr>
              <a:bodyPr/>
              <a:lstStyle/>
              <a:p>
                <a:pPr>
                  <a:defRPr>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'CS2-2'!$D$2:$D$21</c:f>
              <c:numCache>
                <c:formatCode>General</c:formatCode>
                <c:ptCount val="20"/>
                <c:pt idx="0">
                  <c:v>160</c:v>
                </c:pt>
                <c:pt idx="1">
                  <c:v>320</c:v>
                </c:pt>
                <c:pt idx="2">
                  <c:v>470</c:v>
                </c:pt>
                <c:pt idx="3">
                  <c:v>651</c:v>
                </c:pt>
                <c:pt idx="4">
                  <c:v>865</c:v>
                </c:pt>
                <c:pt idx="5">
                  <c:v>1078</c:v>
                </c:pt>
                <c:pt idx="6">
                  <c:v>1362</c:v>
                </c:pt>
                <c:pt idx="7">
                  <c:v>1678</c:v>
                </c:pt>
                <c:pt idx="8">
                  <c:v>2008</c:v>
                </c:pt>
                <c:pt idx="9">
                  <c:v>2398</c:v>
                </c:pt>
                <c:pt idx="10">
                  <c:v>2797</c:v>
                </c:pt>
                <c:pt idx="11">
                  <c:v>3283</c:v>
                </c:pt>
                <c:pt idx="12">
                  <c:v>3835</c:v>
                </c:pt>
                <c:pt idx="13">
                  <c:v>4360</c:v>
                </c:pt>
                <c:pt idx="14">
                  <c:v>4975</c:v>
                </c:pt>
                <c:pt idx="15">
                  <c:v>5701</c:v>
                </c:pt>
                <c:pt idx="16">
                  <c:v>6480</c:v>
                </c:pt>
                <c:pt idx="17">
                  <c:v>7353</c:v>
                </c:pt>
                <c:pt idx="18">
                  <c:v>8350</c:v>
                </c:pt>
                <c:pt idx="19">
                  <c:v>9381</c:v>
                </c:pt>
              </c:numCache>
            </c:numRef>
          </c:val>
          <c:smooth val="0"/>
          <c:extLst>
            <c:ext xmlns:c16="http://schemas.microsoft.com/office/drawing/2014/chart" uri="{C3380CC4-5D6E-409C-BE32-E72D297353CC}">
              <c16:uniqueId val="{00000000-D83B-4446-BD0A-07DB84BCBB88}"/>
            </c:ext>
          </c:extLst>
        </c:ser>
        <c:dLbls>
          <c:showLegendKey val="0"/>
          <c:showVal val="1"/>
          <c:showCatName val="0"/>
          <c:showSerName val="0"/>
          <c:showPercent val="0"/>
          <c:showBubbleSize val="0"/>
        </c:dLbls>
        <c:marker val="1"/>
        <c:smooth val="0"/>
        <c:axId val="207379840"/>
        <c:axId val="207377152"/>
      </c:lineChart>
      <c:catAx>
        <c:axId val="2068327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834688"/>
        <c:crosses val="autoZero"/>
        <c:auto val="1"/>
        <c:lblAlgn val="ctr"/>
        <c:lblOffset val="100"/>
        <c:noMultiLvlLbl val="0"/>
      </c:catAx>
      <c:valAx>
        <c:axId val="206834688"/>
        <c:scaling>
          <c:orientation val="minMax"/>
          <c:max val="9500"/>
          <c:min val="0"/>
        </c:scaling>
        <c:delete val="1"/>
        <c:axPos val="l"/>
        <c:numFmt formatCode="General" sourceLinked="1"/>
        <c:majorTickMark val="out"/>
        <c:minorTickMark val="none"/>
        <c:tickLblPos val="nextTo"/>
        <c:crossAx val="206832768"/>
        <c:crosses val="autoZero"/>
        <c:crossBetween val="between"/>
        <c:majorUnit val="1000"/>
      </c:valAx>
      <c:valAx>
        <c:axId val="207377152"/>
        <c:scaling>
          <c:orientation val="minMax"/>
          <c:max val="10000"/>
        </c:scaling>
        <c:delete val="1"/>
        <c:axPos val="r"/>
        <c:numFmt formatCode="General" sourceLinked="1"/>
        <c:majorTickMark val="out"/>
        <c:minorTickMark val="none"/>
        <c:tickLblPos val="nextTo"/>
        <c:crossAx val="207379840"/>
        <c:crosses val="max"/>
        <c:crossBetween val="between"/>
      </c:valAx>
      <c:catAx>
        <c:axId val="207379840"/>
        <c:scaling>
          <c:orientation val="minMax"/>
        </c:scaling>
        <c:delete val="1"/>
        <c:axPos val="b"/>
        <c:majorTickMark val="out"/>
        <c:minorTickMark val="none"/>
        <c:tickLblPos val="nextTo"/>
        <c:crossAx val="207377152"/>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a:solidFill>
                  <a:schemeClr val="dk1"/>
                </a:solidFill>
                <a:latin typeface="+mn-lt"/>
                <a:ea typeface="+mn-ea"/>
                <a:cs typeface="+mn-cs"/>
              </a:defRPr>
            </a:pPr>
            <a:r>
              <a:rPr lang="en-IN">
                <a:solidFill>
                  <a:schemeClr val="dk1"/>
                </a:solidFill>
                <a:latin typeface="+mn-lt"/>
                <a:ea typeface="+mn-ea"/>
                <a:cs typeface="+mn-cs"/>
              </a:rPr>
              <a:t>Weekly Engagement per Device</a:t>
            </a:r>
            <a:endParaRPr lang="en-IN"/>
          </a:p>
        </c:rich>
      </c:tx>
      <c:overlay val="0"/>
      <c:spPr>
        <a:solidFill>
          <a:schemeClr val="lt1"/>
        </a:solidFill>
        <a:ln w="12700" cap="flat" cmpd="sng" algn="ctr">
          <a:noFill/>
          <a:prstDash val="solid"/>
          <a:miter lim="800000"/>
        </a:ln>
        <a:effectLst/>
      </c:spPr>
    </c:title>
    <c:autoTitleDeleted val="0"/>
    <c:plotArea>
      <c:layout>
        <c:manualLayout>
          <c:layoutTarget val="inner"/>
          <c:xMode val="edge"/>
          <c:yMode val="edge"/>
          <c:x val="3.0330713294553981E-2"/>
          <c:y val="0.14514186701792972"/>
          <c:w val="0.96623277341876845"/>
          <c:h val="0.57683847463040194"/>
        </c:manualLayout>
      </c:layout>
      <c:barChart>
        <c:barDir val="col"/>
        <c:grouping val="stacked"/>
        <c:varyColors val="0"/>
        <c:ser>
          <c:idx val="0"/>
          <c:order val="0"/>
          <c:tx>
            <c:strRef>
              <c:f>'CS2-4'!$B$1</c:f>
              <c:strCache>
                <c:ptCount val="1"/>
                <c:pt idx="0">
                  <c:v>Week_18</c:v>
                </c:pt>
              </c:strCache>
            </c:strRef>
          </c:tx>
          <c:spPr>
            <a:solidFill>
              <a:schemeClr val="accent1"/>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'CS2-4'!$B$2:$B$27</c:f>
              <c:numCache>
                <c:formatCode>General</c:formatCode>
                <c:ptCount val="26"/>
                <c:pt idx="0">
                  <c:v>154</c:v>
                </c:pt>
                <c:pt idx="1">
                  <c:v>90</c:v>
                </c:pt>
                <c:pt idx="2">
                  <c:v>70</c:v>
                </c:pt>
                <c:pt idx="3">
                  <c:v>57</c:v>
                </c:pt>
                <c:pt idx="4">
                  <c:v>56</c:v>
                </c:pt>
                <c:pt idx="5">
                  <c:v>49</c:v>
                </c:pt>
                <c:pt idx="6">
                  <c:v>43</c:v>
                </c:pt>
                <c:pt idx="7">
                  <c:v>45</c:v>
                </c:pt>
                <c:pt idx="8">
                  <c:v>30</c:v>
                </c:pt>
                <c:pt idx="9">
                  <c:v>21</c:v>
                </c:pt>
                <c:pt idx="10">
                  <c:v>21</c:v>
                </c:pt>
                <c:pt idx="11">
                  <c:v>23</c:v>
                </c:pt>
                <c:pt idx="12">
                  <c:v>21</c:v>
                </c:pt>
                <c:pt idx="13">
                  <c:v>15</c:v>
                </c:pt>
                <c:pt idx="14">
                  <c:v>20</c:v>
                </c:pt>
                <c:pt idx="15">
                  <c:v>21</c:v>
                </c:pt>
                <c:pt idx="16">
                  <c:v>19</c:v>
                </c:pt>
                <c:pt idx="17">
                  <c:v>16</c:v>
                </c:pt>
                <c:pt idx="18">
                  <c:v>10</c:v>
                </c:pt>
                <c:pt idx="19">
                  <c:v>16</c:v>
                </c:pt>
                <c:pt idx="20">
                  <c:v>6</c:v>
                </c:pt>
                <c:pt idx="21">
                  <c:v>8</c:v>
                </c:pt>
                <c:pt idx="22">
                  <c:v>10</c:v>
                </c:pt>
                <c:pt idx="23">
                  <c:v>7</c:v>
                </c:pt>
                <c:pt idx="24">
                  <c:v>4</c:v>
                </c:pt>
                <c:pt idx="25">
                  <c:v>8</c:v>
                </c:pt>
              </c:numCache>
            </c:numRef>
          </c:val>
          <c:extLst>
            <c:ext xmlns:c16="http://schemas.microsoft.com/office/drawing/2014/chart" uri="{C3380CC4-5D6E-409C-BE32-E72D297353CC}">
              <c16:uniqueId val="{00000001-23FD-42DD-A30A-9D5451B60B57}"/>
            </c:ext>
          </c:extLst>
        </c:ser>
        <c:ser>
          <c:idx val="1"/>
          <c:order val="1"/>
          <c:tx>
            <c:strRef>
              <c:f>'CS2-4'!$C$1</c:f>
              <c:strCache>
                <c:ptCount val="1"/>
                <c:pt idx="0">
                  <c:v>Week_19</c:v>
                </c:pt>
              </c:strCache>
            </c:strRef>
          </c:tx>
          <c:spPr>
            <a:solidFill>
              <a:schemeClr val="accent2"/>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'CS2-4'!$C$2:$C$27</c:f>
              <c:numCache>
                <c:formatCode>General</c:formatCode>
                <c:ptCount val="26"/>
                <c:pt idx="0">
                  <c:v>248</c:v>
                </c:pt>
                <c:pt idx="1">
                  <c:v>155</c:v>
                </c:pt>
                <c:pt idx="2">
                  <c:v>114</c:v>
                </c:pt>
                <c:pt idx="3">
                  <c:v>119</c:v>
                </c:pt>
                <c:pt idx="4">
                  <c:v>80</c:v>
                </c:pt>
                <c:pt idx="5">
                  <c:v>78</c:v>
                </c:pt>
                <c:pt idx="6">
                  <c:v>73</c:v>
                </c:pt>
                <c:pt idx="7">
                  <c:v>70</c:v>
                </c:pt>
                <c:pt idx="8">
                  <c:v>52</c:v>
                </c:pt>
                <c:pt idx="9">
                  <c:v>58</c:v>
                </c:pt>
                <c:pt idx="10">
                  <c:v>47</c:v>
                </c:pt>
                <c:pt idx="11">
                  <c:v>42</c:v>
                </c:pt>
                <c:pt idx="12">
                  <c:v>34</c:v>
                </c:pt>
                <c:pt idx="13">
                  <c:v>37</c:v>
                </c:pt>
                <c:pt idx="14">
                  <c:v>29</c:v>
                </c:pt>
                <c:pt idx="15">
                  <c:v>29</c:v>
                </c:pt>
                <c:pt idx="16">
                  <c:v>34</c:v>
                </c:pt>
                <c:pt idx="17">
                  <c:v>30</c:v>
                </c:pt>
                <c:pt idx="18">
                  <c:v>26</c:v>
                </c:pt>
                <c:pt idx="19">
                  <c:v>19</c:v>
                </c:pt>
                <c:pt idx="20">
                  <c:v>26</c:v>
                </c:pt>
                <c:pt idx="21">
                  <c:v>12</c:v>
                </c:pt>
                <c:pt idx="22">
                  <c:v>10</c:v>
                </c:pt>
                <c:pt idx="23">
                  <c:v>15</c:v>
                </c:pt>
                <c:pt idx="24">
                  <c:v>9</c:v>
                </c:pt>
                <c:pt idx="25">
                  <c:v>11</c:v>
                </c:pt>
              </c:numCache>
            </c:numRef>
          </c:val>
          <c:extLst>
            <c:ext xmlns:c16="http://schemas.microsoft.com/office/drawing/2014/chart" uri="{C3380CC4-5D6E-409C-BE32-E72D297353CC}">
              <c16:uniqueId val="{00000003-23FD-42DD-A30A-9D5451B60B57}"/>
            </c:ext>
          </c:extLst>
        </c:ser>
        <c:ser>
          <c:idx val="2"/>
          <c:order val="2"/>
          <c:tx>
            <c:strRef>
              <c:f>'CS2-4'!$D$1</c:f>
              <c:strCache>
                <c:ptCount val="1"/>
                <c:pt idx="0">
                  <c:v>Week_20</c:v>
                </c:pt>
              </c:strCache>
            </c:strRef>
          </c:tx>
          <c:spPr>
            <a:solidFill>
              <a:schemeClr val="accent3"/>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'CS2-4'!$D$2:$D$27</c:f>
              <c:numCache>
                <c:formatCode>General</c:formatCode>
                <c:ptCount val="26"/>
                <c:pt idx="0">
                  <c:v>261</c:v>
                </c:pt>
                <c:pt idx="1">
                  <c:v>176</c:v>
                </c:pt>
                <c:pt idx="2">
                  <c:v>113</c:v>
                </c:pt>
                <c:pt idx="3">
                  <c:v>110</c:v>
                </c:pt>
                <c:pt idx="4">
                  <c:v>90</c:v>
                </c:pt>
                <c:pt idx="5">
                  <c:v>82</c:v>
                </c:pt>
                <c:pt idx="6">
                  <c:v>84</c:v>
                </c:pt>
                <c:pt idx="7">
                  <c:v>77</c:v>
                </c:pt>
                <c:pt idx="8">
                  <c:v>53</c:v>
                </c:pt>
                <c:pt idx="9">
                  <c:v>36</c:v>
                </c:pt>
                <c:pt idx="10">
                  <c:v>40</c:v>
                </c:pt>
                <c:pt idx="11">
                  <c:v>26</c:v>
                </c:pt>
                <c:pt idx="12">
                  <c:v>40</c:v>
                </c:pt>
                <c:pt idx="13">
                  <c:v>40</c:v>
                </c:pt>
                <c:pt idx="14">
                  <c:v>41</c:v>
                </c:pt>
                <c:pt idx="15">
                  <c:v>37</c:v>
                </c:pt>
                <c:pt idx="16">
                  <c:v>22</c:v>
                </c:pt>
                <c:pt idx="17">
                  <c:v>25</c:v>
                </c:pt>
                <c:pt idx="18">
                  <c:v>22</c:v>
                </c:pt>
                <c:pt idx="19">
                  <c:v>32</c:v>
                </c:pt>
                <c:pt idx="20">
                  <c:v>20</c:v>
                </c:pt>
                <c:pt idx="21">
                  <c:v>19</c:v>
                </c:pt>
                <c:pt idx="22">
                  <c:v>15</c:v>
                </c:pt>
                <c:pt idx="23">
                  <c:v>11</c:v>
                </c:pt>
                <c:pt idx="24">
                  <c:v>12</c:v>
                </c:pt>
                <c:pt idx="25">
                  <c:v>6</c:v>
                </c:pt>
              </c:numCache>
            </c:numRef>
          </c:val>
          <c:extLst>
            <c:ext xmlns:c16="http://schemas.microsoft.com/office/drawing/2014/chart" uri="{C3380CC4-5D6E-409C-BE32-E72D297353CC}">
              <c16:uniqueId val="{00000005-23FD-42DD-A30A-9D5451B60B57}"/>
            </c:ext>
          </c:extLst>
        </c:ser>
        <c:ser>
          <c:idx val="3"/>
          <c:order val="3"/>
          <c:tx>
            <c:strRef>
              <c:f>'CS2-4'!$E$1</c:f>
              <c:strCache>
                <c:ptCount val="1"/>
                <c:pt idx="0">
                  <c:v>Week_21</c:v>
                </c:pt>
              </c:strCache>
            </c:strRef>
          </c:tx>
          <c:spPr>
            <a:solidFill>
              <a:schemeClr val="accent4"/>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'CS2-4'!$E$2:$E$27</c:f>
              <c:numCache>
                <c:formatCode>General</c:formatCode>
                <c:ptCount val="26"/>
                <c:pt idx="0">
                  <c:v>256</c:v>
                </c:pt>
                <c:pt idx="1">
                  <c:v>177</c:v>
                </c:pt>
                <c:pt idx="2">
                  <c:v>128</c:v>
                </c:pt>
                <c:pt idx="3">
                  <c:v>119</c:v>
                </c:pt>
                <c:pt idx="4">
                  <c:v>92</c:v>
                </c:pt>
                <c:pt idx="5">
                  <c:v>84</c:v>
                </c:pt>
                <c:pt idx="6">
                  <c:v>99</c:v>
                </c:pt>
                <c:pt idx="7">
                  <c:v>75</c:v>
                </c:pt>
                <c:pt idx="8">
                  <c:v>54</c:v>
                </c:pt>
                <c:pt idx="9">
                  <c:v>52</c:v>
                </c:pt>
                <c:pt idx="10">
                  <c:v>56</c:v>
                </c:pt>
                <c:pt idx="11">
                  <c:v>39</c:v>
                </c:pt>
                <c:pt idx="12">
                  <c:v>40</c:v>
                </c:pt>
                <c:pt idx="13">
                  <c:v>31</c:v>
                </c:pt>
                <c:pt idx="14">
                  <c:v>31</c:v>
                </c:pt>
                <c:pt idx="15">
                  <c:v>32</c:v>
                </c:pt>
                <c:pt idx="16">
                  <c:v>21</c:v>
                </c:pt>
                <c:pt idx="17">
                  <c:v>23</c:v>
                </c:pt>
                <c:pt idx="18">
                  <c:v>23</c:v>
                </c:pt>
                <c:pt idx="19">
                  <c:v>27</c:v>
                </c:pt>
                <c:pt idx="20">
                  <c:v>22</c:v>
                </c:pt>
                <c:pt idx="21">
                  <c:v>25</c:v>
                </c:pt>
                <c:pt idx="22">
                  <c:v>19</c:v>
                </c:pt>
                <c:pt idx="23">
                  <c:v>18</c:v>
                </c:pt>
                <c:pt idx="24">
                  <c:v>10</c:v>
                </c:pt>
                <c:pt idx="25">
                  <c:v>9</c:v>
                </c:pt>
              </c:numCache>
            </c:numRef>
          </c:val>
          <c:extLst>
            <c:ext xmlns:c16="http://schemas.microsoft.com/office/drawing/2014/chart" uri="{C3380CC4-5D6E-409C-BE32-E72D297353CC}">
              <c16:uniqueId val="{00000007-23FD-42DD-A30A-9D5451B60B57}"/>
            </c:ext>
          </c:extLst>
        </c:ser>
        <c:ser>
          <c:idx val="4"/>
          <c:order val="4"/>
          <c:tx>
            <c:strRef>
              <c:f>'CS2-4'!$F$1</c:f>
              <c:strCache>
                <c:ptCount val="1"/>
                <c:pt idx="0">
                  <c:v>Week_22</c:v>
                </c:pt>
              </c:strCache>
            </c:strRef>
          </c:tx>
          <c:spPr>
            <a:solidFill>
              <a:schemeClr val="accent5"/>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'CS2-4'!$F$2:$F$27</c:f>
              <c:numCache>
                <c:formatCode>General</c:formatCode>
                <c:ptCount val="26"/>
                <c:pt idx="0">
                  <c:v>244</c:v>
                </c:pt>
                <c:pt idx="1">
                  <c:v>164</c:v>
                </c:pt>
                <c:pt idx="2">
                  <c:v>136</c:v>
                </c:pt>
                <c:pt idx="3">
                  <c:v>107</c:v>
                </c:pt>
                <c:pt idx="4">
                  <c:v>84</c:v>
                </c:pt>
                <c:pt idx="5">
                  <c:v>81</c:v>
                </c:pt>
                <c:pt idx="6">
                  <c:v>94</c:v>
                </c:pt>
                <c:pt idx="7">
                  <c:v>71</c:v>
                </c:pt>
                <c:pt idx="8">
                  <c:v>51</c:v>
                </c:pt>
                <c:pt idx="9">
                  <c:v>41</c:v>
                </c:pt>
                <c:pt idx="10">
                  <c:v>46</c:v>
                </c:pt>
                <c:pt idx="11">
                  <c:v>38</c:v>
                </c:pt>
                <c:pt idx="12">
                  <c:v>47</c:v>
                </c:pt>
                <c:pt idx="13">
                  <c:v>42</c:v>
                </c:pt>
                <c:pt idx="14">
                  <c:v>29</c:v>
                </c:pt>
                <c:pt idx="15">
                  <c:v>25</c:v>
                </c:pt>
                <c:pt idx="16">
                  <c:v>25</c:v>
                </c:pt>
                <c:pt idx="17">
                  <c:v>24</c:v>
                </c:pt>
                <c:pt idx="18">
                  <c:v>28</c:v>
                </c:pt>
                <c:pt idx="19">
                  <c:v>20</c:v>
                </c:pt>
                <c:pt idx="20">
                  <c:v>30</c:v>
                </c:pt>
                <c:pt idx="21">
                  <c:v>18</c:v>
                </c:pt>
                <c:pt idx="22">
                  <c:v>17</c:v>
                </c:pt>
                <c:pt idx="23">
                  <c:v>20</c:v>
                </c:pt>
                <c:pt idx="24">
                  <c:v>4</c:v>
                </c:pt>
                <c:pt idx="25">
                  <c:v>6</c:v>
                </c:pt>
              </c:numCache>
            </c:numRef>
          </c:val>
          <c:extLst>
            <c:ext xmlns:c16="http://schemas.microsoft.com/office/drawing/2014/chart" uri="{C3380CC4-5D6E-409C-BE32-E72D297353CC}">
              <c16:uniqueId val="{00000009-23FD-42DD-A30A-9D5451B60B57}"/>
            </c:ext>
          </c:extLst>
        </c:ser>
        <c:ser>
          <c:idx val="5"/>
          <c:order val="5"/>
          <c:tx>
            <c:strRef>
              <c:f>'CS2-4'!$G$1</c:f>
              <c:strCache>
                <c:ptCount val="1"/>
                <c:pt idx="0">
                  <c:v>Week_23</c:v>
                </c:pt>
              </c:strCache>
            </c:strRef>
          </c:tx>
          <c:spPr>
            <a:solidFill>
              <a:schemeClr val="accent6"/>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'CS2-4'!$G$2:$G$27</c:f>
              <c:numCache>
                <c:formatCode>General</c:formatCode>
                <c:ptCount val="26"/>
                <c:pt idx="0">
                  <c:v>254</c:v>
                </c:pt>
                <c:pt idx="1">
                  <c:v>170</c:v>
                </c:pt>
                <c:pt idx="2">
                  <c:v>122</c:v>
                </c:pt>
                <c:pt idx="3">
                  <c:v>145</c:v>
                </c:pt>
                <c:pt idx="4">
                  <c:v>103</c:v>
                </c:pt>
                <c:pt idx="5">
                  <c:v>91</c:v>
                </c:pt>
                <c:pt idx="6">
                  <c:v>95</c:v>
                </c:pt>
                <c:pt idx="7">
                  <c:v>71</c:v>
                </c:pt>
                <c:pt idx="8">
                  <c:v>57</c:v>
                </c:pt>
                <c:pt idx="9">
                  <c:v>53</c:v>
                </c:pt>
                <c:pt idx="10">
                  <c:v>41</c:v>
                </c:pt>
                <c:pt idx="11">
                  <c:v>51</c:v>
                </c:pt>
                <c:pt idx="12">
                  <c:v>39</c:v>
                </c:pt>
                <c:pt idx="13">
                  <c:v>38</c:v>
                </c:pt>
                <c:pt idx="14">
                  <c:v>44</c:v>
                </c:pt>
                <c:pt idx="15">
                  <c:v>32</c:v>
                </c:pt>
                <c:pt idx="16">
                  <c:v>25</c:v>
                </c:pt>
                <c:pt idx="17">
                  <c:v>28</c:v>
                </c:pt>
                <c:pt idx="18">
                  <c:v>25</c:v>
                </c:pt>
                <c:pt idx="19">
                  <c:v>24</c:v>
                </c:pt>
                <c:pt idx="20">
                  <c:v>21</c:v>
                </c:pt>
                <c:pt idx="21">
                  <c:v>24</c:v>
                </c:pt>
                <c:pt idx="22">
                  <c:v>15</c:v>
                </c:pt>
                <c:pt idx="23">
                  <c:v>19</c:v>
                </c:pt>
                <c:pt idx="24">
                  <c:v>5</c:v>
                </c:pt>
                <c:pt idx="25">
                  <c:v>11</c:v>
                </c:pt>
              </c:numCache>
            </c:numRef>
          </c:val>
          <c:extLst>
            <c:ext xmlns:c16="http://schemas.microsoft.com/office/drawing/2014/chart" uri="{C3380CC4-5D6E-409C-BE32-E72D297353CC}">
              <c16:uniqueId val="{0000000B-23FD-42DD-A30A-9D5451B60B57}"/>
            </c:ext>
          </c:extLst>
        </c:ser>
        <c:ser>
          <c:idx val="6"/>
          <c:order val="6"/>
          <c:tx>
            <c:strRef>
              <c:f>'CS2-4'!$H$1</c:f>
              <c:strCache>
                <c:ptCount val="1"/>
                <c:pt idx="0">
                  <c:v>Week_24</c:v>
                </c:pt>
              </c:strCache>
            </c:strRef>
          </c:tx>
          <c:spPr>
            <a:solidFill>
              <a:schemeClr val="accent1">
                <a:lumMod val="60000"/>
              </a:schemeClr>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'CS2-4'!$H$2:$H$27</c:f>
              <c:numCache>
                <c:formatCode>General</c:formatCode>
                <c:ptCount val="26"/>
                <c:pt idx="0">
                  <c:v>259</c:v>
                </c:pt>
                <c:pt idx="1">
                  <c:v>176</c:v>
                </c:pt>
                <c:pt idx="2">
                  <c:v>151</c:v>
                </c:pt>
                <c:pt idx="3">
                  <c:v>122</c:v>
                </c:pt>
                <c:pt idx="4">
                  <c:v>95</c:v>
                </c:pt>
                <c:pt idx="5">
                  <c:v>100</c:v>
                </c:pt>
                <c:pt idx="6">
                  <c:v>87</c:v>
                </c:pt>
                <c:pt idx="7">
                  <c:v>80</c:v>
                </c:pt>
                <c:pt idx="8">
                  <c:v>42</c:v>
                </c:pt>
                <c:pt idx="9">
                  <c:v>53</c:v>
                </c:pt>
                <c:pt idx="10">
                  <c:v>52</c:v>
                </c:pt>
                <c:pt idx="11">
                  <c:v>48</c:v>
                </c:pt>
                <c:pt idx="12">
                  <c:v>43</c:v>
                </c:pt>
                <c:pt idx="13">
                  <c:v>55</c:v>
                </c:pt>
                <c:pt idx="14">
                  <c:v>37</c:v>
                </c:pt>
                <c:pt idx="15">
                  <c:v>32</c:v>
                </c:pt>
                <c:pt idx="16">
                  <c:v>31</c:v>
                </c:pt>
                <c:pt idx="17">
                  <c:v>43</c:v>
                </c:pt>
                <c:pt idx="18">
                  <c:v>21</c:v>
                </c:pt>
                <c:pt idx="19">
                  <c:v>21</c:v>
                </c:pt>
                <c:pt idx="20">
                  <c:v>25</c:v>
                </c:pt>
                <c:pt idx="21">
                  <c:v>17</c:v>
                </c:pt>
                <c:pt idx="22">
                  <c:v>16</c:v>
                </c:pt>
                <c:pt idx="23">
                  <c:v>12</c:v>
                </c:pt>
                <c:pt idx="24">
                  <c:v>16</c:v>
                </c:pt>
                <c:pt idx="25">
                  <c:v>14</c:v>
                </c:pt>
              </c:numCache>
            </c:numRef>
          </c:val>
          <c:extLst>
            <c:ext xmlns:c16="http://schemas.microsoft.com/office/drawing/2014/chart" uri="{C3380CC4-5D6E-409C-BE32-E72D297353CC}">
              <c16:uniqueId val="{0000000D-23FD-42DD-A30A-9D5451B60B57}"/>
            </c:ext>
          </c:extLst>
        </c:ser>
        <c:ser>
          <c:idx val="7"/>
          <c:order val="7"/>
          <c:tx>
            <c:strRef>
              <c:f>'CS2-4'!$I$1</c:f>
              <c:strCache>
                <c:ptCount val="1"/>
                <c:pt idx="0">
                  <c:v>Week_25</c:v>
                </c:pt>
              </c:strCache>
            </c:strRef>
          </c:tx>
          <c:spPr>
            <a:solidFill>
              <a:schemeClr val="accent2">
                <a:lumMod val="60000"/>
              </a:schemeClr>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'CS2-4'!$I$2:$I$27</c:f>
              <c:numCache>
                <c:formatCode>General</c:formatCode>
                <c:ptCount val="26"/>
                <c:pt idx="0">
                  <c:v>251</c:v>
                </c:pt>
                <c:pt idx="1">
                  <c:v>164</c:v>
                </c:pt>
                <c:pt idx="2">
                  <c:v>143</c:v>
                </c:pt>
                <c:pt idx="3">
                  <c:v>149</c:v>
                </c:pt>
                <c:pt idx="4">
                  <c:v>102</c:v>
                </c:pt>
                <c:pt idx="5">
                  <c:v>102</c:v>
                </c:pt>
                <c:pt idx="6">
                  <c:v>85</c:v>
                </c:pt>
                <c:pt idx="7">
                  <c:v>78</c:v>
                </c:pt>
                <c:pt idx="8">
                  <c:v>58</c:v>
                </c:pt>
                <c:pt idx="9">
                  <c:v>57</c:v>
                </c:pt>
                <c:pt idx="10">
                  <c:v>52</c:v>
                </c:pt>
                <c:pt idx="11">
                  <c:v>41</c:v>
                </c:pt>
                <c:pt idx="12">
                  <c:v>42</c:v>
                </c:pt>
                <c:pt idx="13">
                  <c:v>56</c:v>
                </c:pt>
                <c:pt idx="14">
                  <c:v>47</c:v>
                </c:pt>
                <c:pt idx="15">
                  <c:v>38</c:v>
                </c:pt>
                <c:pt idx="16">
                  <c:v>32</c:v>
                </c:pt>
                <c:pt idx="17">
                  <c:v>38</c:v>
                </c:pt>
                <c:pt idx="18">
                  <c:v>23</c:v>
                </c:pt>
                <c:pt idx="19">
                  <c:v>19</c:v>
                </c:pt>
                <c:pt idx="20">
                  <c:v>25</c:v>
                </c:pt>
                <c:pt idx="21">
                  <c:v>29</c:v>
                </c:pt>
                <c:pt idx="22">
                  <c:v>21</c:v>
                </c:pt>
                <c:pt idx="23">
                  <c:v>19</c:v>
                </c:pt>
                <c:pt idx="24">
                  <c:v>11</c:v>
                </c:pt>
                <c:pt idx="25">
                  <c:v>11</c:v>
                </c:pt>
              </c:numCache>
            </c:numRef>
          </c:val>
          <c:extLst>
            <c:ext xmlns:c16="http://schemas.microsoft.com/office/drawing/2014/chart" uri="{C3380CC4-5D6E-409C-BE32-E72D297353CC}">
              <c16:uniqueId val="{0000000F-23FD-42DD-A30A-9D5451B60B57}"/>
            </c:ext>
          </c:extLst>
        </c:ser>
        <c:ser>
          <c:idx val="8"/>
          <c:order val="8"/>
          <c:tx>
            <c:strRef>
              <c:f>'CS2-4'!$J$1</c:f>
              <c:strCache>
                <c:ptCount val="1"/>
                <c:pt idx="0">
                  <c:v>Week_26</c:v>
                </c:pt>
              </c:strCache>
            </c:strRef>
          </c:tx>
          <c:spPr>
            <a:solidFill>
              <a:schemeClr val="accent3">
                <a:lumMod val="60000"/>
              </a:schemeClr>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'CS2-4'!$J$2:$J$27</c:f>
              <c:numCache>
                <c:formatCode>General</c:formatCode>
                <c:ptCount val="26"/>
                <c:pt idx="0">
                  <c:v>276</c:v>
                </c:pt>
                <c:pt idx="1">
                  <c:v>196</c:v>
                </c:pt>
                <c:pt idx="2">
                  <c:v>134</c:v>
                </c:pt>
                <c:pt idx="3">
                  <c:v>119</c:v>
                </c:pt>
                <c:pt idx="4">
                  <c:v>100</c:v>
                </c:pt>
                <c:pt idx="5">
                  <c:v>108</c:v>
                </c:pt>
                <c:pt idx="6">
                  <c:v>90</c:v>
                </c:pt>
                <c:pt idx="7">
                  <c:v>80</c:v>
                </c:pt>
                <c:pt idx="8">
                  <c:v>57</c:v>
                </c:pt>
                <c:pt idx="9">
                  <c:v>53</c:v>
                </c:pt>
                <c:pt idx="10">
                  <c:v>39</c:v>
                </c:pt>
                <c:pt idx="11">
                  <c:v>40</c:v>
                </c:pt>
                <c:pt idx="12">
                  <c:v>44</c:v>
                </c:pt>
                <c:pt idx="13">
                  <c:v>50</c:v>
                </c:pt>
                <c:pt idx="14">
                  <c:v>49</c:v>
                </c:pt>
                <c:pt idx="15">
                  <c:v>31</c:v>
                </c:pt>
                <c:pt idx="16">
                  <c:v>37</c:v>
                </c:pt>
                <c:pt idx="17">
                  <c:v>30</c:v>
                </c:pt>
                <c:pt idx="18">
                  <c:v>29</c:v>
                </c:pt>
                <c:pt idx="19">
                  <c:v>20</c:v>
                </c:pt>
                <c:pt idx="20">
                  <c:v>24</c:v>
                </c:pt>
                <c:pt idx="21">
                  <c:v>22</c:v>
                </c:pt>
                <c:pt idx="22">
                  <c:v>19</c:v>
                </c:pt>
                <c:pt idx="23">
                  <c:v>14</c:v>
                </c:pt>
                <c:pt idx="24">
                  <c:v>12</c:v>
                </c:pt>
                <c:pt idx="25">
                  <c:v>12</c:v>
                </c:pt>
              </c:numCache>
            </c:numRef>
          </c:val>
          <c:extLst>
            <c:ext xmlns:c16="http://schemas.microsoft.com/office/drawing/2014/chart" uri="{C3380CC4-5D6E-409C-BE32-E72D297353CC}">
              <c16:uniqueId val="{00000011-23FD-42DD-A30A-9D5451B60B57}"/>
            </c:ext>
          </c:extLst>
        </c:ser>
        <c:ser>
          <c:idx val="9"/>
          <c:order val="9"/>
          <c:tx>
            <c:strRef>
              <c:f>'CS2-4'!$K$1</c:f>
              <c:strCache>
                <c:ptCount val="1"/>
                <c:pt idx="0">
                  <c:v>Week_27</c:v>
                </c:pt>
              </c:strCache>
            </c:strRef>
          </c:tx>
          <c:spPr>
            <a:solidFill>
              <a:schemeClr val="accent4">
                <a:lumMod val="60000"/>
              </a:schemeClr>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'CS2-4'!$K$2:$K$27</c:f>
              <c:numCache>
                <c:formatCode>General</c:formatCode>
                <c:ptCount val="26"/>
                <c:pt idx="0">
                  <c:v>259</c:v>
                </c:pt>
                <c:pt idx="1">
                  <c:v>188</c:v>
                </c:pt>
                <c:pt idx="2">
                  <c:v>150</c:v>
                </c:pt>
                <c:pt idx="3">
                  <c:v>134</c:v>
                </c:pt>
                <c:pt idx="4">
                  <c:v>114</c:v>
                </c:pt>
                <c:pt idx="5">
                  <c:v>90</c:v>
                </c:pt>
                <c:pt idx="6">
                  <c:v>86</c:v>
                </c:pt>
                <c:pt idx="7">
                  <c:v>92</c:v>
                </c:pt>
                <c:pt idx="8">
                  <c:v>55</c:v>
                </c:pt>
                <c:pt idx="9">
                  <c:v>59</c:v>
                </c:pt>
                <c:pt idx="10">
                  <c:v>49</c:v>
                </c:pt>
                <c:pt idx="11">
                  <c:v>47</c:v>
                </c:pt>
                <c:pt idx="12">
                  <c:v>35</c:v>
                </c:pt>
                <c:pt idx="13">
                  <c:v>47</c:v>
                </c:pt>
                <c:pt idx="14">
                  <c:v>45</c:v>
                </c:pt>
                <c:pt idx="15">
                  <c:v>41</c:v>
                </c:pt>
                <c:pt idx="16">
                  <c:v>41</c:v>
                </c:pt>
                <c:pt idx="17">
                  <c:v>29</c:v>
                </c:pt>
                <c:pt idx="18">
                  <c:v>28</c:v>
                </c:pt>
                <c:pt idx="19">
                  <c:v>23</c:v>
                </c:pt>
                <c:pt idx="20">
                  <c:v>26</c:v>
                </c:pt>
                <c:pt idx="21">
                  <c:v>11</c:v>
                </c:pt>
                <c:pt idx="22">
                  <c:v>22</c:v>
                </c:pt>
                <c:pt idx="23">
                  <c:v>10</c:v>
                </c:pt>
                <c:pt idx="24">
                  <c:v>13</c:v>
                </c:pt>
                <c:pt idx="25">
                  <c:v>12</c:v>
                </c:pt>
              </c:numCache>
            </c:numRef>
          </c:val>
          <c:extLst>
            <c:ext xmlns:c16="http://schemas.microsoft.com/office/drawing/2014/chart" uri="{C3380CC4-5D6E-409C-BE32-E72D297353CC}">
              <c16:uniqueId val="{00000013-23FD-42DD-A30A-9D5451B60B57}"/>
            </c:ext>
          </c:extLst>
        </c:ser>
        <c:ser>
          <c:idx val="10"/>
          <c:order val="10"/>
          <c:tx>
            <c:strRef>
              <c:f>'CS2-4'!$L$1</c:f>
              <c:strCache>
                <c:ptCount val="1"/>
                <c:pt idx="0">
                  <c:v>Week_28</c:v>
                </c:pt>
              </c:strCache>
            </c:strRef>
          </c:tx>
          <c:spPr>
            <a:solidFill>
              <a:schemeClr val="accent5">
                <a:lumMod val="60000"/>
              </a:schemeClr>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'CS2-4'!$L$2:$L$27</c:f>
              <c:numCache>
                <c:formatCode>General</c:formatCode>
                <c:ptCount val="26"/>
                <c:pt idx="0">
                  <c:v>301</c:v>
                </c:pt>
                <c:pt idx="1">
                  <c:v>195</c:v>
                </c:pt>
                <c:pt idx="2">
                  <c:v>159</c:v>
                </c:pt>
                <c:pt idx="3">
                  <c:v>140</c:v>
                </c:pt>
                <c:pt idx="4">
                  <c:v>119</c:v>
                </c:pt>
                <c:pt idx="5">
                  <c:v>91</c:v>
                </c:pt>
                <c:pt idx="6">
                  <c:v>83</c:v>
                </c:pt>
                <c:pt idx="7">
                  <c:v>79</c:v>
                </c:pt>
                <c:pt idx="8">
                  <c:v>57</c:v>
                </c:pt>
                <c:pt idx="9">
                  <c:v>52</c:v>
                </c:pt>
                <c:pt idx="10">
                  <c:v>68</c:v>
                </c:pt>
                <c:pt idx="11">
                  <c:v>52</c:v>
                </c:pt>
                <c:pt idx="12">
                  <c:v>47</c:v>
                </c:pt>
                <c:pt idx="13">
                  <c:v>56</c:v>
                </c:pt>
                <c:pt idx="14">
                  <c:v>41</c:v>
                </c:pt>
                <c:pt idx="15">
                  <c:v>35</c:v>
                </c:pt>
                <c:pt idx="16">
                  <c:v>31</c:v>
                </c:pt>
                <c:pt idx="17">
                  <c:v>38</c:v>
                </c:pt>
                <c:pt idx="18">
                  <c:v>29</c:v>
                </c:pt>
                <c:pt idx="19">
                  <c:v>28</c:v>
                </c:pt>
                <c:pt idx="20">
                  <c:v>25</c:v>
                </c:pt>
                <c:pt idx="21">
                  <c:v>15</c:v>
                </c:pt>
                <c:pt idx="22">
                  <c:v>31</c:v>
                </c:pt>
                <c:pt idx="23">
                  <c:v>14</c:v>
                </c:pt>
                <c:pt idx="24">
                  <c:v>10</c:v>
                </c:pt>
                <c:pt idx="25">
                  <c:v>15</c:v>
                </c:pt>
              </c:numCache>
            </c:numRef>
          </c:val>
          <c:extLst>
            <c:ext xmlns:c16="http://schemas.microsoft.com/office/drawing/2014/chart" uri="{C3380CC4-5D6E-409C-BE32-E72D297353CC}">
              <c16:uniqueId val="{00000015-23FD-42DD-A30A-9D5451B60B57}"/>
            </c:ext>
          </c:extLst>
        </c:ser>
        <c:ser>
          <c:idx val="11"/>
          <c:order val="11"/>
          <c:tx>
            <c:strRef>
              <c:f>'CS2-4'!$M$1</c:f>
              <c:strCache>
                <c:ptCount val="1"/>
                <c:pt idx="0">
                  <c:v>Week_29</c:v>
                </c:pt>
              </c:strCache>
            </c:strRef>
          </c:tx>
          <c:spPr>
            <a:solidFill>
              <a:schemeClr val="accent6">
                <a:lumMod val="60000"/>
              </a:schemeClr>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'CS2-4'!$M$2:$M$27</c:f>
              <c:numCache>
                <c:formatCode>General</c:formatCode>
                <c:ptCount val="26"/>
                <c:pt idx="0">
                  <c:v>295</c:v>
                </c:pt>
                <c:pt idx="1">
                  <c:v>220</c:v>
                </c:pt>
                <c:pt idx="2">
                  <c:v>148</c:v>
                </c:pt>
                <c:pt idx="3">
                  <c:v>145</c:v>
                </c:pt>
                <c:pt idx="4">
                  <c:v>120</c:v>
                </c:pt>
                <c:pt idx="5">
                  <c:v>100</c:v>
                </c:pt>
                <c:pt idx="6">
                  <c:v>83</c:v>
                </c:pt>
                <c:pt idx="7">
                  <c:v>93</c:v>
                </c:pt>
                <c:pt idx="8">
                  <c:v>55</c:v>
                </c:pt>
                <c:pt idx="9">
                  <c:v>55</c:v>
                </c:pt>
                <c:pt idx="10">
                  <c:v>58</c:v>
                </c:pt>
                <c:pt idx="11">
                  <c:v>51</c:v>
                </c:pt>
                <c:pt idx="12">
                  <c:v>50</c:v>
                </c:pt>
                <c:pt idx="13">
                  <c:v>55</c:v>
                </c:pt>
                <c:pt idx="14">
                  <c:v>39</c:v>
                </c:pt>
                <c:pt idx="15">
                  <c:v>34</c:v>
                </c:pt>
                <c:pt idx="16">
                  <c:v>34</c:v>
                </c:pt>
                <c:pt idx="17">
                  <c:v>28</c:v>
                </c:pt>
                <c:pt idx="18">
                  <c:v>27</c:v>
                </c:pt>
                <c:pt idx="19">
                  <c:v>26</c:v>
                </c:pt>
                <c:pt idx="20">
                  <c:v>29</c:v>
                </c:pt>
                <c:pt idx="21">
                  <c:v>28</c:v>
                </c:pt>
                <c:pt idx="22">
                  <c:v>33</c:v>
                </c:pt>
                <c:pt idx="23">
                  <c:v>10</c:v>
                </c:pt>
                <c:pt idx="24">
                  <c:v>6</c:v>
                </c:pt>
                <c:pt idx="25">
                  <c:v>9</c:v>
                </c:pt>
              </c:numCache>
            </c:numRef>
          </c:val>
          <c:extLst>
            <c:ext xmlns:c16="http://schemas.microsoft.com/office/drawing/2014/chart" uri="{C3380CC4-5D6E-409C-BE32-E72D297353CC}">
              <c16:uniqueId val="{00000017-23FD-42DD-A30A-9D5451B60B57}"/>
            </c:ext>
          </c:extLst>
        </c:ser>
        <c:ser>
          <c:idx val="12"/>
          <c:order val="12"/>
          <c:tx>
            <c:strRef>
              <c:f>'CS2-4'!$N$1</c:f>
              <c:strCache>
                <c:ptCount val="1"/>
                <c:pt idx="0">
                  <c:v>Week_30</c:v>
                </c:pt>
              </c:strCache>
            </c:strRef>
          </c:tx>
          <c:spPr>
            <a:solidFill>
              <a:schemeClr val="accent1">
                <a:lumMod val="80000"/>
                <a:lumOff val="20000"/>
              </a:schemeClr>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'CS2-4'!$N$2:$N$27</c:f>
              <c:numCache>
                <c:formatCode>General</c:formatCode>
                <c:ptCount val="26"/>
                <c:pt idx="0">
                  <c:v>291</c:v>
                </c:pt>
                <c:pt idx="1">
                  <c:v>209</c:v>
                </c:pt>
                <c:pt idx="2">
                  <c:v>147</c:v>
                </c:pt>
                <c:pt idx="3">
                  <c:v>146</c:v>
                </c:pt>
                <c:pt idx="4">
                  <c:v>117</c:v>
                </c:pt>
                <c:pt idx="5">
                  <c:v>114</c:v>
                </c:pt>
                <c:pt idx="6">
                  <c:v>81</c:v>
                </c:pt>
                <c:pt idx="7">
                  <c:v>92</c:v>
                </c:pt>
                <c:pt idx="8">
                  <c:v>50</c:v>
                </c:pt>
                <c:pt idx="9">
                  <c:v>52</c:v>
                </c:pt>
                <c:pt idx="10">
                  <c:v>61</c:v>
                </c:pt>
                <c:pt idx="11">
                  <c:v>47</c:v>
                </c:pt>
                <c:pt idx="12">
                  <c:v>52</c:v>
                </c:pt>
                <c:pt idx="13">
                  <c:v>57</c:v>
                </c:pt>
                <c:pt idx="14">
                  <c:v>43</c:v>
                </c:pt>
                <c:pt idx="15">
                  <c:v>36</c:v>
                </c:pt>
                <c:pt idx="16">
                  <c:v>42</c:v>
                </c:pt>
                <c:pt idx="17">
                  <c:v>25</c:v>
                </c:pt>
                <c:pt idx="18">
                  <c:v>29</c:v>
                </c:pt>
                <c:pt idx="19">
                  <c:v>32</c:v>
                </c:pt>
                <c:pt idx="20">
                  <c:v>36</c:v>
                </c:pt>
                <c:pt idx="21">
                  <c:v>28</c:v>
                </c:pt>
                <c:pt idx="22">
                  <c:v>28</c:v>
                </c:pt>
                <c:pt idx="23">
                  <c:v>17</c:v>
                </c:pt>
                <c:pt idx="24">
                  <c:v>12</c:v>
                </c:pt>
                <c:pt idx="25">
                  <c:v>13</c:v>
                </c:pt>
              </c:numCache>
            </c:numRef>
          </c:val>
          <c:extLst>
            <c:ext xmlns:c16="http://schemas.microsoft.com/office/drawing/2014/chart" uri="{C3380CC4-5D6E-409C-BE32-E72D297353CC}">
              <c16:uniqueId val="{00000019-23FD-42DD-A30A-9D5451B60B57}"/>
            </c:ext>
          </c:extLst>
        </c:ser>
        <c:ser>
          <c:idx val="13"/>
          <c:order val="13"/>
          <c:tx>
            <c:strRef>
              <c:f>'CS2-4'!$O$1</c:f>
              <c:strCache>
                <c:ptCount val="1"/>
                <c:pt idx="0">
                  <c:v>Week_31</c:v>
                </c:pt>
              </c:strCache>
            </c:strRef>
          </c:tx>
          <c:spPr>
            <a:solidFill>
              <a:schemeClr val="accent2">
                <a:lumMod val="80000"/>
                <a:lumOff val="20000"/>
              </a:schemeClr>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'CS2-4'!$O$2:$O$27</c:f>
              <c:numCache>
                <c:formatCode>General</c:formatCode>
                <c:ptCount val="26"/>
                <c:pt idx="0">
                  <c:v>317</c:v>
                </c:pt>
                <c:pt idx="1">
                  <c:v>208</c:v>
                </c:pt>
                <c:pt idx="2">
                  <c:v>151</c:v>
                </c:pt>
                <c:pt idx="3">
                  <c:v>156</c:v>
                </c:pt>
                <c:pt idx="4">
                  <c:v>104</c:v>
                </c:pt>
                <c:pt idx="5">
                  <c:v>125</c:v>
                </c:pt>
                <c:pt idx="6">
                  <c:v>81</c:v>
                </c:pt>
                <c:pt idx="7">
                  <c:v>100</c:v>
                </c:pt>
                <c:pt idx="8">
                  <c:v>70</c:v>
                </c:pt>
                <c:pt idx="9">
                  <c:v>53</c:v>
                </c:pt>
                <c:pt idx="10">
                  <c:v>63</c:v>
                </c:pt>
                <c:pt idx="11">
                  <c:v>56</c:v>
                </c:pt>
                <c:pt idx="12">
                  <c:v>62</c:v>
                </c:pt>
                <c:pt idx="13">
                  <c:v>39</c:v>
                </c:pt>
                <c:pt idx="14">
                  <c:v>60</c:v>
                </c:pt>
                <c:pt idx="15">
                  <c:v>34</c:v>
                </c:pt>
                <c:pt idx="16">
                  <c:v>33</c:v>
                </c:pt>
                <c:pt idx="17">
                  <c:v>35</c:v>
                </c:pt>
                <c:pt idx="18">
                  <c:v>32</c:v>
                </c:pt>
                <c:pt idx="19">
                  <c:v>30</c:v>
                </c:pt>
                <c:pt idx="20">
                  <c:v>24</c:v>
                </c:pt>
                <c:pt idx="21">
                  <c:v>23</c:v>
                </c:pt>
                <c:pt idx="22">
                  <c:v>18</c:v>
                </c:pt>
                <c:pt idx="23">
                  <c:v>15</c:v>
                </c:pt>
                <c:pt idx="24">
                  <c:v>12</c:v>
                </c:pt>
                <c:pt idx="25">
                  <c:v>9</c:v>
                </c:pt>
              </c:numCache>
            </c:numRef>
          </c:val>
          <c:extLst>
            <c:ext xmlns:c16="http://schemas.microsoft.com/office/drawing/2014/chart" uri="{C3380CC4-5D6E-409C-BE32-E72D297353CC}">
              <c16:uniqueId val="{0000001B-23FD-42DD-A30A-9D5451B60B57}"/>
            </c:ext>
          </c:extLst>
        </c:ser>
        <c:ser>
          <c:idx val="14"/>
          <c:order val="14"/>
          <c:tx>
            <c:strRef>
              <c:f>'CS2-4'!$P$1</c:f>
              <c:strCache>
                <c:ptCount val="1"/>
                <c:pt idx="0">
                  <c:v>Week_32</c:v>
                </c:pt>
              </c:strCache>
            </c:strRef>
          </c:tx>
          <c:spPr>
            <a:solidFill>
              <a:schemeClr val="accent3">
                <a:lumMod val="80000"/>
                <a:lumOff val="20000"/>
              </a:schemeClr>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'CS2-4'!$P$2:$P$27</c:f>
              <c:numCache>
                <c:formatCode>General</c:formatCode>
                <c:ptCount val="26"/>
                <c:pt idx="0">
                  <c:v>317</c:v>
                </c:pt>
                <c:pt idx="1">
                  <c:v>196</c:v>
                </c:pt>
                <c:pt idx="2">
                  <c:v>133</c:v>
                </c:pt>
                <c:pt idx="3">
                  <c:v>143</c:v>
                </c:pt>
                <c:pt idx="4">
                  <c:v>99</c:v>
                </c:pt>
                <c:pt idx="5">
                  <c:v>111</c:v>
                </c:pt>
                <c:pt idx="6">
                  <c:v>65</c:v>
                </c:pt>
                <c:pt idx="7">
                  <c:v>71</c:v>
                </c:pt>
                <c:pt idx="8">
                  <c:v>53</c:v>
                </c:pt>
                <c:pt idx="9">
                  <c:v>42</c:v>
                </c:pt>
                <c:pt idx="10">
                  <c:v>52</c:v>
                </c:pt>
                <c:pt idx="11">
                  <c:v>59</c:v>
                </c:pt>
                <c:pt idx="12">
                  <c:v>56</c:v>
                </c:pt>
                <c:pt idx="13">
                  <c:v>52</c:v>
                </c:pt>
                <c:pt idx="14">
                  <c:v>39</c:v>
                </c:pt>
                <c:pt idx="15">
                  <c:v>23</c:v>
                </c:pt>
                <c:pt idx="16">
                  <c:v>30</c:v>
                </c:pt>
                <c:pt idx="17">
                  <c:v>19</c:v>
                </c:pt>
                <c:pt idx="18">
                  <c:v>31</c:v>
                </c:pt>
                <c:pt idx="19">
                  <c:v>13</c:v>
                </c:pt>
                <c:pt idx="20">
                  <c:v>14</c:v>
                </c:pt>
                <c:pt idx="21">
                  <c:v>24</c:v>
                </c:pt>
                <c:pt idx="22">
                  <c:v>18</c:v>
                </c:pt>
                <c:pt idx="23">
                  <c:v>14</c:v>
                </c:pt>
                <c:pt idx="24">
                  <c:v>14</c:v>
                </c:pt>
                <c:pt idx="25">
                  <c:v>7</c:v>
                </c:pt>
              </c:numCache>
            </c:numRef>
          </c:val>
          <c:extLst>
            <c:ext xmlns:c16="http://schemas.microsoft.com/office/drawing/2014/chart" uri="{C3380CC4-5D6E-409C-BE32-E72D297353CC}">
              <c16:uniqueId val="{0000001D-23FD-42DD-A30A-9D5451B60B57}"/>
            </c:ext>
          </c:extLst>
        </c:ser>
        <c:ser>
          <c:idx val="15"/>
          <c:order val="15"/>
          <c:tx>
            <c:strRef>
              <c:f>'CS2-4'!$Q$1</c:f>
              <c:strCache>
                <c:ptCount val="1"/>
                <c:pt idx="0">
                  <c:v>Week_33</c:v>
                </c:pt>
              </c:strCache>
            </c:strRef>
          </c:tx>
          <c:spPr>
            <a:solidFill>
              <a:schemeClr val="accent4">
                <a:lumMod val="80000"/>
                <a:lumOff val="20000"/>
              </a:schemeClr>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'CS2-4'!$Q$2:$Q$27</c:f>
              <c:numCache>
                <c:formatCode>General</c:formatCode>
                <c:ptCount val="26"/>
                <c:pt idx="0">
                  <c:v>307</c:v>
                </c:pt>
                <c:pt idx="1">
                  <c:v>177</c:v>
                </c:pt>
                <c:pt idx="2">
                  <c:v>119</c:v>
                </c:pt>
                <c:pt idx="3">
                  <c:v>124</c:v>
                </c:pt>
                <c:pt idx="4">
                  <c:v>85</c:v>
                </c:pt>
                <c:pt idx="5">
                  <c:v>101</c:v>
                </c:pt>
                <c:pt idx="6">
                  <c:v>66</c:v>
                </c:pt>
                <c:pt idx="7">
                  <c:v>65</c:v>
                </c:pt>
                <c:pt idx="8">
                  <c:v>45</c:v>
                </c:pt>
                <c:pt idx="9">
                  <c:v>57</c:v>
                </c:pt>
                <c:pt idx="10">
                  <c:v>35</c:v>
                </c:pt>
                <c:pt idx="11">
                  <c:v>61</c:v>
                </c:pt>
                <c:pt idx="12">
                  <c:v>56</c:v>
                </c:pt>
                <c:pt idx="13">
                  <c:v>51</c:v>
                </c:pt>
                <c:pt idx="14">
                  <c:v>24</c:v>
                </c:pt>
                <c:pt idx="15">
                  <c:v>31</c:v>
                </c:pt>
                <c:pt idx="16">
                  <c:v>26</c:v>
                </c:pt>
                <c:pt idx="17">
                  <c:v>31</c:v>
                </c:pt>
                <c:pt idx="18">
                  <c:v>37</c:v>
                </c:pt>
                <c:pt idx="19">
                  <c:v>18</c:v>
                </c:pt>
                <c:pt idx="20">
                  <c:v>12</c:v>
                </c:pt>
                <c:pt idx="21">
                  <c:v>21</c:v>
                </c:pt>
                <c:pt idx="22">
                  <c:v>10</c:v>
                </c:pt>
                <c:pt idx="23">
                  <c:v>12</c:v>
                </c:pt>
                <c:pt idx="24">
                  <c:v>12</c:v>
                </c:pt>
                <c:pt idx="25">
                  <c:v>6</c:v>
                </c:pt>
              </c:numCache>
            </c:numRef>
          </c:val>
          <c:extLst>
            <c:ext xmlns:c16="http://schemas.microsoft.com/office/drawing/2014/chart" uri="{C3380CC4-5D6E-409C-BE32-E72D297353CC}">
              <c16:uniqueId val="{0000001F-23FD-42DD-A30A-9D5451B60B57}"/>
            </c:ext>
          </c:extLst>
        </c:ser>
        <c:ser>
          <c:idx val="16"/>
          <c:order val="16"/>
          <c:tx>
            <c:strRef>
              <c:f>'CS2-4'!$R$1</c:f>
              <c:strCache>
                <c:ptCount val="1"/>
                <c:pt idx="0">
                  <c:v>Week_34</c:v>
                </c:pt>
              </c:strCache>
            </c:strRef>
          </c:tx>
          <c:spPr>
            <a:solidFill>
              <a:schemeClr val="accent5">
                <a:lumMod val="80000"/>
                <a:lumOff val="20000"/>
              </a:schemeClr>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'CS2-4'!$R$2:$R$27</c:f>
              <c:numCache>
                <c:formatCode>General</c:formatCode>
                <c:ptCount val="26"/>
                <c:pt idx="0">
                  <c:v>308</c:v>
                </c:pt>
                <c:pt idx="1">
                  <c:v>190</c:v>
                </c:pt>
                <c:pt idx="2">
                  <c:v>105</c:v>
                </c:pt>
                <c:pt idx="3">
                  <c:v>134</c:v>
                </c:pt>
                <c:pt idx="4">
                  <c:v>76</c:v>
                </c:pt>
                <c:pt idx="5">
                  <c:v>111</c:v>
                </c:pt>
                <c:pt idx="6">
                  <c:v>71</c:v>
                </c:pt>
                <c:pt idx="7">
                  <c:v>69</c:v>
                </c:pt>
                <c:pt idx="8">
                  <c:v>39</c:v>
                </c:pt>
                <c:pt idx="9">
                  <c:v>35</c:v>
                </c:pt>
                <c:pt idx="10">
                  <c:v>34</c:v>
                </c:pt>
                <c:pt idx="11">
                  <c:v>48</c:v>
                </c:pt>
                <c:pt idx="12">
                  <c:v>45</c:v>
                </c:pt>
                <c:pt idx="13">
                  <c:v>34</c:v>
                </c:pt>
                <c:pt idx="14">
                  <c:v>29</c:v>
                </c:pt>
                <c:pt idx="15">
                  <c:v>27</c:v>
                </c:pt>
                <c:pt idx="16">
                  <c:v>27</c:v>
                </c:pt>
                <c:pt idx="17">
                  <c:v>22</c:v>
                </c:pt>
                <c:pt idx="18">
                  <c:v>36</c:v>
                </c:pt>
                <c:pt idx="19">
                  <c:v>19</c:v>
                </c:pt>
                <c:pt idx="20">
                  <c:v>14</c:v>
                </c:pt>
                <c:pt idx="21">
                  <c:v>32</c:v>
                </c:pt>
                <c:pt idx="22">
                  <c:v>14</c:v>
                </c:pt>
                <c:pt idx="23">
                  <c:v>13</c:v>
                </c:pt>
                <c:pt idx="24">
                  <c:v>14</c:v>
                </c:pt>
                <c:pt idx="25">
                  <c:v>12</c:v>
                </c:pt>
              </c:numCache>
            </c:numRef>
          </c:val>
          <c:extLst>
            <c:ext xmlns:c16="http://schemas.microsoft.com/office/drawing/2014/chart" uri="{C3380CC4-5D6E-409C-BE32-E72D297353CC}">
              <c16:uniqueId val="{00000021-23FD-42DD-A30A-9D5451B60B57}"/>
            </c:ext>
          </c:extLst>
        </c:ser>
        <c:ser>
          <c:idx val="17"/>
          <c:order val="17"/>
          <c:tx>
            <c:strRef>
              <c:f>'CS2-4'!$S$1</c:f>
              <c:strCache>
                <c:ptCount val="1"/>
                <c:pt idx="0">
                  <c:v>Week_35</c:v>
                </c:pt>
              </c:strCache>
            </c:strRef>
          </c:tx>
          <c:spPr>
            <a:solidFill>
              <a:schemeClr val="accent6">
                <a:lumMod val="80000"/>
                <a:lumOff val="20000"/>
              </a:schemeClr>
            </a:solidFill>
            <a:ln>
              <a:noFill/>
            </a:ln>
            <a:effectLst/>
          </c:spPr>
          <c:invertIfNegative val="0"/>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'CS2-4'!$S$2:$S$27</c:f>
              <c:numCache>
                <c:formatCode>General</c:formatCode>
                <c:ptCount val="26"/>
                <c:pt idx="0">
                  <c:v>290</c:v>
                </c:pt>
                <c:pt idx="1">
                  <c:v>186</c:v>
                </c:pt>
                <c:pt idx="2">
                  <c:v>100</c:v>
                </c:pt>
                <c:pt idx="3">
                  <c:v>135</c:v>
                </c:pt>
                <c:pt idx="4">
                  <c:v>89</c:v>
                </c:pt>
                <c:pt idx="5">
                  <c:v>104</c:v>
                </c:pt>
                <c:pt idx="6">
                  <c:v>67</c:v>
                </c:pt>
                <c:pt idx="7">
                  <c:v>68</c:v>
                </c:pt>
                <c:pt idx="8">
                  <c:v>36</c:v>
                </c:pt>
                <c:pt idx="9">
                  <c:v>48</c:v>
                </c:pt>
                <c:pt idx="10">
                  <c:v>50</c:v>
                </c:pt>
                <c:pt idx="11">
                  <c:v>48</c:v>
                </c:pt>
                <c:pt idx="12">
                  <c:v>63</c:v>
                </c:pt>
                <c:pt idx="13">
                  <c:v>37</c:v>
                </c:pt>
                <c:pt idx="14">
                  <c:v>31</c:v>
                </c:pt>
                <c:pt idx="15">
                  <c:v>25</c:v>
                </c:pt>
                <c:pt idx="16">
                  <c:v>17</c:v>
                </c:pt>
                <c:pt idx="17">
                  <c:v>23</c:v>
                </c:pt>
                <c:pt idx="18">
                  <c:v>30</c:v>
                </c:pt>
                <c:pt idx="19">
                  <c:v>26</c:v>
                </c:pt>
                <c:pt idx="20">
                  <c:v>15</c:v>
                </c:pt>
                <c:pt idx="21">
                  <c:v>29</c:v>
                </c:pt>
                <c:pt idx="22">
                  <c:v>20</c:v>
                </c:pt>
                <c:pt idx="23">
                  <c:v>13</c:v>
                </c:pt>
                <c:pt idx="24">
                  <c:v>11</c:v>
                </c:pt>
                <c:pt idx="25">
                  <c:v>13</c:v>
                </c:pt>
              </c:numCache>
            </c:numRef>
          </c:val>
          <c:extLst>
            <c:ext xmlns:c16="http://schemas.microsoft.com/office/drawing/2014/chart" uri="{C3380CC4-5D6E-409C-BE32-E72D297353CC}">
              <c16:uniqueId val="{00000023-23FD-42DD-A30A-9D5451B60B57}"/>
            </c:ext>
          </c:extLst>
        </c:ser>
        <c:dLbls>
          <c:showLegendKey val="0"/>
          <c:showVal val="0"/>
          <c:showCatName val="0"/>
          <c:showSerName val="0"/>
          <c:showPercent val="0"/>
          <c:showBubbleSize val="0"/>
        </c:dLbls>
        <c:gapWidth val="219"/>
        <c:overlap val="100"/>
        <c:axId val="152401024"/>
        <c:axId val="152402560"/>
      </c:barChart>
      <c:lineChart>
        <c:grouping val="stacked"/>
        <c:varyColors val="0"/>
        <c:ser>
          <c:idx val="18"/>
          <c:order val="18"/>
          <c:tx>
            <c:strRef>
              <c:f>'CS2-4'!$T$1</c:f>
              <c:strCache>
                <c:ptCount val="1"/>
                <c:pt idx="0">
                  <c:v>Total_Count</c:v>
                </c:pt>
              </c:strCache>
            </c:strRef>
          </c:tx>
          <c:spPr>
            <a:effectLst/>
          </c:spP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'CS2-4'!$A$2:$A$27</c:f>
              <c:strCache>
                <c:ptCount val="26"/>
                <c:pt idx="0">
                  <c:v>macbook pro</c:v>
                </c:pt>
                <c:pt idx="1">
                  <c:v>lenovo thinkpad</c:v>
                </c:pt>
                <c:pt idx="2">
                  <c:v>iphone 5</c:v>
                </c:pt>
                <c:pt idx="3">
                  <c:v>macbook air</c:v>
                </c:pt>
                <c:pt idx="4">
                  <c:v>samsung galaxy s4</c:v>
                </c:pt>
                <c:pt idx="5">
                  <c:v>dell inspiron notebook</c:v>
                </c:pt>
                <c:pt idx="6">
                  <c:v>nexus 5</c:v>
                </c:pt>
                <c:pt idx="7">
                  <c:v>iphone 5s</c:v>
                </c:pt>
                <c:pt idx="8">
                  <c:v>ipad air</c:v>
                </c:pt>
                <c:pt idx="9">
                  <c:v>dell inspiron desktop</c:v>
                </c:pt>
                <c:pt idx="10">
                  <c:v>iphone 4s</c:v>
                </c:pt>
                <c:pt idx="11">
                  <c:v>asus chromebook</c:v>
                </c:pt>
                <c:pt idx="12">
                  <c:v>acer aspire notebook</c:v>
                </c:pt>
                <c:pt idx="13">
                  <c:v>hp pavilion desktop</c:v>
                </c:pt>
                <c:pt idx="14">
                  <c:v>nexus 7</c:v>
                </c:pt>
                <c:pt idx="15">
                  <c:v>ipad mini</c:v>
                </c:pt>
                <c:pt idx="16">
                  <c:v>nokia lumia 635</c:v>
                </c:pt>
                <c:pt idx="17">
                  <c:v>nexus 10</c:v>
                </c:pt>
                <c:pt idx="18">
                  <c:v>acer aspire desktop</c:v>
                </c:pt>
                <c:pt idx="19">
                  <c:v>htc one</c:v>
                </c:pt>
                <c:pt idx="20">
                  <c:v>kindle fire</c:v>
                </c:pt>
                <c:pt idx="21">
                  <c:v>mac mini</c:v>
                </c:pt>
                <c:pt idx="22">
                  <c:v>windows surface</c:v>
                </c:pt>
                <c:pt idx="23">
                  <c:v>samsung galaxy note</c:v>
                </c:pt>
                <c:pt idx="24">
                  <c:v>amazon fire phone</c:v>
                </c:pt>
                <c:pt idx="25">
                  <c:v>samsumg galaxy tablet</c:v>
                </c:pt>
              </c:strCache>
            </c:strRef>
          </c:cat>
          <c:val>
            <c:numRef>
              <c:f>'CS2-4'!$T$2:$T$27</c:f>
              <c:numCache>
                <c:formatCode>General</c:formatCode>
                <c:ptCount val="26"/>
                <c:pt idx="0">
                  <c:v>4888</c:v>
                </c:pt>
                <c:pt idx="1">
                  <c:v>3237</c:v>
                </c:pt>
                <c:pt idx="2">
                  <c:v>2323</c:v>
                </c:pt>
                <c:pt idx="3">
                  <c:v>2304</c:v>
                </c:pt>
                <c:pt idx="4">
                  <c:v>1725</c:v>
                </c:pt>
                <c:pt idx="5">
                  <c:v>1722</c:v>
                </c:pt>
                <c:pt idx="6">
                  <c:v>1433</c:v>
                </c:pt>
                <c:pt idx="7">
                  <c:v>1376</c:v>
                </c:pt>
                <c:pt idx="8">
                  <c:v>914</c:v>
                </c:pt>
                <c:pt idx="9">
                  <c:v>877</c:v>
                </c:pt>
                <c:pt idx="10">
                  <c:v>864</c:v>
                </c:pt>
                <c:pt idx="11">
                  <c:v>817</c:v>
                </c:pt>
                <c:pt idx="12">
                  <c:v>816</c:v>
                </c:pt>
                <c:pt idx="13">
                  <c:v>792</c:v>
                </c:pt>
                <c:pt idx="14">
                  <c:v>678</c:v>
                </c:pt>
                <c:pt idx="15">
                  <c:v>563</c:v>
                </c:pt>
                <c:pt idx="16">
                  <c:v>527</c:v>
                </c:pt>
                <c:pt idx="17">
                  <c:v>507</c:v>
                </c:pt>
                <c:pt idx="18">
                  <c:v>486</c:v>
                </c:pt>
                <c:pt idx="19">
                  <c:v>413</c:v>
                </c:pt>
                <c:pt idx="20">
                  <c:v>394</c:v>
                </c:pt>
                <c:pt idx="21">
                  <c:v>385</c:v>
                </c:pt>
                <c:pt idx="22">
                  <c:v>336</c:v>
                </c:pt>
                <c:pt idx="23">
                  <c:v>253</c:v>
                </c:pt>
                <c:pt idx="24">
                  <c:v>187</c:v>
                </c:pt>
                <c:pt idx="25">
                  <c:v>184</c:v>
                </c:pt>
              </c:numCache>
            </c:numRef>
          </c:val>
          <c:smooth val="0"/>
          <c:extLst>
            <c:ext xmlns:c16="http://schemas.microsoft.com/office/drawing/2014/chart" uri="{C3380CC4-5D6E-409C-BE32-E72D297353CC}">
              <c16:uniqueId val="{00000025-23FD-42DD-A30A-9D5451B60B57}"/>
            </c:ext>
          </c:extLst>
        </c:ser>
        <c:dLbls>
          <c:showLegendKey val="0"/>
          <c:showVal val="0"/>
          <c:showCatName val="0"/>
          <c:showSerName val="0"/>
          <c:showPercent val="0"/>
          <c:showBubbleSize val="0"/>
        </c:dLbls>
        <c:marker val="1"/>
        <c:smooth val="0"/>
        <c:axId val="154793856"/>
        <c:axId val="154792320"/>
      </c:lineChart>
      <c:catAx>
        <c:axId val="152401024"/>
        <c:scaling>
          <c:orientation val="minMax"/>
        </c:scaling>
        <c:delete val="0"/>
        <c:axPos val="b"/>
        <c:numFmt formatCode="General" sourceLinked="1"/>
        <c:majorTickMark val="out"/>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cap="none" spc="0" baseline="0">
                <a:ln w="10541" cmpd="sng">
                  <a:noFill/>
                  <a:prstDash val="solid"/>
                </a:ln>
                <a:solidFill>
                  <a:schemeClr val="tx1"/>
                </a:solidFill>
                <a:effectLst/>
                <a:latin typeface="+mn-lt"/>
                <a:ea typeface="+mn-ea"/>
                <a:cs typeface="+mn-cs"/>
              </a:defRPr>
            </a:pPr>
            <a:endParaRPr lang="en-US"/>
          </a:p>
        </c:txPr>
        <c:crossAx val="152402560"/>
        <c:crosses val="autoZero"/>
        <c:auto val="1"/>
        <c:lblAlgn val="ctr"/>
        <c:lblOffset val="100"/>
        <c:noMultiLvlLbl val="0"/>
      </c:catAx>
      <c:valAx>
        <c:axId val="152402560"/>
        <c:scaling>
          <c:orientation val="minMax"/>
          <c:max val="5000"/>
        </c:scaling>
        <c:delete val="1"/>
        <c:axPos val="l"/>
        <c:numFmt formatCode="General" sourceLinked="1"/>
        <c:majorTickMark val="none"/>
        <c:minorTickMark val="none"/>
        <c:tickLblPos val="nextTo"/>
        <c:crossAx val="152401024"/>
        <c:crosses val="autoZero"/>
        <c:crossBetween val="between"/>
      </c:valAx>
      <c:valAx>
        <c:axId val="154792320"/>
        <c:scaling>
          <c:orientation val="minMax"/>
        </c:scaling>
        <c:delete val="1"/>
        <c:axPos val="r"/>
        <c:numFmt formatCode="General" sourceLinked="1"/>
        <c:majorTickMark val="out"/>
        <c:minorTickMark val="none"/>
        <c:tickLblPos val="nextTo"/>
        <c:crossAx val="154793856"/>
        <c:crosses val="max"/>
        <c:crossBetween val="between"/>
      </c:valAx>
      <c:catAx>
        <c:axId val="154793856"/>
        <c:scaling>
          <c:orientation val="minMax"/>
        </c:scaling>
        <c:delete val="1"/>
        <c:axPos val="b"/>
        <c:numFmt formatCode="General" sourceLinked="1"/>
        <c:majorTickMark val="out"/>
        <c:minorTickMark val="none"/>
        <c:tickLblPos val="nextTo"/>
        <c:crossAx val="154792320"/>
        <c:crosses val="autoZero"/>
        <c:auto val="1"/>
        <c:lblAlgn val="ctr"/>
        <c:lblOffset val="100"/>
        <c:noMultiLvlLbl val="0"/>
      </c:catAx>
      <c:spPr>
        <a:noFill/>
        <a:ln>
          <a:noFill/>
        </a:ln>
        <a:effectLst/>
      </c:spPr>
    </c:plotArea>
    <c:legend>
      <c:legendPos val="r"/>
      <c:layout>
        <c:manualLayout>
          <c:xMode val="edge"/>
          <c:yMode val="edge"/>
          <c:x val="0.72386384243631574"/>
          <c:y val="7.4285997884877872E-2"/>
          <c:w val="0.26138987149995485"/>
          <c:h val="0.47293852361155853"/>
        </c:manualLayout>
      </c:layout>
      <c:overlay val="1"/>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IN" sz="1400"/>
              <a:t>Weekly</a:t>
            </a:r>
            <a:r>
              <a:rPr lang="en-IN" sz="1400" baseline="0"/>
              <a:t> Engagement Metric (Sent vs Opened)</a:t>
            </a:r>
            <a:endParaRPr lang="en-IN" sz="1400"/>
          </a:p>
        </c:rich>
      </c:tx>
      <c:overlay val="0"/>
    </c:title>
    <c:autoTitleDeleted val="0"/>
    <c:plotArea>
      <c:layout/>
      <c:barChart>
        <c:barDir val="col"/>
        <c:grouping val="clustered"/>
        <c:varyColors val="0"/>
        <c:ser>
          <c:idx val="6"/>
          <c:order val="0"/>
          <c:tx>
            <c:strRef>
              <c:f>'CS2-5'!$G$1</c:f>
              <c:strCache>
                <c:ptCount val="1"/>
                <c:pt idx="0">
                  <c:v>Total_Emails_Sent</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'CS2-5'!$A$2:$A$19</c:f>
              <c:numCache>
                <c:formatCode>General</c:formatCode>
                <c:ptCount val="1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numCache>
            </c:numRef>
          </c:cat>
          <c:val>
            <c:numRef>
              <c:f>'CS2-5'!$G$2:$G$19</c:f>
              <c:numCache>
                <c:formatCode>General</c:formatCode>
                <c:ptCount val="18"/>
                <c:pt idx="0">
                  <c:v>1006</c:v>
                </c:pt>
                <c:pt idx="1">
                  <c:v>2766</c:v>
                </c:pt>
                <c:pt idx="2">
                  <c:v>2840</c:v>
                </c:pt>
                <c:pt idx="3">
                  <c:v>2912</c:v>
                </c:pt>
                <c:pt idx="4">
                  <c:v>3001</c:v>
                </c:pt>
                <c:pt idx="5">
                  <c:v>3110</c:v>
                </c:pt>
                <c:pt idx="6">
                  <c:v>3193</c:v>
                </c:pt>
                <c:pt idx="7">
                  <c:v>3339</c:v>
                </c:pt>
                <c:pt idx="8">
                  <c:v>3394</c:v>
                </c:pt>
                <c:pt idx="9">
                  <c:v>3524</c:v>
                </c:pt>
                <c:pt idx="10">
                  <c:v>3613</c:v>
                </c:pt>
                <c:pt idx="11">
                  <c:v>3725</c:v>
                </c:pt>
                <c:pt idx="12">
                  <c:v>3798</c:v>
                </c:pt>
                <c:pt idx="13">
                  <c:v>3936</c:v>
                </c:pt>
                <c:pt idx="14">
                  <c:v>3999</c:v>
                </c:pt>
                <c:pt idx="15">
                  <c:v>4121</c:v>
                </c:pt>
                <c:pt idx="16">
                  <c:v>4269</c:v>
                </c:pt>
                <c:pt idx="17">
                  <c:v>4374</c:v>
                </c:pt>
              </c:numCache>
            </c:numRef>
          </c:val>
          <c:extLst>
            <c:ext xmlns:c16="http://schemas.microsoft.com/office/drawing/2014/chart" uri="{C3380CC4-5D6E-409C-BE32-E72D297353CC}">
              <c16:uniqueId val="{00000000-C46D-40F6-8051-96D5A6D56EC5}"/>
            </c:ext>
          </c:extLst>
        </c:ser>
        <c:ser>
          <c:idx val="3"/>
          <c:order val="1"/>
          <c:tx>
            <c:strRef>
              <c:f>'CS2-5'!$D$1</c:f>
              <c:strCache>
                <c:ptCount val="1"/>
                <c:pt idx="0">
                  <c:v>Total_Email_Opened</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'CS2-5'!$A$2:$A$19</c:f>
              <c:numCache>
                <c:formatCode>General</c:formatCode>
                <c:ptCount val="1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numCache>
            </c:numRef>
          </c:cat>
          <c:val>
            <c:numRef>
              <c:f>'CS2-5'!$D$2:$D$19</c:f>
              <c:numCache>
                <c:formatCode>General</c:formatCode>
                <c:ptCount val="18"/>
                <c:pt idx="0">
                  <c:v>519</c:v>
                </c:pt>
                <c:pt idx="1">
                  <c:v>1353</c:v>
                </c:pt>
                <c:pt idx="2">
                  <c:v>1450</c:v>
                </c:pt>
                <c:pt idx="3">
                  <c:v>1493</c:v>
                </c:pt>
                <c:pt idx="4">
                  <c:v>1479</c:v>
                </c:pt>
                <c:pt idx="5">
                  <c:v>1485</c:v>
                </c:pt>
                <c:pt idx="6">
                  <c:v>1603</c:v>
                </c:pt>
                <c:pt idx="7">
                  <c:v>1724</c:v>
                </c:pt>
                <c:pt idx="8">
                  <c:v>1614</c:v>
                </c:pt>
                <c:pt idx="9">
                  <c:v>1727</c:v>
                </c:pt>
                <c:pt idx="10">
                  <c:v>1852</c:v>
                </c:pt>
                <c:pt idx="11">
                  <c:v>1867</c:v>
                </c:pt>
                <c:pt idx="12">
                  <c:v>1795</c:v>
                </c:pt>
                <c:pt idx="13">
                  <c:v>2019</c:v>
                </c:pt>
                <c:pt idx="14">
                  <c:v>1768</c:v>
                </c:pt>
                <c:pt idx="15">
                  <c:v>1787</c:v>
                </c:pt>
                <c:pt idx="16">
                  <c:v>1908</c:v>
                </c:pt>
                <c:pt idx="17">
                  <c:v>2026</c:v>
                </c:pt>
              </c:numCache>
            </c:numRef>
          </c:val>
          <c:extLst>
            <c:ext xmlns:c16="http://schemas.microsoft.com/office/drawing/2014/chart" uri="{C3380CC4-5D6E-409C-BE32-E72D297353CC}">
              <c16:uniqueId val="{00000001-C46D-40F6-8051-96D5A6D56EC5}"/>
            </c:ext>
          </c:extLst>
        </c:ser>
        <c:dLbls>
          <c:showLegendKey val="0"/>
          <c:showVal val="1"/>
          <c:showCatName val="0"/>
          <c:showSerName val="0"/>
          <c:showPercent val="0"/>
          <c:showBubbleSize val="0"/>
        </c:dLbls>
        <c:gapWidth val="90"/>
        <c:axId val="223627136"/>
        <c:axId val="223664384"/>
      </c:barChart>
      <c:catAx>
        <c:axId val="223627136"/>
        <c:scaling>
          <c:orientation val="minMax"/>
        </c:scaling>
        <c:delete val="0"/>
        <c:axPos val="b"/>
        <c:numFmt formatCode="General" sourceLinked="1"/>
        <c:majorTickMark val="none"/>
        <c:minorTickMark val="none"/>
        <c:tickLblPos val="nextTo"/>
        <c:crossAx val="223664384"/>
        <c:crosses val="autoZero"/>
        <c:auto val="1"/>
        <c:lblAlgn val="ctr"/>
        <c:lblOffset val="100"/>
        <c:noMultiLvlLbl val="0"/>
      </c:catAx>
      <c:valAx>
        <c:axId val="223664384"/>
        <c:scaling>
          <c:orientation val="minMax"/>
        </c:scaling>
        <c:delete val="1"/>
        <c:axPos val="l"/>
        <c:numFmt formatCode="General" sourceLinked="1"/>
        <c:majorTickMark val="out"/>
        <c:minorTickMark val="none"/>
        <c:tickLblPos val="nextTo"/>
        <c:crossAx val="223627136"/>
        <c:crosses val="autoZero"/>
        <c:crossBetween val="between"/>
      </c:valAx>
    </c:plotArea>
    <c:legend>
      <c:legendPos val="t"/>
      <c:overlay val="1"/>
    </c:legend>
    <c:plotVisOnly val="1"/>
    <c:dispBlanksAs val="zero"/>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Weekly Engagement Metric</a:t>
            </a:r>
          </a:p>
        </c:rich>
      </c:tx>
      <c:overlay val="0"/>
    </c:title>
    <c:autoTitleDeleted val="0"/>
    <c:plotArea>
      <c:layout>
        <c:manualLayout>
          <c:layoutTarget val="inner"/>
          <c:xMode val="edge"/>
          <c:yMode val="edge"/>
          <c:x val="1.6195524146054182E-2"/>
          <c:y val="0.21503234317781558"/>
          <c:w val="0.96760895170789163"/>
          <c:h val="0.68973105065538609"/>
        </c:manualLayout>
      </c:layout>
      <c:lineChart>
        <c:grouping val="standard"/>
        <c:varyColors val="0"/>
        <c:ser>
          <c:idx val="1"/>
          <c:order val="0"/>
          <c:tx>
            <c:strRef>
              <c:f>'CS2-5'!$B$1</c:f>
              <c:strCache>
                <c:ptCount val="1"/>
                <c:pt idx="0">
                  <c:v>Email_ClickThrough</c:v>
                </c:pt>
              </c:strCache>
            </c:strRef>
          </c:tx>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'CS2-5'!$A$2:$A$19</c:f>
              <c:numCache>
                <c:formatCode>General</c:formatCode>
                <c:ptCount val="1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numCache>
            </c:numRef>
          </c:cat>
          <c:val>
            <c:numRef>
              <c:f>'CS2-5'!$B$2:$B$19</c:f>
              <c:numCache>
                <c:formatCode>General</c:formatCode>
                <c:ptCount val="18"/>
                <c:pt idx="0">
                  <c:v>187</c:v>
                </c:pt>
                <c:pt idx="1">
                  <c:v>434</c:v>
                </c:pt>
                <c:pt idx="2">
                  <c:v>479</c:v>
                </c:pt>
                <c:pt idx="3">
                  <c:v>498</c:v>
                </c:pt>
                <c:pt idx="4">
                  <c:v>453</c:v>
                </c:pt>
                <c:pt idx="5">
                  <c:v>492</c:v>
                </c:pt>
                <c:pt idx="6">
                  <c:v>533</c:v>
                </c:pt>
                <c:pt idx="7">
                  <c:v>563</c:v>
                </c:pt>
                <c:pt idx="8">
                  <c:v>524</c:v>
                </c:pt>
                <c:pt idx="9">
                  <c:v>559</c:v>
                </c:pt>
                <c:pt idx="10">
                  <c:v>622</c:v>
                </c:pt>
                <c:pt idx="11">
                  <c:v>607</c:v>
                </c:pt>
                <c:pt idx="12">
                  <c:v>584</c:v>
                </c:pt>
                <c:pt idx="13">
                  <c:v>633</c:v>
                </c:pt>
                <c:pt idx="14">
                  <c:v>432</c:v>
                </c:pt>
                <c:pt idx="15">
                  <c:v>430</c:v>
                </c:pt>
                <c:pt idx="16">
                  <c:v>487</c:v>
                </c:pt>
                <c:pt idx="17">
                  <c:v>493</c:v>
                </c:pt>
              </c:numCache>
            </c:numRef>
          </c:val>
          <c:smooth val="0"/>
          <c:extLst>
            <c:ext xmlns:c16="http://schemas.microsoft.com/office/drawing/2014/chart" uri="{C3380CC4-5D6E-409C-BE32-E72D297353CC}">
              <c16:uniqueId val="{00000000-6341-439F-864A-C6316698C56E}"/>
            </c:ext>
          </c:extLst>
        </c:ser>
        <c:ser>
          <c:idx val="2"/>
          <c:order val="1"/>
          <c:tx>
            <c:strRef>
              <c:f>'CS2-5'!$C$1</c:f>
              <c:strCache>
                <c:ptCount val="1"/>
                <c:pt idx="0">
                  <c:v>Email_Open</c:v>
                </c:pt>
              </c:strCache>
            </c:strRef>
          </c:tx>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'CS2-5'!$A$2:$A$19</c:f>
              <c:numCache>
                <c:formatCode>General</c:formatCode>
                <c:ptCount val="1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numCache>
            </c:numRef>
          </c:cat>
          <c:val>
            <c:numRef>
              <c:f>'CS2-5'!$C$2:$C$19</c:f>
              <c:numCache>
                <c:formatCode>General</c:formatCode>
                <c:ptCount val="18"/>
                <c:pt idx="0">
                  <c:v>332</c:v>
                </c:pt>
                <c:pt idx="1">
                  <c:v>919</c:v>
                </c:pt>
                <c:pt idx="2">
                  <c:v>971</c:v>
                </c:pt>
                <c:pt idx="3">
                  <c:v>995</c:v>
                </c:pt>
                <c:pt idx="4">
                  <c:v>1026</c:v>
                </c:pt>
                <c:pt idx="5">
                  <c:v>993</c:v>
                </c:pt>
                <c:pt idx="6">
                  <c:v>1070</c:v>
                </c:pt>
                <c:pt idx="7">
                  <c:v>1161</c:v>
                </c:pt>
                <c:pt idx="8">
                  <c:v>1090</c:v>
                </c:pt>
                <c:pt idx="9">
                  <c:v>1168</c:v>
                </c:pt>
                <c:pt idx="10">
                  <c:v>1230</c:v>
                </c:pt>
                <c:pt idx="11">
                  <c:v>1260</c:v>
                </c:pt>
                <c:pt idx="12">
                  <c:v>1211</c:v>
                </c:pt>
                <c:pt idx="13">
                  <c:v>1386</c:v>
                </c:pt>
                <c:pt idx="14">
                  <c:v>1336</c:v>
                </c:pt>
                <c:pt idx="15">
                  <c:v>1357</c:v>
                </c:pt>
                <c:pt idx="16">
                  <c:v>1421</c:v>
                </c:pt>
                <c:pt idx="17">
                  <c:v>1533</c:v>
                </c:pt>
              </c:numCache>
            </c:numRef>
          </c:val>
          <c:smooth val="0"/>
          <c:extLst>
            <c:ext xmlns:c16="http://schemas.microsoft.com/office/drawing/2014/chart" uri="{C3380CC4-5D6E-409C-BE32-E72D297353CC}">
              <c16:uniqueId val="{00000001-6341-439F-864A-C6316698C56E}"/>
            </c:ext>
          </c:extLst>
        </c:ser>
        <c:ser>
          <c:idx val="4"/>
          <c:order val="2"/>
          <c:tx>
            <c:strRef>
              <c:f>'CS2-5'!$E$1</c:f>
              <c:strCache>
                <c:ptCount val="1"/>
                <c:pt idx="0">
                  <c:v>Reengagement_Email_Sent</c:v>
                </c:pt>
              </c:strCache>
            </c:strRef>
          </c:tx>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'CS2-5'!$A$2:$A$19</c:f>
              <c:numCache>
                <c:formatCode>General</c:formatCode>
                <c:ptCount val="1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numCache>
            </c:numRef>
          </c:cat>
          <c:val>
            <c:numRef>
              <c:f>'CS2-5'!$E$2:$E$19</c:f>
              <c:numCache>
                <c:formatCode>General</c:formatCode>
                <c:ptCount val="18"/>
                <c:pt idx="0">
                  <c:v>98</c:v>
                </c:pt>
                <c:pt idx="1">
                  <c:v>164</c:v>
                </c:pt>
                <c:pt idx="2">
                  <c:v>175</c:v>
                </c:pt>
                <c:pt idx="3">
                  <c:v>179</c:v>
                </c:pt>
                <c:pt idx="4">
                  <c:v>179</c:v>
                </c:pt>
                <c:pt idx="5">
                  <c:v>199</c:v>
                </c:pt>
                <c:pt idx="6">
                  <c:v>190</c:v>
                </c:pt>
                <c:pt idx="7">
                  <c:v>234</c:v>
                </c:pt>
                <c:pt idx="8">
                  <c:v>187</c:v>
                </c:pt>
                <c:pt idx="9">
                  <c:v>222</c:v>
                </c:pt>
                <c:pt idx="10">
                  <c:v>214</c:v>
                </c:pt>
                <c:pt idx="11">
                  <c:v>226</c:v>
                </c:pt>
                <c:pt idx="12">
                  <c:v>206</c:v>
                </c:pt>
                <c:pt idx="13">
                  <c:v>230</c:v>
                </c:pt>
                <c:pt idx="14">
                  <c:v>206</c:v>
                </c:pt>
                <c:pt idx="15">
                  <c:v>224</c:v>
                </c:pt>
                <c:pt idx="16">
                  <c:v>257</c:v>
                </c:pt>
                <c:pt idx="17">
                  <c:v>263</c:v>
                </c:pt>
              </c:numCache>
            </c:numRef>
          </c:val>
          <c:smooth val="0"/>
          <c:extLst>
            <c:ext xmlns:c16="http://schemas.microsoft.com/office/drawing/2014/chart" uri="{C3380CC4-5D6E-409C-BE32-E72D297353CC}">
              <c16:uniqueId val="{00000002-6341-439F-864A-C6316698C56E}"/>
            </c:ext>
          </c:extLst>
        </c:ser>
        <c:ser>
          <c:idx val="5"/>
          <c:order val="3"/>
          <c:tx>
            <c:strRef>
              <c:f>'CS2-5'!$F$1</c:f>
              <c:strCache>
                <c:ptCount val="1"/>
                <c:pt idx="0">
                  <c:v>Weekly_Digest_Sent</c:v>
                </c:pt>
              </c:strCache>
            </c:strRef>
          </c:tx>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'CS2-5'!$A$2:$A$19</c:f>
              <c:numCache>
                <c:formatCode>General</c:formatCode>
                <c:ptCount val="1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numCache>
            </c:numRef>
          </c:cat>
          <c:val>
            <c:numRef>
              <c:f>'CS2-5'!$F$2:$F$19</c:f>
              <c:numCache>
                <c:formatCode>General</c:formatCode>
                <c:ptCount val="18"/>
                <c:pt idx="0">
                  <c:v>908</c:v>
                </c:pt>
                <c:pt idx="1">
                  <c:v>2602</c:v>
                </c:pt>
                <c:pt idx="2">
                  <c:v>2665</c:v>
                </c:pt>
                <c:pt idx="3">
                  <c:v>2733</c:v>
                </c:pt>
                <c:pt idx="4">
                  <c:v>2822</c:v>
                </c:pt>
                <c:pt idx="5">
                  <c:v>2911</c:v>
                </c:pt>
                <c:pt idx="6">
                  <c:v>3003</c:v>
                </c:pt>
                <c:pt idx="7">
                  <c:v>3105</c:v>
                </c:pt>
                <c:pt idx="8">
                  <c:v>3207</c:v>
                </c:pt>
                <c:pt idx="9">
                  <c:v>3302</c:v>
                </c:pt>
                <c:pt idx="10">
                  <c:v>3399</c:v>
                </c:pt>
                <c:pt idx="11">
                  <c:v>3499</c:v>
                </c:pt>
                <c:pt idx="12">
                  <c:v>3592</c:v>
                </c:pt>
                <c:pt idx="13">
                  <c:v>3706</c:v>
                </c:pt>
                <c:pt idx="14">
                  <c:v>3793</c:v>
                </c:pt>
                <c:pt idx="15">
                  <c:v>3897</c:v>
                </c:pt>
                <c:pt idx="16">
                  <c:v>4012</c:v>
                </c:pt>
                <c:pt idx="17">
                  <c:v>4111</c:v>
                </c:pt>
              </c:numCache>
            </c:numRef>
          </c:val>
          <c:smooth val="0"/>
          <c:extLst>
            <c:ext xmlns:c16="http://schemas.microsoft.com/office/drawing/2014/chart" uri="{C3380CC4-5D6E-409C-BE32-E72D297353CC}">
              <c16:uniqueId val="{00000003-6341-439F-864A-C6316698C56E}"/>
            </c:ext>
          </c:extLst>
        </c:ser>
        <c:dLbls>
          <c:dLblPos val="t"/>
          <c:showLegendKey val="0"/>
          <c:showVal val="1"/>
          <c:showCatName val="0"/>
          <c:showSerName val="0"/>
          <c:showPercent val="0"/>
          <c:showBubbleSize val="0"/>
        </c:dLbls>
        <c:marker val="1"/>
        <c:smooth val="0"/>
        <c:axId val="151852928"/>
        <c:axId val="151866752"/>
      </c:lineChart>
      <c:catAx>
        <c:axId val="151852928"/>
        <c:scaling>
          <c:orientation val="minMax"/>
        </c:scaling>
        <c:delete val="0"/>
        <c:axPos val="b"/>
        <c:title>
          <c:tx>
            <c:rich>
              <a:bodyPr/>
              <a:lstStyle/>
              <a:p>
                <a:pPr>
                  <a:defRPr/>
                </a:pPr>
                <a:r>
                  <a:rPr lang="en-IN"/>
                  <a:t>Week Number</a:t>
                </a:r>
              </a:p>
            </c:rich>
          </c:tx>
          <c:overlay val="0"/>
        </c:title>
        <c:numFmt formatCode="General" sourceLinked="1"/>
        <c:majorTickMark val="none"/>
        <c:minorTickMark val="none"/>
        <c:tickLblPos val="nextTo"/>
        <c:crossAx val="151866752"/>
        <c:crosses val="autoZero"/>
        <c:auto val="1"/>
        <c:lblAlgn val="ctr"/>
        <c:lblOffset val="100"/>
        <c:noMultiLvlLbl val="0"/>
      </c:catAx>
      <c:valAx>
        <c:axId val="151866752"/>
        <c:scaling>
          <c:orientation val="minMax"/>
        </c:scaling>
        <c:delete val="1"/>
        <c:axPos val="l"/>
        <c:numFmt formatCode="General" sourceLinked="1"/>
        <c:majorTickMark val="out"/>
        <c:minorTickMark val="none"/>
        <c:tickLblPos val="nextTo"/>
        <c:crossAx val="151852928"/>
        <c:crosses val="autoZero"/>
        <c:crossBetween val="between"/>
      </c:valAx>
    </c:plotArea>
    <c:legend>
      <c:legendPos val="t"/>
      <c:layout>
        <c:manualLayout>
          <c:xMode val="edge"/>
          <c:yMode val="edge"/>
          <c:x val="8.7601903119000572E-3"/>
          <c:y val="0.13641241787329347"/>
          <c:w val="0.98073540966614847"/>
          <c:h val="4.9664314222596991E-2"/>
        </c:manualLayout>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AFDC0-4498-4423-9C74-BDE95A7980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EF43584-86AE-43F7-B5D2-C82E240B3E09}">
      <dgm:prSet/>
      <dgm:spPr/>
      <dgm:t>
        <a:bodyPr/>
        <a:lstStyle/>
        <a:p>
          <a:pPr rtl="0"/>
          <a:r>
            <a:rPr lang="en-US" b="1">
              <a:latin typeface="Calibri"/>
              <a:ea typeface="Calibri"/>
              <a:cs typeface="Calibri"/>
            </a:rPr>
            <a:t>01 Project Description</a:t>
          </a:r>
        </a:p>
      </dgm:t>
    </dgm:pt>
    <dgm:pt modelId="{F76E8F68-37D2-441A-B4A5-80C0CA6D49B8}" type="parTrans" cxnId="{7216CEE4-7FB1-45BF-9FC9-E9D4EE40FE00}">
      <dgm:prSet/>
      <dgm:spPr/>
      <dgm:t>
        <a:bodyPr/>
        <a:lstStyle/>
        <a:p>
          <a:endParaRPr lang="en-US"/>
        </a:p>
      </dgm:t>
    </dgm:pt>
    <dgm:pt modelId="{7FF993EB-324F-4FD3-8642-9C5C7AB0242B}" type="sibTrans" cxnId="{7216CEE4-7FB1-45BF-9FC9-E9D4EE40FE00}">
      <dgm:prSet/>
      <dgm:spPr/>
      <dgm:t>
        <a:bodyPr/>
        <a:lstStyle/>
        <a:p>
          <a:endParaRPr lang="en-US"/>
        </a:p>
      </dgm:t>
    </dgm:pt>
    <dgm:pt modelId="{6BFE8648-585B-48CE-B268-0796F8D3CDBB}">
      <dgm:prSet/>
      <dgm:spPr/>
      <dgm:t>
        <a:bodyPr/>
        <a:lstStyle/>
        <a:p>
          <a:pPr rtl="0"/>
          <a:r>
            <a:rPr lang="en-US" b="1">
              <a:latin typeface="Calibri"/>
              <a:ea typeface="Calibri"/>
              <a:cs typeface="Calibri"/>
            </a:rPr>
            <a:t>02 Approach</a:t>
          </a:r>
        </a:p>
      </dgm:t>
    </dgm:pt>
    <dgm:pt modelId="{0B23512E-F007-4D48-9851-D50A3B3A790D}" type="parTrans" cxnId="{493C034F-E4D5-495D-9372-89C6116BA74D}">
      <dgm:prSet/>
      <dgm:spPr/>
      <dgm:t>
        <a:bodyPr/>
        <a:lstStyle/>
        <a:p>
          <a:endParaRPr lang="en-US"/>
        </a:p>
      </dgm:t>
    </dgm:pt>
    <dgm:pt modelId="{CA11B050-A64A-4A14-A75A-55B24F6B6257}" type="sibTrans" cxnId="{493C034F-E4D5-495D-9372-89C6116BA74D}">
      <dgm:prSet/>
      <dgm:spPr/>
      <dgm:t>
        <a:bodyPr/>
        <a:lstStyle/>
        <a:p>
          <a:endParaRPr lang="en-US"/>
        </a:p>
      </dgm:t>
    </dgm:pt>
    <dgm:pt modelId="{21974793-FD0C-4002-9D53-82C6FE2EE2BC}">
      <dgm:prSet/>
      <dgm:spPr/>
      <dgm:t>
        <a:bodyPr/>
        <a:lstStyle/>
        <a:p>
          <a:pPr rtl="0"/>
          <a:r>
            <a:rPr lang="en-US" b="1">
              <a:latin typeface="Calibri"/>
              <a:ea typeface="Calibri"/>
              <a:cs typeface="Calibri"/>
            </a:rPr>
            <a:t>03 Tech-Stack Used</a:t>
          </a:r>
        </a:p>
      </dgm:t>
    </dgm:pt>
    <dgm:pt modelId="{A99D73E6-B47D-42E5-9EDA-48CAE31ED7C4}" type="parTrans" cxnId="{9EEDC0B8-2A77-4B4E-9F4D-702EAC19391A}">
      <dgm:prSet/>
      <dgm:spPr/>
      <dgm:t>
        <a:bodyPr/>
        <a:lstStyle/>
        <a:p>
          <a:endParaRPr lang="en-US"/>
        </a:p>
      </dgm:t>
    </dgm:pt>
    <dgm:pt modelId="{38DC2370-DF39-454D-801A-A31D877184B0}" type="sibTrans" cxnId="{9EEDC0B8-2A77-4B4E-9F4D-702EAC19391A}">
      <dgm:prSet/>
      <dgm:spPr/>
      <dgm:t>
        <a:bodyPr/>
        <a:lstStyle/>
        <a:p>
          <a:endParaRPr lang="en-US"/>
        </a:p>
      </dgm:t>
    </dgm:pt>
    <dgm:pt modelId="{2BBD4B76-260D-4BA7-BEF7-9F415370157A}">
      <dgm:prSet/>
      <dgm:spPr/>
      <dgm:t>
        <a:bodyPr/>
        <a:lstStyle/>
        <a:p>
          <a:pPr rtl="0"/>
          <a:r>
            <a:rPr lang="en-US" b="1">
              <a:latin typeface="Calibri"/>
              <a:ea typeface="Calibri"/>
              <a:cs typeface="Calibri"/>
            </a:rPr>
            <a:t>04 Insights</a:t>
          </a:r>
        </a:p>
      </dgm:t>
    </dgm:pt>
    <dgm:pt modelId="{304EDAB1-2909-4351-8BA7-28B6F487A2F5}" type="parTrans" cxnId="{CAA599CB-C672-4805-8A70-071795BB0F1E}">
      <dgm:prSet/>
      <dgm:spPr/>
      <dgm:t>
        <a:bodyPr/>
        <a:lstStyle/>
        <a:p>
          <a:endParaRPr lang="en-US"/>
        </a:p>
      </dgm:t>
    </dgm:pt>
    <dgm:pt modelId="{C3C209D3-9827-48B1-8C22-CC21D487F85B}" type="sibTrans" cxnId="{CAA599CB-C672-4805-8A70-071795BB0F1E}">
      <dgm:prSet/>
      <dgm:spPr/>
      <dgm:t>
        <a:bodyPr/>
        <a:lstStyle/>
        <a:p>
          <a:endParaRPr lang="en-US"/>
        </a:p>
      </dgm:t>
    </dgm:pt>
    <dgm:pt modelId="{66F9797B-13D6-4600-8DE7-9081AC14F5CA}">
      <dgm:prSet/>
      <dgm:spPr/>
      <dgm:t>
        <a:bodyPr/>
        <a:lstStyle/>
        <a:p>
          <a:pPr rtl="0"/>
          <a:r>
            <a:rPr lang="en-US" b="1">
              <a:latin typeface="Calibri"/>
              <a:ea typeface="Calibri"/>
              <a:cs typeface="Calibri"/>
            </a:rPr>
            <a:t>05 Results</a:t>
          </a:r>
        </a:p>
      </dgm:t>
    </dgm:pt>
    <dgm:pt modelId="{F3D2775C-ABB0-4AB1-973F-31A31E4941D2}" type="parTrans" cxnId="{83525692-81DD-4F03-A43E-721FB29F4BD1}">
      <dgm:prSet/>
      <dgm:spPr/>
      <dgm:t>
        <a:bodyPr/>
        <a:lstStyle/>
        <a:p>
          <a:endParaRPr lang="en-US"/>
        </a:p>
      </dgm:t>
    </dgm:pt>
    <dgm:pt modelId="{FD8D6ECB-1970-4A4E-8B39-2E825F9DCDBD}" type="sibTrans" cxnId="{83525692-81DD-4F03-A43E-721FB29F4BD1}">
      <dgm:prSet/>
      <dgm:spPr/>
      <dgm:t>
        <a:bodyPr/>
        <a:lstStyle/>
        <a:p>
          <a:endParaRPr lang="en-US"/>
        </a:p>
      </dgm:t>
    </dgm:pt>
    <dgm:pt modelId="{99EAFB90-7BFF-4064-B0DA-E2AEC0D7315E}" type="pres">
      <dgm:prSet presAssocID="{EC9AFDC0-4498-4423-9C74-BDE95A79804C}" presName="vert0" presStyleCnt="0">
        <dgm:presLayoutVars>
          <dgm:dir/>
          <dgm:animOne val="branch"/>
          <dgm:animLvl val="lvl"/>
        </dgm:presLayoutVars>
      </dgm:prSet>
      <dgm:spPr/>
    </dgm:pt>
    <dgm:pt modelId="{B041B75B-F044-4F94-B9A8-CB94203BEB7C}" type="pres">
      <dgm:prSet presAssocID="{5EF43584-86AE-43F7-B5D2-C82E240B3E09}" presName="thickLine" presStyleLbl="alignNode1" presStyleIdx="0" presStyleCnt="5"/>
      <dgm:spPr/>
    </dgm:pt>
    <dgm:pt modelId="{AA8A04E8-1342-43E2-8918-C11BDEFC328F}" type="pres">
      <dgm:prSet presAssocID="{5EF43584-86AE-43F7-B5D2-C82E240B3E09}" presName="horz1" presStyleCnt="0"/>
      <dgm:spPr/>
    </dgm:pt>
    <dgm:pt modelId="{8D6503EB-25E4-4EB0-BB10-BB977D7FB3E0}" type="pres">
      <dgm:prSet presAssocID="{5EF43584-86AE-43F7-B5D2-C82E240B3E09}" presName="tx1" presStyleLbl="revTx" presStyleIdx="0" presStyleCnt="5"/>
      <dgm:spPr/>
    </dgm:pt>
    <dgm:pt modelId="{623125E4-E2C1-44DA-B280-80DB70E43692}" type="pres">
      <dgm:prSet presAssocID="{5EF43584-86AE-43F7-B5D2-C82E240B3E09}" presName="vert1" presStyleCnt="0"/>
      <dgm:spPr/>
    </dgm:pt>
    <dgm:pt modelId="{E30692F9-FA68-492E-ACF1-1169635AA632}" type="pres">
      <dgm:prSet presAssocID="{6BFE8648-585B-48CE-B268-0796F8D3CDBB}" presName="thickLine" presStyleLbl="alignNode1" presStyleIdx="1" presStyleCnt="5"/>
      <dgm:spPr/>
    </dgm:pt>
    <dgm:pt modelId="{74AE4C98-4FEF-4164-B37C-DB7116FB3325}" type="pres">
      <dgm:prSet presAssocID="{6BFE8648-585B-48CE-B268-0796F8D3CDBB}" presName="horz1" presStyleCnt="0"/>
      <dgm:spPr/>
    </dgm:pt>
    <dgm:pt modelId="{1C9651F3-14C1-493F-B578-C57026150644}" type="pres">
      <dgm:prSet presAssocID="{6BFE8648-585B-48CE-B268-0796F8D3CDBB}" presName="tx1" presStyleLbl="revTx" presStyleIdx="1" presStyleCnt="5"/>
      <dgm:spPr/>
    </dgm:pt>
    <dgm:pt modelId="{F23EB7C3-C914-474F-AA1C-E9A1F3894464}" type="pres">
      <dgm:prSet presAssocID="{6BFE8648-585B-48CE-B268-0796F8D3CDBB}" presName="vert1" presStyleCnt="0"/>
      <dgm:spPr/>
    </dgm:pt>
    <dgm:pt modelId="{2B0CC128-6924-420A-9483-14BA925692A1}" type="pres">
      <dgm:prSet presAssocID="{21974793-FD0C-4002-9D53-82C6FE2EE2BC}" presName="thickLine" presStyleLbl="alignNode1" presStyleIdx="2" presStyleCnt="5"/>
      <dgm:spPr/>
    </dgm:pt>
    <dgm:pt modelId="{09AF9A67-34CC-4C6E-917A-E29C2D21CCE0}" type="pres">
      <dgm:prSet presAssocID="{21974793-FD0C-4002-9D53-82C6FE2EE2BC}" presName="horz1" presStyleCnt="0"/>
      <dgm:spPr/>
    </dgm:pt>
    <dgm:pt modelId="{9F83EF68-B83D-4BDA-B97D-72DF3B168B9F}" type="pres">
      <dgm:prSet presAssocID="{21974793-FD0C-4002-9D53-82C6FE2EE2BC}" presName="tx1" presStyleLbl="revTx" presStyleIdx="2" presStyleCnt="5"/>
      <dgm:spPr/>
    </dgm:pt>
    <dgm:pt modelId="{9B3E2DA2-E808-4787-B462-95BA1208844D}" type="pres">
      <dgm:prSet presAssocID="{21974793-FD0C-4002-9D53-82C6FE2EE2BC}" presName="vert1" presStyleCnt="0"/>
      <dgm:spPr/>
    </dgm:pt>
    <dgm:pt modelId="{B73A8B5F-1B5B-4FF1-AE1E-25B5544635AB}" type="pres">
      <dgm:prSet presAssocID="{2BBD4B76-260D-4BA7-BEF7-9F415370157A}" presName="thickLine" presStyleLbl="alignNode1" presStyleIdx="3" presStyleCnt="5"/>
      <dgm:spPr/>
    </dgm:pt>
    <dgm:pt modelId="{27450206-F871-468E-80AC-310B00750D5C}" type="pres">
      <dgm:prSet presAssocID="{2BBD4B76-260D-4BA7-BEF7-9F415370157A}" presName="horz1" presStyleCnt="0"/>
      <dgm:spPr/>
    </dgm:pt>
    <dgm:pt modelId="{F035AC18-5F9A-4367-A23E-C6A250B1A28D}" type="pres">
      <dgm:prSet presAssocID="{2BBD4B76-260D-4BA7-BEF7-9F415370157A}" presName="tx1" presStyleLbl="revTx" presStyleIdx="3" presStyleCnt="5"/>
      <dgm:spPr/>
    </dgm:pt>
    <dgm:pt modelId="{E0E60695-D79C-4298-ACB2-7172998AE006}" type="pres">
      <dgm:prSet presAssocID="{2BBD4B76-260D-4BA7-BEF7-9F415370157A}" presName="vert1" presStyleCnt="0"/>
      <dgm:spPr/>
    </dgm:pt>
    <dgm:pt modelId="{7878EDE0-91B7-4A44-9441-96CAD8DBF6DC}" type="pres">
      <dgm:prSet presAssocID="{66F9797B-13D6-4600-8DE7-9081AC14F5CA}" presName="thickLine" presStyleLbl="alignNode1" presStyleIdx="4" presStyleCnt="5"/>
      <dgm:spPr/>
    </dgm:pt>
    <dgm:pt modelId="{167DA325-F6C1-4275-84DD-D618A14C4B8C}" type="pres">
      <dgm:prSet presAssocID="{66F9797B-13D6-4600-8DE7-9081AC14F5CA}" presName="horz1" presStyleCnt="0"/>
      <dgm:spPr/>
    </dgm:pt>
    <dgm:pt modelId="{926873E9-97E4-493C-B349-0111A9304E21}" type="pres">
      <dgm:prSet presAssocID="{66F9797B-13D6-4600-8DE7-9081AC14F5CA}" presName="tx1" presStyleLbl="revTx" presStyleIdx="4" presStyleCnt="5"/>
      <dgm:spPr/>
    </dgm:pt>
    <dgm:pt modelId="{4E41E086-FC69-474A-9C80-9BBEEDFE9E5E}" type="pres">
      <dgm:prSet presAssocID="{66F9797B-13D6-4600-8DE7-9081AC14F5CA}" presName="vert1" presStyleCnt="0"/>
      <dgm:spPr/>
    </dgm:pt>
  </dgm:ptLst>
  <dgm:cxnLst>
    <dgm:cxn modelId="{41EDE039-5A99-4279-BFBA-52E99C220F8F}" type="presOf" srcId="{2BBD4B76-260D-4BA7-BEF7-9F415370157A}" destId="{F035AC18-5F9A-4367-A23E-C6A250B1A28D}" srcOrd="0" destOrd="0" presId="urn:microsoft.com/office/officeart/2008/layout/LinedList"/>
    <dgm:cxn modelId="{493C034F-E4D5-495D-9372-89C6116BA74D}" srcId="{EC9AFDC0-4498-4423-9C74-BDE95A79804C}" destId="{6BFE8648-585B-48CE-B268-0796F8D3CDBB}" srcOrd="1" destOrd="0" parTransId="{0B23512E-F007-4D48-9851-D50A3B3A790D}" sibTransId="{CA11B050-A64A-4A14-A75A-55B24F6B6257}"/>
    <dgm:cxn modelId="{702FED78-330C-445F-A3DE-0AFC01162BD0}" type="presOf" srcId="{66F9797B-13D6-4600-8DE7-9081AC14F5CA}" destId="{926873E9-97E4-493C-B349-0111A9304E21}" srcOrd="0" destOrd="0" presId="urn:microsoft.com/office/officeart/2008/layout/LinedList"/>
    <dgm:cxn modelId="{1EFF7B5A-2A07-4DE2-8FBF-C2E019CAB362}" type="presOf" srcId="{21974793-FD0C-4002-9D53-82C6FE2EE2BC}" destId="{9F83EF68-B83D-4BDA-B97D-72DF3B168B9F}" srcOrd="0" destOrd="0" presId="urn:microsoft.com/office/officeart/2008/layout/LinedList"/>
    <dgm:cxn modelId="{83525692-81DD-4F03-A43E-721FB29F4BD1}" srcId="{EC9AFDC0-4498-4423-9C74-BDE95A79804C}" destId="{66F9797B-13D6-4600-8DE7-9081AC14F5CA}" srcOrd="4" destOrd="0" parTransId="{F3D2775C-ABB0-4AB1-973F-31A31E4941D2}" sibTransId="{FD8D6ECB-1970-4A4E-8B39-2E825F9DCDBD}"/>
    <dgm:cxn modelId="{5E793AA5-8F4A-4432-A4C5-0C9C6839A3C1}" type="presOf" srcId="{EC9AFDC0-4498-4423-9C74-BDE95A79804C}" destId="{99EAFB90-7BFF-4064-B0DA-E2AEC0D7315E}" srcOrd="0" destOrd="0" presId="urn:microsoft.com/office/officeart/2008/layout/LinedList"/>
    <dgm:cxn modelId="{9EEDC0B8-2A77-4B4E-9F4D-702EAC19391A}" srcId="{EC9AFDC0-4498-4423-9C74-BDE95A79804C}" destId="{21974793-FD0C-4002-9D53-82C6FE2EE2BC}" srcOrd="2" destOrd="0" parTransId="{A99D73E6-B47D-42E5-9EDA-48CAE31ED7C4}" sibTransId="{38DC2370-DF39-454D-801A-A31D877184B0}"/>
    <dgm:cxn modelId="{CAA599CB-C672-4805-8A70-071795BB0F1E}" srcId="{EC9AFDC0-4498-4423-9C74-BDE95A79804C}" destId="{2BBD4B76-260D-4BA7-BEF7-9F415370157A}" srcOrd="3" destOrd="0" parTransId="{304EDAB1-2909-4351-8BA7-28B6F487A2F5}" sibTransId="{C3C209D3-9827-48B1-8C22-CC21D487F85B}"/>
    <dgm:cxn modelId="{2D9091DF-C80D-4CF4-9830-D41F17DCB589}" type="presOf" srcId="{6BFE8648-585B-48CE-B268-0796F8D3CDBB}" destId="{1C9651F3-14C1-493F-B578-C57026150644}" srcOrd="0" destOrd="0" presId="urn:microsoft.com/office/officeart/2008/layout/LinedList"/>
    <dgm:cxn modelId="{7216CEE4-7FB1-45BF-9FC9-E9D4EE40FE00}" srcId="{EC9AFDC0-4498-4423-9C74-BDE95A79804C}" destId="{5EF43584-86AE-43F7-B5D2-C82E240B3E09}" srcOrd="0" destOrd="0" parTransId="{F76E8F68-37D2-441A-B4A5-80C0CA6D49B8}" sibTransId="{7FF993EB-324F-4FD3-8642-9C5C7AB0242B}"/>
    <dgm:cxn modelId="{8A4560ED-9B05-4292-BC8D-96C4AF9B853E}" type="presOf" srcId="{5EF43584-86AE-43F7-B5D2-C82E240B3E09}" destId="{8D6503EB-25E4-4EB0-BB10-BB977D7FB3E0}" srcOrd="0" destOrd="0" presId="urn:microsoft.com/office/officeart/2008/layout/LinedList"/>
    <dgm:cxn modelId="{D3425969-738E-4D56-9636-FCB1BEF543D8}" type="presParOf" srcId="{99EAFB90-7BFF-4064-B0DA-E2AEC0D7315E}" destId="{B041B75B-F044-4F94-B9A8-CB94203BEB7C}" srcOrd="0" destOrd="0" presId="urn:microsoft.com/office/officeart/2008/layout/LinedList"/>
    <dgm:cxn modelId="{3622536E-163F-45BD-97E8-D3CAE8FAE83F}" type="presParOf" srcId="{99EAFB90-7BFF-4064-B0DA-E2AEC0D7315E}" destId="{AA8A04E8-1342-43E2-8918-C11BDEFC328F}" srcOrd="1" destOrd="0" presId="urn:microsoft.com/office/officeart/2008/layout/LinedList"/>
    <dgm:cxn modelId="{A29FC043-73E7-461A-AB6A-9A3F77863A13}" type="presParOf" srcId="{AA8A04E8-1342-43E2-8918-C11BDEFC328F}" destId="{8D6503EB-25E4-4EB0-BB10-BB977D7FB3E0}" srcOrd="0" destOrd="0" presId="urn:microsoft.com/office/officeart/2008/layout/LinedList"/>
    <dgm:cxn modelId="{7A8651E5-9258-427E-B692-8F66CAEF2CA2}" type="presParOf" srcId="{AA8A04E8-1342-43E2-8918-C11BDEFC328F}" destId="{623125E4-E2C1-44DA-B280-80DB70E43692}" srcOrd="1" destOrd="0" presId="urn:microsoft.com/office/officeart/2008/layout/LinedList"/>
    <dgm:cxn modelId="{38A5881C-A2B9-42A6-BB30-E2949DC49846}" type="presParOf" srcId="{99EAFB90-7BFF-4064-B0DA-E2AEC0D7315E}" destId="{E30692F9-FA68-492E-ACF1-1169635AA632}" srcOrd="2" destOrd="0" presId="urn:microsoft.com/office/officeart/2008/layout/LinedList"/>
    <dgm:cxn modelId="{684C0828-83D7-4158-9609-9160E234D9C6}" type="presParOf" srcId="{99EAFB90-7BFF-4064-B0DA-E2AEC0D7315E}" destId="{74AE4C98-4FEF-4164-B37C-DB7116FB3325}" srcOrd="3" destOrd="0" presId="urn:microsoft.com/office/officeart/2008/layout/LinedList"/>
    <dgm:cxn modelId="{35AAB8BB-E47A-4408-9F74-1AD757971D32}" type="presParOf" srcId="{74AE4C98-4FEF-4164-B37C-DB7116FB3325}" destId="{1C9651F3-14C1-493F-B578-C57026150644}" srcOrd="0" destOrd="0" presId="urn:microsoft.com/office/officeart/2008/layout/LinedList"/>
    <dgm:cxn modelId="{639657F2-6AB6-43B6-AE95-D314A112CC08}" type="presParOf" srcId="{74AE4C98-4FEF-4164-B37C-DB7116FB3325}" destId="{F23EB7C3-C914-474F-AA1C-E9A1F3894464}" srcOrd="1" destOrd="0" presId="urn:microsoft.com/office/officeart/2008/layout/LinedList"/>
    <dgm:cxn modelId="{A8C22791-2D17-4BF6-9BB1-BC5A347D35E7}" type="presParOf" srcId="{99EAFB90-7BFF-4064-B0DA-E2AEC0D7315E}" destId="{2B0CC128-6924-420A-9483-14BA925692A1}" srcOrd="4" destOrd="0" presId="urn:microsoft.com/office/officeart/2008/layout/LinedList"/>
    <dgm:cxn modelId="{63DBC43B-F095-4495-ACAC-50E3669D667B}" type="presParOf" srcId="{99EAFB90-7BFF-4064-B0DA-E2AEC0D7315E}" destId="{09AF9A67-34CC-4C6E-917A-E29C2D21CCE0}" srcOrd="5" destOrd="0" presId="urn:microsoft.com/office/officeart/2008/layout/LinedList"/>
    <dgm:cxn modelId="{9CB35B24-43CD-4927-99DA-AEF9052B9E96}" type="presParOf" srcId="{09AF9A67-34CC-4C6E-917A-E29C2D21CCE0}" destId="{9F83EF68-B83D-4BDA-B97D-72DF3B168B9F}" srcOrd="0" destOrd="0" presId="urn:microsoft.com/office/officeart/2008/layout/LinedList"/>
    <dgm:cxn modelId="{65D764DF-4F7B-4948-A4ED-98A02AF1B843}" type="presParOf" srcId="{09AF9A67-34CC-4C6E-917A-E29C2D21CCE0}" destId="{9B3E2DA2-E808-4787-B462-95BA1208844D}" srcOrd="1" destOrd="0" presId="urn:microsoft.com/office/officeart/2008/layout/LinedList"/>
    <dgm:cxn modelId="{8D43103D-C928-4BDD-9850-6CD688796766}" type="presParOf" srcId="{99EAFB90-7BFF-4064-B0DA-E2AEC0D7315E}" destId="{B73A8B5F-1B5B-4FF1-AE1E-25B5544635AB}" srcOrd="6" destOrd="0" presId="urn:microsoft.com/office/officeart/2008/layout/LinedList"/>
    <dgm:cxn modelId="{67BFD659-2BF5-4121-BA75-0DC7925F2DD8}" type="presParOf" srcId="{99EAFB90-7BFF-4064-B0DA-E2AEC0D7315E}" destId="{27450206-F871-468E-80AC-310B00750D5C}" srcOrd="7" destOrd="0" presId="urn:microsoft.com/office/officeart/2008/layout/LinedList"/>
    <dgm:cxn modelId="{EE1DCDBC-3621-47FC-AAAA-A30549F5A3F8}" type="presParOf" srcId="{27450206-F871-468E-80AC-310B00750D5C}" destId="{F035AC18-5F9A-4367-A23E-C6A250B1A28D}" srcOrd="0" destOrd="0" presId="urn:microsoft.com/office/officeart/2008/layout/LinedList"/>
    <dgm:cxn modelId="{0A3ABB34-F44F-44CA-B3DD-01471266D220}" type="presParOf" srcId="{27450206-F871-468E-80AC-310B00750D5C}" destId="{E0E60695-D79C-4298-ACB2-7172998AE006}" srcOrd="1" destOrd="0" presId="urn:microsoft.com/office/officeart/2008/layout/LinedList"/>
    <dgm:cxn modelId="{C2DB244C-2B52-49E2-AB86-E273DFD3214D}" type="presParOf" srcId="{99EAFB90-7BFF-4064-B0DA-E2AEC0D7315E}" destId="{7878EDE0-91B7-4A44-9441-96CAD8DBF6DC}" srcOrd="8" destOrd="0" presId="urn:microsoft.com/office/officeart/2008/layout/LinedList"/>
    <dgm:cxn modelId="{D2B45EC5-EE03-4815-B89B-416BC1228A60}" type="presParOf" srcId="{99EAFB90-7BFF-4064-B0DA-E2AEC0D7315E}" destId="{167DA325-F6C1-4275-84DD-D618A14C4B8C}" srcOrd="9" destOrd="0" presId="urn:microsoft.com/office/officeart/2008/layout/LinedList"/>
    <dgm:cxn modelId="{C1C72DC6-3456-408E-8398-82A92E18818A}" type="presParOf" srcId="{167DA325-F6C1-4275-84DD-D618A14C4B8C}" destId="{926873E9-97E4-493C-B349-0111A9304E21}" srcOrd="0" destOrd="0" presId="urn:microsoft.com/office/officeart/2008/layout/LinedList"/>
    <dgm:cxn modelId="{2A9AA094-FF80-4F0F-A66F-93825874AA0D}" type="presParOf" srcId="{167DA325-F6C1-4275-84DD-D618A14C4B8C}" destId="{4E41E086-FC69-474A-9C80-9BBEEDFE9E5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6A0493-67D1-4A24-9859-EAB4B63ED1D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9EEC9537-7838-457A-A388-50E8AD910E27}">
      <dgm:prSet custT="1"/>
      <dgm:spPr/>
      <dgm:t>
        <a:bodyPr/>
        <a:lstStyle/>
        <a:p>
          <a:pPr rtl="0"/>
          <a:r>
            <a:rPr lang="en-US" sz="1800" dirty="0"/>
            <a:t>Case Study 1</a:t>
          </a:r>
          <a:r>
            <a:rPr lang="en-US" sz="1800" dirty="0">
              <a:latin typeface="Calibri"/>
            </a:rPr>
            <a:t> </a:t>
          </a:r>
          <a:r>
            <a:rPr lang="en-US" sz="1800" dirty="0"/>
            <a:t>(Operation Analytics)</a:t>
          </a:r>
          <a:endParaRPr lang="en-IN" sz="1800" dirty="0">
            <a:latin typeface="Calibri"/>
          </a:endParaRPr>
        </a:p>
      </dgm:t>
    </dgm:pt>
    <dgm:pt modelId="{A950B3DF-A8BF-44A4-983C-CA4B5905D066}" type="parTrans" cxnId="{CBF9081C-287B-4E5D-9EDC-EAB016251174}">
      <dgm:prSet/>
      <dgm:spPr/>
      <dgm:t>
        <a:bodyPr/>
        <a:lstStyle/>
        <a:p>
          <a:endParaRPr lang="en-IN" sz="1800"/>
        </a:p>
      </dgm:t>
    </dgm:pt>
    <dgm:pt modelId="{8AAE6C11-FE60-4F90-9B41-44F80F2945A6}" type="sibTrans" cxnId="{CBF9081C-287B-4E5D-9EDC-EAB016251174}">
      <dgm:prSet/>
      <dgm:spPr/>
      <dgm:t>
        <a:bodyPr/>
        <a:lstStyle/>
        <a:p>
          <a:endParaRPr lang="en-IN" sz="1800"/>
        </a:p>
      </dgm:t>
    </dgm:pt>
    <dgm:pt modelId="{6EAA9C10-424E-4F7C-9950-F726EB3E24F7}">
      <dgm:prSet custT="1"/>
      <dgm:spPr/>
      <dgm:t>
        <a:bodyPr/>
        <a:lstStyle/>
        <a:p>
          <a:pPr rtl="0"/>
          <a:r>
            <a:rPr lang="en-US" sz="1800" dirty="0"/>
            <a:t>The first case involves an analysis of the job data to improve operational efficiency.</a:t>
          </a:r>
          <a:r>
            <a:rPr lang="en-US" sz="1800" dirty="0">
              <a:latin typeface="Calibri"/>
            </a:rPr>
            <a:t> </a:t>
          </a:r>
          <a:endParaRPr lang="en-IN" sz="1800" dirty="0"/>
        </a:p>
      </dgm:t>
    </dgm:pt>
    <dgm:pt modelId="{315A3F85-7CA4-483E-9B14-59AF616B6E90}" type="parTrans" cxnId="{B28FFB4A-E709-465F-83F9-CB8A787FF054}">
      <dgm:prSet/>
      <dgm:spPr/>
      <dgm:t>
        <a:bodyPr/>
        <a:lstStyle/>
        <a:p>
          <a:endParaRPr lang="en-IN" sz="1800"/>
        </a:p>
      </dgm:t>
    </dgm:pt>
    <dgm:pt modelId="{26E551ED-30D2-4802-864A-FFB30A7F8BE1}" type="sibTrans" cxnId="{B28FFB4A-E709-465F-83F9-CB8A787FF054}">
      <dgm:prSet/>
      <dgm:spPr/>
      <dgm:t>
        <a:bodyPr/>
        <a:lstStyle/>
        <a:p>
          <a:endParaRPr lang="en-IN" sz="1800"/>
        </a:p>
      </dgm:t>
    </dgm:pt>
    <dgm:pt modelId="{10560953-D600-4D9D-9C67-EA1F96973AF9}">
      <dgm:prSet custT="1"/>
      <dgm:spPr/>
      <dgm:t>
        <a:bodyPr/>
        <a:lstStyle/>
        <a:p>
          <a:pPr rtl="0"/>
          <a:r>
            <a:rPr lang="en-US" sz="1800" dirty="0"/>
            <a:t>Various metrics such as </a:t>
          </a:r>
          <a:r>
            <a:rPr lang="en-US" sz="1800" dirty="0">
              <a:latin typeface="Calibri"/>
            </a:rPr>
            <a:t>Throughput</a:t>
          </a:r>
          <a:r>
            <a:rPr lang="en-US" sz="1800" dirty="0"/>
            <a:t>, Productivity, Percentage Share etc., are extracted from the provided data and recommendations for improvements are to be made</a:t>
          </a:r>
          <a:endParaRPr lang="en-IN" sz="1800" dirty="0"/>
        </a:p>
      </dgm:t>
    </dgm:pt>
    <dgm:pt modelId="{12292CED-6185-4BF5-8068-0023B54A7C2B}" type="parTrans" cxnId="{C8D8099A-171D-4CCA-A09F-F7EFD4014F23}">
      <dgm:prSet/>
      <dgm:spPr/>
      <dgm:t>
        <a:bodyPr/>
        <a:lstStyle/>
        <a:p>
          <a:endParaRPr lang="en-IN" sz="1800"/>
        </a:p>
      </dgm:t>
    </dgm:pt>
    <dgm:pt modelId="{D25016D2-4A51-49EF-89CC-95EFF53DEDD3}" type="sibTrans" cxnId="{C8D8099A-171D-4CCA-A09F-F7EFD4014F23}">
      <dgm:prSet/>
      <dgm:spPr/>
      <dgm:t>
        <a:bodyPr/>
        <a:lstStyle/>
        <a:p>
          <a:endParaRPr lang="en-IN" sz="1800"/>
        </a:p>
      </dgm:t>
    </dgm:pt>
    <dgm:pt modelId="{9543B774-325D-430C-9972-3451BAC14FFB}">
      <dgm:prSet custT="1"/>
      <dgm:spPr/>
      <dgm:t>
        <a:bodyPr/>
        <a:lstStyle/>
        <a:p>
          <a:pPr rtl="0"/>
          <a:r>
            <a:rPr lang="en-US" sz="1800" dirty="0">
              <a:cs typeface="Calibri"/>
            </a:rPr>
            <a:t>Case Study 2 (Metric Analytics)</a:t>
          </a:r>
          <a:endParaRPr lang="en-IN" sz="1800" dirty="0"/>
        </a:p>
      </dgm:t>
    </dgm:pt>
    <dgm:pt modelId="{A80AF640-B29E-46C9-A023-1B661422B42D}" type="parTrans" cxnId="{F9A56372-F6FD-40F3-A476-83666F6452B2}">
      <dgm:prSet/>
      <dgm:spPr/>
      <dgm:t>
        <a:bodyPr/>
        <a:lstStyle/>
        <a:p>
          <a:endParaRPr lang="en-IN" sz="1800"/>
        </a:p>
      </dgm:t>
    </dgm:pt>
    <dgm:pt modelId="{B865BA1B-D5E0-45E8-B217-6304417B5646}" type="sibTrans" cxnId="{F9A56372-F6FD-40F3-A476-83666F6452B2}">
      <dgm:prSet/>
      <dgm:spPr/>
      <dgm:t>
        <a:bodyPr/>
        <a:lstStyle/>
        <a:p>
          <a:endParaRPr lang="en-IN" sz="1800"/>
        </a:p>
      </dgm:t>
    </dgm:pt>
    <dgm:pt modelId="{7DA14EBA-A3B9-4755-A124-4CE270AB8F95}">
      <dgm:prSet custT="1"/>
      <dgm:spPr/>
      <dgm:t>
        <a:bodyPr/>
        <a:lstStyle/>
        <a:p>
          <a:pPr rtl="0"/>
          <a:r>
            <a:rPr lang="en-US" sz="1800" dirty="0">
              <a:cs typeface="Calibri"/>
            </a:rPr>
            <a:t>The second case study involves investigating data to draw better conclusions. </a:t>
          </a:r>
          <a:endParaRPr lang="en-IN" sz="1800" dirty="0"/>
        </a:p>
      </dgm:t>
    </dgm:pt>
    <dgm:pt modelId="{204082B0-D07D-4B38-9E59-71E607BE28BF}" type="parTrans" cxnId="{C3991F8F-6837-4EBB-8744-9153052B498E}">
      <dgm:prSet/>
      <dgm:spPr/>
      <dgm:t>
        <a:bodyPr/>
        <a:lstStyle/>
        <a:p>
          <a:endParaRPr lang="en-IN" sz="1800"/>
        </a:p>
      </dgm:t>
    </dgm:pt>
    <dgm:pt modelId="{BD7E9FFE-D155-41E7-8437-2294B0464CEC}" type="sibTrans" cxnId="{C3991F8F-6837-4EBB-8744-9153052B498E}">
      <dgm:prSet/>
      <dgm:spPr/>
      <dgm:t>
        <a:bodyPr/>
        <a:lstStyle/>
        <a:p>
          <a:endParaRPr lang="en-IN" sz="1800"/>
        </a:p>
      </dgm:t>
    </dgm:pt>
    <dgm:pt modelId="{EC166153-6431-4E58-99F6-B8AE88214A15}">
      <dgm:prSet custT="1"/>
      <dgm:spPr/>
      <dgm:t>
        <a:bodyPr/>
        <a:lstStyle/>
        <a:p>
          <a:r>
            <a:rPr lang="en-US" sz="1800" dirty="0">
              <a:cs typeface="Calibri"/>
            </a:rPr>
            <a:t>Metrics to identify patterns and trends such as User Growth, User Engagement, Cohort Retention Analysis and Email Engagement Metrics are extracted and used to find the best ways to improve productivity.</a:t>
          </a:r>
          <a:endParaRPr lang="en-US" sz="1800" dirty="0">
            <a:ea typeface="Calibri"/>
            <a:cs typeface="Calibri"/>
          </a:endParaRPr>
        </a:p>
      </dgm:t>
    </dgm:pt>
    <dgm:pt modelId="{141FD30A-2E2C-461B-B780-80A9C4533B67}" type="parTrans" cxnId="{3F69732B-ABAE-4FE9-AB58-957C1EFE04F2}">
      <dgm:prSet/>
      <dgm:spPr/>
      <dgm:t>
        <a:bodyPr/>
        <a:lstStyle/>
        <a:p>
          <a:endParaRPr lang="en-IN" sz="1800"/>
        </a:p>
      </dgm:t>
    </dgm:pt>
    <dgm:pt modelId="{967A2993-416F-4F3E-A28F-8C23F88E6A98}" type="sibTrans" cxnId="{3F69732B-ABAE-4FE9-AB58-957C1EFE04F2}">
      <dgm:prSet/>
      <dgm:spPr/>
      <dgm:t>
        <a:bodyPr/>
        <a:lstStyle/>
        <a:p>
          <a:endParaRPr lang="en-IN" sz="1800"/>
        </a:p>
      </dgm:t>
    </dgm:pt>
    <dgm:pt modelId="{9BFF7040-7A06-4C41-9BA0-38F010C021FF}" type="pres">
      <dgm:prSet presAssocID="{1F6A0493-67D1-4A24-9859-EAB4B63ED1D7}" presName="Name0" presStyleCnt="0">
        <dgm:presLayoutVars>
          <dgm:dir/>
          <dgm:animLvl val="lvl"/>
          <dgm:resizeHandles val="exact"/>
        </dgm:presLayoutVars>
      </dgm:prSet>
      <dgm:spPr/>
    </dgm:pt>
    <dgm:pt modelId="{726CD895-562D-4682-8F58-19D46D23BF45}" type="pres">
      <dgm:prSet presAssocID="{9EEC9537-7838-457A-A388-50E8AD910E27}" presName="composite" presStyleCnt="0"/>
      <dgm:spPr/>
    </dgm:pt>
    <dgm:pt modelId="{2DA5EAC2-89E4-4F03-BCF4-1604322BA727}" type="pres">
      <dgm:prSet presAssocID="{9EEC9537-7838-457A-A388-50E8AD910E27}" presName="parTx" presStyleLbl="alignNode1" presStyleIdx="0" presStyleCnt="2">
        <dgm:presLayoutVars>
          <dgm:chMax val="0"/>
          <dgm:chPref val="0"/>
          <dgm:bulletEnabled val="1"/>
        </dgm:presLayoutVars>
      </dgm:prSet>
      <dgm:spPr/>
    </dgm:pt>
    <dgm:pt modelId="{BC9B6AB6-BDE0-4A07-83C5-EAEC7DA05EC9}" type="pres">
      <dgm:prSet presAssocID="{9EEC9537-7838-457A-A388-50E8AD910E27}" presName="desTx" presStyleLbl="alignAccFollowNode1" presStyleIdx="0" presStyleCnt="2">
        <dgm:presLayoutVars>
          <dgm:bulletEnabled val="1"/>
        </dgm:presLayoutVars>
      </dgm:prSet>
      <dgm:spPr/>
    </dgm:pt>
    <dgm:pt modelId="{1827EA4A-F437-477A-931C-00EB5AD4BB53}" type="pres">
      <dgm:prSet presAssocID="{8AAE6C11-FE60-4F90-9B41-44F80F2945A6}" presName="space" presStyleCnt="0"/>
      <dgm:spPr/>
    </dgm:pt>
    <dgm:pt modelId="{3408F333-2E42-4052-B3A2-62D31273202E}" type="pres">
      <dgm:prSet presAssocID="{9543B774-325D-430C-9972-3451BAC14FFB}" presName="composite" presStyleCnt="0"/>
      <dgm:spPr/>
    </dgm:pt>
    <dgm:pt modelId="{90CD3A71-E690-4713-AFAD-658D97196109}" type="pres">
      <dgm:prSet presAssocID="{9543B774-325D-430C-9972-3451BAC14FFB}" presName="parTx" presStyleLbl="alignNode1" presStyleIdx="1" presStyleCnt="2">
        <dgm:presLayoutVars>
          <dgm:chMax val="0"/>
          <dgm:chPref val="0"/>
          <dgm:bulletEnabled val="1"/>
        </dgm:presLayoutVars>
      </dgm:prSet>
      <dgm:spPr/>
    </dgm:pt>
    <dgm:pt modelId="{1BA2F832-1324-45DA-933D-0D94969D537B}" type="pres">
      <dgm:prSet presAssocID="{9543B774-325D-430C-9972-3451BAC14FFB}" presName="desTx" presStyleLbl="alignAccFollowNode1" presStyleIdx="1" presStyleCnt="2">
        <dgm:presLayoutVars>
          <dgm:bulletEnabled val="1"/>
        </dgm:presLayoutVars>
      </dgm:prSet>
      <dgm:spPr/>
    </dgm:pt>
  </dgm:ptLst>
  <dgm:cxnLst>
    <dgm:cxn modelId="{835D490F-51F0-4131-864A-A7F2DD97D2DB}" type="presOf" srcId="{6EAA9C10-424E-4F7C-9950-F726EB3E24F7}" destId="{BC9B6AB6-BDE0-4A07-83C5-EAEC7DA05EC9}" srcOrd="0" destOrd="0" presId="urn:microsoft.com/office/officeart/2005/8/layout/hList1"/>
    <dgm:cxn modelId="{CBF9081C-287B-4E5D-9EDC-EAB016251174}" srcId="{1F6A0493-67D1-4A24-9859-EAB4B63ED1D7}" destId="{9EEC9537-7838-457A-A388-50E8AD910E27}" srcOrd="0" destOrd="0" parTransId="{A950B3DF-A8BF-44A4-983C-CA4B5905D066}" sibTransId="{8AAE6C11-FE60-4F90-9B41-44F80F2945A6}"/>
    <dgm:cxn modelId="{3F69732B-ABAE-4FE9-AB58-957C1EFE04F2}" srcId="{9543B774-325D-430C-9972-3451BAC14FFB}" destId="{EC166153-6431-4E58-99F6-B8AE88214A15}" srcOrd="1" destOrd="0" parTransId="{141FD30A-2E2C-461B-B780-80A9C4533B67}" sibTransId="{967A2993-416F-4F3E-A28F-8C23F88E6A98}"/>
    <dgm:cxn modelId="{98D7493A-E767-4D18-BB45-C5B922C63080}" type="presOf" srcId="{EC166153-6431-4E58-99F6-B8AE88214A15}" destId="{1BA2F832-1324-45DA-933D-0D94969D537B}" srcOrd="0" destOrd="1" presId="urn:microsoft.com/office/officeart/2005/8/layout/hList1"/>
    <dgm:cxn modelId="{B28FFB4A-E709-465F-83F9-CB8A787FF054}" srcId="{9EEC9537-7838-457A-A388-50E8AD910E27}" destId="{6EAA9C10-424E-4F7C-9950-F726EB3E24F7}" srcOrd="0" destOrd="0" parTransId="{315A3F85-7CA4-483E-9B14-59AF616B6E90}" sibTransId="{26E551ED-30D2-4802-864A-FFB30A7F8BE1}"/>
    <dgm:cxn modelId="{F9A56372-F6FD-40F3-A476-83666F6452B2}" srcId="{1F6A0493-67D1-4A24-9859-EAB4B63ED1D7}" destId="{9543B774-325D-430C-9972-3451BAC14FFB}" srcOrd="1" destOrd="0" parTransId="{A80AF640-B29E-46C9-A023-1B661422B42D}" sibTransId="{B865BA1B-D5E0-45E8-B217-6304417B5646}"/>
    <dgm:cxn modelId="{31155379-5E92-46EA-B46B-E1087C275D71}" type="presOf" srcId="{9543B774-325D-430C-9972-3451BAC14FFB}" destId="{90CD3A71-E690-4713-AFAD-658D97196109}" srcOrd="0" destOrd="0" presId="urn:microsoft.com/office/officeart/2005/8/layout/hList1"/>
    <dgm:cxn modelId="{C3991F8F-6837-4EBB-8744-9153052B498E}" srcId="{9543B774-325D-430C-9972-3451BAC14FFB}" destId="{7DA14EBA-A3B9-4755-A124-4CE270AB8F95}" srcOrd="0" destOrd="0" parTransId="{204082B0-D07D-4B38-9E59-71E607BE28BF}" sibTransId="{BD7E9FFE-D155-41E7-8437-2294B0464CEC}"/>
    <dgm:cxn modelId="{C8D8099A-171D-4CCA-A09F-F7EFD4014F23}" srcId="{9EEC9537-7838-457A-A388-50E8AD910E27}" destId="{10560953-D600-4D9D-9C67-EA1F96973AF9}" srcOrd="1" destOrd="0" parTransId="{12292CED-6185-4BF5-8068-0023B54A7C2B}" sibTransId="{D25016D2-4A51-49EF-89CC-95EFF53DEDD3}"/>
    <dgm:cxn modelId="{5526F1A7-E2B0-4A76-9C0E-44014A6F13E0}" type="presOf" srcId="{7DA14EBA-A3B9-4755-A124-4CE270AB8F95}" destId="{1BA2F832-1324-45DA-933D-0D94969D537B}" srcOrd="0" destOrd="0" presId="urn:microsoft.com/office/officeart/2005/8/layout/hList1"/>
    <dgm:cxn modelId="{2170EFA9-11EA-4F4E-81AE-09E885D2CCF1}" type="presOf" srcId="{9EEC9537-7838-457A-A388-50E8AD910E27}" destId="{2DA5EAC2-89E4-4F03-BCF4-1604322BA727}" srcOrd="0" destOrd="0" presId="urn:microsoft.com/office/officeart/2005/8/layout/hList1"/>
    <dgm:cxn modelId="{32F172D0-B84D-416B-95F8-21774EEE114C}" type="presOf" srcId="{1F6A0493-67D1-4A24-9859-EAB4B63ED1D7}" destId="{9BFF7040-7A06-4C41-9BA0-38F010C021FF}" srcOrd="0" destOrd="0" presId="urn:microsoft.com/office/officeart/2005/8/layout/hList1"/>
    <dgm:cxn modelId="{9B2BC8DC-0BEA-403A-B913-62169A80A2E5}" type="presOf" srcId="{10560953-D600-4D9D-9C67-EA1F96973AF9}" destId="{BC9B6AB6-BDE0-4A07-83C5-EAEC7DA05EC9}" srcOrd="0" destOrd="1" presId="urn:microsoft.com/office/officeart/2005/8/layout/hList1"/>
    <dgm:cxn modelId="{9DB415EB-3887-4F63-9629-5C0F8CDFE5E7}" type="presParOf" srcId="{9BFF7040-7A06-4C41-9BA0-38F010C021FF}" destId="{726CD895-562D-4682-8F58-19D46D23BF45}" srcOrd="0" destOrd="0" presId="urn:microsoft.com/office/officeart/2005/8/layout/hList1"/>
    <dgm:cxn modelId="{AC4913EE-1DB8-44C7-94AB-ED4840167846}" type="presParOf" srcId="{726CD895-562D-4682-8F58-19D46D23BF45}" destId="{2DA5EAC2-89E4-4F03-BCF4-1604322BA727}" srcOrd="0" destOrd="0" presId="urn:microsoft.com/office/officeart/2005/8/layout/hList1"/>
    <dgm:cxn modelId="{4A49CD5F-69D3-4DAC-A80F-8A6748F7A4BC}" type="presParOf" srcId="{726CD895-562D-4682-8F58-19D46D23BF45}" destId="{BC9B6AB6-BDE0-4A07-83C5-EAEC7DA05EC9}" srcOrd="1" destOrd="0" presId="urn:microsoft.com/office/officeart/2005/8/layout/hList1"/>
    <dgm:cxn modelId="{9E1F823D-C817-4A2D-8047-F43DD2CE69D0}" type="presParOf" srcId="{9BFF7040-7A06-4C41-9BA0-38F010C021FF}" destId="{1827EA4A-F437-477A-931C-00EB5AD4BB53}" srcOrd="1" destOrd="0" presId="urn:microsoft.com/office/officeart/2005/8/layout/hList1"/>
    <dgm:cxn modelId="{59F054FB-5ECC-42B0-A54B-43EF74C75D9F}" type="presParOf" srcId="{9BFF7040-7A06-4C41-9BA0-38F010C021FF}" destId="{3408F333-2E42-4052-B3A2-62D31273202E}" srcOrd="2" destOrd="0" presId="urn:microsoft.com/office/officeart/2005/8/layout/hList1"/>
    <dgm:cxn modelId="{E8772AFB-EE97-4756-AB08-3531F6DE6AA5}" type="presParOf" srcId="{3408F333-2E42-4052-B3A2-62D31273202E}" destId="{90CD3A71-E690-4713-AFAD-658D97196109}" srcOrd="0" destOrd="0" presId="urn:microsoft.com/office/officeart/2005/8/layout/hList1"/>
    <dgm:cxn modelId="{3E28511D-EBA2-406C-9685-DAA6B9085729}" type="presParOf" srcId="{3408F333-2E42-4052-B3A2-62D31273202E}" destId="{1BA2F832-1324-45DA-933D-0D94969D537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1A910F-3BC7-4A78-8310-06DFD844B7D7}" type="doc">
      <dgm:prSet loTypeId="urn:microsoft.com/office/officeart/2005/8/layout/chevron2" loCatId="process" qsTypeId="urn:microsoft.com/office/officeart/2005/8/quickstyle/simple1" qsCatId="simple" csTypeId="urn:microsoft.com/office/officeart/2005/8/colors/accent1_2" csCatId="accent1" phldr="1"/>
      <dgm:spPr/>
    </dgm:pt>
    <dgm:pt modelId="{C310E1E6-AEDD-411B-BA0C-F5754953CD24}">
      <dgm:prSet phldrT="[Text]" phldr="0" custT="1"/>
      <dgm:spPr/>
      <dgm:t>
        <a:bodyPr/>
        <a:lstStyle/>
        <a:p>
          <a:pPr rtl="0"/>
          <a:r>
            <a:rPr lang="en-US" sz="1100" b="1" dirty="0">
              <a:latin typeface="+mn-lt"/>
            </a:rPr>
            <a:t>Database Creation</a:t>
          </a:r>
        </a:p>
      </dgm:t>
    </dgm:pt>
    <dgm:pt modelId="{4F647E4A-6A46-471E-A62D-DD1103DA813F}" type="parTrans" cxnId="{A2F204B5-F5A0-48A0-9A2E-5907AEDDAF0C}">
      <dgm:prSet/>
      <dgm:spPr/>
      <dgm:t>
        <a:bodyPr/>
        <a:lstStyle/>
        <a:p>
          <a:endParaRPr lang="en-IN" sz="2000">
            <a:latin typeface="+mn-lt"/>
          </a:endParaRPr>
        </a:p>
      </dgm:t>
    </dgm:pt>
    <dgm:pt modelId="{E3FD901C-8199-4E5D-905C-3558B0BE155D}" type="sibTrans" cxnId="{A2F204B5-F5A0-48A0-9A2E-5907AEDDAF0C}">
      <dgm:prSet/>
      <dgm:spPr/>
      <dgm:t>
        <a:bodyPr/>
        <a:lstStyle/>
        <a:p>
          <a:endParaRPr lang="en-IN" sz="2000">
            <a:latin typeface="+mn-lt"/>
          </a:endParaRPr>
        </a:p>
      </dgm:t>
    </dgm:pt>
    <dgm:pt modelId="{851AEE6B-45ED-4BC1-A0A2-2C871F77DE18}">
      <dgm:prSet phldrT="[Text]" phldr="0" custT="1"/>
      <dgm:spPr/>
      <dgm:t>
        <a:bodyPr/>
        <a:lstStyle/>
        <a:p>
          <a:pPr rtl="0"/>
          <a:r>
            <a:rPr lang="en-US" sz="1100" b="1" dirty="0">
              <a:latin typeface="+mn-lt"/>
            </a:rPr>
            <a:t>Perform Analysis</a:t>
          </a:r>
        </a:p>
      </dgm:t>
    </dgm:pt>
    <dgm:pt modelId="{06F8FD2E-2CA1-42CE-9A47-497D2433081D}" type="parTrans" cxnId="{DC22C313-B526-417E-82E8-1ED7520538F6}">
      <dgm:prSet/>
      <dgm:spPr/>
      <dgm:t>
        <a:bodyPr/>
        <a:lstStyle/>
        <a:p>
          <a:endParaRPr lang="en-IN" sz="2000">
            <a:latin typeface="+mn-lt"/>
          </a:endParaRPr>
        </a:p>
      </dgm:t>
    </dgm:pt>
    <dgm:pt modelId="{E17B842D-A430-40DA-993A-15FBF48C5D6E}" type="sibTrans" cxnId="{DC22C313-B526-417E-82E8-1ED7520538F6}">
      <dgm:prSet/>
      <dgm:spPr/>
      <dgm:t>
        <a:bodyPr/>
        <a:lstStyle/>
        <a:p>
          <a:endParaRPr lang="en-IN" sz="2000">
            <a:latin typeface="+mn-lt"/>
          </a:endParaRPr>
        </a:p>
      </dgm:t>
    </dgm:pt>
    <dgm:pt modelId="{204520A0-B827-4539-B9BD-0F42C8EA7213}">
      <dgm:prSet phldrT="[Text]" phldr="0" custT="1"/>
      <dgm:spPr/>
      <dgm:t>
        <a:bodyPr/>
        <a:lstStyle/>
        <a:p>
          <a:pPr rtl="0"/>
          <a:r>
            <a:rPr lang="en-US" sz="1100" b="1" dirty="0">
              <a:latin typeface="+mn-lt"/>
            </a:rPr>
            <a:t>Data Visualisation</a:t>
          </a:r>
        </a:p>
      </dgm:t>
    </dgm:pt>
    <dgm:pt modelId="{CAEBF8EA-FF67-49CE-8DD1-264E3720D291}" type="parTrans" cxnId="{3C372D79-CE86-44C9-B05D-F1D0E11EA609}">
      <dgm:prSet/>
      <dgm:spPr/>
      <dgm:t>
        <a:bodyPr/>
        <a:lstStyle/>
        <a:p>
          <a:endParaRPr lang="en-IN" sz="2000">
            <a:latin typeface="+mn-lt"/>
          </a:endParaRPr>
        </a:p>
      </dgm:t>
    </dgm:pt>
    <dgm:pt modelId="{CBFEF7C2-1B4C-43F8-B96A-3AFDA5C9B773}" type="sibTrans" cxnId="{3C372D79-CE86-44C9-B05D-F1D0E11EA609}">
      <dgm:prSet/>
      <dgm:spPr/>
      <dgm:t>
        <a:bodyPr/>
        <a:lstStyle/>
        <a:p>
          <a:endParaRPr lang="en-IN" sz="2000">
            <a:latin typeface="+mn-lt"/>
          </a:endParaRPr>
        </a:p>
      </dgm:t>
    </dgm:pt>
    <dgm:pt modelId="{0756733F-2A22-4148-9F54-240CE9EA55C2}">
      <dgm:prSet phldr="0" custT="1"/>
      <dgm:spPr/>
      <dgm:t>
        <a:bodyPr/>
        <a:lstStyle/>
        <a:p>
          <a:pPr rtl="0"/>
          <a:r>
            <a:rPr lang="en-US" sz="1100" b="1" dirty="0">
              <a:latin typeface="+mn-lt"/>
            </a:rPr>
            <a:t>Data Import and Cleaning </a:t>
          </a:r>
        </a:p>
      </dgm:t>
    </dgm:pt>
    <dgm:pt modelId="{8263E5FA-95B3-4E87-82B3-CA27BBCB0B01}" type="parTrans" cxnId="{5091F9E3-77A2-4226-B3DD-8AE01AA1D704}">
      <dgm:prSet/>
      <dgm:spPr/>
      <dgm:t>
        <a:bodyPr/>
        <a:lstStyle/>
        <a:p>
          <a:endParaRPr lang="en-IN" sz="2000">
            <a:latin typeface="+mn-lt"/>
          </a:endParaRPr>
        </a:p>
      </dgm:t>
    </dgm:pt>
    <dgm:pt modelId="{86DA4F9A-0EA0-4C41-87BA-35774191AC3E}" type="sibTrans" cxnId="{5091F9E3-77A2-4226-B3DD-8AE01AA1D704}">
      <dgm:prSet/>
      <dgm:spPr/>
      <dgm:t>
        <a:bodyPr/>
        <a:lstStyle/>
        <a:p>
          <a:endParaRPr lang="en-IN" sz="2000">
            <a:latin typeface="+mn-lt"/>
          </a:endParaRPr>
        </a:p>
      </dgm:t>
    </dgm:pt>
    <dgm:pt modelId="{23566817-4CBF-494D-9A00-034E4C9724DF}">
      <dgm:prSet phldr="0" custT="1"/>
      <dgm:spPr/>
      <dgm:t>
        <a:bodyPr/>
        <a:lstStyle/>
        <a:p>
          <a:r>
            <a:rPr lang="en-US" sz="1800" dirty="0">
              <a:latin typeface="+mn-lt"/>
            </a:rPr>
            <a:t>The data is imported into the database and ensured that the dataset is valid, accurate, and includes all the needed values.</a:t>
          </a:r>
        </a:p>
      </dgm:t>
    </dgm:pt>
    <dgm:pt modelId="{DB11DA71-E82D-44BE-BD8C-935B4EBD3F0B}" type="parTrans" cxnId="{DF549B67-0279-46C8-B816-CEB6016DA4B2}">
      <dgm:prSet/>
      <dgm:spPr/>
      <dgm:t>
        <a:bodyPr/>
        <a:lstStyle/>
        <a:p>
          <a:endParaRPr lang="en-IN" sz="2000">
            <a:latin typeface="+mn-lt"/>
          </a:endParaRPr>
        </a:p>
      </dgm:t>
    </dgm:pt>
    <dgm:pt modelId="{B627C8EF-D963-4F1F-95EF-43E99696BF1E}" type="sibTrans" cxnId="{DF549B67-0279-46C8-B816-CEB6016DA4B2}">
      <dgm:prSet/>
      <dgm:spPr/>
      <dgm:t>
        <a:bodyPr/>
        <a:lstStyle/>
        <a:p>
          <a:endParaRPr lang="en-IN" sz="2000">
            <a:latin typeface="+mn-lt"/>
          </a:endParaRPr>
        </a:p>
      </dgm:t>
    </dgm:pt>
    <dgm:pt modelId="{C49ECDE6-3C82-4B85-9B54-59FDBDE059BE}">
      <dgm:prSet phldr="0" custT="1"/>
      <dgm:spPr/>
      <dgm:t>
        <a:bodyPr/>
        <a:lstStyle/>
        <a:p>
          <a:pPr rtl="0"/>
          <a:r>
            <a:rPr lang="en-US" sz="1800" dirty="0">
              <a:latin typeface="+mn-lt"/>
            </a:rPr>
            <a:t>The database and tables are created as per the given specifications. </a:t>
          </a:r>
        </a:p>
      </dgm:t>
    </dgm:pt>
    <dgm:pt modelId="{A6B5B5A4-551F-480D-A472-59832C425A07}" type="parTrans" cxnId="{37C1BC3E-1574-4877-84E2-ED90722AE12A}">
      <dgm:prSet/>
      <dgm:spPr/>
      <dgm:t>
        <a:bodyPr/>
        <a:lstStyle/>
        <a:p>
          <a:endParaRPr lang="en-IN" sz="2000">
            <a:latin typeface="+mn-lt"/>
          </a:endParaRPr>
        </a:p>
      </dgm:t>
    </dgm:pt>
    <dgm:pt modelId="{BA3DBAFF-737F-4176-A875-D4B88B6CFDD8}" type="sibTrans" cxnId="{37C1BC3E-1574-4877-84E2-ED90722AE12A}">
      <dgm:prSet/>
      <dgm:spPr/>
      <dgm:t>
        <a:bodyPr/>
        <a:lstStyle/>
        <a:p>
          <a:endParaRPr lang="en-IN" sz="2000">
            <a:latin typeface="+mn-lt"/>
          </a:endParaRPr>
        </a:p>
      </dgm:t>
    </dgm:pt>
    <dgm:pt modelId="{BACBCD26-A46D-4D9C-8450-B21470C73C38}">
      <dgm:prSet phldr="0" custT="1"/>
      <dgm:spPr/>
      <dgm:t>
        <a:bodyPr/>
        <a:lstStyle/>
        <a:p>
          <a:pPr rtl="0"/>
          <a:r>
            <a:rPr lang="en-US" sz="1800" dirty="0">
              <a:latin typeface="+mn-lt"/>
            </a:rPr>
            <a:t>The data is </a:t>
          </a:r>
          <a:r>
            <a:rPr lang="en-US" sz="1800" dirty="0" err="1">
              <a:latin typeface="+mn-lt"/>
            </a:rPr>
            <a:t>analysed</a:t>
          </a:r>
          <a:r>
            <a:rPr lang="en-US" sz="1800" dirty="0">
              <a:latin typeface="+mn-lt"/>
            </a:rPr>
            <a:t> using SQL to identify various metrics like throughput, retention analysis etc.</a:t>
          </a:r>
        </a:p>
      </dgm:t>
    </dgm:pt>
    <dgm:pt modelId="{916883D1-FCEB-48CB-87BA-0E317D1EEBE7}" type="parTrans" cxnId="{5E6B7B8D-38CD-4B05-94D9-8021309EAA2F}">
      <dgm:prSet/>
      <dgm:spPr/>
      <dgm:t>
        <a:bodyPr/>
        <a:lstStyle/>
        <a:p>
          <a:endParaRPr lang="en-IN" sz="2000">
            <a:latin typeface="+mn-lt"/>
          </a:endParaRPr>
        </a:p>
      </dgm:t>
    </dgm:pt>
    <dgm:pt modelId="{23BE939C-DD1B-40A5-9CD1-2342581BDA64}" type="sibTrans" cxnId="{5E6B7B8D-38CD-4B05-94D9-8021309EAA2F}">
      <dgm:prSet/>
      <dgm:spPr/>
      <dgm:t>
        <a:bodyPr/>
        <a:lstStyle/>
        <a:p>
          <a:endParaRPr lang="en-IN" sz="2000">
            <a:latin typeface="+mn-lt"/>
          </a:endParaRPr>
        </a:p>
      </dgm:t>
    </dgm:pt>
    <dgm:pt modelId="{D7684E78-4677-4076-AEFE-194B70B882DC}">
      <dgm:prSet phldr="0" custT="1"/>
      <dgm:spPr/>
      <dgm:t>
        <a:bodyPr/>
        <a:lstStyle/>
        <a:p>
          <a:pPr rtl="0"/>
          <a:r>
            <a:rPr lang="en-US" sz="1800" dirty="0">
              <a:latin typeface="+mn-lt"/>
            </a:rPr>
            <a:t>The final step is to use Excel to create insightful </a:t>
          </a:r>
          <a:r>
            <a:rPr lang="en-US" sz="1800" dirty="0" err="1">
              <a:latin typeface="+mn-lt"/>
            </a:rPr>
            <a:t>visualisations</a:t>
          </a:r>
          <a:r>
            <a:rPr lang="en-US" sz="1800" dirty="0">
              <a:latin typeface="+mn-lt"/>
            </a:rPr>
            <a:t> so as to better understand the data. </a:t>
          </a:r>
        </a:p>
      </dgm:t>
    </dgm:pt>
    <dgm:pt modelId="{28049D56-3509-4133-B6F0-4EFF286E5F54}" type="parTrans" cxnId="{81F216E8-C022-46BF-84EA-C44E3E7507C7}">
      <dgm:prSet/>
      <dgm:spPr/>
      <dgm:t>
        <a:bodyPr/>
        <a:lstStyle/>
        <a:p>
          <a:endParaRPr lang="en-IN" sz="2000">
            <a:latin typeface="+mn-lt"/>
          </a:endParaRPr>
        </a:p>
      </dgm:t>
    </dgm:pt>
    <dgm:pt modelId="{7035BF53-BA9B-459F-B272-4350105779C2}" type="sibTrans" cxnId="{81F216E8-C022-46BF-84EA-C44E3E7507C7}">
      <dgm:prSet/>
      <dgm:spPr/>
      <dgm:t>
        <a:bodyPr/>
        <a:lstStyle/>
        <a:p>
          <a:endParaRPr lang="en-IN" sz="2000">
            <a:latin typeface="+mn-lt"/>
          </a:endParaRPr>
        </a:p>
      </dgm:t>
    </dgm:pt>
    <dgm:pt modelId="{40CAB464-309A-4F01-AC0D-CDBADA4FFB5E}" type="pres">
      <dgm:prSet presAssocID="{C81A910F-3BC7-4A78-8310-06DFD844B7D7}" presName="linearFlow" presStyleCnt="0">
        <dgm:presLayoutVars>
          <dgm:dir/>
          <dgm:animLvl val="lvl"/>
          <dgm:resizeHandles val="exact"/>
        </dgm:presLayoutVars>
      </dgm:prSet>
      <dgm:spPr/>
    </dgm:pt>
    <dgm:pt modelId="{659679E4-C645-4C85-93CF-695E03D64D1F}" type="pres">
      <dgm:prSet presAssocID="{C310E1E6-AEDD-411B-BA0C-F5754953CD24}" presName="composite" presStyleCnt="0"/>
      <dgm:spPr/>
    </dgm:pt>
    <dgm:pt modelId="{DF57D781-E6D6-4FCE-9835-F951AF0D2ADD}" type="pres">
      <dgm:prSet presAssocID="{C310E1E6-AEDD-411B-BA0C-F5754953CD24}" presName="parentText" presStyleLbl="alignNode1" presStyleIdx="0" presStyleCnt="4">
        <dgm:presLayoutVars>
          <dgm:chMax val="1"/>
          <dgm:bulletEnabled val="1"/>
        </dgm:presLayoutVars>
      </dgm:prSet>
      <dgm:spPr/>
    </dgm:pt>
    <dgm:pt modelId="{06E77AC6-6608-42A3-B952-37BFE56DC29B}" type="pres">
      <dgm:prSet presAssocID="{C310E1E6-AEDD-411B-BA0C-F5754953CD24}" presName="descendantText" presStyleLbl="alignAcc1" presStyleIdx="0" presStyleCnt="4">
        <dgm:presLayoutVars>
          <dgm:bulletEnabled val="1"/>
        </dgm:presLayoutVars>
      </dgm:prSet>
      <dgm:spPr/>
    </dgm:pt>
    <dgm:pt modelId="{7B36906D-FED2-406E-A4A9-2D301AE1EF36}" type="pres">
      <dgm:prSet presAssocID="{E3FD901C-8199-4E5D-905C-3558B0BE155D}" presName="sp" presStyleCnt="0"/>
      <dgm:spPr/>
    </dgm:pt>
    <dgm:pt modelId="{6EAEB0EE-8FF5-4E80-AE53-258B2100C0EB}" type="pres">
      <dgm:prSet presAssocID="{0756733F-2A22-4148-9F54-240CE9EA55C2}" presName="composite" presStyleCnt="0"/>
      <dgm:spPr/>
    </dgm:pt>
    <dgm:pt modelId="{92C46C3C-CA1B-4CBE-B6B0-4200E771EF24}" type="pres">
      <dgm:prSet presAssocID="{0756733F-2A22-4148-9F54-240CE9EA55C2}" presName="parentText" presStyleLbl="alignNode1" presStyleIdx="1" presStyleCnt="4">
        <dgm:presLayoutVars>
          <dgm:chMax val="1"/>
          <dgm:bulletEnabled val="1"/>
        </dgm:presLayoutVars>
      </dgm:prSet>
      <dgm:spPr/>
    </dgm:pt>
    <dgm:pt modelId="{53018116-9A3D-48B2-9474-46C227174EAE}" type="pres">
      <dgm:prSet presAssocID="{0756733F-2A22-4148-9F54-240CE9EA55C2}" presName="descendantText" presStyleLbl="alignAcc1" presStyleIdx="1" presStyleCnt="4">
        <dgm:presLayoutVars>
          <dgm:bulletEnabled val="1"/>
        </dgm:presLayoutVars>
      </dgm:prSet>
      <dgm:spPr/>
    </dgm:pt>
    <dgm:pt modelId="{4932E135-B950-4808-B594-36F3ACEFDB39}" type="pres">
      <dgm:prSet presAssocID="{86DA4F9A-0EA0-4C41-87BA-35774191AC3E}" presName="sp" presStyleCnt="0"/>
      <dgm:spPr/>
    </dgm:pt>
    <dgm:pt modelId="{617B7887-0FA5-442B-8187-7D6E37F2F300}" type="pres">
      <dgm:prSet presAssocID="{851AEE6B-45ED-4BC1-A0A2-2C871F77DE18}" presName="composite" presStyleCnt="0"/>
      <dgm:spPr/>
    </dgm:pt>
    <dgm:pt modelId="{1A708F6E-F7FE-4776-83F2-36440CA075AB}" type="pres">
      <dgm:prSet presAssocID="{851AEE6B-45ED-4BC1-A0A2-2C871F77DE18}" presName="parentText" presStyleLbl="alignNode1" presStyleIdx="2" presStyleCnt="4">
        <dgm:presLayoutVars>
          <dgm:chMax val="1"/>
          <dgm:bulletEnabled val="1"/>
        </dgm:presLayoutVars>
      </dgm:prSet>
      <dgm:spPr/>
    </dgm:pt>
    <dgm:pt modelId="{500B527D-C0CF-47AC-A4C3-7C858C7ABFCB}" type="pres">
      <dgm:prSet presAssocID="{851AEE6B-45ED-4BC1-A0A2-2C871F77DE18}" presName="descendantText" presStyleLbl="alignAcc1" presStyleIdx="2" presStyleCnt="4">
        <dgm:presLayoutVars>
          <dgm:bulletEnabled val="1"/>
        </dgm:presLayoutVars>
      </dgm:prSet>
      <dgm:spPr/>
    </dgm:pt>
    <dgm:pt modelId="{1596E535-F820-4BDF-A6DD-5802DEB2684D}" type="pres">
      <dgm:prSet presAssocID="{E17B842D-A430-40DA-993A-15FBF48C5D6E}" presName="sp" presStyleCnt="0"/>
      <dgm:spPr/>
    </dgm:pt>
    <dgm:pt modelId="{9CB343D1-2A35-409A-B455-002709DC5F51}" type="pres">
      <dgm:prSet presAssocID="{204520A0-B827-4539-B9BD-0F42C8EA7213}" presName="composite" presStyleCnt="0"/>
      <dgm:spPr/>
    </dgm:pt>
    <dgm:pt modelId="{E9B01E38-B2D5-4442-9E7F-6F7E80D5BE9D}" type="pres">
      <dgm:prSet presAssocID="{204520A0-B827-4539-B9BD-0F42C8EA7213}" presName="parentText" presStyleLbl="alignNode1" presStyleIdx="3" presStyleCnt="4">
        <dgm:presLayoutVars>
          <dgm:chMax val="1"/>
          <dgm:bulletEnabled val="1"/>
        </dgm:presLayoutVars>
      </dgm:prSet>
      <dgm:spPr/>
    </dgm:pt>
    <dgm:pt modelId="{E947A10D-2A70-461E-AB5C-8BBE51EA19F2}" type="pres">
      <dgm:prSet presAssocID="{204520A0-B827-4539-B9BD-0F42C8EA7213}" presName="descendantText" presStyleLbl="alignAcc1" presStyleIdx="3" presStyleCnt="4">
        <dgm:presLayoutVars>
          <dgm:bulletEnabled val="1"/>
        </dgm:presLayoutVars>
      </dgm:prSet>
      <dgm:spPr/>
    </dgm:pt>
  </dgm:ptLst>
  <dgm:cxnLst>
    <dgm:cxn modelId="{19F65307-FC8B-43C2-89DB-9BAD4C1E105A}" type="presOf" srcId="{C310E1E6-AEDD-411B-BA0C-F5754953CD24}" destId="{DF57D781-E6D6-4FCE-9835-F951AF0D2ADD}" srcOrd="0" destOrd="0" presId="urn:microsoft.com/office/officeart/2005/8/layout/chevron2"/>
    <dgm:cxn modelId="{DC22C313-B526-417E-82E8-1ED7520538F6}" srcId="{C81A910F-3BC7-4A78-8310-06DFD844B7D7}" destId="{851AEE6B-45ED-4BC1-A0A2-2C871F77DE18}" srcOrd="2" destOrd="0" parTransId="{06F8FD2E-2CA1-42CE-9A47-497D2433081D}" sibTransId="{E17B842D-A430-40DA-993A-15FBF48C5D6E}"/>
    <dgm:cxn modelId="{1C0C022B-EA26-4EE1-84E1-81D0E7CBB36A}" type="presOf" srcId="{23566817-4CBF-494D-9A00-034E4C9724DF}" destId="{53018116-9A3D-48B2-9474-46C227174EAE}" srcOrd="0" destOrd="0" presId="urn:microsoft.com/office/officeart/2005/8/layout/chevron2"/>
    <dgm:cxn modelId="{60BD9F3A-8A50-4227-BEAB-4E9AAF2A179A}" type="presOf" srcId="{BACBCD26-A46D-4D9C-8450-B21470C73C38}" destId="{500B527D-C0CF-47AC-A4C3-7C858C7ABFCB}" srcOrd="0" destOrd="0" presId="urn:microsoft.com/office/officeart/2005/8/layout/chevron2"/>
    <dgm:cxn modelId="{6DA4893C-A2DA-4833-BA3C-BFAD7A606BCB}" type="presOf" srcId="{204520A0-B827-4539-B9BD-0F42C8EA7213}" destId="{E9B01E38-B2D5-4442-9E7F-6F7E80D5BE9D}" srcOrd="0" destOrd="0" presId="urn:microsoft.com/office/officeart/2005/8/layout/chevron2"/>
    <dgm:cxn modelId="{37C1BC3E-1574-4877-84E2-ED90722AE12A}" srcId="{C310E1E6-AEDD-411B-BA0C-F5754953CD24}" destId="{C49ECDE6-3C82-4B85-9B54-59FDBDE059BE}" srcOrd="0" destOrd="0" parTransId="{A6B5B5A4-551F-480D-A472-59832C425A07}" sibTransId="{BA3DBAFF-737F-4176-A875-D4B88B6CFDD8}"/>
    <dgm:cxn modelId="{DF549B67-0279-46C8-B816-CEB6016DA4B2}" srcId="{0756733F-2A22-4148-9F54-240CE9EA55C2}" destId="{23566817-4CBF-494D-9A00-034E4C9724DF}" srcOrd="0" destOrd="0" parTransId="{DB11DA71-E82D-44BE-BD8C-935B4EBD3F0B}" sibTransId="{B627C8EF-D963-4F1F-95EF-43E99696BF1E}"/>
    <dgm:cxn modelId="{D949594D-8C5C-4148-9C67-9916FD3BDAE1}" type="presOf" srcId="{C49ECDE6-3C82-4B85-9B54-59FDBDE059BE}" destId="{06E77AC6-6608-42A3-B952-37BFE56DC29B}" srcOrd="0" destOrd="0" presId="urn:microsoft.com/office/officeart/2005/8/layout/chevron2"/>
    <dgm:cxn modelId="{3C372D79-CE86-44C9-B05D-F1D0E11EA609}" srcId="{C81A910F-3BC7-4A78-8310-06DFD844B7D7}" destId="{204520A0-B827-4539-B9BD-0F42C8EA7213}" srcOrd="3" destOrd="0" parTransId="{CAEBF8EA-FF67-49CE-8DD1-264E3720D291}" sibTransId="{CBFEF7C2-1B4C-43F8-B96A-3AFDA5C9B773}"/>
    <dgm:cxn modelId="{5E6B7B8D-38CD-4B05-94D9-8021309EAA2F}" srcId="{851AEE6B-45ED-4BC1-A0A2-2C871F77DE18}" destId="{BACBCD26-A46D-4D9C-8450-B21470C73C38}" srcOrd="0" destOrd="0" parTransId="{916883D1-FCEB-48CB-87BA-0E317D1EEBE7}" sibTransId="{23BE939C-DD1B-40A5-9CD1-2342581BDA64}"/>
    <dgm:cxn modelId="{0084FFA0-0801-4AE3-82AB-E723FC344B0C}" type="presOf" srcId="{D7684E78-4677-4076-AEFE-194B70B882DC}" destId="{E947A10D-2A70-461E-AB5C-8BBE51EA19F2}" srcOrd="0" destOrd="0" presId="urn:microsoft.com/office/officeart/2005/8/layout/chevron2"/>
    <dgm:cxn modelId="{A2F204B5-F5A0-48A0-9A2E-5907AEDDAF0C}" srcId="{C81A910F-3BC7-4A78-8310-06DFD844B7D7}" destId="{C310E1E6-AEDD-411B-BA0C-F5754953CD24}" srcOrd="0" destOrd="0" parTransId="{4F647E4A-6A46-471E-A62D-DD1103DA813F}" sibTransId="{E3FD901C-8199-4E5D-905C-3558B0BE155D}"/>
    <dgm:cxn modelId="{3ABF06D0-DE9B-41E6-961D-CAA8DA6E3A31}" type="presOf" srcId="{0756733F-2A22-4148-9F54-240CE9EA55C2}" destId="{92C46C3C-CA1B-4CBE-B6B0-4200E771EF24}" srcOrd="0" destOrd="0" presId="urn:microsoft.com/office/officeart/2005/8/layout/chevron2"/>
    <dgm:cxn modelId="{5091F9E3-77A2-4226-B3DD-8AE01AA1D704}" srcId="{C81A910F-3BC7-4A78-8310-06DFD844B7D7}" destId="{0756733F-2A22-4148-9F54-240CE9EA55C2}" srcOrd="1" destOrd="0" parTransId="{8263E5FA-95B3-4E87-82B3-CA27BBCB0B01}" sibTransId="{86DA4F9A-0EA0-4C41-87BA-35774191AC3E}"/>
    <dgm:cxn modelId="{8FD46BE5-3EE7-4298-AA69-3DF9DA0D1461}" type="presOf" srcId="{C81A910F-3BC7-4A78-8310-06DFD844B7D7}" destId="{40CAB464-309A-4F01-AC0D-CDBADA4FFB5E}" srcOrd="0" destOrd="0" presId="urn:microsoft.com/office/officeart/2005/8/layout/chevron2"/>
    <dgm:cxn modelId="{81F216E8-C022-46BF-84EA-C44E3E7507C7}" srcId="{204520A0-B827-4539-B9BD-0F42C8EA7213}" destId="{D7684E78-4677-4076-AEFE-194B70B882DC}" srcOrd="0" destOrd="0" parTransId="{28049D56-3509-4133-B6F0-4EFF286E5F54}" sibTransId="{7035BF53-BA9B-459F-B272-4350105779C2}"/>
    <dgm:cxn modelId="{04330DF6-2FB9-40F3-BC08-D1790A27C018}" type="presOf" srcId="{851AEE6B-45ED-4BC1-A0A2-2C871F77DE18}" destId="{1A708F6E-F7FE-4776-83F2-36440CA075AB}" srcOrd="0" destOrd="0" presId="urn:microsoft.com/office/officeart/2005/8/layout/chevron2"/>
    <dgm:cxn modelId="{09ED3438-EECC-4BE5-87BA-0461436C1FF0}" type="presParOf" srcId="{40CAB464-309A-4F01-AC0D-CDBADA4FFB5E}" destId="{659679E4-C645-4C85-93CF-695E03D64D1F}" srcOrd="0" destOrd="0" presId="urn:microsoft.com/office/officeart/2005/8/layout/chevron2"/>
    <dgm:cxn modelId="{CC18FAC9-2406-4A3E-BB7E-03DF1B717AC6}" type="presParOf" srcId="{659679E4-C645-4C85-93CF-695E03D64D1F}" destId="{DF57D781-E6D6-4FCE-9835-F951AF0D2ADD}" srcOrd="0" destOrd="0" presId="urn:microsoft.com/office/officeart/2005/8/layout/chevron2"/>
    <dgm:cxn modelId="{23C25383-DA91-428E-AF78-99980900023E}" type="presParOf" srcId="{659679E4-C645-4C85-93CF-695E03D64D1F}" destId="{06E77AC6-6608-42A3-B952-37BFE56DC29B}" srcOrd="1" destOrd="0" presId="urn:microsoft.com/office/officeart/2005/8/layout/chevron2"/>
    <dgm:cxn modelId="{C629B930-85F0-426F-A04D-5F3E5EDA4563}" type="presParOf" srcId="{40CAB464-309A-4F01-AC0D-CDBADA4FFB5E}" destId="{7B36906D-FED2-406E-A4A9-2D301AE1EF36}" srcOrd="1" destOrd="0" presId="urn:microsoft.com/office/officeart/2005/8/layout/chevron2"/>
    <dgm:cxn modelId="{50637B52-E7DE-4AF8-A2D2-077CE3158F3A}" type="presParOf" srcId="{40CAB464-309A-4F01-AC0D-CDBADA4FFB5E}" destId="{6EAEB0EE-8FF5-4E80-AE53-258B2100C0EB}" srcOrd="2" destOrd="0" presId="urn:microsoft.com/office/officeart/2005/8/layout/chevron2"/>
    <dgm:cxn modelId="{80CDAD2A-F2FB-4A0D-80F2-55932E9BE71D}" type="presParOf" srcId="{6EAEB0EE-8FF5-4E80-AE53-258B2100C0EB}" destId="{92C46C3C-CA1B-4CBE-B6B0-4200E771EF24}" srcOrd="0" destOrd="0" presId="urn:microsoft.com/office/officeart/2005/8/layout/chevron2"/>
    <dgm:cxn modelId="{69F6AAA2-1D2D-40DE-85E7-28D032C95917}" type="presParOf" srcId="{6EAEB0EE-8FF5-4E80-AE53-258B2100C0EB}" destId="{53018116-9A3D-48B2-9474-46C227174EAE}" srcOrd="1" destOrd="0" presId="urn:microsoft.com/office/officeart/2005/8/layout/chevron2"/>
    <dgm:cxn modelId="{8C6970EF-0C90-4034-8500-B470A65F3E90}" type="presParOf" srcId="{40CAB464-309A-4F01-AC0D-CDBADA4FFB5E}" destId="{4932E135-B950-4808-B594-36F3ACEFDB39}" srcOrd="3" destOrd="0" presId="urn:microsoft.com/office/officeart/2005/8/layout/chevron2"/>
    <dgm:cxn modelId="{C95CCC5D-E447-4271-AD9E-CFF7E7653991}" type="presParOf" srcId="{40CAB464-309A-4F01-AC0D-CDBADA4FFB5E}" destId="{617B7887-0FA5-442B-8187-7D6E37F2F300}" srcOrd="4" destOrd="0" presId="urn:microsoft.com/office/officeart/2005/8/layout/chevron2"/>
    <dgm:cxn modelId="{DBD55AEE-78A0-4D51-9FFF-026BEC4FD505}" type="presParOf" srcId="{617B7887-0FA5-442B-8187-7D6E37F2F300}" destId="{1A708F6E-F7FE-4776-83F2-36440CA075AB}" srcOrd="0" destOrd="0" presId="urn:microsoft.com/office/officeart/2005/8/layout/chevron2"/>
    <dgm:cxn modelId="{AA7F4EAB-D98D-4F1D-B052-F88FAA04DB62}" type="presParOf" srcId="{617B7887-0FA5-442B-8187-7D6E37F2F300}" destId="{500B527D-C0CF-47AC-A4C3-7C858C7ABFCB}" srcOrd="1" destOrd="0" presId="urn:microsoft.com/office/officeart/2005/8/layout/chevron2"/>
    <dgm:cxn modelId="{6E848DC0-3E49-4971-B108-AE2E1443175F}" type="presParOf" srcId="{40CAB464-309A-4F01-AC0D-CDBADA4FFB5E}" destId="{1596E535-F820-4BDF-A6DD-5802DEB2684D}" srcOrd="5" destOrd="0" presId="urn:microsoft.com/office/officeart/2005/8/layout/chevron2"/>
    <dgm:cxn modelId="{FE30A735-4EB5-4862-A5C6-2F7341F2676A}" type="presParOf" srcId="{40CAB464-309A-4F01-AC0D-CDBADA4FFB5E}" destId="{9CB343D1-2A35-409A-B455-002709DC5F51}" srcOrd="6" destOrd="0" presId="urn:microsoft.com/office/officeart/2005/8/layout/chevron2"/>
    <dgm:cxn modelId="{C786682B-931D-429C-817C-9F0E2ECBAF9C}" type="presParOf" srcId="{9CB343D1-2A35-409A-B455-002709DC5F51}" destId="{E9B01E38-B2D5-4442-9E7F-6F7E80D5BE9D}" srcOrd="0" destOrd="0" presId="urn:microsoft.com/office/officeart/2005/8/layout/chevron2"/>
    <dgm:cxn modelId="{B38E55CB-C77D-47AF-BDB3-C04A411C90C0}" type="presParOf" srcId="{9CB343D1-2A35-409A-B455-002709DC5F51}" destId="{E947A10D-2A70-461E-AB5C-8BBE51EA19F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CF1ED8-6988-4BD0-9459-B8E0DE1B4F6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F0540B12-1B02-47EB-BF55-0DBEF8D2A5A1}">
      <dgm:prSet custT="1"/>
      <dgm:spPr/>
      <dgm:t>
        <a:bodyPr/>
        <a:lstStyle/>
        <a:p>
          <a:pPr rtl="0"/>
          <a:r>
            <a:rPr lang="en-IN" sz="1050" dirty="0"/>
            <a:t>MySQL Workbench 8.0 CE</a:t>
          </a:r>
          <a:r>
            <a:rPr lang="en-US" sz="1050" dirty="0"/>
            <a:t> - </a:t>
          </a:r>
          <a:r>
            <a:rPr lang="en-IN" sz="1050" dirty="0"/>
            <a:t>Version 8.0.34 build 3263449 CE (64 bits) Community</a:t>
          </a:r>
          <a:r>
            <a:rPr lang="en-US" sz="1050" dirty="0"/>
            <a:t> </a:t>
          </a:r>
          <a:endParaRPr lang="en-IN" sz="1050" dirty="0"/>
        </a:p>
      </dgm:t>
    </dgm:pt>
    <dgm:pt modelId="{0B0B17CE-5D9B-4236-AADC-0C7E34696956}" type="parTrans" cxnId="{5B589EE7-934D-4270-A91C-6053CB4F7C20}">
      <dgm:prSet/>
      <dgm:spPr/>
      <dgm:t>
        <a:bodyPr/>
        <a:lstStyle/>
        <a:p>
          <a:endParaRPr lang="en-IN" sz="1100"/>
        </a:p>
      </dgm:t>
    </dgm:pt>
    <dgm:pt modelId="{BE2E54CE-49B8-4506-B7D6-E2FC93D2AB6D}" type="sibTrans" cxnId="{5B589EE7-934D-4270-A91C-6053CB4F7C20}">
      <dgm:prSet/>
      <dgm:spPr/>
      <dgm:t>
        <a:bodyPr/>
        <a:lstStyle/>
        <a:p>
          <a:endParaRPr lang="en-IN" sz="1100"/>
        </a:p>
      </dgm:t>
    </dgm:pt>
    <dgm:pt modelId="{8FA57946-65FB-4280-B5F0-AAA1372C9A66}">
      <dgm:prSet custT="1"/>
      <dgm:spPr/>
      <dgm:t>
        <a:bodyPr/>
        <a:lstStyle/>
        <a:p>
          <a:pPr rtl="0"/>
          <a:r>
            <a:rPr lang="en-IN" sz="1100" dirty="0"/>
            <a:t>MySQL has a feature rich RDBMS that can be used to perform various data manipulation and analysis tasks such as data aggregation, table joining, data transformation, data visualization, etc. </a:t>
          </a:r>
        </a:p>
      </dgm:t>
    </dgm:pt>
    <dgm:pt modelId="{C3FC03C1-E9A9-4257-A192-B25731A86C5A}" type="parTrans" cxnId="{005E309E-C29C-420F-8F67-4C61CDF56E63}">
      <dgm:prSet/>
      <dgm:spPr/>
      <dgm:t>
        <a:bodyPr/>
        <a:lstStyle/>
        <a:p>
          <a:endParaRPr lang="en-IN" sz="1100"/>
        </a:p>
      </dgm:t>
    </dgm:pt>
    <dgm:pt modelId="{758E6024-E728-4449-814B-4A566B04EDD4}" type="sibTrans" cxnId="{005E309E-C29C-420F-8F67-4C61CDF56E63}">
      <dgm:prSet/>
      <dgm:spPr/>
      <dgm:t>
        <a:bodyPr/>
        <a:lstStyle/>
        <a:p>
          <a:endParaRPr lang="en-IN" sz="1100"/>
        </a:p>
      </dgm:t>
    </dgm:pt>
    <dgm:pt modelId="{6F6342A1-1D7D-4A15-A1D5-CBABAF5B7FE1}">
      <dgm:prSet custT="1"/>
      <dgm:spPr/>
      <dgm:t>
        <a:bodyPr/>
        <a:lstStyle/>
        <a:p>
          <a:pPr rtl="0"/>
          <a:r>
            <a:rPr lang="en-IN" sz="1100" dirty="0"/>
            <a:t>It is also fast and scalable, allowing you can handle large amounts of data and perform complex queries efficiently.</a:t>
          </a:r>
        </a:p>
      </dgm:t>
    </dgm:pt>
    <dgm:pt modelId="{4C6DD30F-72B8-47F4-840A-7F910AF93A86}" type="parTrans" cxnId="{E3DCD5FB-10A3-44EE-A0E6-6A6B9866D6E2}">
      <dgm:prSet/>
      <dgm:spPr/>
      <dgm:t>
        <a:bodyPr/>
        <a:lstStyle/>
        <a:p>
          <a:endParaRPr lang="en-IN" sz="1100"/>
        </a:p>
      </dgm:t>
    </dgm:pt>
    <dgm:pt modelId="{BDF849E8-99E7-42A0-B4E5-EC2E606214FA}" type="sibTrans" cxnId="{E3DCD5FB-10A3-44EE-A0E6-6A6B9866D6E2}">
      <dgm:prSet/>
      <dgm:spPr/>
      <dgm:t>
        <a:bodyPr/>
        <a:lstStyle/>
        <a:p>
          <a:endParaRPr lang="en-IN" sz="1100"/>
        </a:p>
      </dgm:t>
    </dgm:pt>
    <dgm:pt modelId="{3CEBADE8-D6C0-4CDB-9F24-24AD4B345BD6}">
      <dgm:prSet custT="1"/>
      <dgm:spPr/>
      <dgm:t>
        <a:bodyPr/>
        <a:lstStyle/>
        <a:p>
          <a:pPr rtl="0"/>
          <a:r>
            <a:rPr lang="en-IN" sz="1100" dirty="0"/>
            <a:t>MySQL is free and open source</a:t>
          </a:r>
        </a:p>
      </dgm:t>
    </dgm:pt>
    <dgm:pt modelId="{E824A6C7-116E-4957-8A08-F364B9E75ADF}" type="parTrans" cxnId="{BDD8760A-618F-4DB7-9ADB-AFA242FA1D08}">
      <dgm:prSet/>
      <dgm:spPr/>
      <dgm:t>
        <a:bodyPr/>
        <a:lstStyle/>
        <a:p>
          <a:endParaRPr lang="en-IN" sz="1100"/>
        </a:p>
      </dgm:t>
    </dgm:pt>
    <dgm:pt modelId="{C0135313-F11E-47AB-9B27-3D066130B412}" type="sibTrans" cxnId="{BDD8760A-618F-4DB7-9ADB-AFA242FA1D08}">
      <dgm:prSet/>
      <dgm:spPr/>
      <dgm:t>
        <a:bodyPr/>
        <a:lstStyle/>
        <a:p>
          <a:endParaRPr lang="en-IN" sz="1100"/>
        </a:p>
      </dgm:t>
    </dgm:pt>
    <dgm:pt modelId="{2A62F760-9C42-40D8-8EC6-572699B70772}">
      <dgm:prSet custT="1"/>
      <dgm:spPr/>
      <dgm:t>
        <a:bodyPr/>
        <a:lstStyle/>
        <a:p>
          <a:pPr rtl="0"/>
          <a:r>
            <a:rPr lang="en-IN" sz="1100" dirty="0"/>
            <a:t>MySQL supports multiple languages and platforms and different operating systems. You can also use various connectors and drivers to access MySQL.</a:t>
          </a:r>
        </a:p>
      </dgm:t>
    </dgm:pt>
    <dgm:pt modelId="{7AA6CE66-72EF-4AAE-87FE-249F9C54DD46}" type="parTrans" cxnId="{3DBA9612-DAD1-49AF-A028-5D9C9710EF8D}">
      <dgm:prSet/>
      <dgm:spPr/>
      <dgm:t>
        <a:bodyPr/>
        <a:lstStyle/>
        <a:p>
          <a:endParaRPr lang="en-IN" sz="1100"/>
        </a:p>
      </dgm:t>
    </dgm:pt>
    <dgm:pt modelId="{99F22BC7-E43B-4B83-B7B1-CBDFB3629D0C}" type="sibTrans" cxnId="{3DBA9612-DAD1-49AF-A028-5D9C9710EF8D}">
      <dgm:prSet/>
      <dgm:spPr/>
      <dgm:t>
        <a:bodyPr/>
        <a:lstStyle/>
        <a:p>
          <a:endParaRPr lang="en-IN" sz="1100"/>
        </a:p>
      </dgm:t>
    </dgm:pt>
    <dgm:pt modelId="{525C6D81-A6DF-4742-8684-85E421522CE7}" type="pres">
      <dgm:prSet presAssocID="{A9CF1ED8-6988-4BD0-9459-B8E0DE1B4F63}" presName="diagram" presStyleCnt="0">
        <dgm:presLayoutVars>
          <dgm:chMax val="1"/>
          <dgm:dir/>
          <dgm:animLvl val="ctr"/>
          <dgm:resizeHandles val="exact"/>
        </dgm:presLayoutVars>
      </dgm:prSet>
      <dgm:spPr/>
    </dgm:pt>
    <dgm:pt modelId="{5A19EE05-8F04-4546-98E4-CF5D4940CDB1}" type="pres">
      <dgm:prSet presAssocID="{A9CF1ED8-6988-4BD0-9459-B8E0DE1B4F63}" presName="matrix" presStyleCnt="0"/>
      <dgm:spPr/>
    </dgm:pt>
    <dgm:pt modelId="{A28376B5-A925-4EBD-887B-51AD88665D67}" type="pres">
      <dgm:prSet presAssocID="{A9CF1ED8-6988-4BD0-9459-B8E0DE1B4F63}" presName="tile1" presStyleLbl="node1" presStyleIdx="0" presStyleCnt="4"/>
      <dgm:spPr/>
    </dgm:pt>
    <dgm:pt modelId="{D2C01416-9EE7-40D2-9E06-70795E925930}" type="pres">
      <dgm:prSet presAssocID="{A9CF1ED8-6988-4BD0-9459-B8E0DE1B4F63}" presName="tile1text" presStyleLbl="node1" presStyleIdx="0" presStyleCnt="4">
        <dgm:presLayoutVars>
          <dgm:chMax val="0"/>
          <dgm:chPref val="0"/>
          <dgm:bulletEnabled val="1"/>
        </dgm:presLayoutVars>
      </dgm:prSet>
      <dgm:spPr/>
    </dgm:pt>
    <dgm:pt modelId="{578B0768-212B-4D95-A493-0C2E18881C36}" type="pres">
      <dgm:prSet presAssocID="{A9CF1ED8-6988-4BD0-9459-B8E0DE1B4F63}" presName="tile2" presStyleLbl="node1" presStyleIdx="1" presStyleCnt="4" custLinFactNeighborY="-2597"/>
      <dgm:spPr/>
    </dgm:pt>
    <dgm:pt modelId="{2D92D72F-C12F-4FF1-A380-A53583A29B7D}" type="pres">
      <dgm:prSet presAssocID="{A9CF1ED8-6988-4BD0-9459-B8E0DE1B4F63}" presName="tile2text" presStyleLbl="node1" presStyleIdx="1" presStyleCnt="4">
        <dgm:presLayoutVars>
          <dgm:chMax val="0"/>
          <dgm:chPref val="0"/>
          <dgm:bulletEnabled val="1"/>
        </dgm:presLayoutVars>
      </dgm:prSet>
      <dgm:spPr/>
    </dgm:pt>
    <dgm:pt modelId="{987B07C1-6162-45BB-9A7F-E86C35100C05}" type="pres">
      <dgm:prSet presAssocID="{A9CF1ED8-6988-4BD0-9459-B8E0DE1B4F63}" presName="tile3" presStyleLbl="node1" presStyleIdx="2" presStyleCnt="4"/>
      <dgm:spPr/>
    </dgm:pt>
    <dgm:pt modelId="{BB6E51DD-B3A8-4597-B2A8-87100DAE54D5}" type="pres">
      <dgm:prSet presAssocID="{A9CF1ED8-6988-4BD0-9459-B8E0DE1B4F63}" presName="tile3text" presStyleLbl="node1" presStyleIdx="2" presStyleCnt="4">
        <dgm:presLayoutVars>
          <dgm:chMax val="0"/>
          <dgm:chPref val="0"/>
          <dgm:bulletEnabled val="1"/>
        </dgm:presLayoutVars>
      </dgm:prSet>
      <dgm:spPr/>
    </dgm:pt>
    <dgm:pt modelId="{C203AF0B-996A-4F5D-A71E-4FCB7186ED03}" type="pres">
      <dgm:prSet presAssocID="{A9CF1ED8-6988-4BD0-9459-B8E0DE1B4F63}" presName="tile4" presStyleLbl="node1" presStyleIdx="3" presStyleCnt="4"/>
      <dgm:spPr/>
    </dgm:pt>
    <dgm:pt modelId="{D91CF699-92B1-441F-8092-229DD3F9E1B5}" type="pres">
      <dgm:prSet presAssocID="{A9CF1ED8-6988-4BD0-9459-B8E0DE1B4F63}" presName="tile4text" presStyleLbl="node1" presStyleIdx="3" presStyleCnt="4">
        <dgm:presLayoutVars>
          <dgm:chMax val="0"/>
          <dgm:chPref val="0"/>
          <dgm:bulletEnabled val="1"/>
        </dgm:presLayoutVars>
      </dgm:prSet>
      <dgm:spPr/>
    </dgm:pt>
    <dgm:pt modelId="{BC0EA733-DEEA-4403-B62A-010650FCC3DA}" type="pres">
      <dgm:prSet presAssocID="{A9CF1ED8-6988-4BD0-9459-B8E0DE1B4F63}" presName="centerTile" presStyleLbl="fgShp" presStyleIdx="0" presStyleCnt="1">
        <dgm:presLayoutVars>
          <dgm:chMax val="0"/>
          <dgm:chPref val="0"/>
        </dgm:presLayoutVars>
      </dgm:prSet>
      <dgm:spPr/>
    </dgm:pt>
  </dgm:ptLst>
  <dgm:cxnLst>
    <dgm:cxn modelId="{BDD8760A-618F-4DB7-9ADB-AFA242FA1D08}" srcId="{F0540B12-1B02-47EB-BF55-0DBEF8D2A5A1}" destId="{3CEBADE8-D6C0-4CDB-9F24-24AD4B345BD6}" srcOrd="2" destOrd="0" parTransId="{E824A6C7-116E-4957-8A08-F364B9E75ADF}" sibTransId="{C0135313-F11E-47AB-9B27-3D066130B412}"/>
    <dgm:cxn modelId="{64E7AA0C-4E62-4BDD-AE16-0ACBAC911D59}" type="presOf" srcId="{6F6342A1-1D7D-4A15-A1D5-CBABAF5B7FE1}" destId="{2D92D72F-C12F-4FF1-A380-A53583A29B7D}" srcOrd="1" destOrd="0" presId="urn:microsoft.com/office/officeart/2005/8/layout/matrix1"/>
    <dgm:cxn modelId="{3DBA9612-DAD1-49AF-A028-5D9C9710EF8D}" srcId="{F0540B12-1B02-47EB-BF55-0DBEF8D2A5A1}" destId="{2A62F760-9C42-40D8-8EC6-572699B70772}" srcOrd="3" destOrd="0" parTransId="{7AA6CE66-72EF-4AAE-87FE-249F9C54DD46}" sibTransId="{99F22BC7-E43B-4B83-B7B1-CBDFB3629D0C}"/>
    <dgm:cxn modelId="{EF92A736-78F2-4303-84CF-26FBF1814E8D}" type="presOf" srcId="{8FA57946-65FB-4280-B5F0-AAA1372C9A66}" destId="{D2C01416-9EE7-40D2-9E06-70795E925930}" srcOrd="1" destOrd="0" presId="urn:microsoft.com/office/officeart/2005/8/layout/matrix1"/>
    <dgm:cxn modelId="{FBD7D03A-7C48-4B6D-9D5E-F0858C305B5A}" type="presOf" srcId="{3CEBADE8-D6C0-4CDB-9F24-24AD4B345BD6}" destId="{BB6E51DD-B3A8-4597-B2A8-87100DAE54D5}" srcOrd="1" destOrd="0" presId="urn:microsoft.com/office/officeart/2005/8/layout/matrix1"/>
    <dgm:cxn modelId="{0C50D56F-F1E7-4C21-873C-6E343AAE741D}" type="presOf" srcId="{6F6342A1-1D7D-4A15-A1D5-CBABAF5B7FE1}" destId="{578B0768-212B-4D95-A493-0C2E18881C36}" srcOrd="0" destOrd="0" presId="urn:microsoft.com/office/officeart/2005/8/layout/matrix1"/>
    <dgm:cxn modelId="{3FFBC750-546D-437B-8A70-B1BC8F0595C1}" type="presOf" srcId="{3CEBADE8-D6C0-4CDB-9F24-24AD4B345BD6}" destId="{987B07C1-6162-45BB-9A7F-E86C35100C05}" srcOrd="0" destOrd="0" presId="urn:microsoft.com/office/officeart/2005/8/layout/matrix1"/>
    <dgm:cxn modelId="{005E309E-C29C-420F-8F67-4C61CDF56E63}" srcId="{F0540B12-1B02-47EB-BF55-0DBEF8D2A5A1}" destId="{8FA57946-65FB-4280-B5F0-AAA1372C9A66}" srcOrd="0" destOrd="0" parTransId="{C3FC03C1-E9A9-4257-A192-B25731A86C5A}" sibTransId="{758E6024-E728-4449-814B-4A566B04EDD4}"/>
    <dgm:cxn modelId="{9F65B0A8-9A3B-4E7E-A0D8-80EBDEC195EC}" type="presOf" srcId="{F0540B12-1B02-47EB-BF55-0DBEF8D2A5A1}" destId="{BC0EA733-DEEA-4403-B62A-010650FCC3DA}" srcOrd="0" destOrd="0" presId="urn:microsoft.com/office/officeart/2005/8/layout/matrix1"/>
    <dgm:cxn modelId="{3148FFC7-2887-4501-BCA8-34B375A166F4}" type="presOf" srcId="{A9CF1ED8-6988-4BD0-9459-B8E0DE1B4F63}" destId="{525C6D81-A6DF-4742-8684-85E421522CE7}" srcOrd="0" destOrd="0" presId="urn:microsoft.com/office/officeart/2005/8/layout/matrix1"/>
    <dgm:cxn modelId="{E5572BCD-F030-4C03-9DA8-D1779F14EF96}" type="presOf" srcId="{2A62F760-9C42-40D8-8EC6-572699B70772}" destId="{D91CF699-92B1-441F-8092-229DD3F9E1B5}" srcOrd="1" destOrd="0" presId="urn:microsoft.com/office/officeart/2005/8/layout/matrix1"/>
    <dgm:cxn modelId="{63C6E6D0-ED04-4330-8D10-17F87D535E12}" type="presOf" srcId="{8FA57946-65FB-4280-B5F0-AAA1372C9A66}" destId="{A28376B5-A925-4EBD-887B-51AD88665D67}" srcOrd="0" destOrd="0" presId="urn:microsoft.com/office/officeart/2005/8/layout/matrix1"/>
    <dgm:cxn modelId="{5B589EE7-934D-4270-A91C-6053CB4F7C20}" srcId="{A9CF1ED8-6988-4BD0-9459-B8E0DE1B4F63}" destId="{F0540B12-1B02-47EB-BF55-0DBEF8D2A5A1}" srcOrd="0" destOrd="0" parTransId="{0B0B17CE-5D9B-4236-AADC-0C7E34696956}" sibTransId="{BE2E54CE-49B8-4506-B7D6-E2FC93D2AB6D}"/>
    <dgm:cxn modelId="{338CDCF0-7185-4005-A6DA-6295F5E44993}" type="presOf" srcId="{2A62F760-9C42-40D8-8EC6-572699B70772}" destId="{C203AF0B-996A-4F5D-A71E-4FCB7186ED03}" srcOrd="0" destOrd="0" presId="urn:microsoft.com/office/officeart/2005/8/layout/matrix1"/>
    <dgm:cxn modelId="{E3DCD5FB-10A3-44EE-A0E6-6A6B9866D6E2}" srcId="{F0540B12-1B02-47EB-BF55-0DBEF8D2A5A1}" destId="{6F6342A1-1D7D-4A15-A1D5-CBABAF5B7FE1}" srcOrd="1" destOrd="0" parTransId="{4C6DD30F-72B8-47F4-840A-7F910AF93A86}" sibTransId="{BDF849E8-99E7-42A0-B4E5-EC2E606214FA}"/>
    <dgm:cxn modelId="{7F669072-BC0E-4B48-B0CB-E4BEB4A3768D}" type="presParOf" srcId="{525C6D81-A6DF-4742-8684-85E421522CE7}" destId="{5A19EE05-8F04-4546-98E4-CF5D4940CDB1}" srcOrd="0" destOrd="0" presId="urn:microsoft.com/office/officeart/2005/8/layout/matrix1"/>
    <dgm:cxn modelId="{47917325-7334-4EF6-8D47-7E5062ABD46C}" type="presParOf" srcId="{5A19EE05-8F04-4546-98E4-CF5D4940CDB1}" destId="{A28376B5-A925-4EBD-887B-51AD88665D67}" srcOrd="0" destOrd="0" presId="urn:microsoft.com/office/officeart/2005/8/layout/matrix1"/>
    <dgm:cxn modelId="{9EDCA140-58ED-4892-8263-FFA707B83308}" type="presParOf" srcId="{5A19EE05-8F04-4546-98E4-CF5D4940CDB1}" destId="{D2C01416-9EE7-40D2-9E06-70795E925930}" srcOrd="1" destOrd="0" presId="urn:microsoft.com/office/officeart/2005/8/layout/matrix1"/>
    <dgm:cxn modelId="{B0D6A7A0-0E15-4891-914F-DD4A13A3D7A4}" type="presParOf" srcId="{5A19EE05-8F04-4546-98E4-CF5D4940CDB1}" destId="{578B0768-212B-4D95-A493-0C2E18881C36}" srcOrd="2" destOrd="0" presId="urn:microsoft.com/office/officeart/2005/8/layout/matrix1"/>
    <dgm:cxn modelId="{E117754B-97BC-4869-9E3E-AAF7341D5612}" type="presParOf" srcId="{5A19EE05-8F04-4546-98E4-CF5D4940CDB1}" destId="{2D92D72F-C12F-4FF1-A380-A53583A29B7D}" srcOrd="3" destOrd="0" presId="urn:microsoft.com/office/officeart/2005/8/layout/matrix1"/>
    <dgm:cxn modelId="{2EE1765E-4BFE-493A-BF98-D4599D6B98C5}" type="presParOf" srcId="{5A19EE05-8F04-4546-98E4-CF5D4940CDB1}" destId="{987B07C1-6162-45BB-9A7F-E86C35100C05}" srcOrd="4" destOrd="0" presId="urn:microsoft.com/office/officeart/2005/8/layout/matrix1"/>
    <dgm:cxn modelId="{F355F8A8-3873-40F9-A1E2-1AEFC14F72FE}" type="presParOf" srcId="{5A19EE05-8F04-4546-98E4-CF5D4940CDB1}" destId="{BB6E51DD-B3A8-4597-B2A8-87100DAE54D5}" srcOrd="5" destOrd="0" presId="urn:microsoft.com/office/officeart/2005/8/layout/matrix1"/>
    <dgm:cxn modelId="{EED562F3-4E94-4036-82C8-F19D40FEA757}" type="presParOf" srcId="{5A19EE05-8F04-4546-98E4-CF5D4940CDB1}" destId="{C203AF0B-996A-4F5D-A71E-4FCB7186ED03}" srcOrd="6" destOrd="0" presId="urn:microsoft.com/office/officeart/2005/8/layout/matrix1"/>
    <dgm:cxn modelId="{ADC3B445-9525-41A1-A21D-7B2052B214F1}" type="presParOf" srcId="{5A19EE05-8F04-4546-98E4-CF5D4940CDB1}" destId="{D91CF699-92B1-441F-8092-229DD3F9E1B5}" srcOrd="7" destOrd="0" presId="urn:microsoft.com/office/officeart/2005/8/layout/matrix1"/>
    <dgm:cxn modelId="{EE7C7530-B283-42B4-8ABC-101AAD58FB32}" type="presParOf" srcId="{525C6D81-A6DF-4742-8684-85E421522CE7}" destId="{BC0EA733-DEEA-4403-B62A-010650FCC3DA}"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0E9DC9-F992-430D-BC3A-31CA57BD81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F37AADC-30A5-4EB2-BA12-EDFBF303C488}">
      <dgm:prSet custT="1"/>
      <dgm:spPr/>
      <dgm:t>
        <a:bodyPr/>
        <a:lstStyle/>
        <a:p>
          <a:pPr algn="ctr" rtl="0"/>
          <a:r>
            <a:rPr lang="en-IN" sz="1800" dirty="0">
              <a:latin typeface="+mn-lt"/>
            </a:rPr>
            <a:t>The Softwares and their Version Utilized</a:t>
          </a:r>
        </a:p>
      </dgm:t>
    </dgm:pt>
    <dgm:pt modelId="{B5C8B903-E64B-4F92-9C3F-28878CD35653}" type="parTrans" cxnId="{4ABC8A16-CDDD-4F8D-BEC6-4B001D7ED947}">
      <dgm:prSet/>
      <dgm:spPr/>
      <dgm:t>
        <a:bodyPr/>
        <a:lstStyle/>
        <a:p>
          <a:endParaRPr lang="en-IN"/>
        </a:p>
      </dgm:t>
    </dgm:pt>
    <dgm:pt modelId="{B38EE575-93B7-4EEB-A24B-A170192752AC}" type="sibTrans" cxnId="{4ABC8A16-CDDD-4F8D-BEC6-4B001D7ED947}">
      <dgm:prSet/>
      <dgm:spPr/>
      <dgm:t>
        <a:bodyPr/>
        <a:lstStyle/>
        <a:p>
          <a:endParaRPr lang="en-IN"/>
        </a:p>
      </dgm:t>
    </dgm:pt>
    <dgm:pt modelId="{E8A10659-0911-40E5-B926-FEDBD14AA2DA}" type="pres">
      <dgm:prSet presAssocID="{EC0E9DC9-F992-430D-BC3A-31CA57BD81E5}" presName="linear" presStyleCnt="0">
        <dgm:presLayoutVars>
          <dgm:animLvl val="lvl"/>
          <dgm:resizeHandles val="exact"/>
        </dgm:presLayoutVars>
      </dgm:prSet>
      <dgm:spPr/>
    </dgm:pt>
    <dgm:pt modelId="{C2641705-EE7E-4BAA-9070-EC39F47450B5}" type="pres">
      <dgm:prSet presAssocID="{6F37AADC-30A5-4EB2-BA12-EDFBF303C488}" presName="parentText" presStyleLbl="node1" presStyleIdx="0" presStyleCnt="1">
        <dgm:presLayoutVars>
          <dgm:chMax val="0"/>
          <dgm:bulletEnabled val="1"/>
        </dgm:presLayoutVars>
      </dgm:prSet>
      <dgm:spPr/>
    </dgm:pt>
  </dgm:ptLst>
  <dgm:cxnLst>
    <dgm:cxn modelId="{4ABC8A16-CDDD-4F8D-BEC6-4B001D7ED947}" srcId="{EC0E9DC9-F992-430D-BC3A-31CA57BD81E5}" destId="{6F37AADC-30A5-4EB2-BA12-EDFBF303C488}" srcOrd="0" destOrd="0" parTransId="{B5C8B903-E64B-4F92-9C3F-28878CD35653}" sibTransId="{B38EE575-93B7-4EEB-A24B-A170192752AC}"/>
    <dgm:cxn modelId="{69442D3F-A8C7-4D2D-A610-844C856251EA}" type="presOf" srcId="{EC0E9DC9-F992-430D-BC3A-31CA57BD81E5}" destId="{E8A10659-0911-40E5-B926-FEDBD14AA2DA}" srcOrd="0" destOrd="0" presId="urn:microsoft.com/office/officeart/2005/8/layout/vList2"/>
    <dgm:cxn modelId="{C17F90FC-468F-40DA-BE65-531135E3D603}" type="presOf" srcId="{6F37AADC-30A5-4EB2-BA12-EDFBF303C488}" destId="{C2641705-EE7E-4BAA-9070-EC39F47450B5}" srcOrd="0" destOrd="0" presId="urn:microsoft.com/office/officeart/2005/8/layout/vList2"/>
    <dgm:cxn modelId="{32357FF2-5EE1-4ED5-9251-5E0E4E612A95}" type="presParOf" srcId="{E8A10659-0911-40E5-B926-FEDBD14AA2DA}" destId="{C2641705-EE7E-4BAA-9070-EC39F47450B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CF1ED8-6988-4BD0-9459-B8E0DE1B4F6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F0540B12-1B02-47EB-BF55-0DBEF8D2A5A1}">
      <dgm:prSet/>
      <dgm:spPr/>
      <dgm:t>
        <a:bodyPr/>
        <a:lstStyle/>
        <a:p>
          <a:pPr rtl="0"/>
          <a:r>
            <a:rPr lang="en-US" dirty="0"/>
            <a:t>Microsoft 365 Online Excel Version 16.0.17012.41002</a:t>
          </a:r>
          <a:r>
            <a:rPr lang="en-US" dirty="0">
              <a:latin typeface="Calibri Light" panose="020F0302020204030204"/>
            </a:rPr>
            <a:t> </a:t>
          </a:r>
          <a:endParaRPr lang="en-IN" dirty="0"/>
        </a:p>
      </dgm:t>
    </dgm:pt>
    <dgm:pt modelId="{0B0B17CE-5D9B-4236-AADC-0C7E34696956}" type="parTrans" cxnId="{5B589EE7-934D-4270-A91C-6053CB4F7C20}">
      <dgm:prSet/>
      <dgm:spPr/>
      <dgm:t>
        <a:bodyPr/>
        <a:lstStyle/>
        <a:p>
          <a:endParaRPr lang="en-IN"/>
        </a:p>
      </dgm:t>
    </dgm:pt>
    <dgm:pt modelId="{BE2E54CE-49B8-4506-B7D6-E2FC93D2AB6D}" type="sibTrans" cxnId="{5B589EE7-934D-4270-A91C-6053CB4F7C20}">
      <dgm:prSet/>
      <dgm:spPr/>
      <dgm:t>
        <a:bodyPr/>
        <a:lstStyle/>
        <a:p>
          <a:endParaRPr lang="en-IN"/>
        </a:p>
      </dgm:t>
    </dgm:pt>
    <dgm:pt modelId="{8FA57946-65FB-4280-B5F0-AAA1372C9A66}">
      <dgm:prSet/>
      <dgm:spPr/>
      <dgm:t>
        <a:bodyPr/>
        <a:lstStyle/>
        <a:p>
          <a:pPr rtl="0"/>
          <a:r>
            <a:rPr lang="en-IN" dirty="0"/>
            <a:t>Ability to perform calculations, data analysis, data visualization, data transformation, and data cleaning with Excel tools and functions. </a:t>
          </a:r>
        </a:p>
      </dgm:t>
    </dgm:pt>
    <dgm:pt modelId="{C3FC03C1-E9A9-4257-A192-B25731A86C5A}" type="parTrans" cxnId="{005E309E-C29C-420F-8F67-4C61CDF56E63}">
      <dgm:prSet/>
      <dgm:spPr/>
      <dgm:t>
        <a:bodyPr/>
        <a:lstStyle/>
        <a:p>
          <a:endParaRPr lang="en-IN"/>
        </a:p>
      </dgm:t>
    </dgm:pt>
    <dgm:pt modelId="{758E6024-E728-4449-814B-4A566B04EDD4}" type="sibTrans" cxnId="{005E309E-C29C-420F-8F67-4C61CDF56E63}">
      <dgm:prSet/>
      <dgm:spPr/>
      <dgm:t>
        <a:bodyPr/>
        <a:lstStyle/>
        <a:p>
          <a:endParaRPr lang="en-IN"/>
        </a:p>
      </dgm:t>
    </dgm:pt>
    <dgm:pt modelId="{6F6342A1-1D7D-4A15-A1D5-CBABAF5B7FE1}">
      <dgm:prSet/>
      <dgm:spPr/>
      <dgm:t>
        <a:bodyPr/>
        <a:lstStyle/>
        <a:p>
          <a:r>
            <a:rPr lang="en-IN" dirty="0"/>
            <a:t>Automatic upgrades to the latest features and security updates.</a:t>
          </a:r>
        </a:p>
      </dgm:t>
    </dgm:pt>
    <dgm:pt modelId="{4C6DD30F-72B8-47F4-840A-7F910AF93A86}" type="parTrans" cxnId="{E3DCD5FB-10A3-44EE-A0E6-6A6B9866D6E2}">
      <dgm:prSet/>
      <dgm:spPr/>
      <dgm:t>
        <a:bodyPr/>
        <a:lstStyle/>
        <a:p>
          <a:endParaRPr lang="en-IN"/>
        </a:p>
      </dgm:t>
    </dgm:pt>
    <dgm:pt modelId="{BDF849E8-99E7-42A0-B4E5-EC2E606214FA}" type="sibTrans" cxnId="{E3DCD5FB-10A3-44EE-A0E6-6A6B9866D6E2}">
      <dgm:prSet/>
      <dgm:spPr/>
      <dgm:t>
        <a:bodyPr/>
        <a:lstStyle/>
        <a:p>
          <a:endParaRPr lang="en-IN"/>
        </a:p>
      </dgm:t>
    </dgm:pt>
    <dgm:pt modelId="{3CEBADE8-D6C0-4CDB-9F24-24AD4B345BD6}">
      <dgm:prSet/>
      <dgm:spPr/>
      <dgm:t>
        <a:bodyPr/>
        <a:lstStyle/>
        <a:p>
          <a:r>
            <a:rPr lang="en-IN" dirty="0"/>
            <a:t>More efficient remote work with cloud-based storage and collaboration tools.</a:t>
          </a:r>
        </a:p>
      </dgm:t>
    </dgm:pt>
    <dgm:pt modelId="{E824A6C7-116E-4957-8A08-F364B9E75ADF}" type="parTrans" cxnId="{BDD8760A-618F-4DB7-9ADB-AFA242FA1D08}">
      <dgm:prSet/>
      <dgm:spPr/>
      <dgm:t>
        <a:bodyPr/>
        <a:lstStyle/>
        <a:p>
          <a:endParaRPr lang="en-IN"/>
        </a:p>
      </dgm:t>
    </dgm:pt>
    <dgm:pt modelId="{C0135313-F11E-47AB-9B27-3D066130B412}" type="sibTrans" cxnId="{BDD8760A-618F-4DB7-9ADB-AFA242FA1D08}">
      <dgm:prSet/>
      <dgm:spPr/>
      <dgm:t>
        <a:bodyPr/>
        <a:lstStyle/>
        <a:p>
          <a:endParaRPr lang="en-IN"/>
        </a:p>
      </dgm:t>
    </dgm:pt>
    <dgm:pt modelId="{2A62F760-9C42-40D8-8EC6-572699B70772}">
      <dgm:prSet/>
      <dgm:spPr/>
      <dgm:t>
        <a:bodyPr/>
        <a:lstStyle/>
        <a:p>
          <a:r>
            <a:rPr lang="en-IN" dirty="0"/>
            <a:t>Availability of free templates and code to customize and automate Excel.</a:t>
          </a:r>
        </a:p>
      </dgm:t>
    </dgm:pt>
    <dgm:pt modelId="{7AA6CE66-72EF-4AAE-87FE-249F9C54DD46}" type="parTrans" cxnId="{3DBA9612-DAD1-49AF-A028-5D9C9710EF8D}">
      <dgm:prSet/>
      <dgm:spPr/>
      <dgm:t>
        <a:bodyPr/>
        <a:lstStyle/>
        <a:p>
          <a:endParaRPr lang="en-IN"/>
        </a:p>
      </dgm:t>
    </dgm:pt>
    <dgm:pt modelId="{99F22BC7-E43B-4B83-B7B1-CBDFB3629D0C}" type="sibTrans" cxnId="{3DBA9612-DAD1-49AF-A028-5D9C9710EF8D}">
      <dgm:prSet/>
      <dgm:spPr/>
      <dgm:t>
        <a:bodyPr/>
        <a:lstStyle/>
        <a:p>
          <a:endParaRPr lang="en-IN"/>
        </a:p>
      </dgm:t>
    </dgm:pt>
    <dgm:pt modelId="{525C6D81-A6DF-4742-8684-85E421522CE7}" type="pres">
      <dgm:prSet presAssocID="{A9CF1ED8-6988-4BD0-9459-B8E0DE1B4F63}" presName="diagram" presStyleCnt="0">
        <dgm:presLayoutVars>
          <dgm:chMax val="1"/>
          <dgm:dir/>
          <dgm:animLvl val="ctr"/>
          <dgm:resizeHandles val="exact"/>
        </dgm:presLayoutVars>
      </dgm:prSet>
      <dgm:spPr/>
    </dgm:pt>
    <dgm:pt modelId="{5A19EE05-8F04-4546-98E4-CF5D4940CDB1}" type="pres">
      <dgm:prSet presAssocID="{A9CF1ED8-6988-4BD0-9459-B8E0DE1B4F63}" presName="matrix" presStyleCnt="0"/>
      <dgm:spPr/>
    </dgm:pt>
    <dgm:pt modelId="{A28376B5-A925-4EBD-887B-51AD88665D67}" type="pres">
      <dgm:prSet presAssocID="{A9CF1ED8-6988-4BD0-9459-B8E0DE1B4F63}" presName="tile1" presStyleLbl="node1" presStyleIdx="0" presStyleCnt="4"/>
      <dgm:spPr/>
    </dgm:pt>
    <dgm:pt modelId="{D2C01416-9EE7-40D2-9E06-70795E925930}" type="pres">
      <dgm:prSet presAssocID="{A9CF1ED8-6988-4BD0-9459-B8E0DE1B4F63}" presName="tile1text" presStyleLbl="node1" presStyleIdx="0" presStyleCnt="4">
        <dgm:presLayoutVars>
          <dgm:chMax val="0"/>
          <dgm:chPref val="0"/>
          <dgm:bulletEnabled val="1"/>
        </dgm:presLayoutVars>
      </dgm:prSet>
      <dgm:spPr/>
    </dgm:pt>
    <dgm:pt modelId="{578B0768-212B-4D95-A493-0C2E18881C36}" type="pres">
      <dgm:prSet presAssocID="{A9CF1ED8-6988-4BD0-9459-B8E0DE1B4F63}" presName="tile2" presStyleLbl="node1" presStyleIdx="1" presStyleCnt="4" custLinFactNeighborY="-2597"/>
      <dgm:spPr/>
    </dgm:pt>
    <dgm:pt modelId="{2D92D72F-C12F-4FF1-A380-A53583A29B7D}" type="pres">
      <dgm:prSet presAssocID="{A9CF1ED8-6988-4BD0-9459-B8E0DE1B4F63}" presName="tile2text" presStyleLbl="node1" presStyleIdx="1" presStyleCnt="4">
        <dgm:presLayoutVars>
          <dgm:chMax val="0"/>
          <dgm:chPref val="0"/>
          <dgm:bulletEnabled val="1"/>
        </dgm:presLayoutVars>
      </dgm:prSet>
      <dgm:spPr/>
    </dgm:pt>
    <dgm:pt modelId="{987B07C1-6162-45BB-9A7F-E86C35100C05}" type="pres">
      <dgm:prSet presAssocID="{A9CF1ED8-6988-4BD0-9459-B8E0DE1B4F63}" presName="tile3" presStyleLbl="node1" presStyleIdx="2" presStyleCnt="4"/>
      <dgm:spPr/>
    </dgm:pt>
    <dgm:pt modelId="{BB6E51DD-B3A8-4597-B2A8-87100DAE54D5}" type="pres">
      <dgm:prSet presAssocID="{A9CF1ED8-6988-4BD0-9459-B8E0DE1B4F63}" presName="tile3text" presStyleLbl="node1" presStyleIdx="2" presStyleCnt="4">
        <dgm:presLayoutVars>
          <dgm:chMax val="0"/>
          <dgm:chPref val="0"/>
          <dgm:bulletEnabled val="1"/>
        </dgm:presLayoutVars>
      </dgm:prSet>
      <dgm:spPr/>
    </dgm:pt>
    <dgm:pt modelId="{C203AF0B-996A-4F5D-A71E-4FCB7186ED03}" type="pres">
      <dgm:prSet presAssocID="{A9CF1ED8-6988-4BD0-9459-B8E0DE1B4F63}" presName="tile4" presStyleLbl="node1" presStyleIdx="3" presStyleCnt="4"/>
      <dgm:spPr/>
    </dgm:pt>
    <dgm:pt modelId="{D91CF699-92B1-441F-8092-229DD3F9E1B5}" type="pres">
      <dgm:prSet presAssocID="{A9CF1ED8-6988-4BD0-9459-B8E0DE1B4F63}" presName="tile4text" presStyleLbl="node1" presStyleIdx="3" presStyleCnt="4">
        <dgm:presLayoutVars>
          <dgm:chMax val="0"/>
          <dgm:chPref val="0"/>
          <dgm:bulletEnabled val="1"/>
        </dgm:presLayoutVars>
      </dgm:prSet>
      <dgm:spPr/>
    </dgm:pt>
    <dgm:pt modelId="{BC0EA733-DEEA-4403-B62A-010650FCC3DA}" type="pres">
      <dgm:prSet presAssocID="{A9CF1ED8-6988-4BD0-9459-B8E0DE1B4F63}" presName="centerTile" presStyleLbl="fgShp" presStyleIdx="0" presStyleCnt="1">
        <dgm:presLayoutVars>
          <dgm:chMax val="0"/>
          <dgm:chPref val="0"/>
        </dgm:presLayoutVars>
      </dgm:prSet>
      <dgm:spPr/>
    </dgm:pt>
  </dgm:ptLst>
  <dgm:cxnLst>
    <dgm:cxn modelId="{BDD8760A-618F-4DB7-9ADB-AFA242FA1D08}" srcId="{F0540B12-1B02-47EB-BF55-0DBEF8D2A5A1}" destId="{3CEBADE8-D6C0-4CDB-9F24-24AD4B345BD6}" srcOrd="2" destOrd="0" parTransId="{E824A6C7-116E-4957-8A08-F364B9E75ADF}" sibTransId="{C0135313-F11E-47AB-9B27-3D066130B412}"/>
    <dgm:cxn modelId="{64E7AA0C-4E62-4BDD-AE16-0ACBAC911D59}" type="presOf" srcId="{6F6342A1-1D7D-4A15-A1D5-CBABAF5B7FE1}" destId="{2D92D72F-C12F-4FF1-A380-A53583A29B7D}" srcOrd="1" destOrd="0" presId="urn:microsoft.com/office/officeart/2005/8/layout/matrix1"/>
    <dgm:cxn modelId="{3DBA9612-DAD1-49AF-A028-5D9C9710EF8D}" srcId="{F0540B12-1B02-47EB-BF55-0DBEF8D2A5A1}" destId="{2A62F760-9C42-40D8-8EC6-572699B70772}" srcOrd="3" destOrd="0" parTransId="{7AA6CE66-72EF-4AAE-87FE-249F9C54DD46}" sibTransId="{99F22BC7-E43B-4B83-B7B1-CBDFB3629D0C}"/>
    <dgm:cxn modelId="{EF92A736-78F2-4303-84CF-26FBF1814E8D}" type="presOf" srcId="{8FA57946-65FB-4280-B5F0-AAA1372C9A66}" destId="{D2C01416-9EE7-40D2-9E06-70795E925930}" srcOrd="1" destOrd="0" presId="urn:microsoft.com/office/officeart/2005/8/layout/matrix1"/>
    <dgm:cxn modelId="{FBD7D03A-7C48-4B6D-9D5E-F0858C305B5A}" type="presOf" srcId="{3CEBADE8-D6C0-4CDB-9F24-24AD4B345BD6}" destId="{BB6E51DD-B3A8-4597-B2A8-87100DAE54D5}" srcOrd="1" destOrd="0" presId="urn:microsoft.com/office/officeart/2005/8/layout/matrix1"/>
    <dgm:cxn modelId="{0C50D56F-F1E7-4C21-873C-6E343AAE741D}" type="presOf" srcId="{6F6342A1-1D7D-4A15-A1D5-CBABAF5B7FE1}" destId="{578B0768-212B-4D95-A493-0C2E18881C36}" srcOrd="0" destOrd="0" presId="urn:microsoft.com/office/officeart/2005/8/layout/matrix1"/>
    <dgm:cxn modelId="{3FFBC750-546D-437B-8A70-B1BC8F0595C1}" type="presOf" srcId="{3CEBADE8-D6C0-4CDB-9F24-24AD4B345BD6}" destId="{987B07C1-6162-45BB-9A7F-E86C35100C05}" srcOrd="0" destOrd="0" presId="urn:microsoft.com/office/officeart/2005/8/layout/matrix1"/>
    <dgm:cxn modelId="{005E309E-C29C-420F-8F67-4C61CDF56E63}" srcId="{F0540B12-1B02-47EB-BF55-0DBEF8D2A5A1}" destId="{8FA57946-65FB-4280-B5F0-AAA1372C9A66}" srcOrd="0" destOrd="0" parTransId="{C3FC03C1-E9A9-4257-A192-B25731A86C5A}" sibTransId="{758E6024-E728-4449-814B-4A566B04EDD4}"/>
    <dgm:cxn modelId="{9F65B0A8-9A3B-4E7E-A0D8-80EBDEC195EC}" type="presOf" srcId="{F0540B12-1B02-47EB-BF55-0DBEF8D2A5A1}" destId="{BC0EA733-DEEA-4403-B62A-010650FCC3DA}" srcOrd="0" destOrd="0" presId="urn:microsoft.com/office/officeart/2005/8/layout/matrix1"/>
    <dgm:cxn modelId="{3148FFC7-2887-4501-BCA8-34B375A166F4}" type="presOf" srcId="{A9CF1ED8-6988-4BD0-9459-B8E0DE1B4F63}" destId="{525C6D81-A6DF-4742-8684-85E421522CE7}" srcOrd="0" destOrd="0" presId="urn:microsoft.com/office/officeart/2005/8/layout/matrix1"/>
    <dgm:cxn modelId="{E5572BCD-F030-4C03-9DA8-D1779F14EF96}" type="presOf" srcId="{2A62F760-9C42-40D8-8EC6-572699B70772}" destId="{D91CF699-92B1-441F-8092-229DD3F9E1B5}" srcOrd="1" destOrd="0" presId="urn:microsoft.com/office/officeart/2005/8/layout/matrix1"/>
    <dgm:cxn modelId="{63C6E6D0-ED04-4330-8D10-17F87D535E12}" type="presOf" srcId="{8FA57946-65FB-4280-B5F0-AAA1372C9A66}" destId="{A28376B5-A925-4EBD-887B-51AD88665D67}" srcOrd="0" destOrd="0" presId="urn:microsoft.com/office/officeart/2005/8/layout/matrix1"/>
    <dgm:cxn modelId="{5B589EE7-934D-4270-A91C-6053CB4F7C20}" srcId="{A9CF1ED8-6988-4BD0-9459-B8E0DE1B4F63}" destId="{F0540B12-1B02-47EB-BF55-0DBEF8D2A5A1}" srcOrd="0" destOrd="0" parTransId="{0B0B17CE-5D9B-4236-AADC-0C7E34696956}" sibTransId="{BE2E54CE-49B8-4506-B7D6-E2FC93D2AB6D}"/>
    <dgm:cxn modelId="{338CDCF0-7185-4005-A6DA-6295F5E44993}" type="presOf" srcId="{2A62F760-9C42-40D8-8EC6-572699B70772}" destId="{C203AF0B-996A-4F5D-A71E-4FCB7186ED03}" srcOrd="0" destOrd="0" presId="urn:microsoft.com/office/officeart/2005/8/layout/matrix1"/>
    <dgm:cxn modelId="{E3DCD5FB-10A3-44EE-A0E6-6A6B9866D6E2}" srcId="{F0540B12-1B02-47EB-BF55-0DBEF8D2A5A1}" destId="{6F6342A1-1D7D-4A15-A1D5-CBABAF5B7FE1}" srcOrd="1" destOrd="0" parTransId="{4C6DD30F-72B8-47F4-840A-7F910AF93A86}" sibTransId="{BDF849E8-99E7-42A0-B4E5-EC2E606214FA}"/>
    <dgm:cxn modelId="{7F669072-BC0E-4B48-B0CB-E4BEB4A3768D}" type="presParOf" srcId="{525C6D81-A6DF-4742-8684-85E421522CE7}" destId="{5A19EE05-8F04-4546-98E4-CF5D4940CDB1}" srcOrd="0" destOrd="0" presId="urn:microsoft.com/office/officeart/2005/8/layout/matrix1"/>
    <dgm:cxn modelId="{47917325-7334-4EF6-8D47-7E5062ABD46C}" type="presParOf" srcId="{5A19EE05-8F04-4546-98E4-CF5D4940CDB1}" destId="{A28376B5-A925-4EBD-887B-51AD88665D67}" srcOrd="0" destOrd="0" presId="urn:microsoft.com/office/officeart/2005/8/layout/matrix1"/>
    <dgm:cxn modelId="{9EDCA140-58ED-4892-8263-FFA707B83308}" type="presParOf" srcId="{5A19EE05-8F04-4546-98E4-CF5D4940CDB1}" destId="{D2C01416-9EE7-40D2-9E06-70795E925930}" srcOrd="1" destOrd="0" presId="urn:microsoft.com/office/officeart/2005/8/layout/matrix1"/>
    <dgm:cxn modelId="{B0D6A7A0-0E15-4891-914F-DD4A13A3D7A4}" type="presParOf" srcId="{5A19EE05-8F04-4546-98E4-CF5D4940CDB1}" destId="{578B0768-212B-4D95-A493-0C2E18881C36}" srcOrd="2" destOrd="0" presId="urn:microsoft.com/office/officeart/2005/8/layout/matrix1"/>
    <dgm:cxn modelId="{E117754B-97BC-4869-9E3E-AAF7341D5612}" type="presParOf" srcId="{5A19EE05-8F04-4546-98E4-CF5D4940CDB1}" destId="{2D92D72F-C12F-4FF1-A380-A53583A29B7D}" srcOrd="3" destOrd="0" presId="urn:microsoft.com/office/officeart/2005/8/layout/matrix1"/>
    <dgm:cxn modelId="{2EE1765E-4BFE-493A-BF98-D4599D6B98C5}" type="presParOf" srcId="{5A19EE05-8F04-4546-98E4-CF5D4940CDB1}" destId="{987B07C1-6162-45BB-9A7F-E86C35100C05}" srcOrd="4" destOrd="0" presId="urn:microsoft.com/office/officeart/2005/8/layout/matrix1"/>
    <dgm:cxn modelId="{F355F8A8-3873-40F9-A1E2-1AEFC14F72FE}" type="presParOf" srcId="{5A19EE05-8F04-4546-98E4-CF5D4940CDB1}" destId="{BB6E51DD-B3A8-4597-B2A8-87100DAE54D5}" srcOrd="5" destOrd="0" presId="urn:microsoft.com/office/officeart/2005/8/layout/matrix1"/>
    <dgm:cxn modelId="{EED562F3-4E94-4036-82C8-F19D40FEA757}" type="presParOf" srcId="{5A19EE05-8F04-4546-98E4-CF5D4940CDB1}" destId="{C203AF0B-996A-4F5D-A71E-4FCB7186ED03}" srcOrd="6" destOrd="0" presId="urn:microsoft.com/office/officeart/2005/8/layout/matrix1"/>
    <dgm:cxn modelId="{ADC3B445-9525-41A1-A21D-7B2052B214F1}" type="presParOf" srcId="{5A19EE05-8F04-4546-98E4-CF5D4940CDB1}" destId="{D91CF699-92B1-441F-8092-229DD3F9E1B5}" srcOrd="7" destOrd="0" presId="urn:microsoft.com/office/officeart/2005/8/layout/matrix1"/>
    <dgm:cxn modelId="{EE7C7530-B283-42B4-8ABC-101AAD58FB32}" type="presParOf" srcId="{525C6D81-A6DF-4742-8684-85E421522CE7}" destId="{BC0EA733-DEEA-4403-B62A-010650FCC3DA}" srcOrd="1" destOrd="0" presId="urn:microsoft.com/office/officeart/2005/8/layout/matrix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1B75B-F044-4F94-B9A8-CB94203BEB7C}">
      <dsp:nvSpPr>
        <dsp:cNvPr id="0" name=""/>
        <dsp:cNvSpPr/>
      </dsp:nvSpPr>
      <dsp:spPr>
        <a:xfrm>
          <a:off x="0" y="559"/>
          <a:ext cx="469773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503EB-25E4-4EB0-BB10-BB977D7FB3E0}">
      <dsp:nvSpPr>
        <dsp:cNvPr id="0" name=""/>
        <dsp:cNvSpPr/>
      </dsp:nvSpPr>
      <dsp:spPr>
        <a:xfrm>
          <a:off x="0" y="559"/>
          <a:ext cx="4697730" cy="91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rtl="0">
            <a:lnSpc>
              <a:spcPct val="90000"/>
            </a:lnSpc>
            <a:spcBef>
              <a:spcPct val="0"/>
            </a:spcBef>
            <a:spcAft>
              <a:spcPct val="35000"/>
            </a:spcAft>
            <a:buNone/>
          </a:pPr>
          <a:r>
            <a:rPr lang="en-US" sz="3700" b="1" kern="1200">
              <a:latin typeface="Calibri"/>
              <a:ea typeface="Calibri"/>
              <a:cs typeface="Calibri"/>
            </a:rPr>
            <a:t>01 Project Description</a:t>
          </a:r>
        </a:p>
      </dsp:txBody>
      <dsp:txXfrm>
        <a:off x="0" y="559"/>
        <a:ext cx="4697730" cy="917224"/>
      </dsp:txXfrm>
    </dsp:sp>
    <dsp:sp modelId="{E30692F9-FA68-492E-ACF1-1169635AA632}">
      <dsp:nvSpPr>
        <dsp:cNvPr id="0" name=""/>
        <dsp:cNvSpPr/>
      </dsp:nvSpPr>
      <dsp:spPr>
        <a:xfrm>
          <a:off x="0" y="917783"/>
          <a:ext cx="469773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9651F3-14C1-493F-B578-C57026150644}">
      <dsp:nvSpPr>
        <dsp:cNvPr id="0" name=""/>
        <dsp:cNvSpPr/>
      </dsp:nvSpPr>
      <dsp:spPr>
        <a:xfrm>
          <a:off x="0" y="917783"/>
          <a:ext cx="4697730" cy="91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rtl="0">
            <a:lnSpc>
              <a:spcPct val="90000"/>
            </a:lnSpc>
            <a:spcBef>
              <a:spcPct val="0"/>
            </a:spcBef>
            <a:spcAft>
              <a:spcPct val="35000"/>
            </a:spcAft>
            <a:buNone/>
          </a:pPr>
          <a:r>
            <a:rPr lang="en-US" sz="3700" b="1" kern="1200">
              <a:latin typeface="Calibri"/>
              <a:ea typeface="Calibri"/>
              <a:cs typeface="Calibri"/>
            </a:rPr>
            <a:t>02 Approach</a:t>
          </a:r>
        </a:p>
      </dsp:txBody>
      <dsp:txXfrm>
        <a:off x="0" y="917783"/>
        <a:ext cx="4697730" cy="917224"/>
      </dsp:txXfrm>
    </dsp:sp>
    <dsp:sp modelId="{2B0CC128-6924-420A-9483-14BA925692A1}">
      <dsp:nvSpPr>
        <dsp:cNvPr id="0" name=""/>
        <dsp:cNvSpPr/>
      </dsp:nvSpPr>
      <dsp:spPr>
        <a:xfrm>
          <a:off x="0" y="1835007"/>
          <a:ext cx="469773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83EF68-B83D-4BDA-B97D-72DF3B168B9F}">
      <dsp:nvSpPr>
        <dsp:cNvPr id="0" name=""/>
        <dsp:cNvSpPr/>
      </dsp:nvSpPr>
      <dsp:spPr>
        <a:xfrm>
          <a:off x="0" y="1835007"/>
          <a:ext cx="4697730" cy="91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rtl="0">
            <a:lnSpc>
              <a:spcPct val="90000"/>
            </a:lnSpc>
            <a:spcBef>
              <a:spcPct val="0"/>
            </a:spcBef>
            <a:spcAft>
              <a:spcPct val="35000"/>
            </a:spcAft>
            <a:buNone/>
          </a:pPr>
          <a:r>
            <a:rPr lang="en-US" sz="3700" b="1" kern="1200">
              <a:latin typeface="Calibri"/>
              <a:ea typeface="Calibri"/>
              <a:cs typeface="Calibri"/>
            </a:rPr>
            <a:t>03 Tech-Stack Used</a:t>
          </a:r>
        </a:p>
      </dsp:txBody>
      <dsp:txXfrm>
        <a:off x="0" y="1835007"/>
        <a:ext cx="4697730" cy="917224"/>
      </dsp:txXfrm>
    </dsp:sp>
    <dsp:sp modelId="{B73A8B5F-1B5B-4FF1-AE1E-25B5544635AB}">
      <dsp:nvSpPr>
        <dsp:cNvPr id="0" name=""/>
        <dsp:cNvSpPr/>
      </dsp:nvSpPr>
      <dsp:spPr>
        <a:xfrm>
          <a:off x="0" y="2752232"/>
          <a:ext cx="469773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35AC18-5F9A-4367-A23E-C6A250B1A28D}">
      <dsp:nvSpPr>
        <dsp:cNvPr id="0" name=""/>
        <dsp:cNvSpPr/>
      </dsp:nvSpPr>
      <dsp:spPr>
        <a:xfrm>
          <a:off x="0" y="2752232"/>
          <a:ext cx="4697730" cy="91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rtl="0">
            <a:lnSpc>
              <a:spcPct val="90000"/>
            </a:lnSpc>
            <a:spcBef>
              <a:spcPct val="0"/>
            </a:spcBef>
            <a:spcAft>
              <a:spcPct val="35000"/>
            </a:spcAft>
            <a:buNone/>
          </a:pPr>
          <a:r>
            <a:rPr lang="en-US" sz="3700" b="1" kern="1200">
              <a:latin typeface="Calibri"/>
              <a:ea typeface="Calibri"/>
              <a:cs typeface="Calibri"/>
            </a:rPr>
            <a:t>04 Insights</a:t>
          </a:r>
        </a:p>
      </dsp:txBody>
      <dsp:txXfrm>
        <a:off x="0" y="2752232"/>
        <a:ext cx="4697730" cy="917224"/>
      </dsp:txXfrm>
    </dsp:sp>
    <dsp:sp modelId="{7878EDE0-91B7-4A44-9441-96CAD8DBF6DC}">
      <dsp:nvSpPr>
        <dsp:cNvPr id="0" name=""/>
        <dsp:cNvSpPr/>
      </dsp:nvSpPr>
      <dsp:spPr>
        <a:xfrm>
          <a:off x="0" y="3669456"/>
          <a:ext cx="469773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6873E9-97E4-493C-B349-0111A9304E21}">
      <dsp:nvSpPr>
        <dsp:cNvPr id="0" name=""/>
        <dsp:cNvSpPr/>
      </dsp:nvSpPr>
      <dsp:spPr>
        <a:xfrm>
          <a:off x="0" y="3669456"/>
          <a:ext cx="4697730" cy="91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rtl="0">
            <a:lnSpc>
              <a:spcPct val="90000"/>
            </a:lnSpc>
            <a:spcBef>
              <a:spcPct val="0"/>
            </a:spcBef>
            <a:spcAft>
              <a:spcPct val="35000"/>
            </a:spcAft>
            <a:buNone/>
          </a:pPr>
          <a:r>
            <a:rPr lang="en-US" sz="3700" b="1" kern="1200">
              <a:latin typeface="Calibri"/>
              <a:ea typeface="Calibri"/>
              <a:cs typeface="Calibri"/>
            </a:rPr>
            <a:t>05 Results</a:t>
          </a:r>
        </a:p>
      </dsp:txBody>
      <dsp:txXfrm>
        <a:off x="0" y="3669456"/>
        <a:ext cx="4697730" cy="917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5EAC2-89E4-4F03-BCF4-1604322BA727}">
      <dsp:nvSpPr>
        <dsp:cNvPr id="0" name=""/>
        <dsp:cNvSpPr/>
      </dsp:nvSpPr>
      <dsp:spPr>
        <a:xfrm>
          <a:off x="42" y="11018"/>
          <a:ext cx="4035547" cy="115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Case Study 1</a:t>
          </a:r>
          <a:r>
            <a:rPr lang="en-US" sz="1800" kern="1200" dirty="0">
              <a:latin typeface="Calibri"/>
            </a:rPr>
            <a:t> </a:t>
          </a:r>
          <a:r>
            <a:rPr lang="en-US" sz="1800" kern="1200" dirty="0"/>
            <a:t>(Operation Analytics)</a:t>
          </a:r>
          <a:endParaRPr lang="en-IN" sz="1800" kern="1200" dirty="0">
            <a:latin typeface="Calibri"/>
          </a:endParaRPr>
        </a:p>
      </dsp:txBody>
      <dsp:txXfrm>
        <a:off x="42" y="11018"/>
        <a:ext cx="4035547" cy="1152000"/>
      </dsp:txXfrm>
    </dsp:sp>
    <dsp:sp modelId="{BC9B6AB6-BDE0-4A07-83C5-EAEC7DA05EC9}">
      <dsp:nvSpPr>
        <dsp:cNvPr id="0" name=""/>
        <dsp:cNvSpPr/>
      </dsp:nvSpPr>
      <dsp:spPr>
        <a:xfrm>
          <a:off x="42" y="1163018"/>
          <a:ext cx="4035547" cy="281019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The first case involves an analysis of the job data to improve operational efficiency.</a:t>
          </a:r>
          <a:r>
            <a:rPr lang="en-US" sz="1800" kern="1200" dirty="0">
              <a:latin typeface="Calibri"/>
            </a:rPr>
            <a:t> </a:t>
          </a:r>
          <a:endParaRPr lang="en-IN" sz="1800" kern="1200" dirty="0"/>
        </a:p>
        <a:p>
          <a:pPr marL="171450" lvl="1" indent="-171450" algn="l" defTabSz="800100" rtl="0">
            <a:lnSpc>
              <a:spcPct val="90000"/>
            </a:lnSpc>
            <a:spcBef>
              <a:spcPct val="0"/>
            </a:spcBef>
            <a:spcAft>
              <a:spcPct val="15000"/>
            </a:spcAft>
            <a:buChar char="•"/>
          </a:pPr>
          <a:r>
            <a:rPr lang="en-US" sz="1800" kern="1200" dirty="0"/>
            <a:t>Various metrics such as </a:t>
          </a:r>
          <a:r>
            <a:rPr lang="en-US" sz="1800" kern="1200" dirty="0">
              <a:latin typeface="Calibri"/>
            </a:rPr>
            <a:t>Throughput</a:t>
          </a:r>
          <a:r>
            <a:rPr lang="en-US" sz="1800" kern="1200" dirty="0"/>
            <a:t>, Productivity, Percentage Share etc., are extracted from the provided data and recommendations for improvements are to be made</a:t>
          </a:r>
          <a:endParaRPr lang="en-IN" sz="1800" kern="1200" dirty="0"/>
        </a:p>
      </dsp:txBody>
      <dsp:txXfrm>
        <a:off x="42" y="1163018"/>
        <a:ext cx="4035547" cy="2810193"/>
      </dsp:txXfrm>
    </dsp:sp>
    <dsp:sp modelId="{90CD3A71-E690-4713-AFAD-658D97196109}">
      <dsp:nvSpPr>
        <dsp:cNvPr id="0" name=""/>
        <dsp:cNvSpPr/>
      </dsp:nvSpPr>
      <dsp:spPr>
        <a:xfrm>
          <a:off x="4600566" y="11018"/>
          <a:ext cx="4035547" cy="115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cs typeface="Calibri"/>
            </a:rPr>
            <a:t>Case Study 2 (Metric Analytics)</a:t>
          </a:r>
          <a:endParaRPr lang="en-IN" sz="1800" kern="1200" dirty="0"/>
        </a:p>
      </dsp:txBody>
      <dsp:txXfrm>
        <a:off x="4600566" y="11018"/>
        <a:ext cx="4035547" cy="1152000"/>
      </dsp:txXfrm>
    </dsp:sp>
    <dsp:sp modelId="{1BA2F832-1324-45DA-933D-0D94969D537B}">
      <dsp:nvSpPr>
        <dsp:cNvPr id="0" name=""/>
        <dsp:cNvSpPr/>
      </dsp:nvSpPr>
      <dsp:spPr>
        <a:xfrm>
          <a:off x="4600566" y="1163018"/>
          <a:ext cx="4035547" cy="281019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cs typeface="Calibri"/>
            </a:rPr>
            <a:t>The second case study involves investigating data to draw better conclusions. </a:t>
          </a:r>
          <a:endParaRPr lang="en-IN" sz="1800" kern="1200" dirty="0"/>
        </a:p>
        <a:p>
          <a:pPr marL="171450" lvl="1" indent="-171450" algn="l" defTabSz="800100">
            <a:lnSpc>
              <a:spcPct val="90000"/>
            </a:lnSpc>
            <a:spcBef>
              <a:spcPct val="0"/>
            </a:spcBef>
            <a:spcAft>
              <a:spcPct val="15000"/>
            </a:spcAft>
            <a:buChar char="•"/>
          </a:pPr>
          <a:r>
            <a:rPr lang="en-US" sz="1800" kern="1200" dirty="0">
              <a:cs typeface="Calibri"/>
            </a:rPr>
            <a:t>Metrics to identify patterns and trends such as User Growth, User Engagement, Cohort Retention Analysis and Email Engagement Metrics are extracted and used to find the best ways to improve productivity.</a:t>
          </a:r>
          <a:endParaRPr lang="en-US" sz="1800" kern="1200" dirty="0">
            <a:ea typeface="Calibri"/>
            <a:cs typeface="Calibri"/>
          </a:endParaRPr>
        </a:p>
      </dsp:txBody>
      <dsp:txXfrm>
        <a:off x="4600566" y="1163018"/>
        <a:ext cx="4035547" cy="2810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7D781-E6D6-4FCE-9835-F951AF0D2ADD}">
      <dsp:nvSpPr>
        <dsp:cNvPr id="0" name=""/>
        <dsp:cNvSpPr/>
      </dsp:nvSpPr>
      <dsp:spPr>
        <a:xfrm rot="5400000">
          <a:off x="-170431" y="172461"/>
          <a:ext cx="1136210" cy="7953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b="1" kern="1200" dirty="0">
              <a:latin typeface="+mn-lt"/>
            </a:rPr>
            <a:t>Database Creation</a:t>
          </a:r>
        </a:p>
      </dsp:txBody>
      <dsp:txXfrm rot="-5400000">
        <a:off x="1" y="399704"/>
        <a:ext cx="795347" cy="340863"/>
      </dsp:txXfrm>
    </dsp:sp>
    <dsp:sp modelId="{06E77AC6-6608-42A3-B952-37BFE56DC29B}">
      <dsp:nvSpPr>
        <dsp:cNvPr id="0" name=""/>
        <dsp:cNvSpPr/>
      </dsp:nvSpPr>
      <dsp:spPr>
        <a:xfrm rot="5400000">
          <a:off x="3971755" y="-3174377"/>
          <a:ext cx="738536" cy="709135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latin typeface="+mn-lt"/>
            </a:rPr>
            <a:t>The database and tables are created as per the given specifications. </a:t>
          </a:r>
        </a:p>
      </dsp:txBody>
      <dsp:txXfrm rot="-5400000">
        <a:off x="795347" y="38083"/>
        <a:ext cx="7055300" cy="666432"/>
      </dsp:txXfrm>
    </dsp:sp>
    <dsp:sp modelId="{92C46C3C-CA1B-4CBE-B6B0-4200E771EF24}">
      <dsp:nvSpPr>
        <dsp:cNvPr id="0" name=""/>
        <dsp:cNvSpPr/>
      </dsp:nvSpPr>
      <dsp:spPr>
        <a:xfrm rot="5400000">
          <a:off x="-170431" y="1160366"/>
          <a:ext cx="1136210" cy="7953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b="1" kern="1200" dirty="0">
              <a:latin typeface="+mn-lt"/>
            </a:rPr>
            <a:t>Data Import and Cleaning </a:t>
          </a:r>
        </a:p>
      </dsp:txBody>
      <dsp:txXfrm rot="-5400000">
        <a:off x="1" y="1387609"/>
        <a:ext cx="795347" cy="340863"/>
      </dsp:txXfrm>
    </dsp:sp>
    <dsp:sp modelId="{53018116-9A3D-48B2-9474-46C227174EAE}">
      <dsp:nvSpPr>
        <dsp:cNvPr id="0" name=""/>
        <dsp:cNvSpPr/>
      </dsp:nvSpPr>
      <dsp:spPr>
        <a:xfrm rot="5400000">
          <a:off x="3971755" y="-2186473"/>
          <a:ext cx="738536" cy="709135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mn-lt"/>
            </a:rPr>
            <a:t>The data is imported into the database and ensured that the dataset is valid, accurate, and includes all the needed values.</a:t>
          </a:r>
        </a:p>
      </dsp:txBody>
      <dsp:txXfrm rot="-5400000">
        <a:off x="795347" y="1025987"/>
        <a:ext cx="7055300" cy="666432"/>
      </dsp:txXfrm>
    </dsp:sp>
    <dsp:sp modelId="{1A708F6E-F7FE-4776-83F2-36440CA075AB}">
      <dsp:nvSpPr>
        <dsp:cNvPr id="0" name=""/>
        <dsp:cNvSpPr/>
      </dsp:nvSpPr>
      <dsp:spPr>
        <a:xfrm rot="5400000">
          <a:off x="-170431" y="2148271"/>
          <a:ext cx="1136210" cy="7953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b="1" kern="1200" dirty="0">
              <a:latin typeface="+mn-lt"/>
            </a:rPr>
            <a:t>Perform Analysis</a:t>
          </a:r>
        </a:p>
      </dsp:txBody>
      <dsp:txXfrm rot="-5400000">
        <a:off x="1" y="2375514"/>
        <a:ext cx="795347" cy="340863"/>
      </dsp:txXfrm>
    </dsp:sp>
    <dsp:sp modelId="{500B527D-C0CF-47AC-A4C3-7C858C7ABFCB}">
      <dsp:nvSpPr>
        <dsp:cNvPr id="0" name=""/>
        <dsp:cNvSpPr/>
      </dsp:nvSpPr>
      <dsp:spPr>
        <a:xfrm rot="5400000">
          <a:off x="3971755" y="-1198568"/>
          <a:ext cx="738536" cy="709135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latin typeface="+mn-lt"/>
            </a:rPr>
            <a:t>The data is </a:t>
          </a:r>
          <a:r>
            <a:rPr lang="en-US" sz="1800" kern="1200" dirty="0" err="1">
              <a:latin typeface="+mn-lt"/>
            </a:rPr>
            <a:t>analysed</a:t>
          </a:r>
          <a:r>
            <a:rPr lang="en-US" sz="1800" kern="1200" dirty="0">
              <a:latin typeface="+mn-lt"/>
            </a:rPr>
            <a:t> using SQL to identify various metrics like throughput, retention analysis etc.</a:t>
          </a:r>
        </a:p>
      </dsp:txBody>
      <dsp:txXfrm rot="-5400000">
        <a:off x="795347" y="2013892"/>
        <a:ext cx="7055300" cy="666432"/>
      </dsp:txXfrm>
    </dsp:sp>
    <dsp:sp modelId="{E9B01E38-B2D5-4442-9E7F-6F7E80D5BE9D}">
      <dsp:nvSpPr>
        <dsp:cNvPr id="0" name=""/>
        <dsp:cNvSpPr/>
      </dsp:nvSpPr>
      <dsp:spPr>
        <a:xfrm rot="5400000">
          <a:off x="-170431" y="3136175"/>
          <a:ext cx="1136210" cy="7953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b="1" kern="1200" dirty="0">
              <a:latin typeface="+mn-lt"/>
            </a:rPr>
            <a:t>Data Visualisation</a:t>
          </a:r>
        </a:p>
      </dsp:txBody>
      <dsp:txXfrm rot="-5400000">
        <a:off x="1" y="3363418"/>
        <a:ext cx="795347" cy="340863"/>
      </dsp:txXfrm>
    </dsp:sp>
    <dsp:sp modelId="{E947A10D-2A70-461E-AB5C-8BBE51EA19F2}">
      <dsp:nvSpPr>
        <dsp:cNvPr id="0" name=""/>
        <dsp:cNvSpPr/>
      </dsp:nvSpPr>
      <dsp:spPr>
        <a:xfrm rot="5400000">
          <a:off x="3971755" y="-210663"/>
          <a:ext cx="738536" cy="709135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latin typeface="+mn-lt"/>
            </a:rPr>
            <a:t>The final step is to use Excel to create insightful </a:t>
          </a:r>
          <a:r>
            <a:rPr lang="en-US" sz="1800" kern="1200" dirty="0" err="1">
              <a:latin typeface="+mn-lt"/>
            </a:rPr>
            <a:t>visualisations</a:t>
          </a:r>
          <a:r>
            <a:rPr lang="en-US" sz="1800" kern="1200" dirty="0">
              <a:latin typeface="+mn-lt"/>
            </a:rPr>
            <a:t> so as to better understand the data. </a:t>
          </a:r>
        </a:p>
      </dsp:txBody>
      <dsp:txXfrm rot="-5400000">
        <a:off x="795347" y="3001797"/>
        <a:ext cx="7055300" cy="6664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376B5-A925-4EBD-887B-51AD88665D67}">
      <dsp:nvSpPr>
        <dsp:cNvPr id="0" name=""/>
        <dsp:cNvSpPr/>
      </dsp:nvSpPr>
      <dsp:spPr>
        <a:xfrm rot="16200000">
          <a:off x="147280" y="-147280"/>
          <a:ext cx="1788649" cy="208321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IN" sz="1100" kern="1200" dirty="0"/>
            <a:t>MySQL has a feature rich RDBMS that can be used to perform various data manipulation and analysis tasks such as data aggregation, table joining, data transformation, data visualization, etc. </a:t>
          </a:r>
        </a:p>
      </dsp:txBody>
      <dsp:txXfrm rot="5400000">
        <a:off x="-1" y="1"/>
        <a:ext cx="2083210" cy="1341486"/>
      </dsp:txXfrm>
    </dsp:sp>
    <dsp:sp modelId="{578B0768-212B-4D95-A493-0C2E18881C36}">
      <dsp:nvSpPr>
        <dsp:cNvPr id="0" name=""/>
        <dsp:cNvSpPr/>
      </dsp:nvSpPr>
      <dsp:spPr>
        <a:xfrm>
          <a:off x="2083210" y="0"/>
          <a:ext cx="2083210" cy="1788649"/>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IN" sz="1100" kern="1200" dirty="0"/>
            <a:t>It is also fast and scalable, allowing you can handle large amounts of data and perform complex queries efficiently.</a:t>
          </a:r>
        </a:p>
      </dsp:txBody>
      <dsp:txXfrm>
        <a:off x="2083210" y="0"/>
        <a:ext cx="2083210" cy="1341486"/>
      </dsp:txXfrm>
    </dsp:sp>
    <dsp:sp modelId="{987B07C1-6162-45BB-9A7F-E86C35100C05}">
      <dsp:nvSpPr>
        <dsp:cNvPr id="0" name=""/>
        <dsp:cNvSpPr/>
      </dsp:nvSpPr>
      <dsp:spPr>
        <a:xfrm rot="10800000">
          <a:off x="0" y="1788649"/>
          <a:ext cx="2083210" cy="1788649"/>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IN" sz="1100" kern="1200" dirty="0"/>
            <a:t>MySQL is free and open source</a:t>
          </a:r>
        </a:p>
      </dsp:txBody>
      <dsp:txXfrm rot="10800000">
        <a:off x="0" y="2235811"/>
        <a:ext cx="2083210" cy="1341486"/>
      </dsp:txXfrm>
    </dsp:sp>
    <dsp:sp modelId="{C203AF0B-996A-4F5D-A71E-4FCB7186ED03}">
      <dsp:nvSpPr>
        <dsp:cNvPr id="0" name=""/>
        <dsp:cNvSpPr/>
      </dsp:nvSpPr>
      <dsp:spPr>
        <a:xfrm rot="5400000">
          <a:off x="2230490" y="1641368"/>
          <a:ext cx="1788649" cy="208321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IN" sz="1100" kern="1200" dirty="0"/>
            <a:t>MySQL supports multiple languages and platforms and different operating systems. You can also use various connectors and drivers to access MySQL.</a:t>
          </a:r>
        </a:p>
      </dsp:txBody>
      <dsp:txXfrm rot="-5400000">
        <a:off x="2083209" y="2235811"/>
        <a:ext cx="2083210" cy="1341486"/>
      </dsp:txXfrm>
    </dsp:sp>
    <dsp:sp modelId="{BC0EA733-DEEA-4403-B62A-010650FCC3DA}">
      <dsp:nvSpPr>
        <dsp:cNvPr id="0" name=""/>
        <dsp:cNvSpPr/>
      </dsp:nvSpPr>
      <dsp:spPr>
        <a:xfrm>
          <a:off x="1458246" y="1341486"/>
          <a:ext cx="1249926" cy="894324"/>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rtl="0">
            <a:lnSpc>
              <a:spcPct val="90000"/>
            </a:lnSpc>
            <a:spcBef>
              <a:spcPct val="0"/>
            </a:spcBef>
            <a:spcAft>
              <a:spcPct val="35000"/>
            </a:spcAft>
            <a:buNone/>
          </a:pPr>
          <a:r>
            <a:rPr lang="en-IN" sz="1050" kern="1200" dirty="0"/>
            <a:t>MySQL Workbench 8.0 CE</a:t>
          </a:r>
          <a:r>
            <a:rPr lang="en-US" sz="1050" kern="1200" dirty="0"/>
            <a:t> - </a:t>
          </a:r>
          <a:r>
            <a:rPr lang="en-IN" sz="1050" kern="1200" dirty="0"/>
            <a:t>Version 8.0.34 build 3263449 CE (64 bits) Community</a:t>
          </a:r>
          <a:r>
            <a:rPr lang="en-US" sz="1050" kern="1200" dirty="0"/>
            <a:t> </a:t>
          </a:r>
          <a:endParaRPr lang="en-IN" sz="1050" kern="1200" dirty="0"/>
        </a:p>
      </dsp:txBody>
      <dsp:txXfrm>
        <a:off x="1501903" y="1385143"/>
        <a:ext cx="1162612" cy="8070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41705-EE7E-4BAA-9070-EC39F47450B5}">
      <dsp:nvSpPr>
        <dsp:cNvPr id="0" name=""/>
        <dsp:cNvSpPr/>
      </dsp:nvSpPr>
      <dsp:spPr>
        <a:xfrm>
          <a:off x="0" y="6"/>
          <a:ext cx="4732214" cy="2566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IN" sz="1800" kern="1200" dirty="0">
              <a:latin typeface="+mn-lt"/>
            </a:rPr>
            <a:t>The Softwares and their Version Utilized</a:t>
          </a:r>
        </a:p>
      </dsp:txBody>
      <dsp:txXfrm>
        <a:off x="12528" y="12534"/>
        <a:ext cx="4707158" cy="2315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376B5-A925-4EBD-887B-51AD88665D67}">
      <dsp:nvSpPr>
        <dsp:cNvPr id="0" name=""/>
        <dsp:cNvSpPr/>
      </dsp:nvSpPr>
      <dsp:spPr>
        <a:xfrm rot="16200000">
          <a:off x="153117" y="-153117"/>
          <a:ext cx="1769601" cy="2075835"/>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0">
            <a:lnSpc>
              <a:spcPct val="90000"/>
            </a:lnSpc>
            <a:spcBef>
              <a:spcPct val="0"/>
            </a:spcBef>
            <a:spcAft>
              <a:spcPct val="35000"/>
            </a:spcAft>
            <a:buNone/>
          </a:pPr>
          <a:r>
            <a:rPr lang="en-IN" sz="1100" kern="1200" dirty="0"/>
            <a:t>Ability to perform calculations, data analysis, data visualization, data transformation, and data cleaning with Excel tools and functions. </a:t>
          </a:r>
        </a:p>
      </dsp:txBody>
      <dsp:txXfrm rot="5400000">
        <a:off x="0" y="0"/>
        <a:ext cx="2075835" cy="1327201"/>
      </dsp:txXfrm>
    </dsp:sp>
    <dsp:sp modelId="{578B0768-212B-4D95-A493-0C2E18881C36}">
      <dsp:nvSpPr>
        <dsp:cNvPr id="0" name=""/>
        <dsp:cNvSpPr/>
      </dsp:nvSpPr>
      <dsp:spPr>
        <a:xfrm>
          <a:off x="2075835" y="0"/>
          <a:ext cx="2075835" cy="1769601"/>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dirty="0"/>
            <a:t>Automatic upgrades to the latest features and security updates.</a:t>
          </a:r>
        </a:p>
      </dsp:txBody>
      <dsp:txXfrm>
        <a:off x="2075835" y="0"/>
        <a:ext cx="2075835" cy="1327201"/>
      </dsp:txXfrm>
    </dsp:sp>
    <dsp:sp modelId="{987B07C1-6162-45BB-9A7F-E86C35100C05}">
      <dsp:nvSpPr>
        <dsp:cNvPr id="0" name=""/>
        <dsp:cNvSpPr/>
      </dsp:nvSpPr>
      <dsp:spPr>
        <a:xfrm rot="10800000">
          <a:off x="0" y="1769601"/>
          <a:ext cx="2075835" cy="1769601"/>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dirty="0"/>
            <a:t>More efficient remote work with cloud-based storage and collaboration tools.</a:t>
          </a:r>
        </a:p>
      </dsp:txBody>
      <dsp:txXfrm rot="10800000">
        <a:off x="0" y="2212001"/>
        <a:ext cx="2075835" cy="1327201"/>
      </dsp:txXfrm>
    </dsp:sp>
    <dsp:sp modelId="{C203AF0B-996A-4F5D-A71E-4FCB7186ED03}">
      <dsp:nvSpPr>
        <dsp:cNvPr id="0" name=""/>
        <dsp:cNvSpPr/>
      </dsp:nvSpPr>
      <dsp:spPr>
        <a:xfrm rot="5400000">
          <a:off x="2228952" y="1616484"/>
          <a:ext cx="1769601" cy="2075835"/>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kern="1200" dirty="0"/>
            <a:t>Availability of free templates and code to customize and automate Excel.</a:t>
          </a:r>
        </a:p>
      </dsp:txBody>
      <dsp:txXfrm rot="-5400000">
        <a:off x="2075835" y="2212001"/>
        <a:ext cx="2075835" cy="1327201"/>
      </dsp:txXfrm>
    </dsp:sp>
    <dsp:sp modelId="{BC0EA733-DEEA-4403-B62A-010650FCC3DA}">
      <dsp:nvSpPr>
        <dsp:cNvPr id="0" name=""/>
        <dsp:cNvSpPr/>
      </dsp:nvSpPr>
      <dsp:spPr>
        <a:xfrm>
          <a:off x="1453084" y="1327201"/>
          <a:ext cx="1245501" cy="88480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Microsoft 365 Online Excel Version 16.0.17012.41002</a:t>
          </a:r>
          <a:r>
            <a:rPr lang="en-US" sz="1100" kern="1200" dirty="0">
              <a:latin typeface="Calibri Light" panose="020F0302020204030204"/>
            </a:rPr>
            <a:t> </a:t>
          </a:r>
          <a:endParaRPr lang="en-IN" sz="1100" kern="1200" dirty="0"/>
        </a:p>
      </dsp:txBody>
      <dsp:txXfrm>
        <a:off x="1496276" y="1370393"/>
        <a:ext cx="1159117" cy="79841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65"/>
            <a:ext cx="7772400" cy="1225021"/>
          </a:xfrm>
        </p:spPr>
        <p:txBody>
          <a:bodyPr/>
          <a:lstStyle/>
          <a:p>
            <a:r>
              <a:rPr lang="en-US"/>
              <a:t>Click to edit Master title style</a:t>
            </a:r>
            <a:endParaRPr lang="en-IN"/>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4660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4675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28866"/>
            <a:ext cx="2743200" cy="4876271"/>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28866"/>
            <a:ext cx="80772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3005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1537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28"/>
            <a:ext cx="7772400" cy="1135062"/>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493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333504"/>
            <a:ext cx="54102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333504"/>
            <a:ext cx="54102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764DE79-268F-4C1A-8933-263129D2AF90}" type="datetimeFigureOut">
              <a:rPr lang="en-US" smtClean="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6361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8229600" cy="9525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764DE79-268F-4C1A-8933-263129D2AF90}" type="datetimeFigureOut">
              <a:rPr lang="en-US" smtClean="0"/>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2146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764DE79-268F-4C1A-8933-263129D2AF90}" type="datetimeFigureOut">
              <a:rPr lang="en-US" smtClean="0"/>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2925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2731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2"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2191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8410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9525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333504"/>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529696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10/27/2023</a:t>
            </a:fld>
            <a:endParaRPr lang="en-US" dirty="0"/>
          </a:p>
        </p:txBody>
      </p:sp>
      <p:sp>
        <p:nvSpPr>
          <p:cNvPr id="5" name="Footer Placeholder 4"/>
          <p:cNvSpPr>
            <a:spLocks noGrp="1"/>
          </p:cNvSpPr>
          <p:nvPr>
            <p:ph type="ftr" sz="quarter" idx="3"/>
          </p:nvPr>
        </p:nvSpPr>
        <p:spPr>
          <a:xfrm>
            <a:off x="3124200" y="529696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529696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52089195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source.com/article/18/10/database-metrics-matter"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2601" y="536222"/>
            <a:ext cx="3465438" cy="3805948"/>
          </a:xfrm>
        </p:spPr>
        <p:txBody>
          <a:bodyPr>
            <a:normAutofit/>
          </a:bodyPr>
          <a:lstStyle/>
          <a:p>
            <a:pPr algn="l"/>
            <a:r>
              <a:rPr lang="en-US" sz="3500">
                <a:ea typeface="+mj-lt"/>
                <a:cs typeface="+mj-lt"/>
              </a:rPr>
              <a:t>Operation and Metric Analytics</a:t>
            </a:r>
            <a:endParaRPr lang="en-US" sz="3500"/>
          </a:p>
        </p:txBody>
      </p:sp>
      <p:sp>
        <p:nvSpPr>
          <p:cNvPr id="3" name="Subtitle 2"/>
          <p:cNvSpPr>
            <a:spLocks noGrp="1"/>
          </p:cNvSpPr>
          <p:nvPr>
            <p:ph type="subTitle" idx="1"/>
          </p:nvPr>
        </p:nvSpPr>
        <p:spPr>
          <a:xfrm>
            <a:off x="482600" y="4398070"/>
            <a:ext cx="3465438" cy="646245"/>
          </a:xfrm>
        </p:spPr>
        <p:txBody>
          <a:bodyPr vert="horz" lIns="91440" tIns="45720" rIns="91440" bIns="45720" rtlCol="0">
            <a:normAutofit/>
          </a:bodyPr>
          <a:lstStyle/>
          <a:p>
            <a:pPr algn="l">
              <a:lnSpc>
                <a:spcPct val="90000"/>
              </a:lnSpc>
            </a:pPr>
            <a:r>
              <a:rPr lang="en-US" sz="1800">
                <a:cs typeface="Calibri"/>
              </a:rPr>
              <a:t>By</a:t>
            </a:r>
          </a:p>
          <a:p>
            <a:pPr algn="l">
              <a:lnSpc>
                <a:spcPct val="90000"/>
              </a:lnSpc>
            </a:pPr>
            <a:r>
              <a:rPr lang="en-US" sz="1800">
                <a:cs typeface="Calibri"/>
              </a:rPr>
              <a:t>Stan Pereira</a:t>
            </a:r>
          </a:p>
        </p:txBody>
      </p:sp>
      <p:pic>
        <p:nvPicPr>
          <p:cNvPr id="4" name="Picture 3" descr="A blue and white graph&#10;&#10;Description automatically generated">
            <a:extLst>
              <a:ext uri="{FF2B5EF4-FFF2-40B4-BE49-F238E27FC236}">
                <a16:creationId xmlns:a16="http://schemas.microsoft.com/office/drawing/2014/main" id="{4212068C-305F-3E45-9934-81DFFB69C79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8715" r="37269"/>
          <a:stretch/>
        </p:blipFill>
        <p:spPr>
          <a:xfrm>
            <a:off x="4671911" y="10"/>
            <a:ext cx="4472089" cy="5714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B25C6-3625-18C4-E32C-AE2D54AB16A5}"/>
              </a:ext>
            </a:extLst>
          </p:cNvPr>
          <p:cNvSpPr>
            <a:spLocks noGrp="1"/>
          </p:cNvSpPr>
          <p:nvPr>
            <p:ph sz="half" idx="1"/>
          </p:nvPr>
        </p:nvSpPr>
        <p:spPr>
          <a:xfrm>
            <a:off x="228600" y="1002889"/>
            <a:ext cx="4188542" cy="3296265"/>
          </a:xfrm>
        </p:spPr>
        <p:txBody>
          <a:bodyPr vert="horz" lIns="91440" tIns="45720" rIns="91440" bIns="45720" rtlCol="0" anchor="ctr">
            <a:normAutofit/>
          </a:bodyPr>
          <a:lstStyle/>
          <a:p>
            <a:pPr>
              <a:lnSpc>
                <a:spcPct val="150000"/>
              </a:lnSpc>
            </a:pPr>
            <a:r>
              <a:rPr lang="en-US" sz="1600" dirty="0">
                <a:ea typeface="Calibri"/>
                <a:cs typeface="Calibri"/>
              </a:rPr>
              <a:t>28th November 2020 had the highest number of jobs reviewed per hour at 218</a:t>
            </a:r>
          </a:p>
          <a:p>
            <a:pPr>
              <a:lnSpc>
                <a:spcPct val="150000"/>
              </a:lnSpc>
            </a:pPr>
            <a:r>
              <a:rPr lang="en-US" sz="1600" dirty="0">
                <a:ea typeface="Calibri"/>
                <a:cs typeface="Calibri"/>
              </a:rPr>
              <a:t>The lowest number of jobs reviewed per hour was on 27th November 2020 at 35.</a:t>
            </a:r>
          </a:p>
        </p:txBody>
      </p:sp>
      <p:sp>
        <p:nvSpPr>
          <p:cNvPr id="6" name="Title 1">
            <a:extLst>
              <a:ext uri="{FF2B5EF4-FFF2-40B4-BE49-F238E27FC236}">
                <a16:creationId xmlns:a16="http://schemas.microsoft.com/office/drawing/2014/main" id="{F64227F1-4BBF-83C8-C351-7FA76CD98EDD}"/>
              </a:ext>
            </a:extLst>
          </p:cNvPr>
          <p:cNvSpPr>
            <a:spLocks noGrp="1"/>
          </p:cNvSpPr>
          <p:nvPr>
            <p:ph type="title"/>
          </p:nvPr>
        </p:nvSpPr>
        <p:spPr>
          <a:xfrm>
            <a:off x="457200" y="270"/>
            <a:ext cx="8229600" cy="952500"/>
          </a:xfrm>
        </p:spPr>
        <p:txBody>
          <a:bodyPr vert="horz" lIns="91440" tIns="45720" rIns="91440" bIns="45720" rtlCol="0" anchor="ctr">
            <a:normAutofit/>
          </a:bodyPr>
          <a:lstStyle/>
          <a:p>
            <a:r>
              <a:rPr lang="en-US" sz="4000" dirty="0"/>
              <a:t>Question 1 - Insights</a:t>
            </a:r>
            <a:endParaRPr lang="en-US" sz="4000" kern="1200" dirty="0"/>
          </a:p>
        </p:txBody>
      </p:sp>
      <p:graphicFrame>
        <p:nvGraphicFramePr>
          <p:cNvPr id="7" name="Chart 6">
            <a:extLst>
              <a:ext uri="{FF2B5EF4-FFF2-40B4-BE49-F238E27FC236}">
                <a16:creationId xmlns:a16="http://schemas.microsoft.com/office/drawing/2014/main" id="{1533E88D-D8CC-3371-B0BF-788913A08412}"/>
              </a:ext>
            </a:extLst>
          </p:cNvPr>
          <p:cNvGraphicFramePr>
            <a:graphicFrameLocks/>
          </p:cNvGraphicFramePr>
          <p:nvPr>
            <p:extLst>
              <p:ext uri="{D42A27DB-BD31-4B8C-83A1-F6EECF244321}">
                <p14:modId xmlns:p14="http://schemas.microsoft.com/office/powerpoint/2010/main" val="3176064609"/>
              </p:ext>
            </p:extLst>
          </p:nvPr>
        </p:nvGraphicFramePr>
        <p:xfrm>
          <a:off x="4572000" y="1048579"/>
          <a:ext cx="4307604" cy="3139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4134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213360" y="934720"/>
            <a:ext cx="8707120" cy="1097280"/>
          </a:xfrm>
        </p:spPr>
        <p:txBody>
          <a:bodyPr vert="horz" lIns="91440" tIns="45720" rIns="91440" bIns="45720" rtlCol="0" anchor="t">
            <a:noAutofit/>
          </a:bodyPr>
          <a:lstStyle/>
          <a:p>
            <a:pPr>
              <a:buNone/>
            </a:pPr>
            <a:r>
              <a:rPr lang="en-US" sz="1400" dirty="0">
                <a:ea typeface="+mn-lt"/>
                <a:cs typeface="+mn-lt"/>
              </a:rPr>
              <a:t>02) Throughput Analysis: Calculate the 7-day rolling average of throughput (number of events per second). </a:t>
            </a:r>
            <a:endParaRPr lang="en-US" sz="1400" dirty="0">
              <a:ea typeface="Calibri"/>
              <a:cs typeface="Calibri"/>
            </a:endParaRPr>
          </a:p>
          <a:p>
            <a:pPr>
              <a:buNone/>
            </a:pPr>
            <a:r>
              <a:rPr lang="en-US" sz="1400" dirty="0">
                <a:ea typeface="+mn-lt"/>
                <a:cs typeface="+mn-lt"/>
              </a:rPr>
              <a:t>Your Task: Write an SQL query to calculate the 7-day rolling average of throughput.</a:t>
            </a:r>
            <a:endParaRPr lang="en-US" sz="1400" dirty="0"/>
          </a:p>
          <a:p>
            <a:pPr marL="0" indent="0">
              <a:buNone/>
            </a:pPr>
            <a:endParaRPr lang="en-US" sz="1400" dirty="0">
              <a:ea typeface="Calibri"/>
              <a:cs typeface="Calibri"/>
            </a:endParaRPr>
          </a:p>
          <a:p>
            <a:pPr marL="0" indent="0">
              <a:buNone/>
            </a:pPr>
            <a:endParaRPr lang="en-US" sz="1400" dirty="0">
              <a:ea typeface="Calibri"/>
              <a:cs typeface="Calibri"/>
            </a:endParaRPr>
          </a:p>
        </p:txBody>
      </p:sp>
      <p:sp>
        <p:nvSpPr>
          <p:cNvPr id="6" name="Content Placeholder 3">
            <a:extLst>
              <a:ext uri="{FF2B5EF4-FFF2-40B4-BE49-F238E27FC236}">
                <a16:creationId xmlns:a16="http://schemas.microsoft.com/office/drawing/2014/main" id="{1FB630EF-C5B3-809F-8110-3FDC1E0DD33A}"/>
              </a:ext>
            </a:extLst>
          </p:cNvPr>
          <p:cNvSpPr txBox="1">
            <a:spLocks/>
          </p:cNvSpPr>
          <p:nvPr/>
        </p:nvSpPr>
        <p:spPr>
          <a:xfrm>
            <a:off x="215958" y="1487259"/>
            <a:ext cx="8683607" cy="3999600"/>
          </a:xfrm>
          <a:prstGeom prst="rect">
            <a:avLst/>
          </a:prstGeom>
          <a:solidFill>
            <a:schemeClr val="tx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indent="-365760">
              <a:lnSpc>
                <a:spcPct val="150000"/>
              </a:lnSpc>
              <a:spcBef>
                <a:spcPts val="0"/>
              </a:spcBef>
              <a:buNone/>
            </a:pPr>
            <a:r>
              <a:rPr lang="en-US" sz="1200" dirty="0">
                <a:solidFill>
                  <a:schemeClr val="bg1"/>
                </a:solidFill>
                <a:latin typeface="Lucida Console" panose="020B0609040504020204" pitchFamily="49" charset="0"/>
                <a:ea typeface="+mn-lt"/>
                <a:cs typeface="+mn-lt"/>
              </a:rPr>
              <a:t>SELECT </a:t>
            </a:r>
            <a:endParaRPr lang="en-US" sz="1200" dirty="0">
              <a:solidFill>
                <a:schemeClr val="bg1"/>
              </a:solidFill>
              <a:latin typeface="Lucida Console" panose="020B0609040504020204" pitchFamily="49" charset="0"/>
            </a:endParaRPr>
          </a:p>
          <a:p>
            <a:pPr marL="365760" indent="-365760">
              <a:lnSpc>
                <a:spcPct val="150000"/>
              </a:lnSpc>
              <a:spcBef>
                <a:spcPts val="0"/>
              </a:spcBef>
              <a:buNone/>
            </a:pPr>
            <a:r>
              <a:rPr lang="en-US" sz="1200" dirty="0">
                <a:solidFill>
                  <a:schemeClr val="bg1"/>
                </a:solidFill>
                <a:latin typeface="Lucida Console" panose="020B0609040504020204" pitchFamily="49" charset="0"/>
                <a:ea typeface="+mn-lt"/>
                <a:cs typeface="+mn-lt"/>
              </a:rPr>
              <a:t>    CAST(ds AS DATE) AS </a:t>
            </a:r>
            <a:r>
              <a:rPr lang="en-US" sz="1200" dirty="0" err="1">
                <a:solidFill>
                  <a:schemeClr val="bg1"/>
                </a:solidFill>
                <a:latin typeface="Lucida Console" panose="020B0609040504020204" pitchFamily="49" charset="0"/>
                <a:ea typeface="+mn-lt"/>
                <a:cs typeface="+mn-lt"/>
              </a:rPr>
              <a:t>Job_Date</a:t>
            </a:r>
            <a:r>
              <a:rPr lang="en-US" sz="1200" dirty="0">
                <a:solidFill>
                  <a:schemeClr val="bg1"/>
                </a:solidFill>
                <a:latin typeface="Lucida Console" panose="020B0609040504020204" pitchFamily="49" charset="0"/>
                <a:ea typeface="+mn-lt"/>
                <a:cs typeface="+mn-lt"/>
              </a:rPr>
              <a:t>,</a:t>
            </a:r>
          </a:p>
          <a:p>
            <a:pPr marL="365760" indent="-365760">
              <a:lnSpc>
                <a:spcPct val="150000"/>
              </a:lnSpc>
              <a:spcBef>
                <a:spcPts val="0"/>
              </a:spcBef>
              <a:buNone/>
            </a:pPr>
            <a:r>
              <a:rPr lang="en-US" sz="1200" dirty="0">
                <a:solidFill>
                  <a:schemeClr val="bg1"/>
                </a:solidFill>
                <a:latin typeface="Lucida Console" panose="020B0609040504020204" pitchFamily="49" charset="0"/>
                <a:ea typeface="+mn-lt"/>
                <a:cs typeface="+mn-lt"/>
              </a:rPr>
              <a:t>    ROUND(COUNT(</a:t>
            </a:r>
            <a:r>
              <a:rPr lang="en-US" sz="1200" dirty="0" err="1">
                <a:solidFill>
                  <a:schemeClr val="bg1"/>
                </a:solidFill>
                <a:latin typeface="Lucida Console" panose="020B0609040504020204" pitchFamily="49" charset="0"/>
                <a:ea typeface="+mn-lt"/>
                <a:cs typeface="+mn-lt"/>
              </a:rPr>
              <a:t>job_id</a:t>
            </a:r>
            <a:r>
              <a:rPr lang="en-US" sz="1200" dirty="0">
                <a:solidFill>
                  <a:schemeClr val="bg1"/>
                </a:solidFill>
                <a:latin typeface="Lucida Console" panose="020B0609040504020204" pitchFamily="49" charset="0"/>
                <a:ea typeface="+mn-lt"/>
                <a:cs typeface="+mn-lt"/>
              </a:rPr>
              <a:t>) / SUM(</a:t>
            </a:r>
            <a:r>
              <a:rPr lang="en-US" sz="1200" dirty="0" err="1">
                <a:solidFill>
                  <a:schemeClr val="bg1"/>
                </a:solidFill>
                <a:latin typeface="Lucida Console" panose="020B0609040504020204" pitchFamily="49" charset="0"/>
                <a:ea typeface="+mn-lt"/>
                <a:cs typeface="+mn-lt"/>
              </a:rPr>
              <a:t>time_spent</a:t>
            </a:r>
            <a:r>
              <a:rPr lang="en-US" sz="1200" dirty="0">
                <a:solidFill>
                  <a:schemeClr val="bg1"/>
                </a:solidFill>
                <a:latin typeface="Lucida Console" panose="020B0609040504020204" pitchFamily="49" charset="0"/>
                <a:ea typeface="+mn-lt"/>
                <a:cs typeface="+mn-lt"/>
              </a:rPr>
              <a:t>),4) AS </a:t>
            </a:r>
            <a:r>
              <a:rPr lang="en-US" sz="1200" dirty="0" err="1">
                <a:solidFill>
                  <a:schemeClr val="bg1"/>
                </a:solidFill>
                <a:latin typeface="Lucida Console" panose="020B0609040504020204" pitchFamily="49" charset="0"/>
                <a:ea typeface="+mn-lt"/>
                <a:cs typeface="+mn-lt"/>
              </a:rPr>
              <a:t>Daily_Throughput</a:t>
            </a:r>
            <a:r>
              <a:rPr lang="en-US" sz="1200" dirty="0">
                <a:solidFill>
                  <a:schemeClr val="bg1"/>
                </a:solidFill>
                <a:latin typeface="Lucida Console" panose="020B0609040504020204" pitchFamily="49" charset="0"/>
                <a:ea typeface="+mn-lt"/>
                <a:cs typeface="+mn-lt"/>
              </a:rPr>
              <a:t>,</a:t>
            </a:r>
          </a:p>
          <a:p>
            <a:pPr marL="365760" indent="-365760">
              <a:lnSpc>
                <a:spcPct val="150000"/>
              </a:lnSpc>
              <a:spcBef>
                <a:spcPts val="0"/>
              </a:spcBef>
              <a:buNone/>
            </a:pPr>
            <a:r>
              <a:rPr lang="en-US" sz="1200" dirty="0">
                <a:solidFill>
                  <a:schemeClr val="bg1"/>
                </a:solidFill>
                <a:latin typeface="Lucida Console" panose="020B0609040504020204" pitchFamily="49" charset="0"/>
                <a:ea typeface="+mn-lt"/>
                <a:cs typeface="+mn-lt"/>
              </a:rPr>
              <a:t>    ROUND(AVG(COUNT(</a:t>
            </a:r>
            <a:r>
              <a:rPr lang="en-US" sz="1200" dirty="0" err="1">
                <a:solidFill>
                  <a:schemeClr val="bg1"/>
                </a:solidFill>
                <a:latin typeface="Lucida Console" panose="020B0609040504020204" pitchFamily="49" charset="0"/>
                <a:ea typeface="+mn-lt"/>
                <a:cs typeface="+mn-lt"/>
              </a:rPr>
              <a:t>job_id</a:t>
            </a:r>
            <a:r>
              <a:rPr lang="en-US" sz="1200" dirty="0">
                <a:solidFill>
                  <a:schemeClr val="bg1"/>
                </a:solidFill>
                <a:latin typeface="Lucida Console" panose="020B0609040504020204" pitchFamily="49" charset="0"/>
                <a:ea typeface="+mn-lt"/>
                <a:cs typeface="+mn-lt"/>
              </a:rPr>
              <a:t>) / SUM(</a:t>
            </a:r>
            <a:r>
              <a:rPr lang="en-US" sz="1200" dirty="0" err="1">
                <a:solidFill>
                  <a:schemeClr val="bg1"/>
                </a:solidFill>
                <a:latin typeface="Lucida Console" panose="020B0609040504020204" pitchFamily="49" charset="0"/>
                <a:ea typeface="+mn-lt"/>
                <a:cs typeface="+mn-lt"/>
              </a:rPr>
              <a:t>time_spent</a:t>
            </a:r>
            <a:r>
              <a:rPr lang="en-US" sz="1200" dirty="0">
                <a:solidFill>
                  <a:schemeClr val="bg1"/>
                </a:solidFill>
                <a:latin typeface="Lucida Console" panose="020B0609040504020204" pitchFamily="49" charset="0"/>
                <a:ea typeface="+mn-lt"/>
                <a:cs typeface="+mn-lt"/>
              </a:rPr>
              <a:t>)) OVER (ORDER BY CAST(ds AS DATE) ROWS BETWEEN 6 PRECEDING AND CURRENT ROW),4) AS 7_Day_Throughput</a:t>
            </a:r>
            <a:endParaRPr lang="en-US" sz="1200" dirty="0">
              <a:solidFill>
                <a:schemeClr val="bg1"/>
              </a:solidFill>
              <a:latin typeface="Lucida Console" panose="020B0609040504020204" pitchFamily="49" charset="0"/>
            </a:endParaRPr>
          </a:p>
          <a:p>
            <a:pPr marL="365760" indent="-365760">
              <a:lnSpc>
                <a:spcPct val="150000"/>
              </a:lnSpc>
              <a:spcBef>
                <a:spcPts val="0"/>
              </a:spcBef>
              <a:buNone/>
            </a:pPr>
            <a:r>
              <a:rPr lang="en-US" sz="1200" dirty="0">
                <a:solidFill>
                  <a:schemeClr val="bg1"/>
                </a:solidFill>
                <a:latin typeface="Lucida Console" panose="020B0609040504020204" pitchFamily="49" charset="0"/>
                <a:ea typeface="+mn-lt"/>
                <a:cs typeface="+mn-lt"/>
              </a:rPr>
              <a:t>FROM</a:t>
            </a:r>
          </a:p>
          <a:p>
            <a:pPr marL="365760" indent="-365760">
              <a:lnSpc>
                <a:spcPct val="150000"/>
              </a:lnSpc>
              <a:spcBef>
                <a:spcPts val="0"/>
              </a:spcBef>
              <a:buNone/>
            </a:pPr>
            <a:r>
              <a:rPr lang="en-US" sz="1200" dirty="0">
                <a:solidFill>
                  <a:schemeClr val="bg1"/>
                </a:solidFill>
                <a:latin typeface="Lucida Console" panose="020B0609040504020204" pitchFamily="49" charset="0"/>
                <a:ea typeface="+mn-lt"/>
                <a:cs typeface="+mn-lt"/>
              </a:rPr>
              <a:t>    </a:t>
            </a:r>
            <a:r>
              <a:rPr lang="en-US" sz="1200" dirty="0" err="1">
                <a:solidFill>
                  <a:schemeClr val="bg1"/>
                </a:solidFill>
                <a:latin typeface="Lucida Console" panose="020B0609040504020204" pitchFamily="49" charset="0"/>
                <a:ea typeface="+mn-lt"/>
                <a:cs typeface="+mn-lt"/>
              </a:rPr>
              <a:t>job_data</a:t>
            </a:r>
          </a:p>
          <a:p>
            <a:pPr marL="365760" indent="-365760">
              <a:lnSpc>
                <a:spcPct val="150000"/>
              </a:lnSpc>
              <a:spcBef>
                <a:spcPts val="0"/>
              </a:spcBef>
              <a:buNone/>
            </a:pPr>
            <a:r>
              <a:rPr lang="en-US" sz="1200" dirty="0">
                <a:solidFill>
                  <a:schemeClr val="bg1"/>
                </a:solidFill>
                <a:latin typeface="Lucida Console" panose="020B0609040504020204" pitchFamily="49" charset="0"/>
                <a:ea typeface="+mn-lt"/>
                <a:cs typeface="+mn-lt"/>
              </a:rPr>
              <a:t>GROUP BY </a:t>
            </a:r>
            <a:r>
              <a:rPr lang="en-US" sz="1200" dirty="0" err="1">
                <a:solidFill>
                  <a:schemeClr val="bg1"/>
                </a:solidFill>
                <a:latin typeface="Lucida Console" panose="020B0609040504020204" pitchFamily="49" charset="0"/>
                <a:ea typeface="+mn-lt"/>
                <a:cs typeface="+mn-lt"/>
              </a:rPr>
              <a:t>Job_Date</a:t>
            </a:r>
          </a:p>
          <a:p>
            <a:pPr marL="365760" indent="-365760">
              <a:lnSpc>
                <a:spcPct val="150000"/>
              </a:lnSpc>
              <a:spcBef>
                <a:spcPts val="0"/>
              </a:spcBef>
              <a:buNone/>
            </a:pPr>
            <a:r>
              <a:rPr lang="en-US" sz="1200" dirty="0">
                <a:solidFill>
                  <a:schemeClr val="bg1"/>
                </a:solidFill>
                <a:latin typeface="Lucida Console" panose="020B0609040504020204" pitchFamily="49" charset="0"/>
                <a:ea typeface="+mn-lt"/>
                <a:cs typeface="+mn-lt"/>
              </a:rPr>
              <a:t>ORDER BY </a:t>
            </a:r>
            <a:r>
              <a:rPr lang="en-US" sz="1200" dirty="0" err="1">
                <a:solidFill>
                  <a:schemeClr val="bg1"/>
                </a:solidFill>
                <a:latin typeface="Lucida Console" panose="020B0609040504020204" pitchFamily="49" charset="0"/>
                <a:ea typeface="+mn-lt"/>
                <a:cs typeface="+mn-lt"/>
              </a:rPr>
              <a:t>Job_Date</a:t>
            </a:r>
            <a:r>
              <a:rPr lang="en-US" sz="1200" dirty="0">
                <a:solidFill>
                  <a:schemeClr val="bg1"/>
                </a:solidFill>
                <a:latin typeface="Lucida Console" panose="020B0609040504020204" pitchFamily="49" charset="0"/>
                <a:ea typeface="+mn-lt"/>
                <a:cs typeface="+mn-lt"/>
              </a:rPr>
              <a:t>;</a:t>
            </a:r>
          </a:p>
        </p:txBody>
      </p:sp>
      <p:pic>
        <p:nvPicPr>
          <p:cNvPr id="5" name="Picture 4" descr="A screenshot of a data&#10;&#10;Description automatically generated">
            <a:extLst>
              <a:ext uri="{FF2B5EF4-FFF2-40B4-BE49-F238E27FC236}">
                <a16:creationId xmlns:a16="http://schemas.microsoft.com/office/drawing/2014/main" id="{52C9C21E-D94D-A066-833A-601061DCCF93}"/>
              </a:ext>
            </a:extLst>
          </p:cNvPr>
          <p:cNvPicPr>
            <a:picLocks noChangeAspect="1"/>
          </p:cNvPicPr>
          <p:nvPr/>
        </p:nvPicPr>
        <p:blipFill>
          <a:blip r:embed="rId2"/>
          <a:stretch>
            <a:fillRect/>
          </a:stretch>
        </p:blipFill>
        <p:spPr>
          <a:xfrm>
            <a:off x="4868686" y="3875627"/>
            <a:ext cx="4039094" cy="1611233"/>
          </a:xfrm>
          <a:prstGeom prst="rect">
            <a:avLst/>
          </a:prstGeom>
        </p:spPr>
      </p:pic>
      <p:sp>
        <p:nvSpPr>
          <p:cNvPr id="7" name="Title 1">
            <a:extLst>
              <a:ext uri="{FF2B5EF4-FFF2-40B4-BE49-F238E27FC236}">
                <a16:creationId xmlns:a16="http://schemas.microsoft.com/office/drawing/2014/main" id="{F64227F1-4BBF-83C8-C351-7FA76CD98EDD}"/>
              </a:ext>
            </a:extLst>
          </p:cNvPr>
          <p:cNvSpPr>
            <a:spLocks noGrp="1"/>
          </p:cNvSpPr>
          <p:nvPr>
            <p:ph type="title"/>
          </p:nvPr>
        </p:nvSpPr>
        <p:spPr>
          <a:xfrm>
            <a:off x="0" y="0"/>
            <a:ext cx="9144000" cy="973394"/>
          </a:xfrm>
        </p:spPr>
        <p:txBody>
          <a:bodyPr vert="horz" lIns="91440" tIns="45720" rIns="91440" bIns="45720" rtlCol="0" anchor="ctr">
            <a:normAutofit/>
          </a:bodyPr>
          <a:lstStyle/>
          <a:p>
            <a:r>
              <a:rPr lang="en-US" sz="4000" dirty="0"/>
              <a:t>Question 2 - SQL Statement</a:t>
            </a:r>
            <a:endParaRPr lang="en-US" sz="4000" kern="1200" dirty="0"/>
          </a:p>
        </p:txBody>
      </p:sp>
    </p:spTree>
    <p:extLst>
      <p:ext uri="{BB962C8B-B14F-4D97-AF65-F5344CB8AC3E}">
        <p14:creationId xmlns:p14="http://schemas.microsoft.com/office/powerpoint/2010/main" val="89446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5B7E770-B70B-00BF-9A8C-6692B198E1B2}"/>
              </a:ext>
            </a:extLst>
          </p:cNvPr>
          <p:cNvSpPr/>
          <p:nvPr/>
        </p:nvSpPr>
        <p:spPr>
          <a:xfrm>
            <a:off x="246336" y="1046928"/>
            <a:ext cx="8654612" cy="44258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ct val="20000"/>
              </a:spcBef>
            </a:pPr>
            <a:r>
              <a:rPr lang="en-US" sz="1400" b="1" dirty="0">
                <a:solidFill>
                  <a:srgbClr val="FFFFFF"/>
                </a:solidFill>
                <a:ea typeface="Calibri"/>
                <a:cs typeface="Calibri"/>
              </a:rPr>
              <a:t>What is Throughput </a:t>
            </a:r>
            <a:endParaRPr lang="en-US" sz="1400" dirty="0">
              <a:solidFill>
                <a:srgbClr val="FFFFFF"/>
              </a:solidFill>
              <a:ea typeface="Calibri"/>
              <a:cs typeface="Calibri"/>
            </a:endParaRPr>
          </a:p>
          <a:p>
            <a:pPr>
              <a:spcBef>
                <a:spcPct val="20000"/>
              </a:spcBef>
            </a:pPr>
            <a:r>
              <a:rPr lang="en-US" sz="1400" dirty="0">
                <a:solidFill>
                  <a:srgbClr val="FFFFFF"/>
                </a:solidFill>
                <a:ea typeface="Calibri"/>
                <a:cs typeface="Calibri"/>
              </a:rPr>
              <a:t>Throughput analysis is a method of measuring the efficiency of a business process by calculating the rate at which units move through the process from start to finish. It can help a business make decisions that minimize costs and maximize profits. Throughput analysis involves two components: inventory and flow time. Inventory is the number of units that are involved in the process at a given time, and flow time is the amount of time a unit spends in the process from start to finish. The formula for throughput rate is: </a:t>
            </a:r>
          </a:p>
          <a:p>
            <a:pPr algn="ctr">
              <a:spcBef>
                <a:spcPct val="20000"/>
              </a:spcBef>
            </a:pPr>
            <a:r>
              <a:rPr lang="en-US" sz="1400" b="1" dirty="0">
                <a:solidFill>
                  <a:srgbClr val="FFFFFF"/>
                </a:solidFill>
                <a:ea typeface="Calibri"/>
                <a:cs typeface="Calibri"/>
              </a:rPr>
              <a:t>R=I/T </a:t>
            </a:r>
            <a:endParaRPr lang="en-US" sz="1400" dirty="0">
              <a:solidFill>
                <a:srgbClr val="FFFFFF"/>
              </a:solidFill>
              <a:ea typeface="Calibri"/>
              <a:cs typeface="Calibri"/>
            </a:endParaRPr>
          </a:p>
          <a:p>
            <a:pPr algn="ctr">
              <a:spcBef>
                <a:spcPct val="20000"/>
              </a:spcBef>
            </a:pPr>
            <a:endParaRPr lang="en-US" sz="1400" b="1" dirty="0">
              <a:solidFill>
                <a:srgbClr val="FFFFFF"/>
              </a:solidFill>
              <a:ea typeface="Calibri"/>
              <a:cs typeface="Calibri"/>
            </a:endParaRPr>
          </a:p>
          <a:p>
            <a:pPr>
              <a:spcBef>
                <a:spcPct val="20000"/>
              </a:spcBef>
            </a:pPr>
            <a:r>
              <a:rPr lang="en-US" sz="1400" b="1" dirty="0">
                <a:solidFill>
                  <a:srgbClr val="FFFFFF"/>
                </a:solidFill>
                <a:ea typeface="Calibri"/>
                <a:cs typeface="Calibri"/>
              </a:rPr>
              <a:t>7-day rolling average v/s daily metric. Which is better in this situation?</a:t>
            </a:r>
            <a:endParaRPr lang="en-US" sz="1400" dirty="0">
              <a:solidFill>
                <a:srgbClr val="FFFFFF"/>
              </a:solidFill>
              <a:ea typeface="Calibri"/>
              <a:cs typeface="Calibri"/>
            </a:endParaRPr>
          </a:p>
          <a:p>
            <a:pPr>
              <a:spcBef>
                <a:spcPct val="20000"/>
              </a:spcBef>
            </a:pPr>
            <a:r>
              <a:rPr lang="en-US" sz="1400" dirty="0">
                <a:solidFill>
                  <a:srgbClr val="FFFFFF"/>
                </a:solidFill>
                <a:ea typeface="Calibri"/>
                <a:cs typeface="Calibri"/>
              </a:rPr>
              <a:t>A rolling average, sometimes referred to as a moving average, is a metric that calculates trends over short periods of time using a set of data. Specifically, it helps calculate trends when they might otherwise be difficult to detect.   </a:t>
            </a:r>
          </a:p>
          <a:p>
            <a:pPr>
              <a:spcBef>
                <a:spcPct val="20000"/>
              </a:spcBef>
            </a:pPr>
            <a:r>
              <a:rPr lang="en-US" sz="1400" dirty="0">
                <a:solidFill>
                  <a:srgbClr val="FFFFFF"/>
                </a:solidFill>
                <a:ea typeface="Calibri"/>
                <a:cs typeface="Calibri"/>
              </a:rPr>
              <a:t>An average/daily metric fluctuates wildly as each day can result in a different calculation. The rolling average creates a trend that can show a better picture over a long time.</a:t>
            </a:r>
          </a:p>
          <a:p>
            <a:pPr>
              <a:spcBef>
                <a:spcPct val="20000"/>
              </a:spcBef>
            </a:pPr>
            <a:r>
              <a:rPr lang="en-US" sz="1400" b="1" i="1" dirty="0">
                <a:solidFill>
                  <a:srgbClr val="FFFFFF"/>
                </a:solidFill>
                <a:ea typeface="Calibri"/>
                <a:cs typeface="Calibri"/>
              </a:rPr>
              <a:t>In this situation, a 7-day rolling metric makes more sense, due to the fluctuation of the daily metric.</a:t>
            </a:r>
            <a:endParaRPr lang="en-US" sz="1400" dirty="0">
              <a:solidFill>
                <a:srgbClr val="FFFFFF"/>
              </a:solidFill>
              <a:ea typeface="Calibri"/>
              <a:cs typeface="Calibri"/>
            </a:endParaRPr>
          </a:p>
          <a:p>
            <a:endParaRPr lang="en-US" sz="1400" dirty="0">
              <a:solidFill>
                <a:srgbClr val="FFFFFF"/>
              </a:solidFill>
              <a:ea typeface="Calibri"/>
              <a:cs typeface="Calibri"/>
            </a:endParaRPr>
          </a:p>
        </p:txBody>
      </p:sp>
      <p:sp>
        <p:nvSpPr>
          <p:cNvPr id="5" name="Title 1">
            <a:extLst>
              <a:ext uri="{FF2B5EF4-FFF2-40B4-BE49-F238E27FC236}">
                <a16:creationId xmlns:a16="http://schemas.microsoft.com/office/drawing/2014/main" id="{F64227F1-4BBF-83C8-C351-7FA76CD98EDD}"/>
              </a:ext>
            </a:extLst>
          </p:cNvPr>
          <p:cNvSpPr>
            <a:spLocks noGrp="1"/>
          </p:cNvSpPr>
          <p:nvPr>
            <p:ph type="title"/>
          </p:nvPr>
        </p:nvSpPr>
        <p:spPr>
          <a:xfrm>
            <a:off x="0" y="270"/>
            <a:ext cx="9144000" cy="952500"/>
          </a:xfrm>
        </p:spPr>
        <p:txBody>
          <a:bodyPr vert="horz" lIns="91440" tIns="45720" rIns="91440" bIns="45720" rtlCol="0" anchor="ctr">
            <a:normAutofit/>
          </a:bodyPr>
          <a:lstStyle/>
          <a:p>
            <a:r>
              <a:rPr lang="en-US" sz="4000" dirty="0"/>
              <a:t>Question 2 - Insights</a:t>
            </a:r>
            <a:endParaRPr lang="en-US" sz="4000" kern="1200" dirty="0"/>
          </a:p>
        </p:txBody>
      </p:sp>
    </p:spTree>
    <p:extLst>
      <p:ext uri="{BB962C8B-B14F-4D97-AF65-F5344CB8AC3E}">
        <p14:creationId xmlns:p14="http://schemas.microsoft.com/office/powerpoint/2010/main" val="379961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B25C6-3625-18C4-E32C-AE2D54AB16A5}"/>
              </a:ext>
            </a:extLst>
          </p:cNvPr>
          <p:cNvSpPr>
            <a:spLocks noGrp="1"/>
          </p:cNvSpPr>
          <p:nvPr>
            <p:ph sz="half" idx="1"/>
          </p:nvPr>
        </p:nvSpPr>
        <p:spPr>
          <a:xfrm>
            <a:off x="300990" y="3489960"/>
            <a:ext cx="8542020" cy="2004060"/>
          </a:xfrm>
        </p:spPr>
        <p:txBody>
          <a:bodyPr vert="horz" lIns="91440" tIns="45720" rIns="91440" bIns="45720" rtlCol="0" anchor="ctr">
            <a:normAutofit/>
          </a:bodyPr>
          <a:lstStyle/>
          <a:p>
            <a:pPr>
              <a:lnSpc>
                <a:spcPct val="150000"/>
              </a:lnSpc>
            </a:pPr>
            <a:r>
              <a:rPr lang="en-US" sz="1600" dirty="0">
                <a:ea typeface="Calibri"/>
                <a:cs typeface="Calibri"/>
              </a:rPr>
              <a:t>The graph shows the daily average and the 7 day rolling average</a:t>
            </a:r>
            <a:endParaRPr lang="en-US" sz="1600" dirty="0"/>
          </a:p>
          <a:p>
            <a:pPr>
              <a:lnSpc>
                <a:spcPct val="150000"/>
              </a:lnSpc>
            </a:pPr>
            <a:r>
              <a:rPr lang="en-US" sz="1600" dirty="0">
                <a:ea typeface="Calibri"/>
                <a:cs typeface="Calibri"/>
              </a:rPr>
              <a:t>As observed via the graph, the rolling average is more consistent and less fluctuating. This will help to understand the trend better.</a:t>
            </a:r>
          </a:p>
        </p:txBody>
      </p:sp>
      <p:sp>
        <p:nvSpPr>
          <p:cNvPr id="6" name="Title 1">
            <a:extLst>
              <a:ext uri="{FF2B5EF4-FFF2-40B4-BE49-F238E27FC236}">
                <a16:creationId xmlns:a16="http://schemas.microsoft.com/office/drawing/2014/main" id="{F64227F1-4BBF-83C8-C351-7FA76CD98EDD}"/>
              </a:ext>
            </a:extLst>
          </p:cNvPr>
          <p:cNvSpPr>
            <a:spLocks noGrp="1"/>
          </p:cNvSpPr>
          <p:nvPr>
            <p:ph type="title"/>
          </p:nvPr>
        </p:nvSpPr>
        <p:spPr>
          <a:xfrm>
            <a:off x="0" y="270"/>
            <a:ext cx="9144000" cy="952500"/>
          </a:xfrm>
        </p:spPr>
        <p:txBody>
          <a:bodyPr vert="horz" lIns="91440" tIns="45720" rIns="91440" bIns="45720" rtlCol="0" anchor="ctr">
            <a:normAutofit/>
          </a:bodyPr>
          <a:lstStyle/>
          <a:p>
            <a:r>
              <a:rPr lang="en-US" sz="4000" dirty="0"/>
              <a:t>Question 2 - Insights</a:t>
            </a:r>
            <a:endParaRPr lang="en-US" sz="4000" kern="1200" dirty="0"/>
          </a:p>
        </p:txBody>
      </p:sp>
      <p:graphicFrame>
        <p:nvGraphicFramePr>
          <p:cNvPr id="7" name="Chart 6">
            <a:extLst>
              <a:ext uri="{FF2B5EF4-FFF2-40B4-BE49-F238E27FC236}">
                <a16:creationId xmlns:a16="http://schemas.microsoft.com/office/drawing/2014/main" id="{19BB618C-0CE2-D186-29DE-CB048ECF7F29}"/>
              </a:ext>
            </a:extLst>
          </p:cNvPr>
          <p:cNvGraphicFramePr>
            <a:graphicFrameLocks/>
          </p:cNvGraphicFramePr>
          <p:nvPr>
            <p:extLst>
              <p:ext uri="{D42A27DB-BD31-4B8C-83A1-F6EECF244321}">
                <p14:modId xmlns:p14="http://schemas.microsoft.com/office/powerpoint/2010/main" val="298661047"/>
              </p:ext>
            </p:extLst>
          </p:nvPr>
        </p:nvGraphicFramePr>
        <p:xfrm>
          <a:off x="251460" y="922020"/>
          <a:ext cx="8656320" cy="2316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4862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255270" y="883920"/>
            <a:ext cx="8652510" cy="579120"/>
          </a:xfrm>
        </p:spPr>
        <p:txBody>
          <a:bodyPr vert="horz" lIns="91440" tIns="45720" rIns="91440" bIns="45720" rtlCol="0" anchor="t">
            <a:normAutofit/>
          </a:bodyPr>
          <a:lstStyle/>
          <a:p>
            <a:pPr>
              <a:buNone/>
            </a:pPr>
            <a:r>
              <a:rPr lang="en-US" sz="1400" dirty="0">
                <a:ea typeface="+mn-lt"/>
                <a:cs typeface="+mn-lt"/>
              </a:rPr>
              <a:t>03) Language Share Analysis: Calculate the percentage share of each language in the last 30 days. </a:t>
            </a:r>
            <a:endParaRPr lang="en-US" sz="1400" dirty="0"/>
          </a:p>
          <a:p>
            <a:pPr>
              <a:buNone/>
            </a:pPr>
            <a:r>
              <a:rPr lang="en-US" sz="1400" dirty="0">
                <a:ea typeface="+mn-lt"/>
                <a:cs typeface="+mn-lt"/>
              </a:rPr>
              <a:t>Your Task: Write an SQL query to calculate the percentage share of each language over the last 30 days. </a:t>
            </a:r>
            <a:endParaRPr lang="en-US" sz="1400" dirty="0">
              <a:ea typeface="Calibri"/>
              <a:cs typeface="Calibri"/>
            </a:endParaRPr>
          </a:p>
          <a:p>
            <a:pPr marL="0" indent="0">
              <a:buNone/>
            </a:pPr>
            <a:endParaRPr lang="en-US" sz="1400" dirty="0">
              <a:ea typeface="Calibri"/>
              <a:cs typeface="Calibri"/>
            </a:endParaRPr>
          </a:p>
        </p:txBody>
      </p:sp>
      <p:sp>
        <p:nvSpPr>
          <p:cNvPr id="6" name="Content Placeholder 3">
            <a:extLst>
              <a:ext uri="{FF2B5EF4-FFF2-40B4-BE49-F238E27FC236}">
                <a16:creationId xmlns:a16="http://schemas.microsoft.com/office/drawing/2014/main" id="{1FB630EF-C5B3-809F-8110-3FDC1E0DD33A}"/>
              </a:ext>
            </a:extLst>
          </p:cNvPr>
          <p:cNvSpPr txBox="1">
            <a:spLocks/>
          </p:cNvSpPr>
          <p:nvPr/>
        </p:nvSpPr>
        <p:spPr>
          <a:xfrm>
            <a:off x="259080" y="1425532"/>
            <a:ext cx="8649891" cy="4073349"/>
          </a:xfrm>
          <a:prstGeom prst="rect">
            <a:avLst/>
          </a:prstGeom>
          <a:solidFill>
            <a:schemeClr val="tx1"/>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1200" dirty="0">
                <a:solidFill>
                  <a:schemeClr val="bg1"/>
                </a:solidFill>
                <a:latin typeface="Lucida Console" panose="020B0609040504020204" pitchFamily="49" charset="0"/>
                <a:ea typeface="+mn-lt"/>
                <a:cs typeface="+mn-lt"/>
              </a:rPr>
              <a:t>SELECT</a:t>
            </a:r>
          </a:p>
          <a:p>
            <a:pPr marL="0" indent="0">
              <a:lnSpc>
                <a:spcPct val="150000"/>
              </a:lnSpc>
              <a:spcBef>
                <a:spcPts val="0"/>
              </a:spcBef>
              <a:buNone/>
            </a:pPr>
            <a:r>
              <a:rPr lang="en-US" sz="1200" dirty="0">
                <a:solidFill>
                  <a:schemeClr val="bg1"/>
                </a:solidFill>
                <a:latin typeface="Lucida Console"/>
                <a:ea typeface="+mn-lt"/>
                <a:cs typeface="+mn-lt"/>
              </a:rPr>
              <a:t>     DISTINCT language AS Language,</a:t>
            </a:r>
          </a:p>
          <a:p>
            <a:pPr marL="0" indent="0">
              <a:lnSpc>
                <a:spcPct val="150000"/>
              </a:lnSpc>
              <a:spcBef>
                <a:spcPts val="0"/>
              </a:spcBef>
              <a:buNone/>
            </a:pPr>
            <a:r>
              <a:rPr lang="en-US" sz="1200" dirty="0">
                <a:solidFill>
                  <a:schemeClr val="bg1"/>
                </a:solidFill>
                <a:latin typeface="Lucida Console" panose="020B0609040504020204" pitchFamily="49" charset="0"/>
                <a:ea typeface="+mn-lt"/>
                <a:cs typeface="+mn-lt"/>
              </a:rPr>
              <a:t>     ROUND(((COUNT(language) OVER (PARTITION BY language)) / (COUNT(language) OVER ()) * 100),2) AS </a:t>
            </a:r>
            <a:r>
              <a:rPr lang="en-US" sz="1200" dirty="0" err="1">
                <a:solidFill>
                  <a:schemeClr val="bg1"/>
                </a:solidFill>
                <a:latin typeface="Lucida Console" panose="020B0609040504020204" pitchFamily="49" charset="0"/>
                <a:ea typeface="+mn-lt"/>
                <a:cs typeface="+mn-lt"/>
              </a:rPr>
              <a:t>Language_Percentage</a:t>
            </a:r>
            <a:endParaRPr lang="en-US" sz="1200" dirty="0">
              <a:solidFill>
                <a:schemeClr val="bg1"/>
              </a:solidFill>
              <a:latin typeface="Lucida Console" panose="020B0609040504020204" pitchFamily="49" charset="0"/>
              <a:ea typeface="+mn-lt"/>
              <a:cs typeface="+mn-lt"/>
            </a:endParaRPr>
          </a:p>
          <a:p>
            <a:pPr marL="0" indent="0">
              <a:lnSpc>
                <a:spcPct val="150000"/>
              </a:lnSpc>
              <a:spcBef>
                <a:spcPts val="0"/>
              </a:spcBef>
              <a:buNone/>
            </a:pPr>
            <a:r>
              <a:rPr lang="en-US" sz="1200" dirty="0">
                <a:solidFill>
                  <a:schemeClr val="bg1"/>
                </a:solidFill>
                <a:latin typeface="Lucida Console" panose="020B0609040504020204" pitchFamily="49" charset="0"/>
                <a:ea typeface="+mn-lt"/>
                <a:cs typeface="+mn-lt"/>
              </a:rPr>
              <a:t>FROM </a:t>
            </a:r>
            <a:r>
              <a:rPr lang="en-US" sz="1200" dirty="0" err="1">
                <a:solidFill>
                  <a:schemeClr val="bg1"/>
                </a:solidFill>
                <a:latin typeface="Lucida Console" panose="020B0609040504020204" pitchFamily="49" charset="0"/>
                <a:ea typeface="+mn-lt"/>
                <a:cs typeface="+mn-lt"/>
              </a:rPr>
              <a:t>job_data</a:t>
            </a:r>
            <a:endParaRPr lang="en-US" sz="1200" dirty="0">
              <a:solidFill>
                <a:schemeClr val="bg1"/>
              </a:solidFill>
              <a:latin typeface="Lucida Console" panose="020B0609040504020204" pitchFamily="49" charset="0"/>
              <a:ea typeface="+mn-lt"/>
              <a:cs typeface="+mn-lt"/>
            </a:endParaRPr>
          </a:p>
          <a:p>
            <a:pPr marL="0" indent="0">
              <a:lnSpc>
                <a:spcPct val="150000"/>
              </a:lnSpc>
              <a:spcBef>
                <a:spcPts val="0"/>
              </a:spcBef>
              <a:buNone/>
            </a:pPr>
            <a:r>
              <a:rPr lang="en-US" sz="1200" dirty="0">
                <a:solidFill>
                  <a:schemeClr val="bg1"/>
                </a:solidFill>
                <a:latin typeface="Lucida Console" panose="020B0609040504020204" pitchFamily="49" charset="0"/>
                <a:ea typeface="+mn-lt"/>
                <a:cs typeface="+mn-lt"/>
              </a:rPr>
              <a:t>WHERE</a:t>
            </a:r>
          </a:p>
          <a:p>
            <a:pPr marL="0" indent="0">
              <a:lnSpc>
                <a:spcPct val="150000"/>
              </a:lnSpc>
              <a:spcBef>
                <a:spcPts val="0"/>
              </a:spcBef>
              <a:buNone/>
            </a:pPr>
            <a:r>
              <a:rPr lang="en-US" sz="1200" dirty="0">
                <a:solidFill>
                  <a:schemeClr val="bg1"/>
                </a:solidFill>
                <a:latin typeface="Lucida Console" panose="020B0609040504020204" pitchFamily="49" charset="0"/>
                <a:ea typeface="+mn-lt"/>
                <a:cs typeface="+mn-lt"/>
              </a:rPr>
              <a:t>    CAST(ds AS DATE) &gt;= '2020/11/01'</a:t>
            </a:r>
          </a:p>
          <a:p>
            <a:pPr marL="0" indent="0">
              <a:lnSpc>
                <a:spcPct val="150000"/>
              </a:lnSpc>
              <a:spcBef>
                <a:spcPts val="0"/>
              </a:spcBef>
              <a:buNone/>
            </a:pPr>
            <a:r>
              <a:rPr lang="en-US" sz="1200" dirty="0">
                <a:solidFill>
                  <a:schemeClr val="bg1"/>
                </a:solidFill>
                <a:latin typeface="Lucida Console" panose="020B0609040504020204" pitchFamily="49" charset="0"/>
                <a:ea typeface="+mn-lt"/>
                <a:cs typeface="+mn-lt"/>
              </a:rPr>
              <a:t>        AND CAST(ds AS DATE) &lt;= '2020/11/30';</a:t>
            </a:r>
          </a:p>
        </p:txBody>
      </p:sp>
      <p:pic>
        <p:nvPicPr>
          <p:cNvPr id="3" name="Picture 2" descr="A screenshot of a computer screen&#10;&#10;Description automatically generated">
            <a:extLst>
              <a:ext uri="{FF2B5EF4-FFF2-40B4-BE49-F238E27FC236}">
                <a16:creationId xmlns:a16="http://schemas.microsoft.com/office/drawing/2014/main" id="{7E8DE8F0-44B2-F0A8-BD45-217DA1959B05}"/>
              </a:ext>
            </a:extLst>
          </p:cNvPr>
          <p:cNvPicPr>
            <a:picLocks noChangeAspect="1"/>
          </p:cNvPicPr>
          <p:nvPr/>
        </p:nvPicPr>
        <p:blipFill>
          <a:blip r:embed="rId2"/>
          <a:stretch>
            <a:fillRect/>
          </a:stretch>
        </p:blipFill>
        <p:spPr>
          <a:xfrm>
            <a:off x="5764356" y="3299271"/>
            <a:ext cx="3144615" cy="2199610"/>
          </a:xfrm>
          <a:prstGeom prst="rect">
            <a:avLst/>
          </a:prstGeom>
        </p:spPr>
      </p:pic>
      <p:sp>
        <p:nvSpPr>
          <p:cNvPr id="7" name="Title 1">
            <a:extLst>
              <a:ext uri="{FF2B5EF4-FFF2-40B4-BE49-F238E27FC236}">
                <a16:creationId xmlns:a16="http://schemas.microsoft.com/office/drawing/2014/main" id="{F64227F1-4BBF-83C8-C351-7FA76CD98EDD}"/>
              </a:ext>
            </a:extLst>
          </p:cNvPr>
          <p:cNvSpPr>
            <a:spLocks noGrp="1"/>
          </p:cNvSpPr>
          <p:nvPr>
            <p:ph type="title"/>
          </p:nvPr>
        </p:nvSpPr>
        <p:spPr>
          <a:xfrm>
            <a:off x="0" y="0"/>
            <a:ext cx="9144000" cy="973394"/>
          </a:xfrm>
        </p:spPr>
        <p:txBody>
          <a:bodyPr vert="horz" lIns="91440" tIns="45720" rIns="91440" bIns="45720" rtlCol="0" anchor="ctr">
            <a:normAutofit/>
          </a:bodyPr>
          <a:lstStyle/>
          <a:p>
            <a:r>
              <a:rPr lang="en-US" sz="4000" dirty="0"/>
              <a:t>Question 3 - SQL Statement</a:t>
            </a:r>
            <a:endParaRPr lang="en-US" sz="4000" kern="1200" dirty="0"/>
          </a:p>
        </p:txBody>
      </p:sp>
    </p:spTree>
    <p:extLst>
      <p:ext uri="{BB962C8B-B14F-4D97-AF65-F5344CB8AC3E}">
        <p14:creationId xmlns:p14="http://schemas.microsoft.com/office/powerpoint/2010/main" val="175443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B25C6-3625-18C4-E32C-AE2D54AB16A5}"/>
              </a:ext>
            </a:extLst>
          </p:cNvPr>
          <p:cNvSpPr>
            <a:spLocks noGrp="1"/>
          </p:cNvSpPr>
          <p:nvPr>
            <p:ph sz="half" idx="1"/>
          </p:nvPr>
        </p:nvSpPr>
        <p:spPr>
          <a:xfrm>
            <a:off x="274320" y="971682"/>
            <a:ext cx="3878580" cy="3341238"/>
          </a:xfrm>
        </p:spPr>
        <p:txBody>
          <a:bodyPr vert="horz" lIns="91440" tIns="45720" rIns="91440" bIns="45720" rtlCol="0" anchor="ctr">
            <a:normAutofit/>
          </a:bodyPr>
          <a:lstStyle/>
          <a:p>
            <a:pPr>
              <a:lnSpc>
                <a:spcPct val="150000"/>
              </a:lnSpc>
            </a:pPr>
            <a:r>
              <a:rPr lang="en-US" sz="1600" dirty="0">
                <a:ea typeface="Calibri"/>
                <a:cs typeface="Calibri"/>
              </a:rPr>
              <a:t>The Pie Chart shows the language percentage of jobs reviewed.</a:t>
            </a:r>
          </a:p>
          <a:p>
            <a:pPr>
              <a:lnSpc>
                <a:spcPct val="150000"/>
              </a:lnSpc>
            </a:pPr>
            <a:r>
              <a:rPr lang="en-US" sz="1600" dirty="0">
                <a:ea typeface="Calibri"/>
                <a:cs typeface="Calibri"/>
              </a:rPr>
              <a:t>As per the chart, </a:t>
            </a:r>
            <a:r>
              <a:rPr lang="en-US" sz="1600" b="1" dirty="0">
                <a:ea typeface="Calibri"/>
                <a:cs typeface="Calibri"/>
              </a:rPr>
              <a:t>Persian</a:t>
            </a:r>
            <a:r>
              <a:rPr lang="en-US" sz="1600" dirty="0">
                <a:ea typeface="Calibri"/>
                <a:cs typeface="Calibri"/>
              </a:rPr>
              <a:t> Language jobs are reviewed the most with a share of </a:t>
            </a:r>
            <a:r>
              <a:rPr lang="en-US" sz="1600" b="1" dirty="0">
                <a:ea typeface="Calibri"/>
                <a:cs typeface="Calibri"/>
              </a:rPr>
              <a:t>37.50%</a:t>
            </a:r>
          </a:p>
          <a:p>
            <a:pPr>
              <a:lnSpc>
                <a:spcPct val="150000"/>
              </a:lnSpc>
            </a:pPr>
            <a:r>
              <a:rPr lang="en-US" sz="1600" dirty="0">
                <a:ea typeface="Calibri"/>
                <a:cs typeface="Calibri"/>
              </a:rPr>
              <a:t>All the other languages have the same percentage share of </a:t>
            </a:r>
            <a:r>
              <a:rPr lang="en-US" sz="1600" b="1" dirty="0">
                <a:ea typeface="Calibri"/>
                <a:cs typeface="Calibri"/>
              </a:rPr>
              <a:t>12.5%</a:t>
            </a:r>
          </a:p>
        </p:txBody>
      </p:sp>
      <p:sp>
        <p:nvSpPr>
          <p:cNvPr id="6" name="Title 1">
            <a:extLst>
              <a:ext uri="{FF2B5EF4-FFF2-40B4-BE49-F238E27FC236}">
                <a16:creationId xmlns:a16="http://schemas.microsoft.com/office/drawing/2014/main" id="{F64227F1-4BBF-83C8-C351-7FA76CD98EDD}"/>
              </a:ext>
            </a:extLst>
          </p:cNvPr>
          <p:cNvSpPr>
            <a:spLocks noGrp="1"/>
          </p:cNvSpPr>
          <p:nvPr>
            <p:ph type="title"/>
          </p:nvPr>
        </p:nvSpPr>
        <p:spPr>
          <a:xfrm>
            <a:off x="0" y="270"/>
            <a:ext cx="9144000" cy="952500"/>
          </a:xfrm>
        </p:spPr>
        <p:txBody>
          <a:bodyPr vert="horz" lIns="91440" tIns="45720" rIns="91440" bIns="45720" rtlCol="0" anchor="ctr">
            <a:normAutofit/>
          </a:bodyPr>
          <a:lstStyle/>
          <a:p>
            <a:r>
              <a:rPr lang="en-US" sz="4000" dirty="0"/>
              <a:t>Question 3 - Insights</a:t>
            </a:r>
            <a:endParaRPr lang="en-US" sz="4000" kern="1200" dirty="0"/>
          </a:p>
        </p:txBody>
      </p:sp>
      <p:graphicFrame>
        <p:nvGraphicFramePr>
          <p:cNvPr id="7" name="Chart 6">
            <a:extLst>
              <a:ext uri="{FF2B5EF4-FFF2-40B4-BE49-F238E27FC236}">
                <a16:creationId xmlns:a16="http://schemas.microsoft.com/office/drawing/2014/main" id="{A849C29C-94B6-A801-3ACE-48ED5763544F}"/>
              </a:ext>
            </a:extLst>
          </p:cNvPr>
          <p:cNvGraphicFramePr>
            <a:graphicFrameLocks/>
          </p:cNvGraphicFramePr>
          <p:nvPr>
            <p:extLst>
              <p:ext uri="{D42A27DB-BD31-4B8C-83A1-F6EECF244321}">
                <p14:modId xmlns:p14="http://schemas.microsoft.com/office/powerpoint/2010/main" val="729554287"/>
              </p:ext>
            </p:extLst>
          </p:nvPr>
        </p:nvGraphicFramePr>
        <p:xfrm>
          <a:off x="4572000" y="1028700"/>
          <a:ext cx="4312920" cy="33870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1615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270510" y="789834"/>
            <a:ext cx="8614410" cy="642726"/>
          </a:xfrm>
        </p:spPr>
        <p:txBody>
          <a:bodyPr vert="horz" lIns="91440" tIns="45720" rIns="91440" bIns="45720" rtlCol="0" anchor="t">
            <a:normAutofit/>
          </a:bodyPr>
          <a:lstStyle/>
          <a:p>
            <a:pPr>
              <a:buNone/>
            </a:pPr>
            <a:r>
              <a:rPr lang="en-US" sz="1400" dirty="0">
                <a:ea typeface="+mn-lt"/>
                <a:cs typeface="+mn-lt"/>
              </a:rPr>
              <a:t>04) Duplicate Rows Detection: Identify duplicate rows in the data. </a:t>
            </a:r>
            <a:endParaRPr lang="en-US" sz="1400" dirty="0"/>
          </a:p>
          <a:p>
            <a:pPr>
              <a:buNone/>
            </a:pPr>
            <a:r>
              <a:rPr lang="en-US" sz="1400" dirty="0">
                <a:ea typeface="+mn-lt"/>
                <a:cs typeface="+mn-lt"/>
              </a:rPr>
              <a:t>Your Task: Write an SQL query to display duplicate rows from the </a:t>
            </a:r>
            <a:r>
              <a:rPr lang="en-US" sz="1400" dirty="0" err="1">
                <a:ea typeface="+mn-lt"/>
                <a:cs typeface="+mn-lt"/>
              </a:rPr>
              <a:t>job_data</a:t>
            </a:r>
            <a:r>
              <a:rPr lang="en-US" sz="1400" dirty="0">
                <a:ea typeface="+mn-lt"/>
                <a:cs typeface="+mn-lt"/>
              </a:rPr>
              <a:t> table. </a:t>
            </a:r>
            <a:endParaRPr lang="en-US" sz="1400" dirty="0"/>
          </a:p>
        </p:txBody>
      </p:sp>
      <p:sp>
        <p:nvSpPr>
          <p:cNvPr id="6" name="Content Placeholder 3">
            <a:extLst>
              <a:ext uri="{FF2B5EF4-FFF2-40B4-BE49-F238E27FC236}">
                <a16:creationId xmlns:a16="http://schemas.microsoft.com/office/drawing/2014/main" id="{1FB630EF-C5B3-809F-8110-3FDC1E0DD33A}"/>
              </a:ext>
            </a:extLst>
          </p:cNvPr>
          <p:cNvSpPr txBox="1">
            <a:spLocks/>
          </p:cNvSpPr>
          <p:nvPr/>
        </p:nvSpPr>
        <p:spPr>
          <a:xfrm>
            <a:off x="273030" y="1396394"/>
            <a:ext cx="8688090" cy="4074536"/>
          </a:xfrm>
          <a:prstGeom prst="rect">
            <a:avLst/>
          </a:prstGeom>
          <a:solidFill>
            <a:schemeClr val="tx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None/>
            </a:pPr>
            <a:r>
              <a:rPr lang="en-US" sz="1200" dirty="0">
                <a:solidFill>
                  <a:schemeClr val="bg1"/>
                </a:solidFill>
                <a:latin typeface="Lucida Console"/>
                <a:ea typeface="+mn-lt"/>
                <a:cs typeface="+mn-lt"/>
              </a:rPr>
              <a:t>SELECT ds AS </a:t>
            </a:r>
            <a:r>
              <a:rPr lang="en-US" sz="1200" dirty="0" err="1">
                <a:solidFill>
                  <a:schemeClr val="bg1"/>
                </a:solidFill>
                <a:latin typeface="Lucida Console"/>
                <a:ea typeface="+mn-lt"/>
                <a:cs typeface="+mn-lt"/>
              </a:rPr>
              <a:t>Job_Date</a:t>
            </a:r>
            <a:r>
              <a:rPr lang="en-US" sz="1200" dirty="0">
                <a:solidFill>
                  <a:schemeClr val="bg1"/>
                </a:solidFill>
                <a:latin typeface="Lucida Console"/>
                <a:ea typeface="+mn-lt"/>
                <a:cs typeface="+mn-lt"/>
              </a:rPr>
              <a:t>, </a:t>
            </a:r>
            <a:r>
              <a:rPr lang="en-US" sz="1200" dirty="0" err="1">
                <a:solidFill>
                  <a:schemeClr val="bg1"/>
                </a:solidFill>
                <a:latin typeface="Lucida Console"/>
                <a:ea typeface="+mn-lt"/>
                <a:cs typeface="+mn-lt"/>
              </a:rPr>
              <a:t>job_id</a:t>
            </a:r>
            <a:r>
              <a:rPr lang="en-US" sz="1200" dirty="0">
                <a:solidFill>
                  <a:schemeClr val="bg1"/>
                </a:solidFill>
                <a:latin typeface="Lucida Console"/>
                <a:ea typeface="+mn-lt"/>
                <a:cs typeface="+mn-lt"/>
              </a:rPr>
              <a:t> AS </a:t>
            </a:r>
            <a:r>
              <a:rPr lang="en-US" sz="1200" dirty="0" err="1">
                <a:solidFill>
                  <a:schemeClr val="bg1"/>
                </a:solidFill>
                <a:latin typeface="Lucida Console"/>
                <a:ea typeface="+mn-lt"/>
                <a:cs typeface="+mn-lt"/>
              </a:rPr>
              <a:t>Job_Id</a:t>
            </a:r>
            <a:r>
              <a:rPr lang="en-US" sz="1200" dirty="0">
                <a:solidFill>
                  <a:schemeClr val="bg1"/>
                </a:solidFill>
                <a:latin typeface="Lucida Console"/>
                <a:ea typeface="+mn-lt"/>
                <a:cs typeface="+mn-lt"/>
              </a:rPr>
              <a:t>, </a:t>
            </a:r>
            <a:r>
              <a:rPr lang="en-US" sz="1200" dirty="0" err="1">
                <a:solidFill>
                  <a:schemeClr val="bg1"/>
                </a:solidFill>
                <a:latin typeface="Lucida Console"/>
                <a:ea typeface="+mn-lt"/>
                <a:cs typeface="+mn-lt"/>
              </a:rPr>
              <a:t>actor_id</a:t>
            </a:r>
            <a:r>
              <a:rPr lang="en-US" sz="1200" dirty="0">
                <a:solidFill>
                  <a:schemeClr val="bg1"/>
                </a:solidFill>
                <a:latin typeface="Lucida Console"/>
                <a:ea typeface="+mn-lt"/>
                <a:cs typeface="+mn-lt"/>
              </a:rPr>
              <a:t> AS </a:t>
            </a:r>
            <a:r>
              <a:rPr lang="en-US" sz="1200" dirty="0" err="1">
                <a:solidFill>
                  <a:schemeClr val="bg1"/>
                </a:solidFill>
                <a:latin typeface="Lucida Console"/>
                <a:ea typeface="+mn-lt"/>
                <a:cs typeface="+mn-lt"/>
              </a:rPr>
              <a:t>Actor_Id</a:t>
            </a:r>
            <a:r>
              <a:rPr lang="en-US" sz="1200" dirty="0">
                <a:solidFill>
                  <a:schemeClr val="bg1"/>
                </a:solidFill>
                <a:latin typeface="Lucida Console"/>
                <a:ea typeface="+mn-lt"/>
                <a:cs typeface="+mn-lt"/>
              </a:rPr>
              <a:t>, event AS Event, </a:t>
            </a:r>
          </a:p>
          <a:p>
            <a:pPr>
              <a:lnSpc>
                <a:spcPct val="150000"/>
              </a:lnSpc>
              <a:spcBef>
                <a:spcPts val="0"/>
              </a:spcBef>
              <a:buNone/>
            </a:pPr>
            <a:r>
              <a:rPr lang="en-US" sz="1200" dirty="0">
                <a:solidFill>
                  <a:schemeClr val="bg1"/>
                </a:solidFill>
                <a:latin typeface="Lucida Console"/>
                <a:ea typeface="+mn-lt"/>
                <a:cs typeface="+mn-lt"/>
              </a:rPr>
              <a:t>       language AS Language, </a:t>
            </a:r>
            <a:r>
              <a:rPr lang="en-US" sz="1200" dirty="0" err="1">
                <a:solidFill>
                  <a:schemeClr val="bg1"/>
                </a:solidFill>
                <a:latin typeface="Lucida Console"/>
                <a:ea typeface="+mn-lt"/>
                <a:cs typeface="+mn-lt"/>
              </a:rPr>
              <a:t>time_spent</a:t>
            </a:r>
            <a:r>
              <a:rPr lang="en-US" sz="1200" dirty="0">
                <a:solidFill>
                  <a:schemeClr val="bg1"/>
                </a:solidFill>
                <a:latin typeface="Lucida Console"/>
                <a:ea typeface="+mn-lt"/>
                <a:cs typeface="+mn-lt"/>
              </a:rPr>
              <a:t> AS </a:t>
            </a:r>
            <a:r>
              <a:rPr lang="en-US" sz="1200" dirty="0" err="1">
                <a:solidFill>
                  <a:schemeClr val="bg1"/>
                </a:solidFill>
                <a:latin typeface="Lucida Console"/>
                <a:ea typeface="+mn-lt"/>
                <a:cs typeface="+mn-lt"/>
              </a:rPr>
              <a:t>Time_Spent_Sec</a:t>
            </a:r>
            <a:r>
              <a:rPr lang="en-US" sz="1200" dirty="0">
                <a:solidFill>
                  <a:schemeClr val="bg1"/>
                </a:solidFill>
                <a:latin typeface="Lucida Console"/>
                <a:ea typeface="+mn-lt"/>
                <a:cs typeface="+mn-lt"/>
              </a:rPr>
              <a:t>, org AS </a:t>
            </a:r>
            <a:r>
              <a:rPr lang="en-US" sz="1200" dirty="0" err="1">
                <a:solidFill>
                  <a:schemeClr val="bg1"/>
                </a:solidFill>
                <a:latin typeface="Lucida Console"/>
                <a:ea typeface="+mn-lt"/>
                <a:cs typeface="+mn-lt"/>
              </a:rPr>
              <a:t>Organisation</a:t>
            </a:r>
            <a:r>
              <a:rPr lang="en-US" sz="1200" dirty="0">
                <a:solidFill>
                  <a:schemeClr val="bg1"/>
                </a:solidFill>
                <a:latin typeface="Lucida Console"/>
                <a:ea typeface="+mn-lt"/>
                <a:cs typeface="+mn-lt"/>
              </a:rPr>
              <a:t>, </a:t>
            </a:r>
          </a:p>
          <a:p>
            <a:pPr>
              <a:lnSpc>
                <a:spcPct val="150000"/>
              </a:lnSpc>
              <a:spcBef>
                <a:spcPts val="0"/>
              </a:spcBef>
              <a:buNone/>
            </a:pPr>
            <a:r>
              <a:rPr lang="en-US" sz="1200" dirty="0">
                <a:solidFill>
                  <a:schemeClr val="bg1"/>
                </a:solidFill>
                <a:latin typeface="Lucida Console"/>
                <a:ea typeface="+mn-lt"/>
                <a:cs typeface="+mn-lt"/>
              </a:rPr>
              <a:t>       IF (</a:t>
            </a:r>
            <a:r>
              <a:rPr lang="en-US" sz="1200" dirty="0" err="1">
                <a:solidFill>
                  <a:schemeClr val="bg1"/>
                </a:solidFill>
                <a:latin typeface="Lucida Console"/>
                <a:ea typeface="+mn-lt"/>
                <a:cs typeface="+mn-lt"/>
              </a:rPr>
              <a:t>Job_Count</a:t>
            </a:r>
            <a:r>
              <a:rPr lang="en-US" sz="1200" dirty="0">
                <a:solidFill>
                  <a:schemeClr val="bg1"/>
                </a:solidFill>
                <a:latin typeface="Lucida Console"/>
                <a:ea typeface="+mn-lt"/>
                <a:cs typeface="+mn-lt"/>
              </a:rPr>
              <a:t>&gt;1,"Duplicate","Not Duplicate") AS Duplicate</a:t>
            </a:r>
            <a:endParaRPr lang="en-US" sz="1200">
              <a:solidFill>
                <a:schemeClr val="bg1"/>
              </a:solidFill>
              <a:latin typeface="Lucida Console"/>
            </a:endParaRPr>
          </a:p>
          <a:p>
            <a:pPr>
              <a:lnSpc>
                <a:spcPct val="150000"/>
              </a:lnSpc>
              <a:spcBef>
                <a:spcPts val="0"/>
              </a:spcBef>
              <a:buNone/>
            </a:pPr>
            <a:r>
              <a:rPr lang="en-US" sz="1200" dirty="0">
                <a:solidFill>
                  <a:schemeClr val="bg1"/>
                </a:solidFill>
                <a:latin typeface="Lucida Console"/>
                <a:ea typeface="+mn-lt"/>
                <a:cs typeface="+mn-lt"/>
              </a:rPr>
              <a:t>FROM </a:t>
            </a:r>
          </a:p>
          <a:p>
            <a:pPr>
              <a:lnSpc>
                <a:spcPct val="150000"/>
              </a:lnSpc>
              <a:spcBef>
                <a:spcPts val="0"/>
              </a:spcBef>
              <a:buNone/>
            </a:pPr>
            <a:r>
              <a:rPr lang="en-US" sz="1200" dirty="0">
                <a:solidFill>
                  <a:schemeClr val="bg1"/>
                </a:solidFill>
                <a:latin typeface="Lucida Console"/>
                <a:ea typeface="+mn-lt"/>
                <a:cs typeface="+mn-lt"/>
              </a:rPr>
              <a:t>       (SELECT *, </a:t>
            </a:r>
          </a:p>
          <a:p>
            <a:pPr>
              <a:lnSpc>
                <a:spcPct val="150000"/>
              </a:lnSpc>
              <a:spcBef>
                <a:spcPts val="0"/>
              </a:spcBef>
              <a:buNone/>
            </a:pPr>
            <a:r>
              <a:rPr lang="en-US" sz="1200" dirty="0">
                <a:solidFill>
                  <a:schemeClr val="bg1"/>
                </a:solidFill>
                <a:latin typeface="Lucida Console"/>
                <a:ea typeface="+mn-lt"/>
                <a:cs typeface="+mn-lt"/>
              </a:rPr>
              <a:t>               COUNT(*) OVER (PARTITION BY ds, </a:t>
            </a:r>
            <a:r>
              <a:rPr lang="en-US" sz="1200" dirty="0" err="1">
                <a:solidFill>
                  <a:schemeClr val="bg1"/>
                </a:solidFill>
                <a:latin typeface="Lucida Console"/>
                <a:ea typeface="+mn-lt"/>
                <a:cs typeface="+mn-lt"/>
              </a:rPr>
              <a:t>job_id</a:t>
            </a:r>
            <a:r>
              <a:rPr lang="en-US" sz="1200" dirty="0">
                <a:solidFill>
                  <a:schemeClr val="bg1"/>
                </a:solidFill>
                <a:latin typeface="Lucida Console"/>
                <a:ea typeface="+mn-lt"/>
                <a:cs typeface="+mn-lt"/>
              </a:rPr>
              <a:t>, </a:t>
            </a:r>
            <a:r>
              <a:rPr lang="en-US" sz="1200" dirty="0" err="1">
                <a:solidFill>
                  <a:schemeClr val="bg1"/>
                </a:solidFill>
                <a:latin typeface="Lucida Console"/>
                <a:ea typeface="+mn-lt"/>
                <a:cs typeface="+mn-lt"/>
              </a:rPr>
              <a:t>actor_id</a:t>
            </a:r>
            <a:r>
              <a:rPr lang="en-US" sz="1200" dirty="0">
                <a:solidFill>
                  <a:schemeClr val="bg1"/>
                </a:solidFill>
                <a:latin typeface="Lucida Console"/>
                <a:ea typeface="+mn-lt"/>
                <a:cs typeface="+mn-lt"/>
              </a:rPr>
              <a:t>, event, </a:t>
            </a:r>
            <a:r>
              <a:rPr lang="en-US" sz="1200" dirty="0" err="1">
                <a:solidFill>
                  <a:schemeClr val="bg1"/>
                </a:solidFill>
                <a:latin typeface="Lucida Console"/>
                <a:ea typeface="+mn-lt"/>
                <a:cs typeface="+mn-lt"/>
              </a:rPr>
              <a:t>language,time_spent</a:t>
            </a:r>
            <a:r>
              <a:rPr lang="en-US" sz="1200" dirty="0">
                <a:solidFill>
                  <a:schemeClr val="bg1"/>
                </a:solidFill>
                <a:latin typeface="Lucida Console"/>
                <a:ea typeface="+mn-lt"/>
                <a:cs typeface="+mn-lt"/>
              </a:rPr>
              <a:t>, org) AS </a:t>
            </a:r>
            <a:r>
              <a:rPr lang="en-US" sz="1200" dirty="0" err="1">
                <a:solidFill>
                  <a:schemeClr val="bg1"/>
                </a:solidFill>
                <a:latin typeface="Lucida Console"/>
                <a:ea typeface="+mn-lt"/>
                <a:cs typeface="+mn-lt"/>
              </a:rPr>
              <a:t>Job_Count</a:t>
            </a:r>
            <a:endParaRPr lang="en-US" sz="1200" dirty="0">
              <a:solidFill>
                <a:schemeClr val="bg1"/>
              </a:solidFill>
              <a:latin typeface="Lucida Console"/>
            </a:endParaRPr>
          </a:p>
          <a:p>
            <a:pPr>
              <a:lnSpc>
                <a:spcPct val="150000"/>
              </a:lnSpc>
              <a:spcBef>
                <a:spcPts val="0"/>
              </a:spcBef>
              <a:buNone/>
            </a:pPr>
            <a:r>
              <a:rPr lang="en-US" sz="1200" dirty="0">
                <a:solidFill>
                  <a:schemeClr val="bg1"/>
                </a:solidFill>
                <a:latin typeface="Lucida Console" panose="020B0609040504020204" pitchFamily="49" charset="0"/>
                <a:ea typeface="+mn-lt"/>
                <a:cs typeface="+mn-lt"/>
              </a:rPr>
              <a:t>      FROM </a:t>
            </a:r>
            <a:r>
              <a:rPr lang="en-US" sz="1200" dirty="0" err="1">
                <a:solidFill>
                  <a:schemeClr val="bg1"/>
                </a:solidFill>
                <a:latin typeface="Lucida Console" panose="020B0609040504020204" pitchFamily="49" charset="0"/>
                <a:ea typeface="+mn-lt"/>
                <a:cs typeface="+mn-lt"/>
              </a:rPr>
              <a:t>job_data</a:t>
            </a:r>
            <a:r>
              <a:rPr lang="en-US" sz="1200" dirty="0">
                <a:solidFill>
                  <a:schemeClr val="bg1"/>
                </a:solidFill>
                <a:latin typeface="Lucida Console" panose="020B0609040504020204" pitchFamily="49" charset="0"/>
                <a:ea typeface="+mn-lt"/>
                <a:cs typeface="+mn-lt"/>
              </a:rPr>
              <a:t>) AS </a:t>
            </a:r>
            <a:r>
              <a:rPr lang="en-US" sz="1200" dirty="0" err="1">
                <a:solidFill>
                  <a:schemeClr val="bg1"/>
                </a:solidFill>
                <a:latin typeface="Lucida Console" panose="020B0609040504020204" pitchFamily="49" charset="0"/>
                <a:ea typeface="+mn-lt"/>
                <a:cs typeface="+mn-lt"/>
              </a:rPr>
              <a:t>Tot_Count</a:t>
            </a:r>
            <a:endParaRPr lang="en-US" sz="1200" dirty="0">
              <a:solidFill>
                <a:schemeClr val="bg1"/>
              </a:solidFill>
              <a:latin typeface="Lucida Console" panose="020B0609040504020204" pitchFamily="49" charset="0"/>
            </a:endParaRPr>
          </a:p>
          <a:p>
            <a:pPr>
              <a:lnSpc>
                <a:spcPct val="150000"/>
              </a:lnSpc>
              <a:spcBef>
                <a:spcPts val="0"/>
              </a:spcBef>
              <a:buNone/>
            </a:pPr>
            <a:r>
              <a:rPr lang="en-US" sz="1200" dirty="0">
                <a:solidFill>
                  <a:schemeClr val="bg1"/>
                </a:solidFill>
                <a:latin typeface="Lucida Console" panose="020B0609040504020204" pitchFamily="49" charset="0"/>
                <a:ea typeface="+mn-lt"/>
                <a:cs typeface="+mn-lt"/>
              </a:rPr>
              <a:t>ORDER BY </a:t>
            </a:r>
            <a:r>
              <a:rPr lang="en-US" sz="1200" dirty="0" err="1">
                <a:solidFill>
                  <a:schemeClr val="bg1"/>
                </a:solidFill>
                <a:latin typeface="Lucida Console" panose="020B0609040504020204" pitchFamily="49" charset="0"/>
                <a:ea typeface="+mn-lt"/>
                <a:cs typeface="+mn-lt"/>
              </a:rPr>
              <a:t>Job_Date</a:t>
            </a:r>
            <a:r>
              <a:rPr lang="en-US" sz="1200" dirty="0">
                <a:solidFill>
                  <a:schemeClr val="bg1"/>
                </a:solidFill>
                <a:latin typeface="Lucida Console" panose="020B0609040504020204" pitchFamily="49" charset="0"/>
                <a:ea typeface="+mn-lt"/>
                <a:cs typeface="+mn-lt"/>
              </a:rPr>
              <a:t>, Duplicate;</a:t>
            </a:r>
            <a:endParaRPr lang="en-US" sz="1200" dirty="0">
              <a:solidFill>
                <a:schemeClr val="bg1"/>
              </a:solidFill>
              <a:latin typeface="Lucida Console" panose="020B0609040504020204" pitchFamily="49" charset="0"/>
            </a:endParaRPr>
          </a:p>
        </p:txBody>
      </p:sp>
      <p:pic>
        <p:nvPicPr>
          <p:cNvPr id="5" name="Picture 4" descr="A screenshot of a computer&#10;&#10;Description automatically generated">
            <a:extLst>
              <a:ext uri="{FF2B5EF4-FFF2-40B4-BE49-F238E27FC236}">
                <a16:creationId xmlns:a16="http://schemas.microsoft.com/office/drawing/2014/main" id="{DA71C25D-5B09-379D-2D6F-06BF9A905BB2}"/>
              </a:ext>
            </a:extLst>
          </p:cNvPr>
          <p:cNvPicPr>
            <a:picLocks noChangeAspect="1"/>
          </p:cNvPicPr>
          <p:nvPr/>
        </p:nvPicPr>
        <p:blipFill>
          <a:blip r:embed="rId2"/>
          <a:stretch>
            <a:fillRect/>
          </a:stretch>
        </p:blipFill>
        <p:spPr>
          <a:xfrm>
            <a:off x="2021457" y="3972883"/>
            <a:ext cx="6941984" cy="1498047"/>
          </a:xfrm>
          <a:prstGeom prst="rect">
            <a:avLst/>
          </a:prstGeom>
        </p:spPr>
      </p:pic>
      <p:sp>
        <p:nvSpPr>
          <p:cNvPr id="9" name="Title 1">
            <a:extLst>
              <a:ext uri="{FF2B5EF4-FFF2-40B4-BE49-F238E27FC236}">
                <a16:creationId xmlns:a16="http://schemas.microsoft.com/office/drawing/2014/main" id="{F64227F1-4BBF-83C8-C351-7FA76CD98EDD}"/>
              </a:ext>
            </a:extLst>
          </p:cNvPr>
          <p:cNvSpPr>
            <a:spLocks noGrp="1"/>
          </p:cNvSpPr>
          <p:nvPr>
            <p:ph type="title"/>
          </p:nvPr>
        </p:nvSpPr>
        <p:spPr>
          <a:xfrm>
            <a:off x="0" y="0"/>
            <a:ext cx="9144000" cy="973394"/>
          </a:xfrm>
        </p:spPr>
        <p:txBody>
          <a:bodyPr vert="horz" lIns="91440" tIns="45720" rIns="91440" bIns="45720" rtlCol="0" anchor="ctr">
            <a:normAutofit/>
          </a:bodyPr>
          <a:lstStyle/>
          <a:p>
            <a:r>
              <a:rPr lang="en-US" sz="4000" dirty="0"/>
              <a:t>Question 4 - SQL Statement</a:t>
            </a:r>
            <a:endParaRPr lang="en-US" sz="4000" kern="1200" dirty="0"/>
          </a:p>
        </p:txBody>
      </p:sp>
    </p:spTree>
    <p:extLst>
      <p:ext uri="{BB962C8B-B14F-4D97-AF65-F5344CB8AC3E}">
        <p14:creationId xmlns:p14="http://schemas.microsoft.com/office/powerpoint/2010/main" val="2053266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B25C6-3625-18C4-E32C-AE2D54AB16A5}"/>
              </a:ext>
            </a:extLst>
          </p:cNvPr>
          <p:cNvSpPr>
            <a:spLocks noGrp="1"/>
          </p:cNvSpPr>
          <p:nvPr>
            <p:ph sz="half" idx="1"/>
          </p:nvPr>
        </p:nvSpPr>
        <p:spPr>
          <a:xfrm>
            <a:off x="274320" y="971682"/>
            <a:ext cx="8595360" cy="3341238"/>
          </a:xfrm>
        </p:spPr>
        <p:txBody>
          <a:bodyPr vert="horz" lIns="91440" tIns="45720" rIns="91440" bIns="45720" rtlCol="0" anchor="ctr">
            <a:normAutofit/>
          </a:bodyPr>
          <a:lstStyle/>
          <a:p>
            <a:pPr>
              <a:lnSpc>
                <a:spcPct val="150000"/>
              </a:lnSpc>
            </a:pPr>
            <a:r>
              <a:rPr lang="en-US" sz="1600" dirty="0">
                <a:ea typeface="Calibri"/>
                <a:cs typeface="Calibri"/>
              </a:rPr>
              <a:t>None of the fields are duplicates.</a:t>
            </a:r>
          </a:p>
          <a:p>
            <a:pPr>
              <a:lnSpc>
                <a:spcPct val="150000"/>
              </a:lnSpc>
            </a:pPr>
            <a:endParaRPr lang="en-US" sz="1600" dirty="0">
              <a:ea typeface="Calibri"/>
              <a:cs typeface="Calibri"/>
            </a:endParaRPr>
          </a:p>
          <a:p>
            <a:pPr marL="0" indent="0">
              <a:lnSpc>
                <a:spcPct val="150000"/>
              </a:lnSpc>
              <a:buNone/>
            </a:pPr>
            <a:r>
              <a:rPr lang="en-US" sz="1600" dirty="0">
                <a:ea typeface="Calibri"/>
                <a:cs typeface="Calibri"/>
              </a:rPr>
              <a:t>Note : All the columns in the table can be repeated and can have duplicates, so we need to assign a combination of two or more columns to allow for duplicate checks.  For this project, I used a combination of all fields for the duplicate check (even though, this is not an ideal check). If a time field was present, it could be used as a primary key).</a:t>
            </a:r>
          </a:p>
        </p:txBody>
      </p:sp>
      <p:sp>
        <p:nvSpPr>
          <p:cNvPr id="6" name="Title 1">
            <a:extLst>
              <a:ext uri="{FF2B5EF4-FFF2-40B4-BE49-F238E27FC236}">
                <a16:creationId xmlns:a16="http://schemas.microsoft.com/office/drawing/2014/main" id="{F64227F1-4BBF-83C8-C351-7FA76CD98EDD}"/>
              </a:ext>
            </a:extLst>
          </p:cNvPr>
          <p:cNvSpPr>
            <a:spLocks noGrp="1"/>
          </p:cNvSpPr>
          <p:nvPr>
            <p:ph type="title"/>
          </p:nvPr>
        </p:nvSpPr>
        <p:spPr>
          <a:xfrm>
            <a:off x="0" y="270"/>
            <a:ext cx="9144000" cy="952500"/>
          </a:xfrm>
        </p:spPr>
        <p:txBody>
          <a:bodyPr vert="horz" lIns="91440" tIns="45720" rIns="91440" bIns="45720" rtlCol="0" anchor="ctr">
            <a:normAutofit/>
          </a:bodyPr>
          <a:lstStyle/>
          <a:p>
            <a:r>
              <a:rPr lang="en-US" sz="4000" dirty="0"/>
              <a:t>Question 4 - Insights</a:t>
            </a:r>
            <a:endParaRPr lang="en-US" sz="4000" kern="1200" dirty="0"/>
          </a:p>
        </p:txBody>
      </p:sp>
    </p:spTree>
    <p:extLst>
      <p:ext uri="{BB962C8B-B14F-4D97-AF65-F5344CB8AC3E}">
        <p14:creationId xmlns:p14="http://schemas.microsoft.com/office/powerpoint/2010/main" val="182116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347" y="2118360"/>
            <a:ext cx="8635181" cy="1432560"/>
          </a:xfrm>
        </p:spPr>
        <p:txBody>
          <a:bodyPr/>
          <a:lstStyle/>
          <a:p>
            <a:r>
              <a:rPr lang="en-US" dirty="0"/>
              <a:t>Case Study 2</a:t>
            </a:r>
            <a:endParaRPr lang="en-IN" dirty="0"/>
          </a:p>
        </p:txBody>
      </p:sp>
    </p:spTree>
    <p:extLst>
      <p:ext uri="{BB962C8B-B14F-4D97-AF65-F5344CB8AC3E}">
        <p14:creationId xmlns:p14="http://schemas.microsoft.com/office/powerpoint/2010/main" val="3940939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255270" y="866034"/>
            <a:ext cx="8629650" cy="558906"/>
          </a:xfrm>
        </p:spPr>
        <p:txBody>
          <a:bodyPr vert="horz" lIns="91440" tIns="45720" rIns="91440" bIns="45720" rtlCol="0" anchor="t">
            <a:normAutofit lnSpcReduction="10000"/>
          </a:bodyPr>
          <a:lstStyle/>
          <a:p>
            <a:pPr>
              <a:buNone/>
            </a:pPr>
            <a:r>
              <a:rPr lang="en-US" sz="1400" dirty="0">
                <a:ea typeface="+mn-lt"/>
                <a:cs typeface="+mn-lt"/>
              </a:rPr>
              <a:t>01) Weekly User Engagement: Measure the activeness of users on a weekly basis. </a:t>
            </a:r>
            <a:endParaRPr lang="en-US" sz="1400" dirty="0">
              <a:ea typeface="Calibri"/>
              <a:cs typeface="Calibri"/>
            </a:endParaRPr>
          </a:p>
          <a:p>
            <a:pPr>
              <a:buNone/>
            </a:pPr>
            <a:r>
              <a:rPr lang="en-US" sz="1400" dirty="0">
                <a:ea typeface="+mn-lt"/>
                <a:cs typeface="+mn-lt"/>
              </a:rPr>
              <a:t>Your Task: Write an SQL query to calculate the weekly user engagement. </a:t>
            </a:r>
            <a:endParaRPr lang="en-US" sz="1400" dirty="0"/>
          </a:p>
          <a:p>
            <a:pPr>
              <a:buNone/>
            </a:pPr>
            <a:endParaRPr lang="en-US" sz="1400" dirty="0">
              <a:ea typeface="Calibri"/>
              <a:cs typeface="Calibri"/>
            </a:endParaRPr>
          </a:p>
        </p:txBody>
      </p:sp>
      <p:sp>
        <p:nvSpPr>
          <p:cNvPr id="6" name="Content Placeholder 3">
            <a:extLst>
              <a:ext uri="{FF2B5EF4-FFF2-40B4-BE49-F238E27FC236}">
                <a16:creationId xmlns:a16="http://schemas.microsoft.com/office/drawing/2014/main" id="{1FB630EF-C5B3-809F-8110-3FDC1E0DD33A}"/>
              </a:ext>
            </a:extLst>
          </p:cNvPr>
          <p:cNvSpPr txBox="1">
            <a:spLocks/>
          </p:cNvSpPr>
          <p:nvPr/>
        </p:nvSpPr>
        <p:spPr>
          <a:xfrm>
            <a:off x="257790" y="1426282"/>
            <a:ext cx="8642370" cy="4049216"/>
          </a:xfrm>
          <a:prstGeom prst="rect">
            <a:avLst/>
          </a:prstGeom>
          <a:solidFill>
            <a:schemeClr val="tx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200" dirty="0">
                <a:solidFill>
                  <a:schemeClr val="bg1"/>
                </a:solidFill>
                <a:latin typeface="Lucida Console" panose="020B0609040504020204" pitchFamily="49" charset="0"/>
                <a:ea typeface="+mn-lt"/>
                <a:cs typeface="+mn-lt"/>
              </a:rPr>
              <a:t>SELECT</a:t>
            </a:r>
          </a:p>
          <a:p>
            <a:pPr>
              <a:buNone/>
            </a:pPr>
            <a:r>
              <a:rPr lang="en-US" sz="1200" dirty="0">
                <a:solidFill>
                  <a:schemeClr val="bg1"/>
                </a:solidFill>
                <a:latin typeface="Lucida Console" panose="020B0609040504020204" pitchFamily="49" charset="0"/>
                <a:ea typeface="+mn-lt"/>
                <a:cs typeface="+mn-lt"/>
              </a:rPr>
              <a:t>    WEEK(</a:t>
            </a:r>
            <a:r>
              <a:rPr lang="en-US" sz="1200" dirty="0" err="1">
                <a:solidFill>
                  <a:schemeClr val="bg1"/>
                </a:solidFill>
                <a:latin typeface="Lucida Console" panose="020B0609040504020204" pitchFamily="49" charset="0"/>
                <a:ea typeface="+mn-lt"/>
                <a:cs typeface="+mn-lt"/>
              </a:rPr>
              <a:t>occurred_at</a:t>
            </a:r>
            <a:r>
              <a:rPr lang="en-US" sz="1200" dirty="0">
                <a:solidFill>
                  <a:schemeClr val="bg1"/>
                </a:solidFill>
                <a:latin typeface="Lucida Console" panose="020B0609040504020204" pitchFamily="49" charset="0"/>
                <a:ea typeface="+mn-lt"/>
                <a:cs typeface="+mn-lt"/>
              </a:rPr>
              <a:t>, 3) AS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a:t>
            </a:r>
          </a:p>
          <a:p>
            <a:pPr>
              <a:buNone/>
            </a:pPr>
            <a:r>
              <a:rPr lang="en-US" sz="1200" dirty="0">
                <a:solidFill>
                  <a:schemeClr val="bg1"/>
                </a:solidFill>
                <a:latin typeface="Lucida Console" panose="020B0609040504020204" pitchFamily="49" charset="0"/>
                <a:ea typeface="+mn-lt"/>
                <a:cs typeface="+mn-lt"/>
              </a:rPr>
              <a:t>    COUNT(DISTINCT </a:t>
            </a:r>
            <a:r>
              <a:rPr lang="en-US" sz="1200" dirty="0" err="1">
                <a:solidFill>
                  <a:schemeClr val="bg1"/>
                </a:solidFill>
                <a:latin typeface="Lucida Console" panose="020B0609040504020204" pitchFamily="49" charset="0"/>
                <a:ea typeface="+mn-lt"/>
                <a:cs typeface="+mn-lt"/>
              </a:rPr>
              <a:t>user_id</a:t>
            </a:r>
            <a:r>
              <a:rPr lang="en-US" sz="1200" dirty="0">
                <a:solidFill>
                  <a:schemeClr val="bg1"/>
                </a:solidFill>
                <a:latin typeface="Lucida Console" panose="020B0609040504020204" pitchFamily="49" charset="0"/>
                <a:ea typeface="+mn-lt"/>
                <a:cs typeface="+mn-lt"/>
              </a:rPr>
              <a:t>) AS </a:t>
            </a:r>
            <a:r>
              <a:rPr lang="en-US" sz="1200" dirty="0" err="1">
                <a:solidFill>
                  <a:schemeClr val="bg1"/>
                </a:solidFill>
                <a:latin typeface="Lucida Console" panose="020B0609040504020204" pitchFamily="49" charset="0"/>
                <a:ea typeface="+mn-lt"/>
                <a:cs typeface="+mn-lt"/>
              </a:rPr>
              <a:t>User_Count</a:t>
            </a:r>
            <a:endParaRPr lang="en-US" sz="1200" dirty="0">
              <a:solidFill>
                <a:schemeClr val="bg1"/>
              </a:solidFill>
              <a:latin typeface="Lucida Console" panose="020B0609040504020204" pitchFamily="49" charset="0"/>
              <a:ea typeface="+mn-lt"/>
              <a:cs typeface="+mn-lt"/>
            </a:endParaRPr>
          </a:p>
          <a:p>
            <a:pPr>
              <a:buNone/>
            </a:pPr>
            <a:r>
              <a:rPr lang="en-US" sz="1200" dirty="0">
                <a:solidFill>
                  <a:schemeClr val="bg1"/>
                </a:solidFill>
                <a:latin typeface="Lucida Console" panose="020B0609040504020204" pitchFamily="49" charset="0"/>
                <a:ea typeface="+mn-lt"/>
                <a:cs typeface="+mn-lt"/>
              </a:rPr>
              <a:t>FROM</a:t>
            </a:r>
          </a:p>
          <a:p>
            <a:pPr>
              <a:buNone/>
            </a:pPr>
            <a:r>
              <a:rPr lang="en-US" sz="1200" dirty="0">
                <a:solidFill>
                  <a:schemeClr val="bg1"/>
                </a:solidFill>
                <a:latin typeface="Lucida Console" panose="020B0609040504020204" pitchFamily="49" charset="0"/>
                <a:ea typeface="+mn-lt"/>
                <a:cs typeface="+mn-lt"/>
              </a:rPr>
              <a:t>    events</a:t>
            </a:r>
          </a:p>
          <a:p>
            <a:pPr>
              <a:buNone/>
            </a:pPr>
            <a:r>
              <a:rPr lang="en-US" sz="1200" dirty="0">
                <a:solidFill>
                  <a:schemeClr val="bg1"/>
                </a:solidFill>
                <a:latin typeface="Lucida Console" panose="020B0609040504020204" pitchFamily="49" charset="0"/>
                <a:ea typeface="+mn-lt"/>
                <a:cs typeface="+mn-lt"/>
              </a:rPr>
              <a:t>GROUP BY </a:t>
            </a:r>
            <a:r>
              <a:rPr lang="en-US" sz="1200" dirty="0" err="1">
                <a:solidFill>
                  <a:schemeClr val="bg1"/>
                </a:solidFill>
                <a:latin typeface="Lucida Console" panose="020B0609040504020204" pitchFamily="49" charset="0"/>
                <a:ea typeface="+mn-lt"/>
                <a:cs typeface="+mn-lt"/>
              </a:rPr>
              <a:t>Week_Number</a:t>
            </a:r>
            <a:endParaRPr lang="en-US" sz="1200" dirty="0">
              <a:solidFill>
                <a:schemeClr val="bg1"/>
              </a:solidFill>
              <a:latin typeface="Lucida Console" panose="020B0609040504020204" pitchFamily="49" charset="0"/>
              <a:ea typeface="+mn-lt"/>
              <a:cs typeface="+mn-lt"/>
            </a:endParaRPr>
          </a:p>
          <a:p>
            <a:pPr>
              <a:buNone/>
            </a:pPr>
            <a:r>
              <a:rPr lang="en-US" sz="1200" dirty="0">
                <a:solidFill>
                  <a:schemeClr val="bg1"/>
                </a:solidFill>
                <a:latin typeface="Lucida Console" panose="020B0609040504020204" pitchFamily="49" charset="0"/>
                <a:ea typeface="+mn-lt"/>
                <a:cs typeface="+mn-lt"/>
              </a:rPr>
              <a:t>ORDER BY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a:t>
            </a:r>
          </a:p>
        </p:txBody>
      </p:sp>
      <p:pic>
        <p:nvPicPr>
          <p:cNvPr id="3" name="Picture 2" descr="A table with numbers and numbers&#10;&#10;Description automatically generated">
            <a:extLst>
              <a:ext uri="{FF2B5EF4-FFF2-40B4-BE49-F238E27FC236}">
                <a16:creationId xmlns:a16="http://schemas.microsoft.com/office/drawing/2014/main" id="{88CF542F-98D7-E012-C808-B0B6FAC19C4D}"/>
              </a:ext>
            </a:extLst>
          </p:cNvPr>
          <p:cNvPicPr>
            <a:picLocks noChangeAspect="1"/>
          </p:cNvPicPr>
          <p:nvPr/>
        </p:nvPicPr>
        <p:blipFill>
          <a:blip r:embed="rId2"/>
          <a:stretch>
            <a:fillRect/>
          </a:stretch>
        </p:blipFill>
        <p:spPr>
          <a:xfrm>
            <a:off x="7063474" y="1426281"/>
            <a:ext cx="1836686" cy="4049216"/>
          </a:xfrm>
          <a:prstGeom prst="rect">
            <a:avLst/>
          </a:prstGeom>
        </p:spPr>
      </p:pic>
      <p:sp>
        <p:nvSpPr>
          <p:cNvPr id="7" name="Title 1">
            <a:extLst>
              <a:ext uri="{FF2B5EF4-FFF2-40B4-BE49-F238E27FC236}">
                <a16:creationId xmlns:a16="http://schemas.microsoft.com/office/drawing/2014/main" id="{F64227F1-4BBF-83C8-C351-7FA76CD98EDD}"/>
              </a:ext>
            </a:extLst>
          </p:cNvPr>
          <p:cNvSpPr>
            <a:spLocks noGrp="1"/>
          </p:cNvSpPr>
          <p:nvPr>
            <p:ph type="title"/>
          </p:nvPr>
        </p:nvSpPr>
        <p:spPr>
          <a:xfrm>
            <a:off x="0" y="0"/>
            <a:ext cx="9144000" cy="973394"/>
          </a:xfrm>
        </p:spPr>
        <p:txBody>
          <a:bodyPr vert="horz" lIns="91440" tIns="45720" rIns="91440" bIns="45720" rtlCol="0" anchor="ctr">
            <a:normAutofit/>
          </a:bodyPr>
          <a:lstStyle/>
          <a:p>
            <a:r>
              <a:rPr lang="en-US" sz="4000" dirty="0"/>
              <a:t>Question 1 - SQL Statement</a:t>
            </a:r>
            <a:endParaRPr lang="en-US" sz="4000" kern="1200" dirty="0"/>
          </a:p>
        </p:txBody>
      </p:sp>
    </p:spTree>
    <p:extLst>
      <p:ext uri="{BB962C8B-B14F-4D97-AF65-F5344CB8AC3E}">
        <p14:creationId xmlns:p14="http://schemas.microsoft.com/office/powerpoint/2010/main" val="24270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FFA51-886D-5FAF-E6CC-7680F3BA85CF}"/>
              </a:ext>
            </a:extLst>
          </p:cNvPr>
          <p:cNvSpPr>
            <a:spLocks noGrp="1"/>
          </p:cNvSpPr>
          <p:nvPr>
            <p:ph type="title"/>
          </p:nvPr>
        </p:nvSpPr>
        <p:spPr>
          <a:xfrm>
            <a:off x="628650" y="464324"/>
            <a:ext cx="2530602" cy="4639909"/>
          </a:xfrm>
        </p:spPr>
        <p:txBody>
          <a:bodyPr>
            <a:normAutofit/>
          </a:bodyPr>
          <a:lstStyle/>
          <a:p>
            <a:r>
              <a:rPr lang="en-US" sz="4100">
                <a:cs typeface="Calibri Light"/>
              </a:rPr>
              <a:t>Content</a:t>
            </a:r>
            <a:endParaRPr lang="en-US" sz="4100"/>
          </a:p>
        </p:txBody>
      </p:sp>
      <p:graphicFrame>
        <p:nvGraphicFramePr>
          <p:cNvPr id="5" name="Content Placeholder 2">
            <a:extLst>
              <a:ext uri="{FF2B5EF4-FFF2-40B4-BE49-F238E27FC236}">
                <a16:creationId xmlns:a16="http://schemas.microsoft.com/office/drawing/2014/main" id="{01DE1F6C-CBDB-2AF0-3ABD-988A1C5784ED}"/>
              </a:ext>
            </a:extLst>
          </p:cNvPr>
          <p:cNvGraphicFramePr>
            <a:graphicFrameLocks noGrp="1"/>
          </p:cNvGraphicFramePr>
          <p:nvPr>
            <p:ph idx="1"/>
            <p:extLst>
              <p:ext uri="{D42A27DB-BD31-4B8C-83A1-F6EECF244321}">
                <p14:modId xmlns:p14="http://schemas.microsoft.com/office/powerpoint/2010/main" val="1219314520"/>
              </p:ext>
            </p:extLst>
          </p:nvPr>
        </p:nvGraphicFramePr>
        <p:xfrm>
          <a:off x="3819906" y="516993"/>
          <a:ext cx="4697730" cy="4587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312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B25C6-3625-18C4-E32C-AE2D54AB16A5}"/>
              </a:ext>
            </a:extLst>
          </p:cNvPr>
          <p:cNvSpPr>
            <a:spLocks noGrp="1"/>
          </p:cNvSpPr>
          <p:nvPr>
            <p:ph sz="half" idx="1"/>
          </p:nvPr>
        </p:nvSpPr>
        <p:spPr>
          <a:xfrm>
            <a:off x="274320" y="3589020"/>
            <a:ext cx="8641080" cy="1653540"/>
          </a:xfrm>
        </p:spPr>
        <p:txBody>
          <a:bodyPr vert="horz" lIns="91440" tIns="45720" rIns="91440" bIns="45720" rtlCol="0" anchor="ctr">
            <a:normAutofit/>
          </a:bodyPr>
          <a:lstStyle/>
          <a:p>
            <a:pPr>
              <a:lnSpc>
                <a:spcPct val="150000"/>
              </a:lnSpc>
            </a:pPr>
            <a:r>
              <a:rPr lang="en-US" sz="1600" dirty="0">
                <a:ea typeface="Calibri"/>
                <a:cs typeface="Calibri"/>
              </a:rPr>
              <a:t>The highest weekly user engagement was in </a:t>
            </a:r>
            <a:r>
              <a:rPr lang="en-US" sz="1600" b="1" dirty="0">
                <a:ea typeface="Calibri"/>
                <a:cs typeface="Calibri"/>
              </a:rPr>
              <a:t>Week 31</a:t>
            </a:r>
            <a:r>
              <a:rPr lang="en-US" sz="1600" dirty="0">
                <a:ea typeface="Calibri"/>
                <a:cs typeface="Calibri"/>
              </a:rPr>
              <a:t> at </a:t>
            </a:r>
            <a:r>
              <a:rPr lang="en-US" sz="1600" b="1" dirty="0">
                <a:ea typeface="Calibri"/>
                <a:cs typeface="Calibri"/>
              </a:rPr>
              <a:t>1443</a:t>
            </a:r>
            <a:r>
              <a:rPr lang="en-US" sz="1600" dirty="0">
                <a:ea typeface="Calibri"/>
                <a:cs typeface="Calibri"/>
              </a:rPr>
              <a:t> users</a:t>
            </a:r>
          </a:p>
          <a:p>
            <a:pPr>
              <a:lnSpc>
                <a:spcPct val="150000"/>
              </a:lnSpc>
            </a:pPr>
            <a:r>
              <a:rPr lang="en-US" sz="1600" dirty="0">
                <a:ea typeface="Calibri"/>
                <a:cs typeface="Calibri"/>
              </a:rPr>
              <a:t>There is a slight upward trend in user engagement over the weeks</a:t>
            </a:r>
          </a:p>
          <a:p>
            <a:pPr>
              <a:lnSpc>
                <a:spcPct val="150000"/>
              </a:lnSpc>
            </a:pPr>
            <a:r>
              <a:rPr lang="en-US" sz="1600" dirty="0">
                <a:ea typeface="Calibri"/>
                <a:cs typeface="Calibri"/>
              </a:rPr>
              <a:t>The lowest weekly user engagement was in </a:t>
            </a:r>
            <a:r>
              <a:rPr lang="en-US" sz="1600" b="1" dirty="0">
                <a:ea typeface="Calibri"/>
                <a:cs typeface="Calibri"/>
              </a:rPr>
              <a:t>Week 19</a:t>
            </a:r>
            <a:r>
              <a:rPr lang="en-US" sz="1600" dirty="0">
                <a:ea typeface="Calibri"/>
                <a:cs typeface="Calibri"/>
              </a:rPr>
              <a:t> at </a:t>
            </a:r>
            <a:r>
              <a:rPr lang="en-US" sz="1600" b="1" dirty="0">
                <a:ea typeface="Calibri"/>
                <a:cs typeface="Calibri"/>
              </a:rPr>
              <a:t>1054</a:t>
            </a:r>
            <a:r>
              <a:rPr lang="en-US" sz="1600" dirty="0">
                <a:ea typeface="Calibri"/>
                <a:cs typeface="Calibri"/>
              </a:rPr>
              <a:t> users. </a:t>
            </a:r>
            <a:r>
              <a:rPr lang="en-US" sz="1600" i="1" dirty="0">
                <a:ea typeface="Calibri"/>
                <a:cs typeface="Calibri"/>
              </a:rPr>
              <a:t>(Week 18 is not taken into account as it does not have all days)</a:t>
            </a:r>
          </a:p>
        </p:txBody>
      </p:sp>
      <p:sp>
        <p:nvSpPr>
          <p:cNvPr id="6" name="Title 1">
            <a:extLst>
              <a:ext uri="{FF2B5EF4-FFF2-40B4-BE49-F238E27FC236}">
                <a16:creationId xmlns:a16="http://schemas.microsoft.com/office/drawing/2014/main" id="{F64227F1-4BBF-83C8-C351-7FA76CD98EDD}"/>
              </a:ext>
            </a:extLst>
          </p:cNvPr>
          <p:cNvSpPr>
            <a:spLocks noGrp="1"/>
          </p:cNvSpPr>
          <p:nvPr>
            <p:ph type="title"/>
          </p:nvPr>
        </p:nvSpPr>
        <p:spPr>
          <a:xfrm>
            <a:off x="0" y="270"/>
            <a:ext cx="9144000" cy="952500"/>
          </a:xfrm>
        </p:spPr>
        <p:txBody>
          <a:bodyPr vert="horz" lIns="91440" tIns="45720" rIns="91440" bIns="45720" rtlCol="0" anchor="ctr">
            <a:normAutofit/>
          </a:bodyPr>
          <a:lstStyle/>
          <a:p>
            <a:r>
              <a:rPr lang="en-US" sz="4000" dirty="0"/>
              <a:t>Question 1 - Insights</a:t>
            </a:r>
            <a:endParaRPr lang="en-US" sz="4000" kern="1200" dirty="0"/>
          </a:p>
        </p:txBody>
      </p:sp>
      <p:graphicFrame>
        <p:nvGraphicFramePr>
          <p:cNvPr id="4" name="Chart 3">
            <a:extLst>
              <a:ext uri="{FF2B5EF4-FFF2-40B4-BE49-F238E27FC236}">
                <a16:creationId xmlns:a16="http://schemas.microsoft.com/office/drawing/2014/main" id="{48793B89-4991-0A87-3BB4-F1CAA3612071}"/>
              </a:ext>
            </a:extLst>
          </p:cNvPr>
          <p:cNvGraphicFramePr>
            <a:graphicFrameLocks/>
          </p:cNvGraphicFramePr>
          <p:nvPr>
            <p:extLst>
              <p:ext uri="{D42A27DB-BD31-4B8C-83A1-F6EECF244321}">
                <p14:modId xmlns:p14="http://schemas.microsoft.com/office/powerpoint/2010/main" val="4227631790"/>
              </p:ext>
            </p:extLst>
          </p:nvPr>
        </p:nvGraphicFramePr>
        <p:xfrm>
          <a:off x="243840" y="815340"/>
          <a:ext cx="8648700" cy="2878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798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255270" y="866034"/>
            <a:ext cx="8629650" cy="558906"/>
          </a:xfrm>
        </p:spPr>
        <p:txBody>
          <a:bodyPr vert="horz" lIns="91440" tIns="45720" rIns="91440" bIns="45720" rtlCol="0" anchor="t">
            <a:normAutofit lnSpcReduction="10000"/>
          </a:bodyPr>
          <a:lstStyle/>
          <a:p>
            <a:pPr>
              <a:buNone/>
            </a:pPr>
            <a:r>
              <a:rPr lang="en-US" sz="1400" dirty="0">
                <a:ea typeface="+mn-lt"/>
                <a:cs typeface="+mn-lt"/>
              </a:rPr>
              <a:t>02) User Growth Analysis: </a:t>
            </a:r>
            <a:r>
              <a:rPr lang="en-US" sz="1400" dirty="0" err="1">
                <a:ea typeface="+mn-lt"/>
                <a:cs typeface="+mn-lt"/>
              </a:rPr>
              <a:t>Analyse</a:t>
            </a:r>
            <a:r>
              <a:rPr lang="en-US" sz="1400" dirty="0">
                <a:ea typeface="+mn-lt"/>
                <a:cs typeface="+mn-lt"/>
              </a:rPr>
              <a:t> the growth of users over time for a product.</a:t>
            </a:r>
          </a:p>
          <a:p>
            <a:pPr>
              <a:buNone/>
            </a:pPr>
            <a:r>
              <a:rPr lang="en-US" sz="1400" dirty="0">
                <a:ea typeface="+mn-lt"/>
                <a:cs typeface="+mn-lt"/>
              </a:rPr>
              <a:t>Your Task: Write an SQL query to calculate the user growth for the product.</a:t>
            </a:r>
            <a:endParaRPr lang="en-US" sz="1400" dirty="0">
              <a:ea typeface="Calibri"/>
              <a:cs typeface="Calibri"/>
            </a:endParaRPr>
          </a:p>
        </p:txBody>
      </p:sp>
      <p:sp>
        <p:nvSpPr>
          <p:cNvPr id="6" name="Content Placeholder 3">
            <a:extLst>
              <a:ext uri="{FF2B5EF4-FFF2-40B4-BE49-F238E27FC236}">
                <a16:creationId xmlns:a16="http://schemas.microsoft.com/office/drawing/2014/main" id="{1FB630EF-C5B3-809F-8110-3FDC1E0DD33A}"/>
              </a:ext>
            </a:extLst>
          </p:cNvPr>
          <p:cNvSpPr txBox="1">
            <a:spLocks/>
          </p:cNvSpPr>
          <p:nvPr/>
        </p:nvSpPr>
        <p:spPr>
          <a:xfrm>
            <a:off x="266005" y="1434493"/>
            <a:ext cx="8634155" cy="4006187"/>
          </a:xfrm>
          <a:prstGeom prst="rect">
            <a:avLst/>
          </a:prstGeom>
          <a:solidFill>
            <a:schemeClr val="tx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200" dirty="0">
                <a:solidFill>
                  <a:schemeClr val="bg1"/>
                </a:solidFill>
                <a:latin typeface="Lucida Console" panose="020B0609040504020204" pitchFamily="49" charset="0"/>
                <a:ea typeface="+mn-lt"/>
                <a:cs typeface="+mn-lt"/>
              </a:rPr>
              <a:t>SELECT</a:t>
            </a:r>
          </a:p>
          <a:p>
            <a:pPr>
              <a:buNone/>
            </a:pPr>
            <a:r>
              <a:rPr lang="en-US" sz="1200" dirty="0">
                <a:solidFill>
                  <a:schemeClr val="bg1"/>
                </a:solidFill>
                <a:latin typeface="Lucida Console"/>
                <a:ea typeface="+mn-lt"/>
                <a:cs typeface="+mn-lt"/>
              </a:rPr>
              <a:t> 	DATE_FORMAT(</a:t>
            </a:r>
            <a:r>
              <a:rPr lang="en-US" sz="1200" dirty="0" err="1">
                <a:solidFill>
                  <a:schemeClr val="bg1"/>
                </a:solidFill>
                <a:latin typeface="Lucida Console"/>
                <a:ea typeface="+mn-lt"/>
                <a:cs typeface="+mn-lt"/>
              </a:rPr>
              <a:t>created_at,'%Y</a:t>
            </a:r>
            <a:r>
              <a:rPr lang="en-US" sz="1200" dirty="0">
                <a:solidFill>
                  <a:schemeClr val="bg1"/>
                </a:solidFill>
                <a:latin typeface="Lucida Console"/>
                <a:ea typeface="+mn-lt"/>
                <a:cs typeface="+mn-lt"/>
              </a:rPr>
              <a:t>-%m') AS </a:t>
            </a:r>
            <a:r>
              <a:rPr lang="en-US" sz="1200" dirty="0" err="1">
                <a:solidFill>
                  <a:schemeClr val="bg1"/>
                </a:solidFill>
                <a:latin typeface="Lucida Console"/>
                <a:ea typeface="+mn-lt"/>
                <a:cs typeface="+mn-lt"/>
              </a:rPr>
              <a:t>Creation_Month</a:t>
            </a:r>
            <a:r>
              <a:rPr lang="en-US" sz="1200" dirty="0">
                <a:solidFill>
                  <a:schemeClr val="bg1"/>
                </a:solidFill>
                <a:latin typeface="Lucida Console"/>
                <a:ea typeface="+mn-lt"/>
                <a:cs typeface="+mn-lt"/>
              </a:rPr>
              <a:t>,</a:t>
            </a:r>
          </a:p>
          <a:p>
            <a:pPr>
              <a:buNone/>
            </a:pPr>
            <a:r>
              <a:rPr lang="en-US" sz="1200">
                <a:solidFill>
                  <a:schemeClr val="bg1"/>
                </a:solidFill>
                <a:latin typeface="Lucida Console"/>
                <a:ea typeface="+mn-lt"/>
                <a:cs typeface="+mn-lt"/>
              </a:rPr>
              <a:t>  COUNT(</a:t>
            </a:r>
            <a:r>
              <a:rPr lang="en-US" sz="1200" err="1">
                <a:solidFill>
                  <a:schemeClr val="bg1"/>
                </a:solidFill>
                <a:latin typeface="Lucida Console"/>
                <a:ea typeface="+mn-lt"/>
                <a:cs typeface="+mn-lt"/>
              </a:rPr>
              <a:t>user_id</a:t>
            </a:r>
            <a:r>
              <a:rPr lang="en-US" sz="1200">
                <a:solidFill>
                  <a:schemeClr val="bg1"/>
                </a:solidFill>
                <a:latin typeface="Lucida Console"/>
                <a:ea typeface="+mn-lt"/>
                <a:cs typeface="+mn-lt"/>
              </a:rPr>
              <a:t>) AS </a:t>
            </a:r>
            <a:r>
              <a:rPr lang="en-US" sz="1200" err="1">
                <a:solidFill>
                  <a:schemeClr val="bg1"/>
                </a:solidFill>
                <a:latin typeface="Lucida Console"/>
                <a:ea typeface="+mn-lt"/>
                <a:cs typeface="+mn-lt"/>
              </a:rPr>
              <a:t>New_Users</a:t>
            </a:r>
            <a:r>
              <a:rPr lang="en-US" sz="1200" dirty="0">
                <a:solidFill>
                  <a:schemeClr val="bg1"/>
                </a:solidFill>
                <a:latin typeface="Lucida Console"/>
                <a:ea typeface="+mn-lt"/>
                <a:cs typeface="+mn-lt"/>
              </a:rPr>
              <a:t>,</a:t>
            </a:r>
          </a:p>
          <a:p>
            <a:pPr>
              <a:buNone/>
            </a:pPr>
            <a:r>
              <a:rPr lang="en-US" sz="1200" dirty="0">
                <a:solidFill>
                  <a:schemeClr val="bg1"/>
                </a:solidFill>
                <a:latin typeface="Lucida Console"/>
                <a:ea typeface="+mn-lt"/>
                <a:cs typeface="+mn-lt"/>
              </a:rPr>
              <a:t>  SUM(COUNT(</a:t>
            </a:r>
            <a:r>
              <a:rPr lang="en-US" sz="1200" dirty="0" err="1">
                <a:solidFill>
                  <a:schemeClr val="bg1"/>
                </a:solidFill>
                <a:latin typeface="Lucida Console"/>
                <a:ea typeface="+mn-lt"/>
                <a:cs typeface="+mn-lt"/>
              </a:rPr>
              <a:t>user_id</a:t>
            </a:r>
            <a:r>
              <a:rPr lang="en-US" sz="1200" dirty="0">
                <a:solidFill>
                  <a:schemeClr val="bg1"/>
                </a:solidFill>
                <a:latin typeface="Lucida Console"/>
                <a:ea typeface="+mn-lt"/>
                <a:cs typeface="+mn-lt"/>
              </a:rPr>
              <a:t>)) OVER (ORDER BY DATE_FORMAT(</a:t>
            </a:r>
            <a:r>
              <a:rPr lang="en-US" sz="1200" dirty="0" err="1">
                <a:solidFill>
                  <a:schemeClr val="bg1"/>
                </a:solidFill>
                <a:latin typeface="Lucida Console"/>
                <a:ea typeface="+mn-lt"/>
                <a:cs typeface="+mn-lt"/>
              </a:rPr>
              <a:t>created_at,'%Y</a:t>
            </a:r>
            <a:r>
              <a:rPr lang="en-US" sz="1200" dirty="0">
                <a:solidFill>
                  <a:schemeClr val="bg1"/>
                </a:solidFill>
                <a:latin typeface="Lucida Console"/>
                <a:ea typeface="+mn-lt"/>
                <a:cs typeface="+mn-lt"/>
              </a:rPr>
              <a:t>-%m') ROWS BETWEEN UNBOUNDED PRECEDING AND 1 PRECEDING) AS </a:t>
            </a:r>
            <a:r>
              <a:rPr lang="en-US" sz="1200" dirty="0" err="1">
                <a:solidFill>
                  <a:schemeClr val="bg1"/>
                </a:solidFill>
                <a:latin typeface="Lucida Console"/>
                <a:ea typeface="+mn-lt"/>
                <a:cs typeface="+mn-lt"/>
              </a:rPr>
              <a:t>Existing_Users</a:t>
            </a:r>
            <a:r>
              <a:rPr lang="en-US" sz="1200" dirty="0">
                <a:solidFill>
                  <a:schemeClr val="bg1"/>
                </a:solidFill>
                <a:latin typeface="Lucida Console"/>
                <a:ea typeface="+mn-lt"/>
                <a:cs typeface="+mn-lt"/>
              </a:rPr>
              <a:t>,</a:t>
            </a:r>
          </a:p>
          <a:p>
            <a:pPr>
              <a:buNone/>
            </a:pPr>
            <a:r>
              <a:rPr lang="en-US" sz="1200" dirty="0">
                <a:solidFill>
                  <a:schemeClr val="bg1"/>
                </a:solidFill>
                <a:latin typeface="Lucida Console"/>
                <a:ea typeface="+mn-lt"/>
                <a:cs typeface="+mn-lt"/>
              </a:rPr>
              <a:t>  SUM(COUNT(</a:t>
            </a:r>
            <a:r>
              <a:rPr lang="en-US" sz="1200" dirty="0" err="1">
                <a:solidFill>
                  <a:schemeClr val="bg1"/>
                </a:solidFill>
                <a:latin typeface="Lucida Console"/>
                <a:ea typeface="+mn-lt"/>
                <a:cs typeface="+mn-lt"/>
              </a:rPr>
              <a:t>user_id</a:t>
            </a:r>
            <a:r>
              <a:rPr lang="en-US" sz="1200" dirty="0">
                <a:solidFill>
                  <a:schemeClr val="bg1"/>
                </a:solidFill>
                <a:latin typeface="Lucida Console"/>
                <a:ea typeface="+mn-lt"/>
                <a:cs typeface="+mn-lt"/>
              </a:rPr>
              <a:t>)) OVER (ORDER BY DATE_FORMAT(</a:t>
            </a:r>
            <a:r>
              <a:rPr lang="en-US" sz="1200" dirty="0" err="1">
                <a:solidFill>
                  <a:schemeClr val="bg1"/>
                </a:solidFill>
                <a:latin typeface="Lucida Console"/>
                <a:ea typeface="+mn-lt"/>
                <a:cs typeface="+mn-lt"/>
              </a:rPr>
              <a:t>created_at,'%Y</a:t>
            </a:r>
            <a:r>
              <a:rPr lang="en-US" sz="1200" dirty="0">
                <a:solidFill>
                  <a:schemeClr val="bg1"/>
                </a:solidFill>
                <a:latin typeface="Lucida Console"/>
                <a:ea typeface="+mn-lt"/>
                <a:cs typeface="+mn-lt"/>
              </a:rPr>
              <a:t>-%m') ROWS BETWEEN UNBOUNDED PRECEDING AND CURRENT ROW) AS </a:t>
            </a:r>
            <a:r>
              <a:rPr lang="en-US" sz="1200" dirty="0" err="1">
                <a:solidFill>
                  <a:schemeClr val="bg1"/>
                </a:solidFill>
                <a:latin typeface="Lucida Console"/>
                <a:ea typeface="+mn-lt"/>
                <a:cs typeface="+mn-lt"/>
              </a:rPr>
              <a:t>Cumulative_User_Count</a:t>
            </a:r>
            <a:endParaRPr lang="en-US" sz="1200" dirty="0">
              <a:solidFill>
                <a:schemeClr val="bg1"/>
              </a:solidFill>
              <a:latin typeface="Lucida Console"/>
              <a:ea typeface="+mn-lt"/>
              <a:cs typeface="+mn-lt"/>
            </a:endParaRPr>
          </a:p>
          <a:p>
            <a:pPr>
              <a:buNone/>
            </a:pPr>
            <a:r>
              <a:rPr lang="en-US" sz="1200" dirty="0">
                <a:solidFill>
                  <a:schemeClr val="bg1"/>
                </a:solidFill>
                <a:latin typeface="Lucida Console" panose="020B0609040504020204" pitchFamily="49" charset="0"/>
                <a:ea typeface="+mn-lt"/>
                <a:cs typeface="+mn-lt"/>
              </a:rPr>
              <a:t>FROM users </a:t>
            </a:r>
          </a:p>
          <a:p>
            <a:pPr>
              <a:buNone/>
            </a:pPr>
            <a:r>
              <a:rPr lang="en-US" sz="1200" dirty="0">
                <a:solidFill>
                  <a:schemeClr val="bg1"/>
                </a:solidFill>
                <a:latin typeface="Lucida Console" panose="020B0609040504020204" pitchFamily="49" charset="0"/>
                <a:ea typeface="+mn-lt"/>
                <a:cs typeface="+mn-lt"/>
              </a:rPr>
              <a:t>GROUP BY </a:t>
            </a:r>
            <a:r>
              <a:rPr lang="en-US" sz="1200" dirty="0" err="1">
                <a:solidFill>
                  <a:schemeClr val="bg1"/>
                </a:solidFill>
                <a:latin typeface="Lucida Console" panose="020B0609040504020204" pitchFamily="49" charset="0"/>
                <a:ea typeface="+mn-lt"/>
                <a:cs typeface="+mn-lt"/>
              </a:rPr>
              <a:t>Creation_Month</a:t>
            </a:r>
            <a:r>
              <a:rPr lang="en-US" sz="1200" dirty="0">
                <a:solidFill>
                  <a:schemeClr val="bg1"/>
                </a:solidFill>
                <a:latin typeface="Lucida Console" panose="020B0609040504020204" pitchFamily="49" charset="0"/>
                <a:ea typeface="+mn-lt"/>
                <a:cs typeface="+mn-lt"/>
              </a:rPr>
              <a:t>;</a:t>
            </a:r>
          </a:p>
        </p:txBody>
      </p:sp>
      <p:sp>
        <p:nvSpPr>
          <p:cNvPr id="7" name="Title 1">
            <a:extLst>
              <a:ext uri="{FF2B5EF4-FFF2-40B4-BE49-F238E27FC236}">
                <a16:creationId xmlns:a16="http://schemas.microsoft.com/office/drawing/2014/main" id="{F64227F1-4BBF-83C8-C351-7FA76CD98EDD}"/>
              </a:ext>
            </a:extLst>
          </p:cNvPr>
          <p:cNvSpPr>
            <a:spLocks noGrp="1"/>
          </p:cNvSpPr>
          <p:nvPr>
            <p:ph type="title"/>
          </p:nvPr>
        </p:nvSpPr>
        <p:spPr>
          <a:xfrm>
            <a:off x="0" y="0"/>
            <a:ext cx="9144000" cy="973394"/>
          </a:xfrm>
        </p:spPr>
        <p:txBody>
          <a:bodyPr vert="horz" lIns="91440" tIns="45720" rIns="91440" bIns="45720" rtlCol="0" anchor="ctr">
            <a:normAutofit/>
          </a:bodyPr>
          <a:lstStyle/>
          <a:p>
            <a:r>
              <a:rPr lang="en-US" sz="4000" dirty="0"/>
              <a:t>Question 2 - SQL Statement</a:t>
            </a:r>
            <a:endParaRPr lang="en-US" sz="4000" kern="1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736" y="3064193"/>
            <a:ext cx="2534568"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2069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B25C6-3625-18C4-E32C-AE2D54AB16A5}"/>
              </a:ext>
            </a:extLst>
          </p:cNvPr>
          <p:cNvSpPr>
            <a:spLocks noGrp="1"/>
          </p:cNvSpPr>
          <p:nvPr>
            <p:ph sz="half" idx="1"/>
          </p:nvPr>
        </p:nvSpPr>
        <p:spPr>
          <a:xfrm>
            <a:off x="274320" y="4076700"/>
            <a:ext cx="8641080" cy="1165860"/>
          </a:xfrm>
        </p:spPr>
        <p:txBody>
          <a:bodyPr vert="horz" lIns="91440" tIns="45720" rIns="91440" bIns="45720" rtlCol="0" anchor="ctr">
            <a:normAutofit/>
          </a:bodyPr>
          <a:lstStyle/>
          <a:p>
            <a:pPr>
              <a:lnSpc>
                <a:spcPct val="150000"/>
              </a:lnSpc>
            </a:pPr>
            <a:r>
              <a:rPr lang="en-US" sz="1600" dirty="0">
                <a:ea typeface="Calibri"/>
                <a:cs typeface="Calibri"/>
              </a:rPr>
              <a:t>We can notice a steady upward </a:t>
            </a:r>
            <a:r>
              <a:rPr lang="en-US" sz="1600" b="1" dirty="0">
                <a:ea typeface="Calibri"/>
                <a:cs typeface="Calibri"/>
              </a:rPr>
              <a:t>increase</a:t>
            </a:r>
            <a:r>
              <a:rPr lang="en-US" sz="1600" dirty="0">
                <a:ea typeface="Calibri"/>
                <a:cs typeface="Calibri"/>
              </a:rPr>
              <a:t> of </a:t>
            </a:r>
            <a:r>
              <a:rPr lang="en-US" sz="1600" b="1" dirty="0">
                <a:ea typeface="Calibri"/>
                <a:cs typeface="Calibri"/>
              </a:rPr>
              <a:t>weekly user registrations</a:t>
            </a:r>
            <a:r>
              <a:rPr lang="en-US" sz="1600" dirty="0">
                <a:ea typeface="Calibri"/>
                <a:cs typeface="Calibri"/>
              </a:rPr>
              <a:t>.</a:t>
            </a:r>
          </a:p>
          <a:p>
            <a:pPr>
              <a:lnSpc>
                <a:spcPct val="150000"/>
              </a:lnSpc>
            </a:pPr>
            <a:r>
              <a:rPr lang="en-US" sz="1600" dirty="0">
                <a:ea typeface="Calibri"/>
                <a:cs typeface="Calibri"/>
              </a:rPr>
              <a:t>The total number of users are </a:t>
            </a:r>
            <a:r>
              <a:rPr lang="en-US" sz="1600" b="1" dirty="0">
                <a:ea typeface="Calibri"/>
                <a:cs typeface="Calibri"/>
              </a:rPr>
              <a:t>9381</a:t>
            </a:r>
            <a:r>
              <a:rPr lang="en-US" sz="1600" dirty="0">
                <a:ea typeface="Calibri"/>
                <a:cs typeface="Calibri"/>
              </a:rPr>
              <a:t>.</a:t>
            </a:r>
            <a:endParaRPr lang="en-US" sz="1600" i="1" dirty="0">
              <a:ea typeface="Calibri"/>
              <a:cs typeface="Calibri"/>
            </a:endParaRPr>
          </a:p>
        </p:txBody>
      </p:sp>
      <p:sp>
        <p:nvSpPr>
          <p:cNvPr id="6" name="Title 1">
            <a:extLst>
              <a:ext uri="{FF2B5EF4-FFF2-40B4-BE49-F238E27FC236}">
                <a16:creationId xmlns:a16="http://schemas.microsoft.com/office/drawing/2014/main" id="{F64227F1-4BBF-83C8-C351-7FA76CD98EDD}"/>
              </a:ext>
            </a:extLst>
          </p:cNvPr>
          <p:cNvSpPr>
            <a:spLocks noGrp="1"/>
          </p:cNvSpPr>
          <p:nvPr>
            <p:ph type="title"/>
          </p:nvPr>
        </p:nvSpPr>
        <p:spPr>
          <a:xfrm>
            <a:off x="0" y="270"/>
            <a:ext cx="9144000" cy="952500"/>
          </a:xfrm>
        </p:spPr>
        <p:txBody>
          <a:bodyPr vert="horz" lIns="91440" tIns="45720" rIns="91440" bIns="45720" rtlCol="0" anchor="ctr">
            <a:normAutofit/>
          </a:bodyPr>
          <a:lstStyle/>
          <a:p>
            <a:r>
              <a:rPr lang="en-US" sz="4000" dirty="0"/>
              <a:t>Question 2 - Insights</a:t>
            </a:r>
            <a:endParaRPr lang="en-US" sz="4000" kern="1200" dirty="0"/>
          </a:p>
        </p:txBody>
      </p:sp>
      <p:graphicFrame>
        <p:nvGraphicFramePr>
          <p:cNvPr id="5" name="Chart 4">
            <a:extLst>
              <a:ext uri="{FF2B5EF4-FFF2-40B4-BE49-F238E27FC236}">
                <a16:creationId xmlns:a16="http://schemas.microsoft.com/office/drawing/2014/main" id="{FBDA14B0-38F1-47AA-A819-FF16C7FE1D3E}"/>
              </a:ext>
            </a:extLst>
          </p:cNvPr>
          <p:cNvGraphicFramePr>
            <a:graphicFrameLocks/>
          </p:cNvGraphicFramePr>
          <p:nvPr>
            <p:extLst>
              <p:ext uri="{D42A27DB-BD31-4B8C-83A1-F6EECF244321}">
                <p14:modId xmlns:p14="http://schemas.microsoft.com/office/powerpoint/2010/main" val="2936399104"/>
              </p:ext>
            </p:extLst>
          </p:nvPr>
        </p:nvGraphicFramePr>
        <p:xfrm>
          <a:off x="228600" y="830580"/>
          <a:ext cx="8656320" cy="3192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858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255270" y="866034"/>
            <a:ext cx="8629650" cy="558906"/>
          </a:xfrm>
        </p:spPr>
        <p:txBody>
          <a:bodyPr vert="horz" lIns="91440" tIns="45720" rIns="91440" bIns="45720" rtlCol="0" anchor="t">
            <a:normAutofit lnSpcReduction="10000"/>
          </a:bodyPr>
          <a:lstStyle/>
          <a:p>
            <a:pPr>
              <a:buNone/>
            </a:pPr>
            <a:r>
              <a:rPr lang="en-US" sz="1400" dirty="0">
                <a:ea typeface="+mn-lt"/>
                <a:cs typeface="+mn-lt"/>
              </a:rPr>
              <a:t>03) Weekly Retention Analysis: </a:t>
            </a:r>
            <a:r>
              <a:rPr lang="en-US" sz="1400" dirty="0" err="1">
                <a:ea typeface="+mn-lt"/>
                <a:cs typeface="+mn-lt"/>
              </a:rPr>
              <a:t>Analyse</a:t>
            </a:r>
            <a:r>
              <a:rPr lang="en-US" sz="1400" dirty="0">
                <a:ea typeface="+mn-lt"/>
                <a:cs typeface="+mn-lt"/>
              </a:rPr>
              <a:t> the retention of users on a weekly basis after signing up for a product.</a:t>
            </a:r>
          </a:p>
          <a:p>
            <a:pPr>
              <a:buNone/>
            </a:pPr>
            <a:r>
              <a:rPr lang="en-US" sz="1400" dirty="0">
                <a:ea typeface="+mn-lt"/>
                <a:cs typeface="+mn-lt"/>
              </a:rPr>
              <a:t>Your Task: Write an SQL query to calculate the weekly retention of users based on their sign-up cohort.</a:t>
            </a:r>
            <a:endParaRPr lang="en-US" sz="1400" dirty="0">
              <a:ea typeface="Calibri"/>
              <a:cs typeface="Calibri"/>
            </a:endParaRPr>
          </a:p>
        </p:txBody>
      </p:sp>
      <p:sp>
        <p:nvSpPr>
          <p:cNvPr id="6" name="Content Placeholder 3">
            <a:extLst>
              <a:ext uri="{FF2B5EF4-FFF2-40B4-BE49-F238E27FC236}">
                <a16:creationId xmlns:a16="http://schemas.microsoft.com/office/drawing/2014/main" id="{1FB630EF-C5B3-809F-8110-3FDC1E0DD33A}"/>
              </a:ext>
            </a:extLst>
          </p:cNvPr>
          <p:cNvSpPr txBox="1">
            <a:spLocks/>
          </p:cNvSpPr>
          <p:nvPr/>
        </p:nvSpPr>
        <p:spPr>
          <a:xfrm>
            <a:off x="266005" y="1434493"/>
            <a:ext cx="8634155" cy="4006187"/>
          </a:xfrm>
          <a:prstGeom prst="rect">
            <a:avLst/>
          </a:prstGeom>
          <a:solidFill>
            <a:schemeClr val="tx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None/>
            </a:pPr>
            <a:r>
              <a:rPr lang="en-US" sz="1200" dirty="0">
                <a:solidFill>
                  <a:schemeClr val="bg1"/>
                </a:solidFill>
                <a:latin typeface="Lucida Console" panose="020B0609040504020204" pitchFamily="49" charset="0"/>
                <a:ea typeface="+mn-lt"/>
                <a:cs typeface="+mn-lt"/>
              </a:rPr>
              <a:t>SELECT</a:t>
            </a:r>
          </a:p>
          <a:p>
            <a:pPr>
              <a:lnSpc>
                <a:spcPct val="100000"/>
              </a:lnSpc>
              <a:spcBef>
                <a:spcPts val="0"/>
              </a:spcBef>
              <a:buNone/>
            </a:pPr>
            <a:r>
              <a:rPr lang="en-US" sz="1200" dirty="0">
                <a:solidFill>
                  <a:schemeClr val="bg1"/>
                </a:solidFill>
                <a:latin typeface="Lucida Console"/>
                <a:ea typeface="+mn-lt"/>
                <a:cs typeface="+mn-lt"/>
              </a:rPr>
              <a:t>    </a:t>
            </a:r>
            <a:r>
              <a:rPr lang="en-US" sz="1200" dirty="0" err="1">
                <a:solidFill>
                  <a:schemeClr val="bg1"/>
                </a:solidFill>
                <a:latin typeface="Lucida Console"/>
                <a:ea typeface="+mn-lt"/>
                <a:cs typeface="+mn-lt"/>
              </a:rPr>
              <a:t>first_week</a:t>
            </a:r>
            <a:r>
              <a:rPr lang="en-US" sz="1200" dirty="0">
                <a:solidFill>
                  <a:schemeClr val="bg1"/>
                </a:solidFill>
                <a:latin typeface="Lucida Console"/>
                <a:ea typeface="+mn-lt"/>
                <a:cs typeface="+mn-lt"/>
              </a:rPr>
              <a:t>,</a:t>
            </a:r>
          </a:p>
          <a:p>
            <a:pPr>
              <a:lnSpc>
                <a:spcPct val="100000"/>
              </a:lnSpc>
              <a:spcBef>
                <a:spcPts val="0"/>
              </a:spcBef>
              <a:buNone/>
            </a:pPr>
            <a:r>
              <a:rPr lang="en-US" sz="1200" dirty="0">
                <a:solidFill>
                  <a:schemeClr val="bg1"/>
                </a:solidFill>
                <a:latin typeface="Lucida Console"/>
                <a:ea typeface="+mn-lt"/>
                <a:cs typeface="+mn-lt"/>
              </a:rPr>
              <a:t>    SUM(CASE WHEN </a:t>
            </a:r>
            <a:r>
              <a:rPr lang="en-US" sz="1200" dirty="0" err="1">
                <a:solidFill>
                  <a:schemeClr val="bg1"/>
                </a:solidFill>
                <a:latin typeface="Lucida Console"/>
                <a:ea typeface="+mn-lt"/>
                <a:cs typeface="+mn-lt"/>
              </a:rPr>
              <a:t>Week_Number</a:t>
            </a:r>
            <a:r>
              <a:rPr lang="en-US" sz="1200" dirty="0">
                <a:solidFill>
                  <a:schemeClr val="bg1"/>
                </a:solidFill>
                <a:latin typeface="Lucida Console"/>
                <a:ea typeface="+mn-lt"/>
                <a:cs typeface="+mn-lt"/>
              </a:rPr>
              <a:t> = 0 THEN 1 ELSE 0 END) AS week_0,</a:t>
            </a:r>
            <a:endParaRPr lang="en-US">
              <a:solidFill>
                <a:schemeClr val="bg1"/>
              </a:solidFill>
            </a:endParaRP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1 THEN 1 ELSE 0 END) AS week_1,</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2 THEN 1 ELSE 0 END) AS week_2,</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3 THEN 1 ELSE 0 END) AS week_3,</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4 THEN 1 ELSE 0 END) AS week_4,</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5 THEN 1 ELSE 0 END) AS week_5,</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6 THEN 1 ELSE 0 END) AS week_6,</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7 THEN 1 ELSE 0 END) AS week_7,</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8 THEN 1 ELSE 0 END) AS week_8,</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9 THEN 1 ELSE 0 END) AS week_9,</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10 THEN 1 ELSE 0 END) AS week_10,</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11 THEN 1 ELSE 0 END) AS week_11,</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12 THEN 1 ELSE 0 END) AS week_12,</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13 THEN 1 ELSE 0 END) AS week_13,</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14 THEN 1 ELSE 0 END) AS week_14,</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15 THEN 1 ELSE 0 END) AS week_15,</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16 THEN 1 ELSE 0 END) AS week_16,</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17 THEN 1 ELSE 0 END) AS week_17</a:t>
            </a:r>
          </a:p>
        </p:txBody>
      </p:sp>
      <p:sp>
        <p:nvSpPr>
          <p:cNvPr id="7" name="Title 1">
            <a:extLst>
              <a:ext uri="{FF2B5EF4-FFF2-40B4-BE49-F238E27FC236}">
                <a16:creationId xmlns:a16="http://schemas.microsoft.com/office/drawing/2014/main" id="{F64227F1-4BBF-83C8-C351-7FA76CD98EDD}"/>
              </a:ext>
            </a:extLst>
          </p:cNvPr>
          <p:cNvSpPr>
            <a:spLocks noGrp="1"/>
          </p:cNvSpPr>
          <p:nvPr>
            <p:ph type="title"/>
          </p:nvPr>
        </p:nvSpPr>
        <p:spPr>
          <a:xfrm>
            <a:off x="0" y="0"/>
            <a:ext cx="9144000" cy="973394"/>
          </a:xfrm>
        </p:spPr>
        <p:txBody>
          <a:bodyPr vert="horz" lIns="91440" tIns="45720" rIns="91440" bIns="45720" rtlCol="0" anchor="ctr">
            <a:normAutofit/>
          </a:bodyPr>
          <a:lstStyle/>
          <a:p>
            <a:r>
              <a:rPr lang="en-US" sz="4000" dirty="0"/>
              <a:t>Question 3 - SQL Statement</a:t>
            </a:r>
            <a:endParaRPr lang="en-US" sz="4000" kern="1200" dirty="0"/>
          </a:p>
        </p:txBody>
      </p:sp>
      <p:sp>
        <p:nvSpPr>
          <p:cNvPr id="2" name="TextBox 1"/>
          <p:cNvSpPr txBox="1"/>
          <p:nvPr/>
        </p:nvSpPr>
        <p:spPr>
          <a:xfrm>
            <a:off x="6758940" y="4907280"/>
            <a:ext cx="2133600" cy="523220"/>
          </a:xfrm>
          <a:prstGeom prst="rect">
            <a:avLst/>
          </a:prstGeom>
          <a:solidFill>
            <a:schemeClr val="bg1"/>
          </a:solidFill>
        </p:spPr>
        <p:txBody>
          <a:bodyPr wrap="square" rtlCol="0">
            <a:spAutoFit/>
          </a:bodyPr>
          <a:lstStyle/>
          <a:p>
            <a:r>
              <a:rPr lang="en-US" sz="1400" dirty="0"/>
              <a:t>SQL Statement continued on next slide</a:t>
            </a:r>
            <a:endParaRPr lang="en-IN" sz="1400" dirty="0"/>
          </a:p>
        </p:txBody>
      </p:sp>
    </p:spTree>
    <p:extLst>
      <p:ext uri="{BB962C8B-B14F-4D97-AF65-F5344CB8AC3E}">
        <p14:creationId xmlns:p14="http://schemas.microsoft.com/office/powerpoint/2010/main" val="3172741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1FB630EF-C5B3-809F-8110-3FDC1E0DD33A}"/>
              </a:ext>
            </a:extLst>
          </p:cNvPr>
          <p:cNvSpPr txBox="1">
            <a:spLocks/>
          </p:cNvSpPr>
          <p:nvPr/>
        </p:nvSpPr>
        <p:spPr>
          <a:xfrm>
            <a:off x="266005" y="838201"/>
            <a:ext cx="8634155" cy="4602480"/>
          </a:xfrm>
          <a:prstGeom prst="rect">
            <a:avLst/>
          </a:prstGeom>
          <a:solidFill>
            <a:schemeClr val="tx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None/>
            </a:pPr>
            <a:r>
              <a:rPr lang="en-US" sz="1100" dirty="0">
                <a:solidFill>
                  <a:schemeClr val="bg1"/>
                </a:solidFill>
                <a:latin typeface="Lucida Console" panose="020B0609040504020204" pitchFamily="49" charset="0"/>
                <a:ea typeface="+mn-lt"/>
                <a:cs typeface="+mn-lt"/>
              </a:rPr>
              <a:t>FROM</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(SELECT </a:t>
            </a:r>
            <a:r>
              <a:rPr lang="en-US" sz="1100" dirty="0" err="1">
                <a:solidFill>
                  <a:schemeClr val="bg1"/>
                </a:solidFill>
                <a:latin typeface="Lucida Console" panose="020B0609040504020204" pitchFamily="49" charset="0"/>
                <a:ea typeface="+mn-lt"/>
                <a:cs typeface="+mn-lt"/>
              </a:rPr>
              <a:t>b.user_id</a:t>
            </a:r>
            <a:r>
              <a:rPr lang="en-US" sz="1100" dirty="0">
                <a:solidFill>
                  <a:schemeClr val="bg1"/>
                </a:solidFill>
                <a:latin typeface="Lucida Console" panose="020B0609040504020204" pitchFamily="49" charset="0"/>
                <a:ea typeface="+mn-lt"/>
                <a:cs typeface="+mn-lt"/>
              </a:rPr>
              <a:t>, </a:t>
            </a:r>
            <a:r>
              <a:rPr lang="en-US" sz="1100" dirty="0" err="1">
                <a:solidFill>
                  <a:schemeClr val="bg1"/>
                </a:solidFill>
                <a:latin typeface="Lucida Console" panose="020B0609040504020204" pitchFamily="49" charset="0"/>
                <a:ea typeface="+mn-lt"/>
                <a:cs typeface="+mn-lt"/>
              </a:rPr>
              <a:t>Week_Occurred</a:t>
            </a:r>
            <a:r>
              <a:rPr lang="en-US" sz="1100" dirty="0">
                <a:solidFill>
                  <a:schemeClr val="bg1"/>
                </a:solidFill>
                <a:latin typeface="Lucida Console" panose="020B0609040504020204" pitchFamily="49" charset="0"/>
                <a:ea typeface="+mn-lt"/>
                <a:cs typeface="+mn-lt"/>
              </a:rPr>
              <a:t>, </a:t>
            </a:r>
            <a:r>
              <a:rPr lang="en-US" sz="1100" dirty="0" err="1">
                <a:solidFill>
                  <a:schemeClr val="bg1"/>
                </a:solidFill>
                <a:latin typeface="Lucida Console" panose="020B0609040504020204" pitchFamily="49" charset="0"/>
                <a:ea typeface="+mn-lt"/>
                <a:cs typeface="+mn-lt"/>
              </a:rPr>
              <a:t>First_Week</a:t>
            </a:r>
            <a:r>
              <a:rPr lang="en-US" sz="1100" dirty="0">
                <a:solidFill>
                  <a:schemeClr val="bg1"/>
                </a:solidFill>
                <a:latin typeface="Lucida Console" panose="020B0609040504020204" pitchFamily="49" charset="0"/>
                <a:ea typeface="+mn-lt"/>
                <a:cs typeface="+mn-lt"/>
              </a:rPr>
              <a:t>, (</a:t>
            </a:r>
            <a:r>
              <a:rPr lang="en-US" sz="1100" dirty="0" err="1">
                <a:solidFill>
                  <a:schemeClr val="bg1"/>
                </a:solidFill>
                <a:latin typeface="Lucida Console" panose="020B0609040504020204" pitchFamily="49" charset="0"/>
                <a:ea typeface="+mn-lt"/>
                <a:cs typeface="+mn-lt"/>
              </a:rPr>
              <a:t>Week_Occurred-First_Week</a:t>
            </a:r>
            <a:r>
              <a:rPr lang="en-US" sz="1100" dirty="0">
                <a:solidFill>
                  <a:schemeClr val="bg1"/>
                </a:solidFill>
                <a:latin typeface="Lucida Console" panose="020B0609040504020204" pitchFamily="49" charset="0"/>
                <a:ea typeface="+mn-lt"/>
                <a:cs typeface="+mn-lt"/>
              </a:rPr>
              <a:t>) AS </a:t>
            </a:r>
            <a:r>
              <a:rPr lang="en-US" sz="1100" dirty="0" err="1">
                <a:solidFill>
                  <a:schemeClr val="bg1"/>
                </a:solidFill>
                <a:latin typeface="Lucida Console" panose="020B0609040504020204" pitchFamily="49" charset="0"/>
                <a:ea typeface="+mn-lt"/>
                <a:cs typeface="+mn-lt"/>
              </a:rPr>
              <a:t>Week_Number</a:t>
            </a:r>
            <a:endParaRPr lang="en-US" sz="1100" dirty="0">
              <a:solidFill>
                <a:schemeClr val="bg1"/>
              </a:solidFill>
              <a:latin typeface="Lucida Console" panose="020B0609040504020204" pitchFamily="49" charset="0"/>
              <a:ea typeface="+mn-lt"/>
              <a:cs typeface="+mn-lt"/>
            </a:endParaRP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FROM</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(SELECT </a:t>
            </a:r>
            <a:r>
              <a:rPr lang="en-US" sz="1100" dirty="0" err="1">
                <a:solidFill>
                  <a:schemeClr val="bg1"/>
                </a:solidFill>
                <a:latin typeface="Lucida Console" panose="020B0609040504020204" pitchFamily="49" charset="0"/>
                <a:ea typeface="+mn-lt"/>
                <a:cs typeface="+mn-lt"/>
              </a:rPr>
              <a:t>user_id</a:t>
            </a:r>
            <a:r>
              <a:rPr lang="en-US" sz="1100" dirty="0">
                <a:solidFill>
                  <a:schemeClr val="bg1"/>
                </a:solidFill>
                <a:latin typeface="Lucida Console" panose="020B0609040504020204" pitchFamily="49" charset="0"/>
                <a:ea typeface="+mn-lt"/>
                <a:cs typeface="+mn-lt"/>
              </a:rPr>
              <a:t>, week(occurred_at,3) AS </a:t>
            </a:r>
            <a:r>
              <a:rPr lang="en-US" sz="1100" dirty="0" err="1">
                <a:solidFill>
                  <a:schemeClr val="bg1"/>
                </a:solidFill>
                <a:latin typeface="Lucida Console" panose="020B0609040504020204" pitchFamily="49" charset="0"/>
                <a:ea typeface="+mn-lt"/>
                <a:cs typeface="+mn-lt"/>
              </a:rPr>
              <a:t>Week_Occurred</a:t>
            </a:r>
            <a:r>
              <a:rPr lang="en-US" sz="1100" dirty="0">
                <a:solidFill>
                  <a:schemeClr val="bg1"/>
                </a:solidFill>
                <a:latin typeface="Lucida Console" panose="020B0609040504020204" pitchFamily="49" charset="0"/>
                <a:ea typeface="+mn-lt"/>
                <a:cs typeface="+mn-lt"/>
              </a:rPr>
              <a:t> </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FROM events </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GROUP BY </a:t>
            </a:r>
            <a:r>
              <a:rPr lang="en-US" sz="1100" dirty="0" err="1">
                <a:solidFill>
                  <a:schemeClr val="bg1"/>
                </a:solidFill>
                <a:latin typeface="Lucida Console" panose="020B0609040504020204" pitchFamily="49" charset="0"/>
                <a:ea typeface="+mn-lt"/>
                <a:cs typeface="+mn-lt"/>
              </a:rPr>
              <a:t>user_id</a:t>
            </a:r>
            <a:r>
              <a:rPr lang="en-US" sz="1100" dirty="0">
                <a:solidFill>
                  <a:schemeClr val="bg1"/>
                </a:solidFill>
                <a:latin typeface="Lucida Console" panose="020B0609040504020204" pitchFamily="49" charset="0"/>
                <a:ea typeface="+mn-lt"/>
                <a:cs typeface="+mn-lt"/>
              </a:rPr>
              <a:t>, </a:t>
            </a:r>
            <a:r>
              <a:rPr lang="en-US" sz="1100" dirty="0" err="1">
                <a:solidFill>
                  <a:schemeClr val="bg1"/>
                </a:solidFill>
                <a:latin typeface="Lucida Console" panose="020B0609040504020204" pitchFamily="49" charset="0"/>
                <a:ea typeface="+mn-lt"/>
                <a:cs typeface="+mn-lt"/>
              </a:rPr>
              <a:t>Week_Occurred</a:t>
            </a:r>
            <a:r>
              <a:rPr lang="en-US" sz="1100" dirty="0">
                <a:solidFill>
                  <a:schemeClr val="bg1"/>
                </a:solidFill>
                <a:latin typeface="Lucida Console" panose="020B0609040504020204" pitchFamily="49" charset="0"/>
                <a:ea typeface="+mn-lt"/>
                <a:cs typeface="+mn-lt"/>
              </a:rPr>
              <a:t> </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ORDER BY </a:t>
            </a:r>
            <a:r>
              <a:rPr lang="en-US" sz="1100" dirty="0" err="1">
                <a:solidFill>
                  <a:schemeClr val="bg1"/>
                </a:solidFill>
                <a:latin typeface="Lucida Console" panose="020B0609040504020204" pitchFamily="49" charset="0"/>
                <a:ea typeface="+mn-lt"/>
                <a:cs typeface="+mn-lt"/>
              </a:rPr>
              <a:t>user_id</a:t>
            </a:r>
            <a:r>
              <a:rPr lang="en-US" sz="1100" dirty="0">
                <a:solidFill>
                  <a:schemeClr val="bg1"/>
                </a:solidFill>
                <a:latin typeface="Lucida Console" panose="020B0609040504020204" pitchFamily="49" charset="0"/>
                <a:ea typeface="+mn-lt"/>
                <a:cs typeface="+mn-lt"/>
              </a:rPr>
              <a:t>, </a:t>
            </a:r>
            <a:r>
              <a:rPr lang="en-US" sz="1100" dirty="0" err="1">
                <a:solidFill>
                  <a:schemeClr val="bg1"/>
                </a:solidFill>
                <a:latin typeface="Lucida Console" panose="020B0609040504020204" pitchFamily="49" charset="0"/>
                <a:ea typeface="+mn-lt"/>
                <a:cs typeface="+mn-lt"/>
              </a:rPr>
              <a:t>Week_Occurred</a:t>
            </a:r>
            <a:r>
              <a:rPr lang="en-US" sz="1100" dirty="0">
                <a:solidFill>
                  <a:schemeClr val="bg1"/>
                </a:solidFill>
                <a:latin typeface="Lucida Console" panose="020B0609040504020204" pitchFamily="49" charset="0"/>
                <a:ea typeface="+mn-lt"/>
                <a:cs typeface="+mn-lt"/>
              </a:rPr>
              <a:t>) AS a 	</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RIGHT JOIN	</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(SELECT </a:t>
            </a:r>
            <a:r>
              <a:rPr lang="en-US" sz="1100" dirty="0" err="1">
                <a:solidFill>
                  <a:schemeClr val="bg1"/>
                </a:solidFill>
                <a:latin typeface="Lucida Console" panose="020B0609040504020204" pitchFamily="49" charset="0"/>
                <a:ea typeface="+mn-lt"/>
                <a:cs typeface="+mn-lt"/>
              </a:rPr>
              <a:t>user_id</a:t>
            </a:r>
            <a:r>
              <a:rPr lang="en-US" sz="1100" dirty="0">
                <a:solidFill>
                  <a:schemeClr val="bg1"/>
                </a:solidFill>
                <a:latin typeface="Lucida Console" panose="020B0609040504020204" pitchFamily="49" charset="0"/>
                <a:ea typeface="+mn-lt"/>
                <a:cs typeface="+mn-lt"/>
              </a:rPr>
              <a:t>, min(week(occurred_at,3)) AS </a:t>
            </a:r>
            <a:r>
              <a:rPr lang="en-US" sz="1100" dirty="0" err="1">
                <a:solidFill>
                  <a:schemeClr val="bg1"/>
                </a:solidFill>
                <a:latin typeface="Lucida Console" panose="020B0609040504020204" pitchFamily="49" charset="0"/>
                <a:ea typeface="+mn-lt"/>
                <a:cs typeface="+mn-lt"/>
              </a:rPr>
              <a:t>First_Week</a:t>
            </a:r>
            <a:r>
              <a:rPr lang="en-US" sz="1100" dirty="0">
                <a:solidFill>
                  <a:schemeClr val="bg1"/>
                </a:solidFill>
                <a:latin typeface="Lucida Console" panose="020B0609040504020204" pitchFamily="49" charset="0"/>
                <a:ea typeface="+mn-lt"/>
                <a:cs typeface="+mn-lt"/>
              </a:rPr>
              <a:t> </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FROM events </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WHERE </a:t>
            </a:r>
            <a:r>
              <a:rPr lang="en-US" sz="1100" dirty="0" err="1">
                <a:solidFill>
                  <a:schemeClr val="bg1"/>
                </a:solidFill>
                <a:latin typeface="Lucida Console" panose="020B0609040504020204" pitchFamily="49" charset="0"/>
                <a:ea typeface="+mn-lt"/>
                <a:cs typeface="+mn-lt"/>
              </a:rPr>
              <a:t>event_type</a:t>
            </a:r>
            <a:r>
              <a:rPr lang="en-US" sz="1100" dirty="0">
                <a:solidFill>
                  <a:schemeClr val="bg1"/>
                </a:solidFill>
                <a:latin typeface="Lucida Console" panose="020B0609040504020204" pitchFamily="49" charset="0"/>
                <a:ea typeface="+mn-lt"/>
                <a:cs typeface="+mn-lt"/>
              </a:rPr>
              <a:t>='</a:t>
            </a:r>
            <a:r>
              <a:rPr lang="en-US" sz="1100" dirty="0" err="1">
                <a:solidFill>
                  <a:schemeClr val="bg1"/>
                </a:solidFill>
                <a:latin typeface="Lucida Console" panose="020B0609040504020204" pitchFamily="49" charset="0"/>
                <a:ea typeface="+mn-lt"/>
                <a:cs typeface="+mn-lt"/>
              </a:rPr>
              <a:t>signup_flow</a:t>
            </a:r>
            <a:r>
              <a:rPr lang="en-US" sz="1100" dirty="0">
                <a:solidFill>
                  <a:schemeClr val="bg1"/>
                </a:solidFill>
                <a:latin typeface="Lucida Console" panose="020B0609040504020204" pitchFamily="49" charset="0"/>
                <a:ea typeface="+mn-lt"/>
                <a:cs typeface="+mn-lt"/>
              </a:rPr>
              <a:t>' </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GROUP BY </a:t>
            </a:r>
            <a:r>
              <a:rPr lang="en-US" sz="1100" dirty="0" err="1">
                <a:solidFill>
                  <a:schemeClr val="bg1"/>
                </a:solidFill>
                <a:latin typeface="Lucida Console" panose="020B0609040504020204" pitchFamily="49" charset="0"/>
                <a:ea typeface="+mn-lt"/>
                <a:cs typeface="+mn-lt"/>
              </a:rPr>
              <a:t>user_id</a:t>
            </a:r>
            <a:r>
              <a:rPr lang="en-US" sz="1100" dirty="0">
                <a:solidFill>
                  <a:schemeClr val="bg1"/>
                </a:solidFill>
                <a:latin typeface="Lucida Console" panose="020B0609040504020204" pitchFamily="49" charset="0"/>
                <a:ea typeface="+mn-lt"/>
                <a:cs typeface="+mn-lt"/>
              </a:rPr>
              <a:t> </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ORDER BY </a:t>
            </a:r>
            <a:r>
              <a:rPr lang="en-US" sz="1100" dirty="0" err="1">
                <a:solidFill>
                  <a:schemeClr val="bg1"/>
                </a:solidFill>
                <a:latin typeface="Lucida Console" panose="020B0609040504020204" pitchFamily="49" charset="0"/>
                <a:ea typeface="+mn-lt"/>
                <a:cs typeface="+mn-lt"/>
              </a:rPr>
              <a:t>user_id</a:t>
            </a:r>
            <a:r>
              <a:rPr lang="en-US" sz="1100" dirty="0">
                <a:solidFill>
                  <a:schemeClr val="bg1"/>
                </a:solidFill>
                <a:latin typeface="Lucida Console" panose="020B0609040504020204" pitchFamily="49" charset="0"/>
                <a:ea typeface="+mn-lt"/>
                <a:cs typeface="+mn-lt"/>
              </a:rPr>
              <a:t>) AS b</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ON </a:t>
            </a:r>
            <a:r>
              <a:rPr lang="en-US" sz="1100" dirty="0" err="1">
                <a:solidFill>
                  <a:schemeClr val="bg1"/>
                </a:solidFill>
                <a:latin typeface="Lucida Console" panose="020B0609040504020204" pitchFamily="49" charset="0"/>
                <a:ea typeface="+mn-lt"/>
                <a:cs typeface="+mn-lt"/>
              </a:rPr>
              <a:t>a.user_id</a:t>
            </a:r>
            <a:r>
              <a:rPr lang="en-US" sz="1100" dirty="0">
                <a:solidFill>
                  <a:schemeClr val="bg1"/>
                </a:solidFill>
                <a:latin typeface="Lucida Console" panose="020B0609040504020204" pitchFamily="49" charset="0"/>
                <a:ea typeface="+mn-lt"/>
                <a:cs typeface="+mn-lt"/>
              </a:rPr>
              <a:t> = </a:t>
            </a:r>
            <a:r>
              <a:rPr lang="en-US" sz="1100" dirty="0" err="1">
                <a:solidFill>
                  <a:schemeClr val="bg1"/>
                </a:solidFill>
                <a:latin typeface="Lucida Console" panose="020B0609040504020204" pitchFamily="49" charset="0"/>
                <a:ea typeface="+mn-lt"/>
                <a:cs typeface="+mn-lt"/>
              </a:rPr>
              <a:t>b.user_id</a:t>
            </a:r>
            <a:r>
              <a:rPr lang="en-US" sz="1100" dirty="0">
                <a:solidFill>
                  <a:schemeClr val="bg1"/>
                </a:solidFill>
                <a:latin typeface="Lucida Console" panose="020B0609040504020204" pitchFamily="49" charset="0"/>
                <a:ea typeface="+mn-lt"/>
                <a:cs typeface="+mn-lt"/>
              </a:rPr>
              <a:t>) AS </a:t>
            </a:r>
            <a:r>
              <a:rPr lang="en-US" sz="1100" dirty="0" err="1">
                <a:solidFill>
                  <a:schemeClr val="bg1"/>
                </a:solidFill>
                <a:latin typeface="Lucida Console" panose="020B0609040504020204" pitchFamily="49" charset="0"/>
                <a:ea typeface="+mn-lt"/>
                <a:cs typeface="+mn-lt"/>
              </a:rPr>
              <a:t>Week_Number_Select</a:t>
            </a:r>
            <a:endParaRPr lang="en-US" sz="1100" dirty="0">
              <a:solidFill>
                <a:schemeClr val="bg1"/>
              </a:solidFill>
              <a:latin typeface="Lucida Console" panose="020B0609040504020204" pitchFamily="49" charset="0"/>
              <a:ea typeface="+mn-lt"/>
              <a:cs typeface="+mn-lt"/>
            </a:endParaRPr>
          </a:p>
          <a:p>
            <a:pPr>
              <a:lnSpc>
                <a:spcPct val="100000"/>
              </a:lnSpc>
              <a:spcBef>
                <a:spcPts val="0"/>
              </a:spcBef>
              <a:buNone/>
            </a:pPr>
            <a:r>
              <a:rPr lang="en-US" sz="1100" dirty="0">
                <a:solidFill>
                  <a:schemeClr val="bg1"/>
                </a:solidFill>
                <a:latin typeface="Lucida Console" panose="020B0609040504020204" pitchFamily="49" charset="0"/>
                <a:ea typeface="+mn-lt"/>
                <a:cs typeface="+mn-lt"/>
              </a:rPr>
              <a:t>GROUP BY </a:t>
            </a:r>
            <a:r>
              <a:rPr lang="en-US" sz="1100" dirty="0" err="1">
                <a:solidFill>
                  <a:schemeClr val="bg1"/>
                </a:solidFill>
                <a:latin typeface="Lucida Console" panose="020B0609040504020204" pitchFamily="49" charset="0"/>
                <a:ea typeface="+mn-lt"/>
                <a:cs typeface="+mn-lt"/>
              </a:rPr>
              <a:t>First_Week</a:t>
            </a:r>
            <a:endParaRPr lang="en-US" sz="1100" dirty="0">
              <a:solidFill>
                <a:schemeClr val="bg1"/>
              </a:solidFill>
              <a:latin typeface="Lucida Console" panose="020B0609040504020204" pitchFamily="49" charset="0"/>
              <a:ea typeface="+mn-lt"/>
              <a:cs typeface="+mn-lt"/>
            </a:endParaRPr>
          </a:p>
          <a:p>
            <a:pPr>
              <a:lnSpc>
                <a:spcPct val="100000"/>
              </a:lnSpc>
              <a:spcBef>
                <a:spcPts val="0"/>
              </a:spcBef>
              <a:buNone/>
            </a:pPr>
            <a:r>
              <a:rPr lang="en-US" sz="1100" dirty="0">
                <a:solidFill>
                  <a:schemeClr val="bg1"/>
                </a:solidFill>
                <a:latin typeface="Lucida Console" panose="020B0609040504020204" pitchFamily="49" charset="0"/>
                <a:ea typeface="+mn-lt"/>
                <a:cs typeface="+mn-lt"/>
              </a:rPr>
              <a:t>ORDER BY </a:t>
            </a:r>
            <a:r>
              <a:rPr lang="en-US" sz="1100" dirty="0" err="1">
                <a:solidFill>
                  <a:schemeClr val="bg1"/>
                </a:solidFill>
                <a:latin typeface="Lucida Console" panose="020B0609040504020204" pitchFamily="49" charset="0"/>
                <a:ea typeface="+mn-lt"/>
                <a:cs typeface="+mn-lt"/>
              </a:rPr>
              <a:t>First_Week</a:t>
            </a:r>
            <a:r>
              <a:rPr lang="en-US" sz="1100" dirty="0">
                <a:solidFill>
                  <a:schemeClr val="bg1"/>
                </a:solidFill>
                <a:latin typeface="Lucida Console" panose="020B0609040504020204" pitchFamily="49" charset="0"/>
                <a:ea typeface="+mn-lt"/>
                <a:cs typeface="+mn-lt"/>
              </a:rPr>
              <a:t>;</a:t>
            </a:r>
          </a:p>
        </p:txBody>
      </p:sp>
      <p:sp>
        <p:nvSpPr>
          <p:cNvPr id="7" name="Title 1">
            <a:extLst>
              <a:ext uri="{FF2B5EF4-FFF2-40B4-BE49-F238E27FC236}">
                <a16:creationId xmlns:a16="http://schemas.microsoft.com/office/drawing/2014/main" id="{F64227F1-4BBF-83C8-C351-7FA76CD98EDD}"/>
              </a:ext>
            </a:extLst>
          </p:cNvPr>
          <p:cNvSpPr>
            <a:spLocks noGrp="1"/>
          </p:cNvSpPr>
          <p:nvPr>
            <p:ph type="title"/>
          </p:nvPr>
        </p:nvSpPr>
        <p:spPr>
          <a:xfrm>
            <a:off x="0" y="0"/>
            <a:ext cx="9144000" cy="973394"/>
          </a:xfrm>
        </p:spPr>
        <p:txBody>
          <a:bodyPr vert="horz" lIns="91440" tIns="45720" rIns="91440" bIns="45720" rtlCol="0" anchor="ctr">
            <a:normAutofit/>
          </a:bodyPr>
          <a:lstStyle/>
          <a:p>
            <a:r>
              <a:rPr lang="en-US" sz="4000" dirty="0"/>
              <a:t>Question 3 - SQL Statement (Continued)</a:t>
            </a:r>
            <a:endParaRPr lang="en-US" sz="4000" kern="1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05" y="3589020"/>
            <a:ext cx="8634155" cy="185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067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B25C6-3625-18C4-E32C-AE2D54AB16A5}"/>
              </a:ext>
            </a:extLst>
          </p:cNvPr>
          <p:cNvSpPr>
            <a:spLocks noGrp="1"/>
          </p:cNvSpPr>
          <p:nvPr>
            <p:ph sz="half" idx="1"/>
          </p:nvPr>
        </p:nvSpPr>
        <p:spPr>
          <a:xfrm>
            <a:off x="274320" y="4076700"/>
            <a:ext cx="8641080" cy="1165860"/>
          </a:xfrm>
        </p:spPr>
        <p:txBody>
          <a:bodyPr vert="horz" lIns="91440" tIns="45720" rIns="91440" bIns="45720" rtlCol="0" anchor="ctr">
            <a:normAutofit/>
          </a:bodyPr>
          <a:lstStyle/>
          <a:p>
            <a:pPr>
              <a:lnSpc>
                <a:spcPct val="150000"/>
              </a:lnSpc>
            </a:pPr>
            <a:r>
              <a:rPr lang="en-US" sz="1600" dirty="0">
                <a:ea typeface="Calibri"/>
                <a:cs typeface="Calibri"/>
              </a:rPr>
              <a:t>The chart above shows the User Retention Percentage (Signup Cohort) - </a:t>
            </a:r>
            <a:r>
              <a:rPr lang="en-US" sz="1600" dirty="0" err="1">
                <a:ea typeface="Calibri"/>
                <a:cs typeface="Calibri"/>
              </a:rPr>
              <a:t>Weekwise</a:t>
            </a:r>
            <a:r>
              <a:rPr lang="en-US" sz="1600" dirty="0">
                <a:ea typeface="Calibri"/>
                <a:cs typeface="Calibri"/>
              </a:rPr>
              <a:t>.</a:t>
            </a:r>
          </a:p>
        </p:txBody>
      </p:sp>
      <p:sp>
        <p:nvSpPr>
          <p:cNvPr id="6" name="Title 1">
            <a:extLst>
              <a:ext uri="{FF2B5EF4-FFF2-40B4-BE49-F238E27FC236}">
                <a16:creationId xmlns:a16="http://schemas.microsoft.com/office/drawing/2014/main" id="{F64227F1-4BBF-83C8-C351-7FA76CD98EDD}"/>
              </a:ext>
            </a:extLst>
          </p:cNvPr>
          <p:cNvSpPr>
            <a:spLocks noGrp="1"/>
          </p:cNvSpPr>
          <p:nvPr>
            <p:ph type="title"/>
          </p:nvPr>
        </p:nvSpPr>
        <p:spPr>
          <a:xfrm>
            <a:off x="0" y="270"/>
            <a:ext cx="9144000" cy="952500"/>
          </a:xfrm>
        </p:spPr>
        <p:txBody>
          <a:bodyPr vert="horz" lIns="91440" tIns="45720" rIns="91440" bIns="45720" rtlCol="0" anchor="ctr">
            <a:normAutofit/>
          </a:bodyPr>
          <a:lstStyle/>
          <a:p>
            <a:r>
              <a:rPr lang="en-US" sz="4000" dirty="0"/>
              <a:t>Question 3 - Insights</a:t>
            </a:r>
            <a:endParaRPr lang="en-US" sz="4000" kern="12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1" y="815341"/>
            <a:ext cx="8633460" cy="347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4614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255270" y="866034"/>
            <a:ext cx="8629650" cy="558906"/>
          </a:xfrm>
        </p:spPr>
        <p:txBody>
          <a:bodyPr vert="horz" lIns="91440" tIns="45720" rIns="91440" bIns="45720" rtlCol="0" anchor="t">
            <a:normAutofit lnSpcReduction="10000"/>
          </a:bodyPr>
          <a:lstStyle/>
          <a:p>
            <a:pPr>
              <a:buNone/>
            </a:pPr>
            <a:r>
              <a:rPr lang="en-US" sz="1400" dirty="0">
                <a:ea typeface="+mn-lt"/>
                <a:cs typeface="+mn-lt"/>
              </a:rPr>
              <a:t>04) Weekly Engagement Per Device: Measure the activeness of users on a weekly basis per device.</a:t>
            </a:r>
          </a:p>
          <a:p>
            <a:pPr>
              <a:buNone/>
            </a:pPr>
            <a:r>
              <a:rPr lang="en-US" sz="1400" dirty="0">
                <a:ea typeface="+mn-lt"/>
                <a:cs typeface="+mn-lt"/>
              </a:rPr>
              <a:t>Your Task: Write an SQL query to calculate the weekly engagement per device.</a:t>
            </a:r>
            <a:endParaRPr lang="en-US" sz="1400" dirty="0">
              <a:ea typeface="Calibri"/>
              <a:cs typeface="Calibri"/>
            </a:endParaRPr>
          </a:p>
        </p:txBody>
      </p:sp>
      <p:sp>
        <p:nvSpPr>
          <p:cNvPr id="6" name="Content Placeholder 3">
            <a:extLst>
              <a:ext uri="{FF2B5EF4-FFF2-40B4-BE49-F238E27FC236}">
                <a16:creationId xmlns:a16="http://schemas.microsoft.com/office/drawing/2014/main" id="{1FB630EF-C5B3-809F-8110-3FDC1E0DD33A}"/>
              </a:ext>
            </a:extLst>
          </p:cNvPr>
          <p:cNvSpPr txBox="1">
            <a:spLocks/>
          </p:cNvSpPr>
          <p:nvPr/>
        </p:nvSpPr>
        <p:spPr>
          <a:xfrm>
            <a:off x="266005" y="1434493"/>
            <a:ext cx="8634155" cy="4006187"/>
          </a:xfrm>
          <a:prstGeom prst="rect">
            <a:avLst/>
          </a:prstGeom>
          <a:solidFill>
            <a:schemeClr val="tx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None/>
            </a:pPr>
            <a:r>
              <a:rPr lang="en-US" sz="1200" dirty="0">
                <a:solidFill>
                  <a:schemeClr val="bg1"/>
                </a:solidFill>
                <a:latin typeface="Lucida Console" panose="020B0609040504020204" pitchFamily="49" charset="0"/>
                <a:ea typeface="+mn-lt"/>
                <a:cs typeface="+mn-lt"/>
              </a:rPr>
              <a:t>SELECT</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Device,</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18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Week_18,</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19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Week_19,</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20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Week_20,</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21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Week_21,</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22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Week_22,</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23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Week_23,</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24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Week_24,</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25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Week_25,</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26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Week_26,</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27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Week_27,</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28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Week_28,</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29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Week_29,</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30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Week_30,</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31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Week_31,</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32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Week_32,</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33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Week_33,</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34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Week_34,</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SUM(CASE WHEN </a:t>
            </a:r>
            <a:r>
              <a:rPr lang="en-US" sz="1200" dirty="0" err="1">
                <a:solidFill>
                  <a:schemeClr val="bg1"/>
                </a:solidFill>
                <a:latin typeface="Lucida Console" panose="020B0609040504020204" pitchFamily="49" charset="0"/>
                <a:ea typeface="+mn-lt"/>
                <a:cs typeface="+mn-lt"/>
              </a:rPr>
              <a:t>Week_Number</a:t>
            </a:r>
            <a:r>
              <a:rPr lang="en-US" sz="1200" dirty="0">
                <a:solidFill>
                  <a:schemeClr val="bg1"/>
                </a:solidFill>
                <a:latin typeface="Lucida Console" panose="020B0609040504020204" pitchFamily="49" charset="0"/>
                <a:ea typeface="+mn-lt"/>
                <a:cs typeface="+mn-lt"/>
              </a:rPr>
              <a:t> = 35 THEN </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ELSE 0 END) AS Week_35,</a:t>
            </a:r>
          </a:p>
          <a:p>
            <a:pPr>
              <a:lnSpc>
                <a:spcPct val="100000"/>
              </a:lnSpc>
              <a:spcBef>
                <a:spcPts val="0"/>
              </a:spcBef>
              <a:buNone/>
            </a:pPr>
            <a:r>
              <a:rPr lang="en-US" sz="1200" dirty="0">
                <a:solidFill>
                  <a:schemeClr val="bg1"/>
                </a:solidFill>
                <a:latin typeface="Lucida Console" panose="020B0609040504020204" pitchFamily="49" charset="0"/>
                <a:ea typeface="+mn-lt"/>
                <a:cs typeface="+mn-lt"/>
              </a:rPr>
              <a:t>	SUM(</a:t>
            </a:r>
            <a:r>
              <a:rPr lang="en-US" sz="1200" dirty="0" err="1">
                <a:solidFill>
                  <a:schemeClr val="bg1"/>
                </a:solidFill>
                <a:latin typeface="Lucida Console" panose="020B0609040504020204" pitchFamily="49" charset="0"/>
                <a:ea typeface="+mn-lt"/>
                <a:cs typeface="+mn-lt"/>
              </a:rPr>
              <a:t>Tot_Count</a:t>
            </a:r>
            <a:r>
              <a:rPr lang="en-US" sz="1200" dirty="0">
                <a:solidFill>
                  <a:schemeClr val="bg1"/>
                </a:solidFill>
                <a:latin typeface="Lucida Console" panose="020B0609040504020204" pitchFamily="49" charset="0"/>
                <a:ea typeface="+mn-lt"/>
                <a:cs typeface="+mn-lt"/>
              </a:rPr>
              <a:t>) AS </a:t>
            </a:r>
            <a:r>
              <a:rPr lang="en-US" sz="1200" dirty="0" err="1">
                <a:solidFill>
                  <a:schemeClr val="bg1"/>
                </a:solidFill>
                <a:latin typeface="Lucida Console" panose="020B0609040504020204" pitchFamily="49" charset="0"/>
                <a:ea typeface="+mn-lt"/>
                <a:cs typeface="+mn-lt"/>
              </a:rPr>
              <a:t>Total_Count</a:t>
            </a:r>
            <a:endParaRPr lang="en-US" sz="1200" dirty="0">
              <a:solidFill>
                <a:schemeClr val="bg1"/>
              </a:solidFill>
              <a:latin typeface="Lucida Console" panose="020B0609040504020204" pitchFamily="49" charset="0"/>
              <a:ea typeface="+mn-lt"/>
              <a:cs typeface="+mn-lt"/>
            </a:endParaRPr>
          </a:p>
        </p:txBody>
      </p:sp>
      <p:sp>
        <p:nvSpPr>
          <p:cNvPr id="7" name="Title 1">
            <a:extLst>
              <a:ext uri="{FF2B5EF4-FFF2-40B4-BE49-F238E27FC236}">
                <a16:creationId xmlns:a16="http://schemas.microsoft.com/office/drawing/2014/main" id="{F64227F1-4BBF-83C8-C351-7FA76CD98EDD}"/>
              </a:ext>
            </a:extLst>
          </p:cNvPr>
          <p:cNvSpPr>
            <a:spLocks noGrp="1"/>
          </p:cNvSpPr>
          <p:nvPr>
            <p:ph type="title"/>
          </p:nvPr>
        </p:nvSpPr>
        <p:spPr>
          <a:xfrm>
            <a:off x="0" y="0"/>
            <a:ext cx="9144000" cy="973394"/>
          </a:xfrm>
        </p:spPr>
        <p:txBody>
          <a:bodyPr vert="horz" lIns="91440" tIns="45720" rIns="91440" bIns="45720" rtlCol="0" anchor="ctr">
            <a:normAutofit/>
          </a:bodyPr>
          <a:lstStyle/>
          <a:p>
            <a:r>
              <a:rPr lang="en-US" sz="4000" dirty="0"/>
              <a:t>Question 4 - SQL Statement</a:t>
            </a:r>
            <a:endParaRPr lang="en-US" sz="4000" kern="1200" dirty="0"/>
          </a:p>
        </p:txBody>
      </p:sp>
      <p:sp>
        <p:nvSpPr>
          <p:cNvPr id="2" name="TextBox 1"/>
          <p:cNvSpPr txBox="1"/>
          <p:nvPr/>
        </p:nvSpPr>
        <p:spPr>
          <a:xfrm>
            <a:off x="7467600" y="4693920"/>
            <a:ext cx="1432560" cy="738664"/>
          </a:xfrm>
          <a:prstGeom prst="rect">
            <a:avLst/>
          </a:prstGeom>
          <a:solidFill>
            <a:schemeClr val="bg1"/>
          </a:solidFill>
        </p:spPr>
        <p:txBody>
          <a:bodyPr wrap="square" rtlCol="0">
            <a:spAutoFit/>
          </a:bodyPr>
          <a:lstStyle/>
          <a:p>
            <a:r>
              <a:rPr lang="en-US" sz="1400" dirty="0"/>
              <a:t>SQL Statement continued on next slide</a:t>
            </a:r>
            <a:endParaRPr lang="en-IN" sz="1400" dirty="0"/>
          </a:p>
        </p:txBody>
      </p:sp>
    </p:spTree>
    <p:extLst>
      <p:ext uri="{BB962C8B-B14F-4D97-AF65-F5344CB8AC3E}">
        <p14:creationId xmlns:p14="http://schemas.microsoft.com/office/powerpoint/2010/main" val="2338439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255270" y="866034"/>
            <a:ext cx="8629650" cy="558906"/>
          </a:xfrm>
        </p:spPr>
        <p:txBody>
          <a:bodyPr vert="horz" lIns="91440" tIns="45720" rIns="91440" bIns="45720" rtlCol="0" anchor="t">
            <a:normAutofit lnSpcReduction="10000"/>
          </a:bodyPr>
          <a:lstStyle/>
          <a:p>
            <a:pPr>
              <a:buNone/>
            </a:pPr>
            <a:r>
              <a:rPr lang="en-US" sz="1400" dirty="0">
                <a:ea typeface="+mn-lt"/>
                <a:cs typeface="+mn-lt"/>
              </a:rPr>
              <a:t>04) Weekly Engagement Per Device: Measure the activeness of users on a weekly basis per device.</a:t>
            </a:r>
          </a:p>
          <a:p>
            <a:pPr>
              <a:buNone/>
            </a:pPr>
            <a:r>
              <a:rPr lang="en-US" sz="1400" dirty="0">
                <a:ea typeface="+mn-lt"/>
                <a:cs typeface="+mn-lt"/>
              </a:rPr>
              <a:t>Your Task: Write an SQL query to calculate the weekly engagement per device.</a:t>
            </a:r>
            <a:endParaRPr lang="en-US" sz="1400" dirty="0">
              <a:ea typeface="Calibri"/>
              <a:cs typeface="Calibri"/>
            </a:endParaRPr>
          </a:p>
        </p:txBody>
      </p:sp>
      <p:sp>
        <p:nvSpPr>
          <p:cNvPr id="6" name="Content Placeholder 3">
            <a:extLst>
              <a:ext uri="{FF2B5EF4-FFF2-40B4-BE49-F238E27FC236}">
                <a16:creationId xmlns:a16="http://schemas.microsoft.com/office/drawing/2014/main" id="{1FB630EF-C5B3-809F-8110-3FDC1E0DD33A}"/>
              </a:ext>
            </a:extLst>
          </p:cNvPr>
          <p:cNvSpPr txBox="1">
            <a:spLocks/>
          </p:cNvSpPr>
          <p:nvPr/>
        </p:nvSpPr>
        <p:spPr>
          <a:xfrm>
            <a:off x="266005" y="1434493"/>
            <a:ext cx="8634155" cy="4006187"/>
          </a:xfrm>
          <a:prstGeom prst="rect">
            <a:avLst/>
          </a:prstGeom>
          <a:solidFill>
            <a:schemeClr val="tx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None/>
            </a:pPr>
            <a:r>
              <a:rPr lang="en-US" sz="1100" dirty="0">
                <a:solidFill>
                  <a:schemeClr val="bg1"/>
                </a:solidFill>
                <a:latin typeface="Lucida Console" panose="020B0609040504020204" pitchFamily="49" charset="0"/>
                <a:ea typeface="+mn-lt"/>
                <a:cs typeface="+mn-lt"/>
              </a:rPr>
              <a:t>FROM</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(SELECT WEEK(occurred_at,3) AS </a:t>
            </a:r>
            <a:r>
              <a:rPr lang="en-US" sz="1100" dirty="0" err="1">
                <a:solidFill>
                  <a:schemeClr val="bg1"/>
                </a:solidFill>
                <a:latin typeface="Lucida Console" panose="020B0609040504020204" pitchFamily="49" charset="0"/>
                <a:ea typeface="+mn-lt"/>
                <a:cs typeface="+mn-lt"/>
              </a:rPr>
              <a:t>Week_Number,device</a:t>
            </a:r>
            <a:r>
              <a:rPr lang="en-US" sz="1100" dirty="0">
                <a:solidFill>
                  <a:schemeClr val="bg1"/>
                </a:solidFill>
                <a:latin typeface="Lucida Console" panose="020B0609040504020204" pitchFamily="49" charset="0"/>
                <a:ea typeface="+mn-lt"/>
                <a:cs typeface="+mn-lt"/>
              </a:rPr>
              <a:t> AS </a:t>
            </a:r>
            <a:r>
              <a:rPr lang="en-US" sz="1100" dirty="0" err="1">
                <a:solidFill>
                  <a:schemeClr val="bg1"/>
                </a:solidFill>
                <a:latin typeface="Lucida Console" panose="020B0609040504020204" pitchFamily="49" charset="0"/>
                <a:ea typeface="+mn-lt"/>
                <a:cs typeface="+mn-lt"/>
              </a:rPr>
              <a:t>Device,COUNT</a:t>
            </a:r>
            <a:r>
              <a:rPr lang="en-US" sz="1100" dirty="0">
                <a:solidFill>
                  <a:schemeClr val="bg1"/>
                </a:solidFill>
                <a:latin typeface="Lucida Console" panose="020B0609040504020204" pitchFamily="49" charset="0"/>
                <a:ea typeface="+mn-lt"/>
                <a:cs typeface="+mn-lt"/>
              </a:rPr>
              <a:t>(DISTINCT </a:t>
            </a:r>
            <a:r>
              <a:rPr lang="en-US" sz="1100" dirty="0" err="1">
                <a:solidFill>
                  <a:schemeClr val="bg1"/>
                </a:solidFill>
                <a:latin typeface="Lucida Console" panose="020B0609040504020204" pitchFamily="49" charset="0"/>
                <a:ea typeface="+mn-lt"/>
                <a:cs typeface="+mn-lt"/>
              </a:rPr>
              <a:t>user_id</a:t>
            </a:r>
            <a:r>
              <a:rPr lang="en-US" sz="1100" dirty="0">
                <a:solidFill>
                  <a:schemeClr val="bg1"/>
                </a:solidFill>
                <a:latin typeface="Lucida Console" panose="020B0609040504020204" pitchFamily="49" charset="0"/>
                <a:ea typeface="+mn-lt"/>
                <a:cs typeface="+mn-lt"/>
              </a:rPr>
              <a:t>) AS </a:t>
            </a:r>
            <a:r>
              <a:rPr lang="en-US" sz="1100" dirty="0" err="1">
                <a:solidFill>
                  <a:schemeClr val="bg1"/>
                </a:solidFill>
                <a:latin typeface="Lucida Console" panose="020B0609040504020204" pitchFamily="49" charset="0"/>
                <a:ea typeface="+mn-lt"/>
                <a:cs typeface="+mn-lt"/>
              </a:rPr>
              <a:t>Tot_Count</a:t>
            </a:r>
            <a:endParaRPr lang="en-US" sz="1100" dirty="0">
              <a:solidFill>
                <a:schemeClr val="bg1"/>
              </a:solidFill>
              <a:latin typeface="Lucida Console" panose="020B0609040504020204" pitchFamily="49" charset="0"/>
              <a:ea typeface="+mn-lt"/>
              <a:cs typeface="+mn-lt"/>
            </a:endParaRP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FROM events WHERE </a:t>
            </a:r>
            <a:r>
              <a:rPr lang="en-US" sz="1100" dirty="0" err="1">
                <a:solidFill>
                  <a:schemeClr val="bg1"/>
                </a:solidFill>
                <a:latin typeface="Lucida Console" panose="020B0609040504020204" pitchFamily="49" charset="0"/>
                <a:ea typeface="+mn-lt"/>
                <a:cs typeface="+mn-lt"/>
              </a:rPr>
              <a:t>event_type</a:t>
            </a:r>
            <a:r>
              <a:rPr lang="en-US" sz="1100" dirty="0">
                <a:solidFill>
                  <a:schemeClr val="bg1"/>
                </a:solidFill>
                <a:latin typeface="Lucida Console" panose="020B0609040504020204" pitchFamily="49" charset="0"/>
                <a:ea typeface="+mn-lt"/>
                <a:cs typeface="+mn-lt"/>
              </a:rPr>
              <a:t>='engagement‘</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GROUP BY </a:t>
            </a:r>
            <a:r>
              <a:rPr lang="en-US" sz="1100" dirty="0" err="1">
                <a:solidFill>
                  <a:schemeClr val="bg1"/>
                </a:solidFill>
                <a:latin typeface="Lucida Console" panose="020B0609040504020204" pitchFamily="49" charset="0"/>
                <a:ea typeface="+mn-lt"/>
                <a:cs typeface="+mn-lt"/>
              </a:rPr>
              <a:t>user_id</a:t>
            </a:r>
            <a:r>
              <a:rPr lang="en-US" sz="1100" dirty="0">
                <a:solidFill>
                  <a:schemeClr val="bg1"/>
                </a:solidFill>
                <a:latin typeface="Lucida Console" panose="020B0609040504020204" pitchFamily="49" charset="0"/>
                <a:ea typeface="+mn-lt"/>
                <a:cs typeface="+mn-lt"/>
              </a:rPr>
              <a:t>, Device, </a:t>
            </a:r>
            <a:r>
              <a:rPr lang="en-US" sz="1100" dirty="0" err="1">
                <a:solidFill>
                  <a:schemeClr val="bg1"/>
                </a:solidFill>
                <a:latin typeface="Lucida Console" panose="020B0609040504020204" pitchFamily="49" charset="0"/>
                <a:ea typeface="+mn-lt"/>
                <a:cs typeface="+mn-lt"/>
              </a:rPr>
              <a:t>Week_Number</a:t>
            </a:r>
            <a:endParaRPr lang="en-US" sz="1100" dirty="0">
              <a:solidFill>
                <a:schemeClr val="bg1"/>
              </a:solidFill>
              <a:latin typeface="Lucida Console" panose="020B0609040504020204" pitchFamily="49" charset="0"/>
              <a:ea typeface="+mn-lt"/>
              <a:cs typeface="+mn-lt"/>
            </a:endParaRPr>
          </a:p>
          <a:p>
            <a:pPr>
              <a:lnSpc>
                <a:spcPct val="100000"/>
              </a:lnSpc>
              <a:spcBef>
                <a:spcPts val="0"/>
              </a:spcBef>
              <a:buNone/>
            </a:pPr>
            <a:r>
              <a:rPr lang="en-US" sz="1100" dirty="0">
                <a:solidFill>
                  <a:schemeClr val="bg1"/>
                </a:solidFill>
                <a:latin typeface="Lucida Console" panose="020B0609040504020204" pitchFamily="49" charset="0"/>
                <a:ea typeface="+mn-lt"/>
                <a:cs typeface="+mn-lt"/>
              </a:rPr>
              <a:t>	ORDER BY </a:t>
            </a:r>
            <a:r>
              <a:rPr lang="en-US" sz="1100" dirty="0" err="1">
                <a:solidFill>
                  <a:schemeClr val="bg1"/>
                </a:solidFill>
                <a:latin typeface="Lucida Console" panose="020B0609040504020204" pitchFamily="49" charset="0"/>
                <a:ea typeface="+mn-lt"/>
                <a:cs typeface="+mn-lt"/>
              </a:rPr>
              <a:t>user_id</a:t>
            </a:r>
            <a:r>
              <a:rPr lang="en-US" sz="1100" dirty="0">
                <a:solidFill>
                  <a:schemeClr val="bg1"/>
                </a:solidFill>
                <a:latin typeface="Lucida Console" panose="020B0609040504020204" pitchFamily="49" charset="0"/>
                <a:ea typeface="+mn-lt"/>
                <a:cs typeface="+mn-lt"/>
              </a:rPr>
              <a:t>, device) AS Query</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GROUP BY Device</a:t>
            </a:r>
          </a:p>
          <a:p>
            <a:pPr>
              <a:lnSpc>
                <a:spcPct val="100000"/>
              </a:lnSpc>
              <a:spcBef>
                <a:spcPts val="0"/>
              </a:spcBef>
              <a:buNone/>
            </a:pPr>
            <a:r>
              <a:rPr lang="en-US" sz="1100" dirty="0">
                <a:solidFill>
                  <a:schemeClr val="bg1"/>
                </a:solidFill>
                <a:latin typeface="Lucida Console" panose="020B0609040504020204" pitchFamily="49" charset="0"/>
                <a:ea typeface="+mn-lt"/>
                <a:cs typeface="+mn-lt"/>
              </a:rPr>
              <a:t>ORDER BY </a:t>
            </a:r>
            <a:r>
              <a:rPr lang="en-US" sz="1100" dirty="0" err="1">
                <a:solidFill>
                  <a:schemeClr val="bg1"/>
                </a:solidFill>
                <a:latin typeface="Lucida Console" panose="020B0609040504020204" pitchFamily="49" charset="0"/>
                <a:ea typeface="+mn-lt"/>
                <a:cs typeface="+mn-lt"/>
              </a:rPr>
              <a:t>Total_Count</a:t>
            </a:r>
            <a:r>
              <a:rPr lang="en-US" sz="1100" dirty="0">
                <a:solidFill>
                  <a:schemeClr val="bg1"/>
                </a:solidFill>
                <a:latin typeface="Lucida Console" panose="020B0609040504020204" pitchFamily="49" charset="0"/>
                <a:ea typeface="+mn-lt"/>
                <a:cs typeface="+mn-lt"/>
              </a:rPr>
              <a:t> DESC;</a:t>
            </a:r>
          </a:p>
        </p:txBody>
      </p:sp>
      <p:sp>
        <p:nvSpPr>
          <p:cNvPr id="7" name="Title 1">
            <a:extLst>
              <a:ext uri="{FF2B5EF4-FFF2-40B4-BE49-F238E27FC236}">
                <a16:creationId xmlns:a16="http://schemas.microsoft.com/office/drawing/2014/main" id="{F64227F1-4BBF-83C8-C351-7FA76CD98EDD}"/>
              </a:ext>
            </a:extLst>
          </p:cNvPr>
          <p:cNvSpPr>
            <a:spLocks noGrp="1"/>
          </p:cNvSpPr>
          <p:nvPr>
            <p:ph type="title"/>
          </p:nvPr>
        </p:nvSpPr>
        <p:spPr>
          <a:xfrm>
            <a:off x="0" y="0"/>
            <a:ext cx="9144000" cy="973394"/>
          </a:xfrm>
        </p:spPr>
        <p:txBody>
          <a:bodyPr vert="horz" lIns="91440" tIns="45720" rIns="91440" bIns="45720" rtlCol="0" anchor="ctr">
            <a:normAutofit/>
          </a:bodyPr>
          <a:lstStyle/>
          <a:p>
            <a:r>
              <a:rPr lang="en-US" sz="4000" dirty="0"/>
              <a:t>Question 4 - SQL Statement (Continued)</a:t>
            </a:r>
            <a:endParaRPr lang="en-US" sz="4000" kern="1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05" y="2673281"/>
            <a:ext cx="8634155" cy="27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38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B25C6-3625-18C4-E32C-AE2D54AB16A5}"/>
              </a:ext>
            </a:extLst>
          </p:cNvPr>
          <p:cNvSpPr>
            <a:spLocks noGrp="1"/>
          </p:cNvSpPr>
          <p:nvPr>
            <p:ph sz="half" idx="1"/>
          </p:nvPr>
        </p:nvSpPr>
        <p:spPr>
          <a:xfrm>
            <a:off x="190500" y="4076700"/>
            <a:ext cx="8724900" cy="1165860"/>
          </a:xfrm>
        </p:spPr>
        <p:txBody>
          <a:bodyPr vert="horz" lIns="91440" tIns="45720" rIns="91440" bIns="45720" rtlCol="0" anchor="ctr">
            <a:normAutofit/>
          </a:bodyPr>
          <a:lstStyle/>
          <a:p>
            <a:pPr>
              <a:lnSpc>
                <a:spcPct val="150000"/>
              </a:lnSpc>
            </a:pPr>
            <a:r>
              <a:rPr lang="en-US" sz="1400" dirty="0">
                <a:ea typeface="Calibri"/>
                <a:cs typeface="Calibri"/>
              </a:rPr>
              <a:t>The device with highest weekly engagement is </a:t>
            </a:r>
            <a:r>
              <a:rPr lang="en-US" sz="1400" dirty="0" err="1">
                <a:ea typeface="Calibri"/>
                <a:cs typeface="Calibri"/>
              </a:rPr>
              <a:t>Macbook</a:t>
            </a:r>
            <a:r>
              <a:rPr lang="en-US" sz="1400" dirty="0">
                <a:ea typeface="Calibri"/>
                <a:cs typeface="Calibri"/>
              </a:rPr>
              <a:t> Pro with an average engagement of 271.5.</a:t>
            </a:r>
          </a:p>
          <a:p>
            <a:pPr>
              <a:lnSpc>
                <a:spcPct val="150000"/>
              </a:lnSpc>
            </a:pPr>
            <a:r>
              <a:rPr lang="en-US" sz="1400" dirty="0">
                <a:ea typeface="Calibri"/>
                <a:cs typeface="Calibri"/>
              </a:rPr>
              <a:t>The device with lowest weekly engagement is Samsung Galaxy Tablet with an average engagement of 10.2.</a:t>
            </a:r>
          </a:p>
        </p:txBody>
      </p:sp>
      <p:sp>
        <p:nvSpPr>
          <p:cNvPr id="6" name="Title 1">
            <a:extLst>
              <a:ext uri="{FF2B5EF4-FFF2-40B4-BE49-F238E27FC236}">
                <a16:creationId xmlns:a16="http://schemas.microsoft.com/office/drawing/2014/main" id="{F64227F1-4BBF-83C8-C351-7FA76CD98EDD}"/>
              </a:ext>
            </a:extLst>
          </p:cNvPr>
          <p:cNvSpPr>
            <a:spLocks noGrp="1"/>
          </p:cNvSpPr>
          <p:nvPr>
            <p:ph type="title"/>
          </p:nvPr>
        </p:nvSpPr>
        <p:spPr>
          <a:xfrm>
            <a:off x="0" y="270"/>
            <a:ext cx="9144000" cy="952500"/>
          </a:xfrm>
        </p:spPr>
        <p:txBody>
          <a:bodyPr vert="horz" lIns="91440" tIns="45720" rIns="91440" bIns="45720" rtlCol="0" anchor="ctr">
            <a:normAutofit/>
          </a:bodyPr>
          <a:lstStyle/>
          <a:p>
            <a:r>
              <a:rPr lang="en-US" sz="4000" dirty="0"/>
              <a:t>Question 4 - Insights</a:t>
            </a:r>
            <a:endParaRPr lang="en-US" sz="4000" kern="1200" dirty="0"/>
          </a:p>
        </p:txBody>
      </p:sp>
      <p:graphicFrame>
        <p:nvGraphicFramePr>
          <p:cNvPr id="7" name="Chart 6"/>
          <p:cNvGraphicFramePr>
            <a:graphicFrameLocks noGrp="1"/>
          </p:cNvGraphicFramePr>
          <p:nvPr>
            <p:extLst>
              <p:ext uri="{D42A27DB-BD31-4B8C-83A1-F6EECF244321}">
                <p14:modId xmlns:p14="http://schemas.microsoft.com/office/powerpoint/2010/main" val="705006452"/>
              </p:ext>
            </p:extLst>
          </p:nvPr>
        </p:nvGraphicFramePr>
        <p:xfrm>
          <a:off x="259080" y="883920"/>
          <a:ext cx="8633460" cy="33756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1380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255270" y="866034"/>
            <a:ext cx="8629650" cy="558906"/>
          </a:xfrm>
        </p:spPr>
        <p:txBody>
          <a:bodyPr vert="horz" lIns="91440" tIns="45720" rIns="91440" bIns="45720" rtlCol="0" anchor="t">
            <a:normAutofit lnSpcReduction="10000"/>
          </a:bodyPr>
          <a:lstStyle/>
          <a:p>
            <a:pPr>
              <a:buNone/>
            </a:pPr>
            <a:r>
              <a:rPr lang="en-US" sz="1400" dirty="0">
                <a:ea typeface="+mn-lt"/>
                <a:cs typeface="+mn-lt"/>
              </a:rPr>
              <a:t>05) Email Engagement Analysis: </a:t>
            </a:r>
            <a:r>
              <a:rPr lang="en-US" sz="1400" dirty="0" err="1">
                <a:ea typeface="+mn-lt"/>
                <a:cs typeface="+mn-lt"/>
              </a:rPr>
              <a:t>Analyse</a:t>
            </a:r>
            <a:r>
              <a:rPr lang="en-US" sz="1400" dirty="0">
                <a:ea typeface="+mn-lt"/>
                <a:cs typeface="+mn-lt"/>
              </a:rPr>
              <a:t> how users are engaging with the email service.</a:t>
            </a:r>
          </a:p>
          <a:p>
            <a:pPr>
              <a:buNone/>
            </a:pPr>
            <a:r>
              <a:rPr lang="en-US" sz="1400" dirty="0">
                <a:ea typeface="+mn-lt"/>
                <a:cs typeface="+mn-lt"/>
              </a:rPr>
              <a:t>Your Task: Write an SQL query to calculate the email engagement metrics.</a:t>
            </a:r>
            <a:endParaRPr lang="en-US" sz="1400" dirty="0">
              <a:ea typeface="Calibri"/>
              <a:cs typeface="Calibri"/>
            </a:endParaRPr>
          </a:p>
        </p:txBody>
      </p:sp>
      <p:sp>
        <p:nvSpPr>
          <p:cNvPr id="6" name="Content Placeholder 3">
            <a:extLst>
              <a:ext uri="{FF2B5EF4-FFF2-40B4-BE49-F238E27FC236}">
                <a16:creationId xmlns:a16="http://schemas.microsoft.com/office/drawing/2014/main" id="{1FB630EF-C5B3-809F-8110-3FDC1E0DD33A}"/>
              </a:ext>
            </a:extLst>
          </p:cNvPr>
          <p:cNvSpPr txBox="1">
            <a:spLocks/>
          </p:cNvSpPr>
          <p:nvPr/>
        </p:nvSpPr>
        <p:spPr>
          <a:xfrm>
            <a:off x="266005" y="1434493"/>
            <a:ext cx="8634155" cy="4006187"/>
          </a:xfrm>
          <a:prstGeom prst="rect">
            <a:avLst/>
          </a:prstGeom>
          <a:solidFill>
            <a:schemeClr val="tx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None/>
            </a:pPr>
            <a:r>
              <a:rPr lang="en-US" sz="1200" dirty="0">
                <a:solidFill>
                  <a:schemeClr val="bg1"/>
                </a:solidFill>
                <a:latin typeface="Lucida Console" panose="020B0609040504020204" pitchFamily="49" charset="0"/>
                <a:ea typeface="+mn-lt"/>
                <a:cs typeface="+mn-lt"/>
              </a:rPr>
              <a:t>SELECT</a:t>
            </a:r>
            <a:endParaRPr lang="en-US">
              <a:ea typeface="Calibri"/>
              <a:cs typeface="Calibri"/>
            </a:endParaRPr>
          </a:p>
          <a:p>
            <a:pPr>
              <a:lnSpc>
                <a:spcPct val="100000"/>
              </a:lnSpc>
              <a:spcBef>
                <a:spcPts val="0"/>
              </a:spcBef>
              <a:buNone/>
            </a:pPr>
            <a:r>
              <a:rPr lang="en-US" sz="1200" dirty="0">
                <a:solidFill>
                  <a:schemeClr val="bg1"/>
                </a:solidFill>
                <a:latin typeface="Lucida Console"/>
                <a:ea typeface="+mn-lt"/>
                <a:cs typeface="+mn-lt"/>
              </a:rPr>
              <a:t>	WEEK(</a:t>
            </a:r>
            <a:r>
              <a:rPr lang="en-US" sz="1200" err="1">
                <a:solidFill>
                  <a:schemeClr val="bg1"/>
                </a:solidFill>
                <a:latin typeface="Lucida Console"/>
                <a:ea typeface="+mn-lt"/>
                <a:cs typeface="+mn-lt"/>
              </a:rPr>
              <a:t>occurred_at</a:t>
            </a:r>
            <a:r>
              <a:rPr lang="en-US" sz="1200" dirty="0">
                <a:solidFill>
                  <a:schemeClr val="bg1"/>
                </a:solidFill>
                <a:latin typeface="Lucida Console"/>
                <a:ea typeface="+mn-lt"/>
                <a:cs typeface="+mn-lt"/>
              </a:rPr>
              <a:t>, 3) AS </a:t>
            </a:r>
            <a:r>
              <a:rPr lang="en-US" sz="1200" err="1">
                <a:solidFill>
                  <a:schemeClr val="bg1"/>
                </a:solidFill>
                <a:latin typeface="Lucida Console"/>
                <a:ea typeface="+mn-lt"/>
                <a:cs typeface="+mn-lt"/>
              </a:rPr>
              <a:t>Week_Number</a:t>
            </a:r>
            <a:r>
              <a:rPr lang="en-US" sz="1200" dirty="0">
                <a:solidFill>
                  <a:schemeClr val="bg1"/>
                </a:solidFill>
                <a:latin typeface="Lucida Console"/>
                <a:ea typeface="+mn-lt"/>
                <a:cs typeface="+mn-lt"/>
              </a:rPr>
              <a:t>,</a:t>
            </a:r>
          </a:p>
          <a:p>
            <a:pPr>
              <a:lnSpc>
                <a:spcPct val="100000"/>
              </a:lnSpc>
              <a:spcBef>
                <a:spcPts val="0"/>
              </a:spcBef>
              <a:buNone/>
            </a:pPr>
            <a:r>
              <a:rPr lang="en-US" sz="1200" dirty="0">
                <a:solidFill>
                  <a:schemeClr val="bg1"/>
                </a:solidFill>
                <a:latin typeface="Lucida Console"/>
                <a:ea typeface="+mn-lt"/>
                <a:cs typeface="+mn-lt"/>
              </a:rPr>
              <a:t>	COUNT((CASE WHEN action = '</a:t>
            </a:r>
            <a:r>
              <a:rPr lang="en-US" sz="1200" err="1">
                <a:solidFill>
                  <a:schemeClr val="bg1"/>
                </a:solidFill>
                <a:latin typeface="Lucida Console"/>
                <a:ea typeface="+mn-lt"/>
                <a:cs typeface="+mn-lt"/>
              </a:rPr>
              <a:t>email_clickthrough</a:t>
            </a:r>
            <a:r>
              <a:rPr lang="en-US" sz="1200" dirty="0">
                <a:solidFill>
                  <a:schemeClr val="bg1"/>
                </a:solidFill>
                <a:latin typeface="Lucida Console"/>
                <a:ea typeface="+mn-lt"/>
                <a:cs typeface="+mn-lt"/>
              </a:rPr>
              <a:t>' THEN </a:t>
            </a:r>
            <a:r>
              <a:rPr lang="en-US" sz="1200" err="1">
                <a:solidFill>
                  <a:schemeClr val="bg1"/>
                </a:solidFill>
                <a:latin typeface="Lucida Console"/>
                <a:ea typeface="+mn-lt"/>
                <a:cs typeface="+mn-lt"/>
              </a:rPr>
              <a:t>user_id</a:t>
            </a:r>
            <a:r>
              <a:rPr lang="en-US" sz="1200" dirty="0">
                <a:solidFill>
                  <a:schemeClr val="bg1"/>
                </a:solidFill>
                <a:latin typeface="Lucida Console"/>
                <a:ea typeface="+mn-lt"/>
                <a:cs typeface="+mn-lt"/>
              </a:rPr>
              <a:t> END)) AS </a:t>
            </a:r>
            <a:r>
              <a:rPr lang="en-US" sz="1200" err="1">
                <a:solidFill>
                  <a:schemeClr val="bg1"/>
                </a:solidFill>
                <a:latin typeface="Lucida Console"/>
                <a:ea typeface="+mn-lt"/>
                <a:cs typeface="+mn-lt"/>
              </a:rPr>
              <a:t>Email_ClickThrough</a:t>
            </a:r>
            <a:r>
              <a:rPr lang="en-US" sz="1200" dirty="0">
                <a:solidFill>
                  <a:schemeClr val="bg1"/>
                </a:solidFill>
                <a:latin typeface="Lucida Console"/>
                <a:ea typeface="+mn-lt"/>
                <a:cs typeface="+mn-lt"/>
              </a:rPr>
              <a:t>,</a:t>
            </a:r>
          </a:p>
          <a:p>
            <a:pPr>
              <a:lnSpc>
                <a:spcPct val="100000"/>
              </a:lnSpc>
              <a:spcBef>
                <a:spcPts val="0"/>
              </a:spcBef>
              <a:buNone/>
            </a:pPr>
            <a:r>
              <a:rPr lang="en-US" sz="1200" dirty="0">
                <a:solidFill>
                  <a:schemeClr val="bg1"/>
                </a:solidFill>
                <a:latin typeface="Lucida Console"/>
                <a:ea typeface="+mn-lt"/>
                <a:cs typeface="+mn-lt"/>
              </a:rPr>
              <a:t>	COUNT((CASE WHEN action = '</a:t>
            </a:r>
            <a:r>
              <a:rPr lang="en-US" sz="1200" err="1">
                <a:solidFill>
                  <a:schemeClr val="bg1"/>
                </a:solidFill>
                <a:latin typeface="Lucida Console"/>
                <a:ea typeface="+mn-lt"/>
                <a:cs typeface="+mn-lt"/>
              </a:rPr>
              <a:t>email_open</a:t>
            </a:r>
            <a:r>
              <a:rPr lang="en-US" sz="1200" dirty="0">
                <a:solidFill>
                  <a:schemeClr val="bg1"/>
                </a:solidFill>
                <a:latin typeface="Lucida Console"/>
                <a:ea typeface="+mn-lt"/>
                <a:cs typeface="+mn-lt"/>
              </a:rPr>
              <a:t>' THEN </a:t>
            </a:r>
            <a:r>
              <a:rPr lang="en-US" sz="1200" err="1">
                <a:solidFill>
                  <a:schemeClr val="bg1"/>
                </a:solidFill>
                <a:latin typeface="Lucida Console"/>
                <a:ea typeface="+mn-lt"/>
                <a:cs typeface="+mn-lt"/>
              </a:rPr>
              <a:t>user_id</a:t>
            </a:r>
            <a:r>
              <a:rPr lang="en-US" sz="1200" dirty="0">
                <a:solidFill>
                  <a:schemeClr val="bg1"/>
                </a:solidFill>
                <a:latin typeface="Lucida Console"/>
                <a:ea typeface="+mn-lt"/>
                <a:cs typeface="+mn-lt"/>
              </a:rPr>
              <a:t> END)) AS </a:t>
            </a:r>
            <a:r>
              <a:rPr lang="en-US" sz="1200" err="1">
                <a:solidFill>
                  <a:schemeClr val="bg1"/>
                </a:solidFill>
                <a:latin typeface="Lucida Console"/>
                <a:ea typeface="+mn-lt"/>
                <a:cs typeface="+mn-lt"/>
              </a:rPr>
              <a:t>Email_Open</a:t>
            </a:r>
            <a:r>
              <a:rPr lang="en-US" sz="1200" dirty="0">
                <a:solidFill>
                  <a:schemeClr val="bg1"/>
                </a:solidFill>
                <a:latin typeface="Lucida Console"/>
                <a:ea typeface="+mn-lt"/>
                <a:cs typeface="+mn-lt"/>
              </a:rPr>
              <a:t>,</a:t>
            </a:r>
          </a:p>
          <a:p>
            <a:pPr>
              <a:lnSpc>
                <a:spcPct val="100000"/>
              </a:lnSpc>
              <a:spcBef>
                <a:spcPts val="0"/>
              </a:spcBef>
              <a:buNone/>
            </a:pPr>
            <a:r>
              <a:rPr lang="en-US" sz="1200" dirty="0">
                <a:solidFill>
                  <a:schemeClr val="bg1"/>
                </a:solidFill>
                <a:latin typeface="Lucida Console"/>
                <a:ea typeface="+mn-lt"/>
                <a:cs typeface="+mn-lt"/>
              </a:rPr>
              <a:t>	COUNT((CASE WHEN action = '</a:t>
            </a:r>
            <a:r>
              <a:rPr lang="en-US" sz="1200" err="1">
                <a:solidFill>
                  <a:schemeClr val="bg1"/>
                </a:solidFill>
                <a:latin typeface="Lucida Console"/>
                <a:ea typeface="+mn-lt"/>
                <a:cs typeface="+mn-lt"/>
              </a:rPr>
              <a:t>email_clickthrough</a:t>
            </a:r>
            <a:r>
              <a:rPr lang="en-US" sz="1200" dirty="0">
                <a:solidFill>
                  <a:schemeClr val="bg1"/>
                </a:solidFill>
                <a:latin typeface="Lucida Console"/>
                <a:ea typeface="+mn-lt"/>
                <a:cs typeface="+mn-lt"/>
              </a:rPr>
              <a:t>' THEN </a:t>
            </a:r>
            <a:r>
              <a:rPr lang="en-US" sz="1200" err="1">
                <a:solidFill>
                  <a:schemeClr val="bg1"/>
                </a:solidFill>
                <a:latin typeface="Lucida Console"/>
                <a:ea typeface="+mn-lt"/>
                <a:cs typeface="+mn-lt"/>
              </a:rPr>
              <a:t>user_id</a:t>
            </a:r>
            <a:r>
              <a:rPr lang="en-US" sz="1200" dirty="0">
                <a:solidFill>
                  <a:schemeClr val="bg1"/>
                </a:solidFill>
                <a:latin typeface="Lucida Console"/>
                <a:ea typeface="+mn-lt"/>
                <a:cs typeface="+mn-lt"/>
              </a:rPr>
              <a:t> END)) + COUNT((CASE WHEN action = '</a:t>
            </a:r>
            <a:r>
              <a:rPr lang="en-US" sz="1200" err="1">
                <a:solidFill>
                  <a:schemeClr val="bg1"/>
                </a:solidFill>
                <a:latin typeface="Lucida Console"/>
                <a:ea typeface="+mn-lt"/>
                <a:cs typeface="+mn-lt"/>
              </a:rPr>
              <a:t>email_open</a:t>
            </a:r>
            <a:r>
              <a:rPr lang="en-US" sz="1200" dirty="0">
                <a:solidFill>
                  <a:schemeClr val="bg1"/>
                </a:solidFill>
                <a:latin typeface="Lucida Console"/>
                <a:ea typeface="+mn-lt"/>
                <a:cs typeface="+mn-lt"/>
              </a:rPr>
              <a:t>' THEN </a:t>
            </a:r>
            <a:r>
              <a:rPr lang="en-US" sz="1200" err="1">
                <a:solidFill>
                  <a:schemeClr val="bg1"/>
                </a:solidFill>
                <a:latin typeface="Lucida Console"/>
                <a:ea typeface="+mn-lt"/>
                <a:cs typeface="+mn-lt"/>
              </a:rPr>
              <a:t>user_id</a:t>
            </a:r>
            <a:r>
              <a:rPr lang="en-US" sz="1200" dirty="0">
                <a:solidFill>
                  <a:schemeClr val="bg1"/>
                </a:solidFill>
                <a:latin typeface="Lucida Console"/>
                <a:ea typeface="+mn-lt"/>
                <a:cs typeface="+mn-lt"/>
              </a:rPr>
              <a:t> END)) AS </a:t>
            </a:r>
            <a:r>
              <a:rPr lang="en-US" sz="1200" err="1">
                <a:solidFill>
                  <a:schemeClr val="bg1"/>
                </a:solidFill>
                <a:latin typeface="Lucida Console"/>
                <a:ea typeface="+mn-lt"/>
                <a:cs typeface="+mn-lt"/>
              </a:rPr>
              <a:t>Total_Email_Opened</a:t>
            </a:r>
            <a:r>
              <a:rPr lang="en-US" sz="1200" dirty="0">
                <a:solidFill>
                  <a:schemeClr val="bg1"/>
                </a:solidFill>
                <a:latin typeface="Lucida Console"/>
                <a:ea typeface="+mn-lt"/>
                <a:cs typeface="+mn-lt"/>
              </a:rPr>
              <a:t>,</a:t>
            </a:r>
          </a:p>
          <a:p>
            <a:pPr>
              <a:lnSpc>
                <a:spcPct val="100000"/>
              </a:lnSpc>
              <a:spcBef>
                <a:spcPts val="0"/>
              </a:spcBef>
              <a:buNone/>
            </a:pPr>
            <a:r>
              <a:rPr lang="en-US" sz="1200" dirty="0">
                <a:solidFill>
                  <a:schemeClr val="bg1"/>
                </a:solidFill>
                <a:latin typeface="Lucida Console"/>
                <a:ea typeface="+mn-lt"/>
                <a:cs typeface="+mn-lt"/>
              </a:rPr>
              <a:t>	COUNT((CASE WHEN action = '</a:t>
            </a:r>
            <a:r>
              <a:rPr lang="en-US" sz="1200" err="1">
                <a:solidFill>
                  <a:schemeClr val="bg1"/>
                </a:solidFill>
                <a:latin typeface="Lucida Console"/>
                <a:ea typeface="+mn-lt"/>
                <a:cs typeface="+mn-lt"/>
              </a:rPr>
              <a:t>sent_reengagement_email</a:t>
            </a:r>
            <a:r>
              <a:rPr lang="en-US" sz="1200" dirty="0">
                <a:solidFill>
                  <a:schemeClr val="bg1"/>
                </a:solidFill>
                <a:latin typeface="Lucida Console"/>
                <a:ea typeface="+mn-lt"/>
                <a:cs typeface="+mn-lt"/>
              </a:rPr>
              <a:t>' THEN </a:t>
            </a:r>
            <a:r>
              <a:rPr lang="en-US" sz="1200" err="1">
                <a:solidFill>
                  <a:schemeClr val="bg1"/>
                </a:solidFill>
                <a:latin typeface="Lucida Console"/>
                <a:ea typeface="+mn-lt"/>
                <a:cs typeface="+mn-lt"/>
              </a:rPr>
              <a:t>user_id</a:t>
            </a:r>
            <a:r>
              <a:rPr lang="en-US" sz="1200" dirty="0">
                <a:solidFill>
                  <a:schemeClr val="bg1"/>
                </a:solidFill>
                <a:latin typeface="Lucida Console"/>
                <a:ea typeface="+mn-lt"/>
                <a:cs typeface="+mn-lt"/>
              </a:rPr>
              <a:t> END)) AS </a:t>
            </a:r>
            <a:r>
              <a:rPr lang="en-US" sz="1200" err="1">
                <a:solidFill>
                  <a:schemeClr val="bg1"/>
                </a:solidFill>
                <a:latin typeface="Lucida Console"/>
                <a:ea typeface="+mn-lt"/>
                <a:cs typeface="+mn-lt"/>
              </a:rPr>
              <a:t>Reengagement_Email_Sent</a:t>
            </a:r>
            <a:r>
              <a:rPr lang="en-US" sz="1200" dirty="0">
                <a:solidFill>
                  <a:schemeClr val="bg1"/>
                </a:solidFill>
                <a:latin typeface="Lucida Console"/>
                <a:ea typeface="+mn-lt"/>
                <a:cs typeface="+mn-lt"/>
              </a:rPr>
              <a:t>,</a:t>
            </a:r>
          </a:p>
          <a:p>
            <a:pPr>
              <a:lnSpc>
                <a:spcPct val="100000"/>
              </a:lnSpc>
              <a:spcBef>
                <a:spcPts val="0"/>
              </a:spcBef>
              <a:buNone/>
            </a:pPr>
            <a:r>
              <a:rPr lang="en-US" sz="1200" dirty="0">
                <a:solidFill>
                  <a:schemeClr val="bg1"/>
                </a:solidFill>
                <a:latin typeface="Lucida Console"/>
                <a:ea typeface="+mn-lt"/>
                <a:cs typeface="+mn-lt"/>
              </a:rPr>
              <a:t>	COUNT((CASE WHEN action = '</a:t>
            </a:r>
            <a:r>
              <a:rPr lang="en-US" sz="1200" err="1">
                <a:solidFill>
                  <a:schemeClr val="bg1"/>
                </a:solidFill>
                <a:latin typeface="Lucida Console"/>
                <a:ea typeface="+mn-lt"/>
                <a:cs typeface="+mn-lt"/>
              </a:rPr>
              <a:t>sent_Weekly_digest</a:t>
            </a:r>
            <a:r>
              <a:rPr lang="en-US" sz="1200" dirty="0">
                <a:solidFill>
                  <a:schemeClr val="bg1"/>
                </a:solidFill>
                <a:latin typeface="Lucida Console"/>
                <a:ea typeface="+mn-lt"/>
                <a:cs typeface="+mn-lt"/>
              </a:rPr>
              <a:t>' THEN </a:t>
            </a:r>
            <a:r>
              <a:rPr lang="en-US" sz="1200" err="1">
                <a:solidFill>
                  <a:schemeClr val="bg1"/>
                </a:solidFill>
                <a:latin typeface="Lucida Console"/>
                <a:ea typeface="+mn-lt"/>
                <a:cs typeface="+mn-lt"/>
              </a:rPr>
              <a:t>user_id</a:t>
            </a:r>
            <a:r>
              <a:rPr lang="en-US" sz="1200" dirty="0">
                <a:solidFill>
                  <a:schemeClr val="bg1"/>
                </a:solidFill>
                <a:latin typeface="Lucida Console"/>
                <a:ea typeface="+mn-lt"/>
                <a:cs typeface="+mn-lt"/>
              </a:rPr>
              <a:t> END)) AS </a:t>
            </a:r>
            <a:r>
              <a:rPr lang="en-US" sz="1200" err="1">
                <a:solidFill>
                  <a:schemeClr val="bg1"/>
                </a:solidFill>
                <a:latin typeface="Lucida Console"/>
                <a:ea typeface="+mn-lt"/>
                <a:cs typeface="+mn-lt"/>
              </a:rPr>
              <a:t>Weekly_Digest_Sent</a:t>
            </a:r>
            <a:r>
              <a:rPr lang="en-US" sz="1200" dirty="0">
                <a:solidFill>
                  <a:schemeClr val="bg1"/>
                </a:solidFill>
                <a:latin typeface="Lucida Console"/>
                <a:ea typeface="+mn-lt"/>
                <a:cs typeface="+mn-lt"/>
              </a:rPr>
              <a:t>,</a:t>
            </a:r>
          </a:p>
          <a:p>
            <a:pPr>
              <a:lnSpc>
                <a:spcPct val="100000"/>
              </a:lnSpc>
              <a:spcBef>
                <a:spcPts val="0"/>
              </a:spcBef>
              <a:buNone/>
            </a:pPr>
            <a:r>
              <a:rPr lang="en-US" sz="1200" dirty="0">
                <a:solidFill>
                  <a:schemeClr val="bg1"/>
                </a:solidFill>
                <a:latin typeface="Lucida Console"/>
                <a:ea typeface="+mn-lt"/>
                <a:cs typeface="+mn-lt"/>
              </a:rPr>
              <a:t>	COUNT((CASE WHEN action = '</a:t>
            </a:r>
            <a:r>
              <a:rPr lang="en-US" sz="1200" err="1">
                <a:solidFill>
                  <a:schemeClr val="bg1"/>
                </a:solidFill>
                <a:latin typeface="Lucida Console"/>
                <a:ea typeface="+mn-lt"/>
                <a:cs typeface="+mn-lt"/>
              </a:rPr>
              <a:t>sent_reengagement_email</a:t>
            </a:r>
            <a:r>
              <a:rPr lang="en-US" sz="1200" dirty="0">
                <a:solidFill>
                  <a:schemeClr val="bg1"/>
                </a:solidFill>
                <a:latin typeface="Lucida Console"/>
                <a:ea typeface="+mn-lt"/>
                <a:cs typeface="+mn-lt"/>
              </a:rPr>
              <a:t>' THEN </a:t>
            </a:r>
            <a:r>
              <a:rPr lang="en-US" sz="1200" err="1">
                <a:solidFill>
                  <a:schemeClr val="bg1"/>
                </a:solidFill>
                <a:latin typeface="Lucida Console"/>
                <a:ea typeface="+mn-lt"/>
                <a:cs typeface="+mn-lt"/>
              </a:rPr>
              <a:t>user_id</a:t>
            </a:r>
            <a:r>
              <a:rPr lang="en-US" sz="1200" dirty="0">
                <a:solidFill>
                  <a:schemeClr val="bg1"/>
                </a:solidFill>
                <a:latin typeface="Lucida Console"/>
                <a:ea typeface="+mn-lt"/>
                <a:cs typeface="+mn-lt"/>
              </a:rPr>
              <a:t> END)) + COUNT((CASE WHEN action = '</a:t>
            </a:r>
            <a:r>
              <a:rPr lang="en-US" sz="1200" err="1">
                <a:solidFill>
                  <a:schemeClr val="bg1"/>
                </a:solidFill>
                <a:latin typeface="Lucida Console"/>
                <a:ea typeface="+mn-lt"/>
                <a:cs typeface="+mn-lt"/>
              </a:rPr>
              <a:t>sent_Weekly_digest</a:t>
            </a:r>
            <a:r>
              <a:rPr lang="en-US" sz="1200" dirty="0">
                <a:solidFill>
                  <a:schemeClr val="bg1"/>
                </a:solidFill>
                <a:latin typeface="Lucida Console"/>
                <a:ea typeface="+mn-lt"/>
                <a:cs typeface="+mn-lt"/>
              </a:rPr>
              <a:t>' THEN </a:t>
            </a:r>
            <a:r>
              <a:rPr lang="en-US" sz="1200" err="1">
                <a:solidFill>
                  <a:schemeClr val="bg1"/>
                </a:solidFill>
                <a:latin typeface="Lucida Console"/>
                <a:ea typeface="+mn-lt"/>
                <a:cs typeface="+mn-lt"/>
              </a:rPr>
              <a:t>user_id</a:t>
            </a:r>
            <a:r>
              <a:rPr lang="en-US" sz="1200" dirty="0">
                <a:solidFill>
                  <a:schemeClr val="bg1"/>
                </a:solidFill>
                <a:latin typeface="Lucida Console"/>
                <a:ea typeface="+mn-lt"/>
                <a:cs typeface="+mn-lt"/>
              </a:rPr>
              <a:t> END)) AS </a:t>
            </a:r>
            <a:r>
              <a:rPr lang="en-US" sz="1200" err="1">
                <a:solidFill>
                  <a:schemeClr val="bg1"/>
                </a:solidFill>
                <a:latin typeface="Lucida Console"/>
                <a:ea typeface="+mn-lt"/>
                <a:cs typeface="+mn-lt"/>
              </a:rPr>
              <a:t>Total_Emails_Sent</a:t>
            </a:r>
            <a:r>
              <a:rPr lang="en-US" sz="1200" dirty="0">
                <a:solidFill>
                  <a:schemeClr val="bg1"/>
                </a:solidFill>
                <a:latin typeface="Lucida Console"/>
                <a:ea typeface="+mn-lt"/>
                <a:cs typeface="+mn-lt"/>
              </a:rPr>
              <a:t>,</a:t>
            </a:r>
          </a:p>
          <a:p>
            <a:pPr>
              <a:lnSpc>
                <a:spcPct val="100000"/>
              </a:lnSpc>
              <a:spcBef>
                <a:spcPts val="0"/>
              </a:spcBef>
              <a:buNone/>
            </a:pPr>
            <a:r>
              <a:rPr lang="en-US" sz="1200" dirty="0">
                <a:solidFill>
                  <a:schemeClr val="bg1"/>
                </a:solidFill>
                <a:latin typeface="Lucida Console"/>
                <a:ea typeface="+mn-lt"/>
                <a:cs typeface="+mn-lt"/>
              </a:rPr>
              <a:t>	COUNT(DISTINCT </a:t>
            </a:r>
            <a:r>
              <a:rPr lang="en-US" sz="1200" err="1">
                <a:solidFill>
                  <a:schemeClr val="bg1"/>
                </a:solidFill>
                <a:latin typeface="Lucida Console"/>
                <a:ea typeface="+mn-lt"/>
                <a:cs typeface="+mn-lt"/>
              </a:rPr>
              <a:t>user_id</a:t>
            </a:r>
            <a:r>
              <a:rPr lang="en-US" sz="1200" dirty="0">
                <a:solidFill>
                  <a:schemeClr val="bg1"/>
                </a:solidFill>
                <a:latin typeface="Lucida Console"/>
                <a:ea typeface="+mn-lt"/>
                <a:cs typeface="+mn-lt"/>
              </a:rPr>
              <a:t>) AS </a:t>
            </a:r>
            <a:r>
              <a:rPr lang="en-US" sz="1200" err="1">
                <a:solidFill>
                  <a:schemeClr val="bg1"/>
                </a:solidFill>
                <a:latin typeface="Lucida Console"/>
                <a:ea typeface="+mn-lt"/>
                <a:cs typeface="+mn-lt"/>
              </a:rPr>
              <a:t>Tot_User_Count</a:t>
            </a:r>
            <a:endParaRPr lang="en-US" sz="1200">
              <a:solidFill>
                <a:schemeClr val="bg1"/>
              </a:solidFill>
              <a:latin typeface="Lucida Console"/>
              <a:ea typeface="+mn-lt"/>
              <a:cs typeface="+mn-lt"/>
            </a:endParaRPr>
          </a:p>
          <a:p>
            <a:pPr>
              <a:lnSpc>
                <a:spcPct val="100000"/>
              </a:lnSpc>
              <a:spcBef>
                <a:spcPts val="0"/>
              </a:spcBef>
              <a:buNone/>
            </a:pPr>
            <a:r>
              <a:rPr lang="en-US" sz="1200" dirty="0">
                <a:solidFill>
                  <a:schemeClr val="bg1"/>
                </a:solidFill>
                <a:latin typeface="Lucida Console" panose="020B0609040504020204" pitchFamily="49" charset="0"/>
                <a:ea typeface="+mn-lt"/>
                <a:cs typeface="+mn-lt"/>
              </a:rPr>
              <a:t>FROM</a:t>
            </a:r>
          </a:p>
          <a:p>
            <a:pPr>
              <a:lnSpc>
                <a:spcPct val="100000"/>
              </a:lnSpc>
              <a:spcBef>
                <a:spcPts val="0"/>
              </a:spcBef>
              <a:buNone/>
            </a:pPr>
            <a:r>
              <a:rPr lang="en-US" sz="1200" dirty="0">
                <a:solidFill>
                  <a:schemeClr val="bg1"/>
                </a:solidFill>
                <a:latin typeface="Lucida Console"/>
                <a:ea typeface="+mn-lt"/>
                <a:cs typeface="+mn-lt"/>
              </a:rPr>
              <a:t>	</a:t>
            </a:r>
            <a:r>
              <a:rPr lang="en-US" sz="1200" err="1">
                <a:solidFill>
                  <a:schemeClr val="bg1"/>
                </a:solidFill>
                <a:latin typeface="Lucida Console"/>
                <a:ea typeface="+mn-lt"/>
                <a:cs typeface="+mn-lt"/>
              </a:rPr>
              <a:t>email_events</a:t>
            </a:r>
            <a:endParaRPr lang="en-US" sz="1200">
              <a:solidFill>
                <a:schemeClr val="bg1"/>
              </a:solidFill>
              <a:latin typeface="Lucida Console"/>
              <a:ea typeface="+mn-lt"/>
              <a:cs typeface="+mn-lt"/>
            </a:endParaRPr>
          </a:p>
          <a:p>
            <a:pPr>
              <a:lnSpc>
                <a:spcPct val="100000"/>
              </a:lnSpc>
              <a:spcBef>
                <a:spcPts val="0"/>
              </a:spcBef>
              <a:buNone/>
            </a:pPr>
            <a:r>
              <a:rPr lang="en-US" sz="1200" dirty="0">
                <a:solidFill>
                  <a:schemeClr val="bg1"/>
                </a:solidFill>
                <a:latin typeface="Lucida Console"/>
                <a:ea typeface="+mn-lt"/>
                <a:cs typeface="+mn-lt"/>
              </a:rPr>
              <a:t>GROUP BY </a:t>
            </a:r>
            <a:r>
              <a:rPr lang="en-US" sz="1200" err="1">
                <a:solidFill>
                  <a:schemeClr val="bg1"/>
                </a:solidFill>
                <a:latin typeface="Lucida Console"/>
                <a:ea typeface="+mn-lt"/>
                <a:cs typeface="+mn-lt"/>
              </a:rPr>
              <a:t>Week_Number</a:t>
            </a:r>
            <a:endParaRPr lang="en-US" sz="1200">
              <a:solidFill>
                <a:schemeClr val="bg1"/>
              </a:solidFill>
              <a:latin typeface="Lucida Console"/>
              <a:ea typeface="+mn-lt"/>
              <a:cs typeface="+mn-lt"/>
            </a:endParaRPr>
          </a:p>
          <a:p>
            <a:pPr>
              <a:lnSpc>
                <a:spcPct val="100000"/>
              </a:lnSpc>
              <a:spcBef>
                <a:spcPts val="0"/>
              </a:spcBef>
              <a:buNone/>
            </a:pPr>
            <a:r>
              <a:rPr lang="en-US" sz="1200" dirty="0">
                <a:solidFill>
                  <a:schemeClr val="bg1"/>
                </a:solidFill>
                <a:latin typeface="Lucida Console"/>
                <a:ea typeface="+mn-lt"/>
                <a:cs typeface="+mn-lt"/>
              </a:rPr>
              <a:t>ORDER BY </a:t>
            </a:r>
            <a:r>
              <a:rPr lang="en-US" sz="1200" err="1">
                <a:solidFill>
                  <a:schemeClr val="bg1"/>
                </a:solidFill>
                <a:latin typeface="Lucida Console"/>
                <a:ea typeface="+mn-lt"/>
                <a:cs typeface="+mn-lt"/>
              </a:rPr>
              <a:t>Week_Number</a:t>
            </a:r>
            <a:r>
              <a:rPr lang="en-US" sz="1200" dirty="0">
                <a:solidFill>
                  <a:schemeClr val="bg1"/>
                </a:solidFill>
                <a:latin typeface="Lucida Console"/>
                <a:ea typeface="+mn-lt"/>
                <a:cs typeface="+mn-lt"/>
              </a:rPr>
              <a:t>;</a:t>
            </a:r>
          </a:p>
        </p:txBody>
      </p:sp>
      <p:sp>
        <p:nvSpPr>
          <p:cNvPr id="7" name="Title 1">
            <a:extLst>
              <a:ext uri="{FF2B5EF4-FFF2-40B4-BE49-F238E27FC236}">
                <a16:creationId xmlns:a16="http://schemas.microsoft.com/office/drawing/2014/main" id="{F64227F1-4BBF-83C8-C351-7FA76CD98EDD}"/>
              </a:ext>
            </a:extLst>
          </p:cNvPr>
          <p:cNvSpPr>
            <a:spLocks noGrp="1"/>
          </p:cNvSpPr>
          <p:nvPr>
            <p:ph type="title"/>
          </p:nvPr>
        </p:nvSpPr>
        <p:spPr>
          <a:xfrm>
            <a:off x="0" y="0"/>
            <a:ext cx="9144000" cy="973394"/>
          </a:xfrm>
        </p:spPr>
        <p:txBody>
          <a:bodyPr vert="horz" lIns="91440" tIns="45720" rIns="91440" bIns="45720" rtlCol="0" anchor="ctr">
            <a:normAutofit/>
          </a:bodyPr>
          <a:lstStyle/>
          <a:p>
            <a:r>
              <a:rPr lang="en-US" sz="4000" dirty="0"/>
              <a:t>Question 5 - SQL Statement</a:t>
            </a:r>
            <a:endParaRPr lang="en-US" sz="4000" kern="1200" dirty="0"/>
          </a:p>
        </p:txBody>
      </p:sp>
      <p:sp>
        <p:nvSpPr>
          <p:cNvPr id="2" name="TextBox 1"/>
          <p:cNvSpPr txBox="1"/>
          <p:nvPr/>
        </p:nvSpPr>
        <p:spPr>
          <a:xfrm>
            <a:off x="6999309" y="5129114"/>
            <a:ext cx="1900851" cy="307777"/>
          </a:xfrm>
          <a:prstGeom prst="rect">
            <a:avLst/>
          </a:prstGeom>
          <a:solidFill>
            <a:schemeClr val="bg1"/>
          </a:solidFill>
        </p:spPr>
        <p:txBody>
          <a:bodyPr wrap="square" lIns="91440" tIns="45720" rIns="91440" bIns="45720" rtlCol="0" anchor="t">
            <a:spAutoFit/>
          </a:bodyPr>
          <a:lstStyle/>
          <a:p>
            <a:r>
              <a:rPr lang="en-US" sz="1400" dirty="0"/>
              <a:t>Result on Next Slide</a:t>
            </a:r>
            <a:endParaRPr lang="en-US" dirty="0"/>
          </a:p>
        </p:txBody>
      </p:sp>
    </p:spTree>
    <p:extLst>
      <p:ext uri="{BB962C8B-B14F-4D97-AF65-F5344CB8AC3E}">
        <p14:creationId xmlns:p14="http://schemas.microsoft.com/office/powerpoint/2010/main" val="665655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DB6BDF4-8F15-D961-2585-7501CD9D1F2E}"/>
              </a:ext>
            </a:extLst>
          </p:cNvPr>
          <p:cNvSpPr/>
          <p:nvPr/>
        </p:nvSpPr>
        <p:spPr>
          <a:xfrm>
            <a:off x="256600" y="987398"/>
            <a:ext cx="8613556" cy="44340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ea typeface="Calibri"/>
                <a:cs typeface="Calibri"/>
              </a:rPr>
              <a:t>Operational Analytics is a crucial process that involves </a:t>
            </a:r>
            <a:r>
              <a:rPr lang="en-US" sz="1600" err="1">
                <a:ea typeface="Calibri"/>
                <a:cs typeface="Calibri"/>
              </a:rPr>
              <a:t>analysing</a:t>
            </a:r>
            <a:r>
              <a:rPr lang="en-US" sz="1600" dirty="0">
                <a:ea typeface="Calibri"/>
                <a:cs typeface="Calibri"/>
              </a:rPr>
              <a:t> a company's end-to-end operations. This analysis helps identify areas for improvement within the company. As a Data Analyst, I will work closely with various teams, such as operations, support, and marketing, helping them derive valuable insights from the data they collect.</a:t>
            </a:r>
            <a:br>
              <a:rPr lang="en-US" sz="1600" dirty="0">
                <a:ea typeface="Calibri"/>
                <a:cs typeface="Calibri"/>
              </a:rPr>
            </a:br>
            <a:br>
              <a:rPr lang="en-US" sz="1600" dirty="0">
                <a:ea typeface="Calibri"/>
                <a:cs typeface="Calibri"/>
              </a:rPr>
            </a:br>
            <a:r>
              <a:rPr lang="en-US" sz="1600" dirty="0">
                <a:ea typeface="Calibri"/>
                <a:cs typeface="Calibri"/>
              </a:rPr>
              <a:t>One of the key aspects of Operational Analytics is investigating metric spikes. This involves understanding and explaining sudden changes in key metrics, such as a dip in daily user engagement or a drop in sales. As a Data Analyst, I will need to answer these questions daily, making it crucial to understand how to investigate these metric spikes.</a:t>
            </a:r>
            <a:br>
              <a:rPr lang="en-US" sz="1600" dirty="0">
                <a:ea typeface="Calibri"/>
                <a:cs typeface="Calibri"/>
              </a:rPr>
            </a:br>
            <a:br>
              <a:rPr lang="en-US" sz="1600" dirty="0">
                <a:ea typeface="Calibri"/>
                <a:cs typeface="Calibri"/>
              </a:rPr>
            </a:br>
            <a:r>
              <a:rPr lang="en-US" sz="1600" dirty="0">
                <a:ea typeface="Calibri"/>
                <a:cs typeface="Calibri"/>
              </a:rPr>
              <a:t>In this project, I will take on the role of a Lead Data Analyst at a company like Microsoft. I will be provided with various datasets and tables, and my task will be to derive insights from this data to answer questions posed by different departments within the company. </a:t>
            </a:r>
          </a:p>
        </p:txBody>
      </p:sp>
      <p:sp>
        <p:nvSpPr>
          <p:cNvPr id="2" name="Title 1">
            <a:extLst>
              <a:ext uri="{FF2B5EF4-FFF2-40B4-BE49-F238E27FC236}">
                <a16:creationId xmlns:a16="http://schemas.microsoft.com/office/drawing/2014/main" id="{291FDD17-3F69-C4BD-C385-772B0DCE10E2}"/>
              </a:ext>
            </a:extLst>
          </p:cNvPr>
          <p:cNvSpPr>
            <a:spLocks noGrp="1"/>
          </p:cNvSpPr>
          <p:nvPr>
            <p:ph type="title"/>
          </p:nvPr>
        </p:nvSpPr>
        <p:spPr>
          <a:xfrm>
            <a:off x="0" y="1"/>
            <a:ext cx="9144000" cy="982980"/>
          </a:xfrm>
        </p:spPr>
        <p:txBody>
          <a:bodyPr>
            <a:normAutofit/>
          </a:bodyPr>
          <a:lstStyle/>
          <a:p>
            <a:r>
              <a:rPr lang="en-US" sz="4000" dirty="0">
                <a:cs typeface="Calibri Light"/>
              </a:rPr>
              <a:t>Project Description</a:t>
            </a:r>
            <a:endParaRPr lang="en-US" sz="4000" dirty="0"/>
          </a:p>
        </p:txBody>
      </p:sp>
    </p:spTree>
    <p:extLst>
      <p:ext uri="{BB962C8B-B14F-4D97-AF65-F5344CB8AC3E}">
        <p14:creationId xmlns:p14="http://schemas.microsoft.com/office/powerpoint/2010/main" val="894400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1FB630EF-C5B3-809F-8110-3FDC1E0DD33A}"/>
              </a:ext>
            </a:extLst>
          </p:cNvPr>
          <p:cNvSpPr txBox="1">
            <a:spLocks/>
          </p:cNvSpPr>
          <p:nvPr/>
        </p:nvSpPr>
        <p:spPr>
          <a:xfrm>
            <a:off x="266005" y="899162"/>
            <a:ext cx="8634155" cy="3414226"/>
          </a:xfrm>
          <a:prstGeom prst="rect">
            <a:avLst/>
          </a:prstGeom>
          <a:solidFill>
            <a:schemeClr val="tx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None/>
            </a:pPr>
            <a:endParaRPr lang="en-US" sz="1200" dirty="0">
              <a:solidFill>
                <a:schemeClr val="bg1"/>
              </a:solidFill>
              <a:latin typeface="Lucida Console" panose="020B0609040504020204" pitchFamily="49" charset="0"/>
              <a:ea typeface="+mn-lt"/>
              <a:cs typeface="+mn-lt"/>
            </a:endParaRPr>
          </a:p>
        </p:txBody>
      </p:sp>
      <p:sp>
        <p:nvSpPr>
          <p:cNvPr id="7" name="Title 1">
            <a:extLst>
              <a:ext uri="{FF2B5EF4-FFF2-40B4-BE49-F238E27FC236}">
                <a16:creationId xmlns:a16="http://schemas.microsoft.com/office/drawing/2014/main" id="{F64227F1-4BBF-83C8-C351-7FA76CD98EDD}"/>
              </a:ext>
            </a:extLst>
          </p:cNvPr>
          <p:cNvSpPr>
            <a:spLocks noGrp="1"/>
          </p:cNvSpPr>
          <p:nvPr>
            <p:ph type="title"/>
          </p:nvPr>
        </p:nvSpPr>
        <p:spPr>
          <a:xfrm>
            <a:off x="0" y="0"/>
            <a:ext cx="9144000" cy="973394"/>
          </a:xfrm>
        </p:spPr>
        <p:txBody>
          <a:bodyPr vert="horz" lIns="91440" tIns="45720" rIns="91440" bIns="45720" rtlCol="0" anchor="ctr">
            <a:normAutofit/>
          </a:bodyPr>
          <a:lstStyle/>
          <a:p>
            <a:r>
              <a:rPr lang="en-US" sz="4000" dirty="0"/>
              <a:t>Question 5 - SQL Statement (Continued)</a:t>
            </a:r>
            <a:endParaRPr lang="en-US" sz="4000" kern="1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05" y="899161"/>
            <a:ext cx="8634155" cy="341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529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B25C6-3625-18C4-E32C-AE2D54AB16A5}"/>
              </a:ext>
            </a:extLst>
          </p:cNvPr>
          <p:cNvSpPr>
            <a:spLocks noGrp="1"/>
          </p:cNvSpPr>
          <p:nvPr>
            <p:ph sz="half" idx="1"/>
          </p:nvPr>
        </p:nvSpPr>
        <p:spPr>
          <a:xfrm>
            <a:off x="190500" y="4076700"/>
            <a:ext cx="8724900" cy="1165860"/>
          </a:xfrm>
        </p:spPr>
        <p:txBody>
          <a:bodyPr vert="horz" lIns="91440" tIns="45720" rIns="91440" bIns="45720" rtlCol="0" anchor="ctr">
            <a:normAutofit/>
          </a:bodyPr>
          <a:lstStyle/>
          <a:p>
            <a:pPr>
              <a:lnSpc>
                <a:spcPct val="150000"/>
              </a:lnSpc>
            </a:pPr>
            <a:r>
              <a:rPr lang="en-US" sz="1400" dirty="0">
                <a:ea typeface="Calibri"/>
                <a:cs typeface="Calibri"/>
              </a:rPr>
              <a:t>Less than 50% of the emails sent are opened by users</a:t>
            </a:r>
          </a:p>
        </p:txBody>
      </p:sp>
      <p:sp>
        <p:nvSpPr>
          <p:cNvPr id="6" name="Title 1">
            <a:extLst>
              <a:ext uri="{FF2B5EF4-FFF2-40B4-BE49-F238E27FC236}">
                <a16:creationId xmlns:a16="http://schemas.microsoft.com/office/drawing/2014/main" id="{F64227F1-4BBF-83C8-C351-7FA76CD98EDD}"/>
              </a:ext>
            </a:extLst>
          </p:cNvPr>
          <p:cNvSpPr>
            <a:spLocks noGrp="1"/>
          </p:cNvSpPr>
          <p:nvPr>
            <p:ph type="title"/>
          </p:nvPr>
        </p:nvSpPr>
        <p:spPr>
          <a:xfrm>
            <a:off x="0" y="270"/>
            <a:ext cx="9144000" cy="952500"/>
          </a:xfrm>
        </p:spPr>
        <p:txBody>
          <a:bodyPr vert="horz" lIns="91440" tIns="45720" rIns="91440" bIns="45720" rtlCol="0" anchor="ctr">
            <a:normAutofit/>
          </a:bodyPr>
          <a:lstStyle/>
          <a:p>
            <a:r>
              <a:rPr lang="en-US" sz="4000" dirty="0"/>
              <a:t>Question 5 - Insights</a:t>
            </a:r>
            <a:endParaRPr lang="en-US" sz="4000" kern="1200" dirty="0"/>
          </a:p>
        </p:txBody>
      </p:sp>
      <p:graphicFrame>
        <p:nvGraphicFramePr>
          <p:cNvPr id="8" name="Chart 7"/>
          <p:cNvGraphicFramePr>
            <a:graphicFrameLocks noGrp="1"/>
          </p:cNvGraphicFramePr>
          <p:nvPr>
            <p:extLst>
              <p:ext uri="{D42A27DB-BD31-4B8C-83A1-F6EECF244321}">
                <p14:modId xmlns:p14="http://schemas.microsoft.com/office/powerpoint/2010/main" val="837157211"/>
              </p:ext>
            </p:extLst>
          </p:nvPr>
        </p:nvGraphicFramePr>
        <p:xfrm>
          <a:off x="259080" y="693419"/>
          <a:ext cx="8633460" cy="35814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9843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B25C6-3625-18C4-E32C-AE2D54AB16A5}"/>
              </a:ext>
            </a:extLst>
          </p:cNvPr>
          <p:cNvSpPr>
            <a:spLocks noGrp="1"/>
          </p:cNvSpPr>
          <p:nvPr>
            <p:ph sz="half" idx="1"/>
          </p:nvPr>
        </p:nvSpPr>
        <p:spPr>
          <a:xfrm>
            <a:off x="190500" y="4297680"/>
            <a:ext cx="8724900" cy="1165860"/>
          </a:xfrm>
        </p:spPr>
        <p:txBody>
          <a:bodyPr vert="horz" lIns="91440" tIns="45720" rIns="91440" bIns="45720" rtlCol="0" anchor="ctr">
            <a:normAutofit/>
          </a:bodyPr>
          <a:lstStyle/>
          <a:p>
            <a:pPr>
              <a:lnSpc>
                <a:spcPct val="150000"/>
              </a:lnSpc>
            </a:pPr>
            <a:r>
              <a:rPr lang="en-US" sz="1400" dirty="0">
                <a:ea typeface="Calibri"/>
                <a:cs typeface="Calibri"/>
              </a:rPr>
              <a:t>Most of the emails sent are Weekly Digests</a:t>
            </a:r>
          </a:p>
          <a:p>
            <a:pPr>
              <a:lnSpc>
                <a:spcPct val="150000"/>
              </a:lnSpc>
            </a:pPr>
            <a:r>
              <a:rPr lang="en-US" sz="1400" dirty="0">
                <a:ea typeface="Calibri"/>
                <a:cs typeface="Calibri"/>
              </a:rPr>
              <a:t>Less than 50% Users are opening emails, out of which less than 50% are clicking through.</a:t>
            </a:r>
          </a:p>
        </p:txBody>
      </p:sp>
      <p:sp>
        <p:nvSpPr>
          <p:cNvPr id="6" name="Title 1">
            <a:extLst>
              <a:ext uri="{FF2B5EF4-FFF2-40B4-BE49-F238E27FC236}">
                <a16:creationId xmlns:a16="http://schemas.microsoft.com/office/drawing/2014/main" id="{F64227F1-4BBF-83C8-C351-7FA76CD98EDD}"/>
              </a:ext>
            </a:extLst>
          </p:cNvPr>
          <p:cNvSpPr>
            <a:spLocks noGrp="1"/>
          </p:cNvSpPr>
          <p:nvPr>
            <p:ph type="title"/>
          </p:nvPr>
        </p:nvSpPr>
        <p:spPr>
          <a:xfrm>
            <a:off x="0" y="270"/>
            <a:ext cx="9144000" cy="952500"/>
          </a:xfrm>
        </p:spPr>
        <p:txBody>
          <a:bodyPr vert="horz" lIns="91440" tIns="45720" rIns="91440" bIns="45720" rtlCol="0" anchor="ctr">
            <a:normAutofit/>
          </a:bodyPr>
          <a:lstStyle/>
          <a:p>
            <a:r>
              <a:rPr lang="en-US" sz="4000" dirty="0"/>
              <a:t>Question 5 – Insights 2</a:t>
            </a:r>
            <a:endParaRPr lang="en-US" dirty="0"/>
          </a:p>
        </p:txBody>
      </p:sp>
      <p:graphicFrame>
        <p:nvGraphicFramePr>
          <p:cNvPr id="5" name="Chart 4"/>
          <p:cNvGraphicFramePr>
            <a:graphicFrameLocks noGrp="1"/>
          </p:cNvGraphicFramePr>
          <p:nvPr>
            <p:extLst>
              <p:ext uri="{D42A27DB-BD31-4B8C-83A1-F6EECF244321}">
                <p14:modId xmlns:p14="http://schemas.microsoft.com/office/powerpoint/2010/main" val="408090801"/>
              </p:ext>
            </p:extLst>
          </p:nvPr>
        </p:nvGraphicFramePr>
        <p:xfrm>
          <a:off x="259080" y="716279"/>
          <a:ext cx="8625840" cy="37947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8629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5E76462-0B2B-EBF2-3DA4-0CF91573BDBC}"/>
              </a:ext>
            </a:extLst>
          </p:cNvPr>
          <p:cNvSpPr/>
          <p:nvPr/>
        </p:nvSpPr>
        <p:spPr>
          <a:xfrm>
            <a:off x="256600" y="964816"/>
            <a:ext cx="8613556" cy="44751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1000"/>
              </a:spcBef>
            </a:pPr>
            <a:r>
              <a:rPr lang="en-US" sz="1800" baseline="0">
                <a:latin typeface="Calibri"/>
                <a:ea typeface="Segoe UI"/>
                <a:cs typeface="Segoe UI"/>
              </a:rPr>
              <a:t>The project allowed me to advance my SQL skills through research and further learning. It has also allowed me to provide valuable insights based on the given data. </a:t>
            </a:r>
            <a:r>
              <a:rPr lang="en-US" sz="1800">
                <a:latin typeface="Calibri"/>
                <a:ea typeface="Segoe UI"/>
                <a:cs typeface="Segoe UI"/>
              </a:rPr>
              <a:t>​</a:t>
            </a:r>
            <a:endParaRPr lang="en-US"/>
          </a:p>
          <a:p>
            <a:pPr rtl="0">
              <a:spcBef>
                <a:spcPts val="1000"/>
              </a:spcBef>
            </a:pPr>
            <a:r>
              <a:rPr lang="en-US" sz="1800" baseline="0">
                <a:latin typeface="Calibri"/>
                <a:ea typeface="Segoe UI"/>
                <a:cs typeface="Segoe UI"/>
              </a:rPr>
              <a:t>The project was a great learning experience as I was able to research new concepts in SQL, Excel and Data </a:t>
            </a:r>
            <a:r>
              <a:rPr lang="en-US" sz="1800" baseline="0" err="1">
                <a:latin typeface="Calibri"/>
                <a:ea typeface="Segoe UI"/>
                <a:cs typeface="Segoe UI"/>
              </a:rPr>
              <a:t>Visualisation</a:t>
            </a:r>
            <a:r>
              <a:rPr lang="en-US" sz="1800" baseline="0">
                <a:latin typeface="Calibri"/>
                <a:ea typeface="Segoe UI"/>
                <a:cs typeface="Segoe UI"/>
              </a:rPr>
              <a:t>. I also gained hands on experience in a real-world project, which allowed me to learn new business concepts related to various metrics.</a:t>
            </a:r>
            <a:r>
              <a:rPr lang="en-US" sz="1800">
                <a:latin typeface="Calibri"/>
                <a:ea typeface="Segoe UI"/>
                <a:cs typeface="Segoe UI"/>
              </a:rPr>
              <a:t>​</a:t>
            </a:r>
          </a:p>
          <a:p>
            <a:pPr rtl="0">
              <a:spcBef>
                <a:spcPts val="1000"/>
              </a:spcBef>
            </a:pPr>
            <a:r>
              <a:rPr lang="en-US" sz="1800" baseline="0">
                <a:latin typeface="Calibri"/>
                <a:ea typeface="Segoe UI"/>
                <a:cs typeface="Segoe UI"/>
              </a:rPr>
              <a:t>Through the use of SQL queries, I was able to extract insightful analysis from operational data. The insight gained from this data will help improve the company's operations and understand sudden changes in key metrics.</a:t>
            </a:r>
            <a:r>
              <a:rPr lang="en-US" sz="1800">
                <a:latin typeface="Calibri"/>
                <a:ea typeface="Segoe UI"/>
                <a:cs typeface="Segoe UI"/>
              </a:rPr>
              <a:t>​</a:t>
            </a:r>
            <a:endParaRPr lang="en-US">
              <a:ea typeface="Calibri"/>
              <a:cs typeface="Calibri"/>
            </a:endParaRPr>
          </a:p>
        </p:txBody>
      </p:sp>
      <p:sp>
        <p:nvSpPr>
          <p:cNvPr id="2" name="Title 1">
            <a:extLst>
              <a:ext uri="{FF2B5EF4-FFF2-40B4-BE49-F238E27FC236}">
                <a16:creationId xmlns:a16="http://schemas.microsoft.com/office/drawing/2014/main" id="{291FDD17-3F69-C4BD-C385-772B0DCE10E2}"/>
              </a:ext>
            </a:extLst>
          </p:cNvPr>
          <p:cNvSpPr>
            <a:spLocks noGrp="1"/>
          </p:cNvSpPr>
          <p:nvPr>
            <p:ph type="title"/>
          </p:nvPr>
        </p:nvSpPr>
        <p:spPr>
          <a:xfrm>
            <a:off x="0" y="1"/>
            <a:ext cx="9144000" cy="982980"/>
          </a:xfrm>
        </p:spPr>
        <p:txBody>
          <a:bodyPr>
            <a:normAutofit/>
          </a:bodyPr>
          <a:lstStyle/>
          <a:p>
            <a:r>
              <a:rPr lang="en-US" sz="4000" dirty="0">
                <a:cs typeface="Calibri Light"/>
              </a:rPr>
              <a:t>Results</a:t>
            </a:r>
            <a:endParaRPr lang="en-US" sz="4000" dirty="0"/>
          </a:p>
        </p:txBody>
      </p:sp>
    </p:spTree>
    <p:extLst>
      <p:ext uri="{BB962C8B-B14F-4D97-AF65-F5344CB8AC3E}">
        <p14:creationId xmlns:p14="http://schemas.microsoft.com/office/powerpoint/2010/main" val="1037606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71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42996" y="3556526"/>
            <a:ext cx="3604497" cy="108092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kern="1200">
                <a:solidFill>
                  <a:schemeClr val="tx2"/>
                </a:solidFill>
                <a:latin typeface="+mj-lt"/>
                <a:ea typeface="+mj-ea"/>
                <a:cs typeface="+mj-cs"/>
              </a:rPr>
              <a:t>THANK YOU</a:t>
            </a:r>
          </a:p>
        </p:txBody>
      </p:sp>
      <p:pic>
        <p:nvPicPr>
          <p:cNvPr id="8" name="Graphic 7" descr="Handshake">
            <a:extLst>
              <a:ext uri="{FF2B5EF4-FFF2-40B4-BE49-F238E27FC236}">
                <a16:creationId xmlns:a16="http://schemas.microsoft.com/office/drawing/2014/main" id="{F626B57D-43BB-3487-A341-B565500A6C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1685339"/>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4980"/>
            <a:ext cx="4679005" cy="5719982"/>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7899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27A9-CBF5-484E-5535-66D84C8D53D7}"/>
              </a:ext>
            </a:extLst>
          </p:cNvPr>
          <p:cNvSpPr>
            <a:spLocks noGrp="1"/>
          </p:cNvSpPr>
          <p:nvPr>
            <p:ph type="title"/>
          </p:nvPr>
        </p:nvSpPr>
        <p:spPr>
          <a:xfrm>
            <a:off x="0" y="270"/>
            <a:ext cx="9144000" cy="952500"/>
          </a:xfrm>
        </p:spPr>
        <p:txBody>
          <a:bodyPr>
            <a:normAutofit/>
          </a:bodyPr>
          <a:lstStyle/>
          <a:p>
            <a:r>
              <a:rPr lang="en-US" sz="4000" dirty="0">
                <a:cs typeface="Calibri Light"/>
              </a:rPr>
              <a:t>Project Description</a:t>
            </a:r>
            <a:endParaRPr lang="en-US" sz="4000" dirty="0">
              <a:ea typeface="Calibri Light"/>
              <a:cs typeface="Calibri Light"/>
            </a:endParaRP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1673853298"/>
              </p:ext>
            </p:extLst>
          </p:nvPr>
        </p:nvGraphicFramePr>
        <p:xfrm>
          <a:off x="264496" y="1022847"/>
          <a:ext cx="8636156" cy="3984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536067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5D46-9703-9F16-DB94-F93F369B517E}"/>
              </a:ext>
            </a:extLst>
          </p:cNvPr>
          <p:cNvSpPr>
            <a:spLocks noGrp="1"/>
          </p:cNvSpPr>
          <p:nvPr>
            <p:ph type="title"/>
          </p:nvPr>
        </p:nvSpPr>
        <p:spPr>
          <a:xfrm>
            <a:off x="243348" y="270"/>
            <a:ext cx="8657304" cy="1068988"/>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Approach</a:t>
            </a:r>
          </a:p>
        </p:txBody>
      </p:sp>
      <p:graphicFrame>
        <p:nvGraphicFramePr>
          <p:cNvPr id="60" name="Diagram 59">
            <a:extLst>
              <a:ext uri="{FF2B5EF4-FFF2-40B4-BE49-F238E27FC236}">
                <a16:creationId xmlns:a16="http://schemas.microsoft.com/office/drawing/2014/main" id="{7C60B523-3DD9-9CA8-68C7-8DB57AB8523B}"/>
              </a:ext>
            </a:extLst>
          </p:cNvPr>
          <p:cNvGraphicFramePr/>
          <p:nvPr>
            <p:extLst>
              <p:ext uri="{D42A27DB-BD31-4B8C-83A1-F6EECF244321}">
                <p14:modId xmlns:p14="http://schemas.microsoft.com/office/powerpoint/2010/main" val="128667896"/>
              </p:ext>
            </p:extLst>
          </p:nvPr>
        </p:nvGraphicFramePr>
        <p:xfrm>
          <a:off x="628650" y="1047135"/>
          <a:ext cx="7886700" cy="4103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365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2E50331-31BB-3703-8C24-A17B1366699C}"/>
              </a:ext>
            </a:extLst>
          </p:cNvPr>
          <p:cNvSpPr/>
          <p:nvPr/>
        </p:nvSpPr>
        <p:spPr>
          <a:xfrm>
            <a:off x="248385" y="991502"/>
            <a:ext cx="8629978" cy="44012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b="1" dirty="0">
                <a:ea typeface="Calibri"/>
                <a:cs typeface="Calibri"/>
              </a:rPr>
              <a:t>Notes:</a:t>
            </a:r>
            <a:endParaRPr lang="en-US" dirty="0">
              <a:ea typeface="Calibri"/>
              <a:cs typeface="Calibri"/>
            </a:endParaRPr>
          </a:p>
          <a:p>
            <a:pPr marL="285750" indent="-285750">
              <a:spcBef>
                <a:spcPts val="500"/>
              </a:spcBef>
              <a:spcAft>
                <a:spcPts val="500"/>
              </a:spcAft>
              <a:buFont typeface="Arial"/>
              <a:buChar char="•"/>
            </a:pPr>
            <a:r>
              <a:rPr lang="en-US" dirty="0">
                <a:ea typeface="Calibri"/>
                <a:cs typeface="Calibri"/>
              </a:rPr>
              <a:t>While creating the </a:t>
            </a:r>
            <a:r>
              <a:rPr lang="en-US" err="1">
                <a:ea typeface="Calibri"/>
                <a:cs typeface="Calibri"/>
              </a:rPr>
              <a:t>Job_Data</a:t>
            </a:r>
            <a:r>
              <a:rPr lang="en-US" dirty="0">
                <a:ea typeface="Calibri"/>
                <a:cs typeface="Calibri"/>
              </a:rPr>
              <a:t> Table, the datatype specified for the column 'ds' was </a:t>
            </a:r>
            <a:r>
              <a:rPr lang="en-US" b="1" i="1" dirty="0">
                <a:ea typeface="Calibri"/>
                <a:cs typeface="Calibri"/>
              </a:rPr>
              <a:t>varchar</a:t>
            </a:r>
            <a:r>
              <a:rPr lang="en-US" dirty="0">
                <a:ea typeface="Calibri"/>
                <a:cs typeface="Calibri"/>
              </a:rPr>
              <a:t>, even though the better datatype would have been </a:t>
            </a:r>
            <a:r>
              <a:rPr lang="en-US" b="1" i="1" dirty="0">
                <a:ea typeface="Calibri"/>
                <a:cs typeface="Calibri"/>
              </a:rPr>
              <a:t>date</a:t>
            </a:r>
            <a:r>
              <a:rPr lang="en-US" dirty="0">
                <a:ea typeface="Calibri"/>
                <a:cs typeface="Calibri"/>
              </a:rPr>
              <a:t>.</a:t>
            </a:r>
          </a:p>
          <a:p>
            <a:pPr marL="285750" indent="-285750">
              <a:spcBef>
                <a:spcPts val="500"/>
              </a:spcBef>
              <a:spcAft>
                <a:spcPts val="500"/>
              </a:spcAft>
              <a:buFont typeface="Arial"/>
              <a:buChar char="•"/>
            </a:pPr>
            <a:r>
              <a:rPr lang="en-US" dirty="0">
                <a:ea typeface="Calibri"/>
                <a:cs typeface="Calibri"/>
              </a:rPr>
              <a:t>As part of the data cleaning process, the csv file had the 'ds' column in the </a:t>
            </a:r>
            <a:r>
              <a:rPr lang="en-US" b="1" i="1" dirty="0">
                <a:ea typeface="Calibri"/>
                <a:cs typeface="Calibri"/>
              </a:rPr>
              <a:t>text </a:t>
            </a:r>
            <a:r>
              <a:rPr lang="en-US" dirty="0">
                <a:ea typeface="Calibri"/>
                <a:cs typeface="Calibri"/>
              </a:rPr>
              <a:t>format MM/DD/YYYY. But the required format was YYYY/MM/DD, and hence needed to be converted using SQL statements.</a:t>
            </a:r>
          </a:p>
          <a:p>
            <a:pPr marL="285750" indent="-285750">
              <a:spcBef>
                <a:spcPts val="500"/>
              </a:spcBef>
              <a:spcAft>
                <a:spcPts val="500"/>
              </a:spcAft>
              <a:buFont typeface="Arial"/>
              <a:buChar char="•"/>
            </a:pPr>
            <a:r>
              <a:rPr lang="en-US" dirty="0">
                <a:ea typeface="Calibri"/>
                <a:cs typeface="Calibri"/>
              </a:rPr>
              <a:t>To perform the analysis and ascertain insights, there was a need to research on functions/terms in SQL and Metrics like </a:t>
            </a:r>
            <a:r>
              <a:rPr lang="en-US" b="1" i="1" dirty="0">
                <a:ea typeface="Calibri"/>
                <a:cs typeface="Calibri"/>
              </a:rPr>
              <a:t>CAST</a:t>
            </a:r>
            <a:r>
              <a:rPr lang="en-US" dirty="0">
                <a:ea typeface="Calibri"/>
                <a:cs typeface="Calibri"/>
              </a:rPr>
              <a:t> function, </a:t>
            </a:r>
            <a:r>
              <a:rPr lang="en-US" b="1" i="1" dirty="0">
                <a:ea typeface="Calibri"/>
                <a:cs typeface="Calibri"/>
              </a:rPr>
              <a:t>LOAD DATA</a:t>
            </a:r>
            <a:r>
              <a:rPr lang="en-US" dirty="0">
                <a:ea typeface="Calibri"/>
                <a:cs typeface="Calibri"/>
              </a:rPr>
              <a:t> statement, </a:t>
            </a:r>
            <a:r>
              <a:rPr lang="en-US" b="1" i="1" dirty="0">
                <a:ea typeface="Calibri"/>
                <a:cs typeface="Calibri"/>
              </a:rPr>
              <a:t>ROWS BETWEEN</a:t>
            </a:r>
            <a:r>
              <a:rPr lang="en-US" dirty="0">
                <a:ea typeface="Calibri"/>
                <a:cs typeface="Calibri"/>
              </a:rPr>
              <a:t>, </a:t>
            </a:r>
            <a:r>
              <a:rPr lang="en-US" b="1" i="1" dirty="0">
                <a:ea typeface="Calibri"/>
                <a:cs typeface="Calibri"/>
              </a:rPr>
              <a:t>Throughput</a:t>
            </a:r>
            <a:r>
              <a:rPr lang="en-US" dirty="0">
                <a:ea typeface="Calibri"/>
                <a:cs typeface="Calibri"/>
              </a:rPr>
              <a:t>, </a:t>
            </a:r>
            <a:r>
              <a:rPr lang="en-US" b="1" i="1" dirty="0">
                <a:ea typeface="Calibri"/>
                <a:cs typeface="Calibri"/>
              </a:rPr>
              <a:t>Rolling Average</a:t>
            </a:r>
            <a:r>
              <a:rPr lang="en-US" dirty="0">
                <a:ea typeface="Calibri"/>
                <a:cs typeface="Calibri"/>
              </a:rPr>
              <a:t>, </a:t>
            </a:r>
            <a:r>
              <a:rPr lang="en-US" b="1" i="1" dirty="0">
                <a:ea typeface="Calibri"/>
                <a:cs typeface="Calibri"/>
              </a:rPr>
              <a:t>Cohort Analysis</a:t>
            </a:r>
            <a:r>
              <a:rPr lang="en-US" dirty="0">
                <a:ea typeface="Calibri"/>
                <a:cs typeface="Calibri"/>
              </a:rPr>
              <a:t>, </a:t>
            </a:r>
            <a:r>
              <a:rPr lang="en-US" b="1" i="1" dirty="0">
                <a:ea typeface="Calibri"/>
                <a:cs typeface="Calibri"/>
              </a:rPr>
              <a:t>Engagement metrics</a:t>
            </a:r>
            <a:r>
              <a:rPr lang="en-US" dirty="0">
                <a:ea typeface="Calibri"/>
                <a:cs typeface="Calibri"/>
              </a:rPr>
              <a:t> etc.</a:t>
            </a:r>
          </a:p>
        </p:txBody>
      </p:sp>
      <p:sp>
        <p:nvSpPr>
          <p:cNvPr id="2" name="Title 1">
            <a:extLst>
              <a:ext uri="{FF2B5EF4-FFF2-40B4-BE49-F238E27FC236}">
                <a16:creationId xmlns:a16="http://schemas.microsoft.com/office/drawing/2014/main" id="{CCDE0298-ADA9-08A0-CFFA-AE07444A7E0E}"/>
              </a:ext>
            </a:extLst>
          </p:cNvPr>
          <p:cNvSpPr>
            <a:spLocks noGrp="1"/>
          </p:cNvSpPr>
          <p:nvPr>
            <p:ph type="title"/>
          </p:nvPr>
        </p:nvSpPr>
        <p:spPr>
          <a:xfrm>
            <a:off x="250723" y="7386"/>
            <a:ext cx="8635180" cy="982980"/>
          </a:xfrm>
        </p:spPr>
        <p:txBody>
          <a:bodyPr vert="horz" lIns="91440" tIns="45720" rIns="91440" bIns="45720" rtlCol="0" anchor="ctr">
            <a:normAutofit/>
          </a:bodyPr>
          <a:lstStyle/>
          <a:p>
            <a:r>
              <a:rPr lang="en-US" sz="4000" kern="1200" dirty="0">
                <a:solidFill>
                  <a:schemeClr val="tx1"/>
                </a:solidFill>
                <a:latin typeface="+mj-lt"/>
                <a:ea typeface="+mj-ea"/>
                <a:cs typeface="+mj-cs"/>
              </a:rPr>
              <a:t>Approach</a:t>
            </a:r>
          </a:p>
        </p:txBody>
      </p:sp>
    </p:spTree>
    <p:extLst>
      <p:ext uri="{BB962C8B-B14F-4D97-AF65-F5344CB8AC3E}">
        <p14:creationId xmlns:p14="http://schemas.microsoft.com/office/powerpoint/2010/main" val="238015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8548-725D-6FF7-1D49-41C057C490C6}"/>
              </a:ext>
            </a:extLst>
          </p:cNvPr>
          <p:cNvSpPr>
            <a:spLocks noGrp="1"/>
          </p:cNvSpPr>
          <p:nvPr>
            <p:ph type="title"/>
          </p:nvPr>
        </p:nvSpPr>
        <p:spPr>
          <a:xfrm>
            <a:off x="235973" y="0"/>
            <a:ext cx="8657303" cy="1084492"/>
          </a:xfrm>
        </p:spPr>
        <p:txBody>
          <a:bodyPr anchor="ctr" anchorCtr="0">
            <a:normAutofit/>
          </a:bodyPr>
          <a:lstStyle/>
          <a:p>
            <a:r>
              <a:rPr lang="en-US" sz="4000" dirty="0">
                <a:ea typeface="Calibri Light"/>
                <a:cs typeface="Calibri Light"/>
              </a:rPr>
              <a:t>Tech Stack Used</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9944386"/>
              </p:ext>
            </p:extLst>
          </p:nvPr>
        </p:nvGraphicFramePr>
        <p:xfrm>
          <a:off x="243349" y="1659194"/>
          <a:ext cx="4166420" cy="3577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793121502"/>
              </p:ext>
            </p:extLst>
          </p:nvPr>
        </p:nvGraphicFramePr>
        <p:xfrm>
          <a:off x="2205893" y="1111151"/>
          <a:ext cx="4732214" cy="2566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6" name="Content Placeholder 5">
            <a:extLst>
              <a:ext uri="{FF2B5EF4-FFF2-40B4-BE49-F238E27FC236}">
                <a16:creationId xmlns:a16="http://schemas.microsoft.com/office/drawing/2014/main" id="{12D292D2-7AC4-FFAA-94F2-AF503668130A}"/>
              </a:ext>
            </a:extLst>
          </p:cNvPr>
          <p:cNvGraphicFramePr>
            <a:graphicFrameLocks/>
          </p:cNvGraphicFramePr>
          <p:nvPr>
            <p:extLst>
              <p:ext uri="{D42A27DB-BD31-4B8C-83A1-F6EECF244321}">
                <p14:modId xmlns:p14="http://schemas.microsoft.com/office/powerpoint/2010/main" val="3006190897"/>
              </p:ext>
            </p:extLst>
          </p:nvPr>
        </p:nvGraphicFramePr>
        <p:xfrm>
          <a:off x="4756355" y="1696065"/>
          <a:ext cx="4151671" cy="353920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20609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347" y="2118360"/>
            <a:ext cx="8635181" cy="1432560"/>
          </a:xfrm>
        </p:spPr>
        <p:txBody>
          <a:bodyPr/>
          <a:lstStyle/>
          <a:p>
            <a:r>
              <a:rPr lang="en-US" dirty="0"/>
              <a:t>Case Study 1</a:t>
            </a:r>
            <a:endParaRPr lang="en-IN" dirty="0"/>
          </a:p>
        </p:txBody>
      </p:sp>
    </p:spTree>
    <p:extLst>
      <p:ext uri="{BB962C8B-B14F-4D97-AF65-F5344CB8AC3E}">
        <p14:creationId xmlns:p14="http://schemas.microsoft.com/office/powerpoint/2010/main" val="122982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27F1-4BBF-83C8-C351-7FA76CD98EDD}"/>
              </a:ext>
            </a:extLst>
          </p:cNvPr>
          <p:cNvSpPr>
            <a:spLocks noGrp="1"/>
          </p:cNvSpPr>
          <p:nvPr>
            <p:ph type="title"/>
          </p:nvPr>
        </p:nvSpPr>
        <p:spPr>
          <a:xfrm>
            <a:off x="0" y="0"/>
            <a:ext cx="9144000" cy="973394"/>
          </a:xfrm>
        </p:spPr>
        <p:txBody>
          <a:bodyPr vert="horz" lIns="91440" tIns="45720" rIns="91440" bIns="45720" rtlCol="0" anchor="ctr">
            <a:normAutofit/>
          </a:bodyPr>
          <a:lstStyle/>
          <a:p>
            <a:r>
              <a:rPr lang="en-US" sz="4000" dirty="0"/>
              <a:t>Question 1 - SQL Statement</a:t>
            </a:r>
            <a:endParaRPr lang="en-US" sz="4000" kern="1200" dirty="0"/>
          </a:p>
        </p:txBody>
      </p:sp>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235974" y="931418"/>
            <a:ext cx="8664678" cy="572917"/>
          </a:xfrm>
        </p:spPr>
        <p:txBody>
          <a:bodyPr vert="horz" lIns="91440" tIns="45720" rIns="91440" bIns="45720" rtlCol="0" anchor="t">
            <a:noAutofit/>
          </a:bodyPr>
          <a:lstStyle/>
          <a:p>
            <a:pPr marL="0" indent="0">
              <a:buNone/>
            </a:pPr>
            <a:r>
              <a:rPr lang="en-US" sz="1400" dirty="0">
                <a:ea typeface="Calibri"/>
                <a:cs typeface="Calibri"/>
              </a:rPr>
              <a:t>01) Jobs Reviewed Over Time: Calculate the number of jobs reviewed per hour for each day in November 2020.</a:t>
            </a:r>
          </a:p>
          <a:p>
            <a:pPr marL="0" indent="0">
              <a:buNone/>
            </a:pPr>
            <a:r>
              <a:rPr lang="en-US" sz="1400" dirty="0">
                <a:ea typeface="Calibri"/>
                <a:cs typeface="Calibri"/>
              </a:rPr>
              <a:t>Your Task: Write an SQL query to calculate the number of jobs reviewed per hour for each day in November 2020.</a:t>
            </a:r>
          </a:p>
          <a:p>
            <a:pPr marL="0" indent="0">
              <a:buNone/>
            </a:pPr>
            <a:endParaRPr lang="en-US" sz="1400" dirty="0">
              <a:ea typeface="Calibri"/>
              <a:cs typeface="Calibri"/>
            </a:endParaRPr>
          </a:p>
        </p:txBody>
      </p:sp>
      <p:sp>
        <p:nvSpPr>
          <p:cNvPr id="6" name="Content Placeholder 3">
            <a:extLst>
              <a:ext uri="{FF2B5EF4-FFF2-40B4-BE49-F238E27FC236}">
                <a16:creationId xmlns:a16="http://schemas.microsoft.com/office/drawing/2014/main" id="{1FB630EF-C5B3-809F-8110-3FDC1E0DD33A}"/>
              </a:ext>
            </a:extLst>
          </p:cNvPr>
          <p:cNvSpPr txBox="1">
            <a:spLocks/>
          </p:cNvSpPr>
          <p:nvPr/>
        </p:nvSpPr>
        <p:spPr>
          <a:xfrm>
            <a:off x="237805" y="1515410"/>
            <a:ext cx="8662355" cy="3956471"/>
          </a:xfrm>
          <a:prstGeom prst="rect">
            <a:avLst/>
          </a:prstGeom>
          <a:solidFill>
            <a:schemeClr val="tx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chemeClr val="bg1"/>
                </a:solidFill>
                <a:latin typeface="Lucida Console"/>
                <a:ea typeface="+mn-lt"/>
                <a:cs typeface="+mn-lt"/>
              </a:rPr>
              <a:t>SELECT</a:t>
            </a:r>
            <a:endParaRPr lang="en-US" dirty="0">
              <a:ea typeface="Calibri"/>
              <a:cs typeface="Calibri"/>
            </a:endParaRPr>
          </a:p>
          <a:p>
            <a:pPr marL="0" indent="0">
              <a:lnSpc>
                <a:spcPct val="100000"/>
              </a:lnSpc>
              <a:spcBef>
                <a:spcPts val="0"/>
              </a:spcBef>
              <a:buNone/>
            </a:pPr>
            <a:r>
              <a:rPr lang="en-US" sz="1200" dirty="0">
                <a:solidFill>
                  <a:schemeClr val="bg1"/>
                </a:solidFill>
                <a:latin typeface="Lucida Console"/>
                <a:ea typeface="+mn-lt"/>
                <a:cs typeface="+mn-lt"/>
              </a:rPr>
              <a:t>    CAST(ds AS DATE) AS </a:t>
            </a:r>
            <a:r>
              <a:rPr lang="en-US" sz="1200" dirty="0" err="1">
                <a:solidFill>
                  <a:schemeClr val="bg1"/>
                </a:solidFill>
                <a:latin typeface="Lucida Console"/>
                <a:ea typeface="+mn-lt"/>
                <a:cs typeface="+mn-lt"/>
              </a:rPr>
              <a:t>Job_Date</a:t>
            </a:r>
            <a:r>
              <a:rPr lang="en-US" sz="1200" dirty="0">
                <a:solidFill>
                  <a:schemeClr val="bg1"/>
                </a:solidFill>
                <a:latin typeface="Lucida Console"/>
                <a:ea typeface="+mn-lt"/>
                <a:cs typeface="+mn-lt"/>
              </a:rPr>
              <a:t>,</a:t>
            </a:r>
            <a:endParaRPr lang="en-US" sz="1200">
              <a:solidFill>
                <a:schemeClr val="bg1"/>
              </a:solidFill>
              <a:latin typeface="Lucida Console"/>
            </a:endParaRPr>
          </a:p>
          <a:p>
            <a:pPr marL="0" indent="0">
              <a:lnSpc>
                <a:spcPct val="100000"/>
              </a:lnSpc>
              <a:spcBef>
                <a:spcPts val="0"/>
              </a:spcBef>
              <a:buNone/>
            </a:pPr>
            <a:r>
              <a:rPr lang="en-US" sz="1200" dirty="0">
                <a:solidFill>
                  <a:schemeClr val="bg1"/>
                </a:solidFill>
                <a:latin typeface="Lucida Console"/>
                <a:ea typeface="+mn-lt"/>
                <a:cs typeface="+mn-lt"/>
              </a:rPr>
              <a:t>    COUNT(</a:t>
            </a:r>
            <a:r>
              <a:rPr lang="en-US" sz="1200" err="1">
                <a:solidFill>
                  <a:schemeClr val="bg1"/>
                </a:solidFill>
                <a:latin typeface="Lucida Console"/>
                <a:ea typeface="+mn-lt"/>
                <a:cs typeface="+mn-lt"/>
              </a:rPr>
              <a:t>job_id</a:t>
            </a:r>
            <a:r>
              <a:rPr lang="en-US" sz="1200" dirty="0">
                <a:solidFill>
                  <a:schemeClr val="bg1"/>
                </a:solidFill>
                <a:latin typeface="Lucida Console"/>
                <a:ea typeface="+mn-lt"/>
                <a:cs typeface="+mn-lt"/>
              </a:rPr>
              <a:t>) AS </a:t>
            </a:r>
            <a:r>
              <a:rPr lang="en-US" sz="1200" err="1">
                <a:solidFill>
                  <a:schemeClr val="bg1"/>
                </a:solidFill>
                <a:latin typeface="Lucida Console"/>
                <a:ea typeface="+mn-lt"/>
                <a:cs typeface="+mn-lt"/>
              </a:rPr>
              <a:t>Job_Count</a:t>
            </a:r>
            <a:r>
              <a:rPr lang="en-US" sz="1200" dirty="0">
                <a:solidFill>
                  <a:schemeClr val="bg1"/>
                </a:solidFill>
                <a:latin typeface="Lucida Console"/>
                <a:ea typeface="+mn-lt"/>
                <a:cs typeface="+mn-lt"/>
              </a:rPr>
              <a:t>,</a:t>
            </a:r>
            <a:endParaRPr lang="en-US" sz="1200" dirty="0">
              <a:solidFill>
                <a:schemeClr val="bg1"/>
              </a:solidFill>
              <a:latin typeface="Lucida Console"/>
            </a:endParaRPr>
          </a:p>
          <a:p>
            <a:pPr marL="0" indent="0">
              <a:lnSpc>
                <a:spcPct val="100000"/>
              </a:lnSpc>
              <a:spcBef>
                <a:spcPts val="0"/>
              </a:spcBef>
              <a:buNone/>
            </a:pPr>
            <a:r>
              <a:rPr lang="en-US" sz="1200" dirty="0">
                <a:solidFill>
                  <a:schemeClr val="bg1"/>
                </a:solidFill>
                <a:latin typeface="Lucida Console"/>
                <a:ea typeface="+mn-lt"/>
                <a:cs typeface="+mn-lt"/>
              </a:rPr>
              <a:t>    SUM(</a:t>
            </a:r>
            <a:r>
              <a:rPr lang="en-US" sz="1200" err="1">
                <a:solidFill>
                  <a:schemeClr val="bg1"/>
                </a:solidFill>
                <a:latin typeface="Lucida Console"/>
                <a:ea typeface="+mn-lt"/>
                <a:cs typeface="+mn-lt"/>
              </a:rPr>
              <a:t>time_spent</a:t>
            </a:r>
            <a:r>
              <a:rPr lang="en-US" sz="1200" dirty="0">
                <a:solidFill>
                  <a:schemeClr val="bg1"/>
                </a:solidFill>
                <a:latin typeface="Lucida Console"/>
                <a:ea typeface="+mn-lt"/>
                <a:cs typeface="+mn-lt"/>
              </a:rPr>
              <a:t>)/3600 AS </a:t>
            </a:r>
            <a:r>
              <a:rPr lang="en-US" sz="1200" err="1">
                <a:solidFill>
                  <a:schemeClr val="bg1"/>
                </a:solidFill>
                <a:latin typeface="Lucida Console"/>
                <a:ea typeface="+mn-lt"/>
                <a:cs typeface="+mn-lt"/>
              </a:rPr>
              <a:t>Time_Spent_Hour</a:t>
            </a:r>
            <a:r>
              <a:rPr lang="en-US" sz="1200" dirty="0">
                <a:solidFill>
                  <a:schemeClr val="bg1"/>
                </a:solidFill>
                <a:latin typeface="Lucida Console"/>
                <a:ea typeface="+mn-lt"/>
                <a:cs typeface="+mn-lt"/>
              </a:rPr>
              <a:t>,</a:t>
            </a:r>
            <a:endParaRPr lang="en-US" sz="1200" dirty="0">
              <a:solidFill>
                <a:schemeClr val="bg1"/>
              </a:solidFill>
              <a:latin typeface="Lucida Console"/>
            </a:endParaRPr>
          </a:p>
          <a:p>
            <a:pPr marL="0" indent="0">
              <a:lnSpc>
                <a:spcPct val="100000"/>
              </a:lnSpc>
              <a:spcBef>
                <a:spcPts val="0"/>
              </a:spcBef>
              <a:buNone/>
            </a:pPr>
            <a:r>
              <a:rPr lang="en-US" sz="1200" dirty="0">
                <a:solidFill>
                  <a:schemeClr val="bg1"/>
                </a:solidFill>
                <a:latin typeface="Lucida Console"/>
                <a:ea typeface="+mn-lt"/>
                <a:cs typeface="+mn-lt"/>
              </a:rPr>
              <a:t>    ROUND(COUNT(</a:t>
            </a:r>
            <a:r>
              <a:rPr lang="en-US" sz="1200" err="1">
                <a:solidFill>
                  <a:schemeClr val="bg1"/>
                </a:solidFill>
                <a:latin typeface="Lucida Console"/>
                <a:ea typeface="+mn-lt"/>
                <a:cs typeface="+mn-lt"/>
              </a:rPr>
              <a:t>job_id</a:t>
            </a:r>
            <a:r>
              <a:rPr lang="en-US" sz="1200" dirty="0">
                <a:solidFill>
                  <a:schemeClr val="bg1"/>
                </a:solidFill>
                <a:latin typeface="Lucida Console"/>
                <a:ea typeface="+mn-lt"/>
                <a:cs typeface="+mn-lt"/>
              </a:rPr>
              <a:t>)/(SUM(</a:t>
            </a:r>
            <a:r>
              <a:rPr lang="en-US" sz="1200" err="1">
                <a:solidFill>
                  <a:schemeClr val="bg1"/>
                </a:solidFill>
                <a:latin typeface="Lucida Console"/>
                <a:ea typeface="+mn-lt"/>
                <a:cs typeface="+mn-lt"/>
              </a:rPr>
              <a:t>time_spent</a:t>
            </a:r>
            <a:r>
              <a:rPr lang="en-US" sz="1200" dirty="0">
                <a:solidFill>
                  <a:schemeClr val="bg1"/>
                </a:solidFill>
                <a:latin typeface="Lucida Console"/>
                <a:ea typeface="+mn-lt"/>
                <a:cs typeface="+mn-lt"/>
              </a:rPr>
              <a:t>)/3600)) AS </a:t>
            </a:r>
            <a:r>
              <a:rPr lang="en-US" sz="1200" err="1">
                <a:solidFill>
                  <a:schemeClr val="bg1"/>
                </a:solidFill>
                <a:latin typeface="Lucida Console"/>
                <a:ea typeface="+mn-lt"/>
                <a:cs typeface="+mn-lt"/>
              </a:rPr>
              <a:t>Jobs_Reviewed_Hour_Day</a:t>
            </a:r>
            <a:endParaRPr lang="en-US" sz="1200" err="1">
              <a:solidFill>
                <a:schemeClr val="bg1"/>
              </a:solidFill>
              <a:latin typeface="Lucida Console"/>
            </a:endParaRPr>
          </a:p>
          <a:p>
            <a:pPr marL="0" indent="0">
              <a:lnSpc>
                <a:spcPct val="100000"/>
              </a:lnSpc>
              <a:spcBef>
                <a:spcPts val="0"/>
              </a:spcBef>
              <a:buNone/>
            </a:pPr>
            <a:r>
              <a:rPr lang="en-US" sz="1200" dirty="0">
                <a:solidFill>
                  <a:schemeClr val="bg1"/>
                </a:solidFill>
                <a:latin typeface="Lucida Console" panose="020B0609040504020204" pitchFamily="49" charset="0"/>
                <a:ea typeface="+mn-lt"/>
                <a:cs typeface="+mn-lt"/>
              </a:rPr>
              <a:t>FROM</a:t>
            </a:r>
            <a:endParaRPr lang="en-US" sz="1200" dirty="0">
              <a:solidFill>
                <a:schemeClr val="bg1"/>
              </a:solidFill>
              <a:latin typeface="Lucida Console" panose="020B0609040504020204" pitchFamily="49" charset="0"/>
            </a:endParaRPr>
          </a:p>
          <a:p>
            <a:pPr marL="0" indent="0">
              <a:lnSpc>
                <a:spcPct val="100000"/>
              </a:lnSpc>
              <a:spcBef>
                <a:spcPts val="0"/>
              </a:spcBef>
              <a:buNone/>
            </a:pPr>
            <a:r>
              <a:rPr lang="en-US" sz="1200" dirty="0">
                <a:solidFill>
                  <a:schemeClr val="bg1"/>
                </a:solidFill>
                <a:latin typeface="Lucida Console"/>
                <a:ea typeface="+mn-lt"/>
                <a:cs typeface="+mn-lt"/>
              </a:rPr>
              <a:t>    </a:t>
            </a:r>
            <a:r>
              <a:rPr lang="en-US" sz="1200" err="1">
                <a:solidFill>
                  <a:schemeClr val="bg1"/>
                </a:solidFill>
                <a:latin typeface="Lucida Console"/>
                <a:ea typeface="+mn-lt"/>
                <a:cs typeface="+mn-lt"/>
              </a:rPr>
              <a:t>job_data</a:t>
            </a:r>
            <a:endParaRPr lang="en-US" sz="1200" err="1">
              <a:solidFill>
                <a:schemeClr val="bg1"/>
              </a:solidFill>
              <a:latin typeface="Lucida Console"/>
            </a:endParaRPr>
          </a:p>
          <a:p>
            <a:pPr marL="0" indent="0">
              <a:lnSpc>
                <a:spcPct val="100000"/>
              </a:lnSpc>
              <a:spcBef>
                <a:spcPts val="0"/>
              </a:spcBef>
              <a:buNone/>
            </a:pPr>
            <a:r>
              <a:rPr lang="en-US" sz="1200" dirty="0">
                <a:solidFill>
                  <a:schemeClr val="bg1"/>
                </a:solidFill>
                <a:latin typeface="Lucida Console" panose="020B0609040504020204" pitchFamily="49" charset="0"/>
                <a:ea typeface="+mn-lt"/>
                <a:cs typeface="+mn-lt"/>
              </a:rPr>
              <a:t>WHERE</a:t>
            </a:r>
            <a:endParaRPr lang="en-US" sz="1200" dirty="0">
              <a:solidFill>
                <a:schemeClr val="bg1"/>
              </a:solidFill>
              <a:latin typeface="Lucida Console" panose="020B0609040504020204" pitchFamily="49" charset="0"/>
            </a:endParaRPr>
          </a:p>
          <a:p>
            <a:pPr marL="0" indent="0">
              <a:lnSpc>
                <a:spcPct val="100000"/>
              </a:lnSpc>
              <a:spcBef>
                <a:spcPts val="0"/>
              </a:spcBef>
              <a:buNone/>
            </a:pPr>
            <a:r>
              <a:rPr lang="en-US" sz="1200" dirty="0">
                <a:solidFill>
                  <a:schemeClr val="bg1"/>
                </a:solidFill>
                <a:latin typeface="Lucida Console"/>
                <a:ea typeface="+mn-lt"/>
                <a:cs typeface="+mn-lt"/>
              </a:rPr>
              <a:t>    CAST(ds AS DATE) &gt;= '2020/11/01' AND CAST(ds AS DATE) &lt;= '2020/11/30'</a:t>
            </a:r>
            <a:endParaRPr lang="en-US" sz="1200" dirty="0">
              <a:solidFill>
                <a:schemeClr val="bg1"/>
              </a:solidFill>
              <a:latin typeface="Lucida Console"/>
            </a:endParaRPr>
          </a:p>
          <a:p>
            <a:pPr marL="0" indent="0">
              <a:lnSpc>
                <a:spcPct val="100000"/>
              </a:lnSpc>
              <a:spcBef>
                <a:spcPts val="0"/>
              </a:spcBef>
              <a:buNone/>
            </a:pPr>
            <a:r>
              <a:rPr lang="en-US" sz="1200" dirty="0">
                <a:solidFill>
                  <a:schemeClr val="bg1"/>
                </a:solidFill>
                <a:latin typeface="Lucida Console"/>
                <a:ea typeface="+mn-lt"/>
                <a:cs typeface="+mn-lt"/>
              </a:rPr>
              <a:t>GROUP BY </a:t>
            </a:r>
            <a:r>
              <a:rPr lang="en-US" sz="1200" err="1">
                <a:solidFill>
                  <a:schemeClr val="bg1"/>
                </a:solidFill>
                <a:latin typeface="Lucida Console"/>
                <a:ea typeface="+mn-lt"/>
                <a:cs typeface="+mn-lt"/>
              </a:rPr>
              <a:t>Job_Date</a:t>
            </a:r>
            <a:endParaRPr lang="en-US" sz="1200">
              <a:solidFill>
                <a:schemeClr val="bg1"/>
              </a:solidFill>
              <a:latin typeface="Lucida Console"/>
              <a:ea typeface="+mn-lt"/>
              <a:cs typeface="+mn-lt"/>
            </a:endParaRPr>
          </a:p>
          <a:p>
            <a:pPr marL="0" indent="0">
              <a:lnSpc>
                <a:spcPct val="100000"/>
              </a:lnSpc>
              <a:spcBef>
                <a:spcPts val="0"/>
              </a:spcBef>
              <a:buNone/>
            </a:pPr>
            <a:r>
              <a:rPr lang="en-US" sz="1200" dirty="0">
                <a:solidFill>
                  <a:schemeClr val="bg1"/>
                </a:solidFill>
                <a:latin typeface="Lucida Console"/>
                <a:ea typeface="+mn-lt"/>
                <a:cs typeface="+mn-lt"/>
              </a:rPr>
              <a:t>ORDER BY </a:t>
            </a:r>
            <a:r>
              <a:rPr lang="en-US" sz="1200" err="1">
                <a:solidFill>
                  <a:schemeClr val="bg1"/>
                </a:solidFill>
                <a:latin typeface="Lucida Console"/>
                <a:ea typeface="+mn-lt"/>
                <a:cs typeface="+mn-lt"/>
              </a:rPr>
              <a:t>Job_Date</a:t>
            </a:r>
            <a:r>
              <a:rPr lang="en-US" sz="1200" dirty="0">
                <a:solidFill>
                  <a:schemeClr val="bg1"/>
                </a:solidFill>
                <a:latin typeface="Lucida Console"/>
                <a:ea typeface="+mn-lt"/>
                <a:cs typeface="+mn-lt"/>
              </a:rPr>
              <a:t>;</a:t>
            </a:r>
            <a:endParaRPr lang="en-US" sz="1200" dirty="0">
              <a:solidFill>
                <a:schemeClr val="bg1"/>
              </a:solidFill>
              <a:latin typeface="Lucida Console"/>
            </a:endParaRPr>
          </a:p>
        </p:txBody>
      </p:sp>
      <p:pic>
        <p:nvPicPr>
          <p:cNvPr id="3" name="Picture 2" descr="A screenshot of a computer&#10;&#10;Description automatically generated">
            <a:extLst>
              <a:ext uri="{FF2B5EF4-FFF2-40B4-BE49-F238E27FC236}">
                <a16:creationId xmlns:a16="http://schemas.microsoft.com/office/drawing/2014/main" id="{A852B12D-CAC3-DE11-37CD-4E1EB1416822}"/>
              </a:ext>
            </a:extLst>
          </p:cNvPr>
          <p:cNvPicPr>
            <a:picLocks noChangeAspect="1"/>
          </p:cNvPicPr>
          <p:nvPr/>
        </p:nvPicPr>
        <p:blipFill>
          <a:blip r:embed="rId2"/>
          <a:stretch>
            <a:fillRect/>
          </a:stretch>
        </p:blipFill>
        <p:spPr>
          <a:xfrm>
            <a:off x="3628817" y="3571875"/>
            <a:ext cx="5270275" cy="1900309"/>
          </a:xfrm>
          <a:prstGeom prst="rect">
            <a:avLst/>
          </a:prstGeom>
        </p:spPr>
      </p:pic>
    </p:spTree>
    <p:extLst>
      <p:ext uri="{BB962C8B-B14F-4D97-AF65-F5344CB8AC3E}">
        <p14:creationId xmlns:p14="http://schemas.microsoft.com/office/powerpoint/2010/main" val="1211756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TotalTime>
  <Words>1320</Words>
  <Application>Microsoft Office PowerPoint</Application>
  <PresentationFormat>On-screen Show (16:10)</PresentationFormat>
  <Paragraphs>257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Operation and Metric Analytics</vt:lpstr>
      <vt:lpstr>Content</vt:lpstr>
      <vt:lpstr>Project Description</vt:lpstr>
      <vt:lpstr>Project Description</vt:lpstr>
      <vt:lpstr>Approach</vt:lpstr>
      <vt:lpstr>Approach</vt:lpstr>
      <vt:lpstr>Tech Stack Used</vt:lpstr>
      <vt:lpstr>Case Study 1</vt:lpstr>
      <vt:lpstr>Question 1 - SQL Statement</vt:lpstr>
      <vt:lpstr>Question 1 - Insights</vt:lpstr>
      <vt:lpstr>Question 2 - SQL Statement</vt:lpstr>
      <vt:lpstr>Question 2 - Insights</vt:lpstr>
      <vt:lpstr>Question 2 - Insights</vt:lpstr>
      <vt:lpstr>Question 3 - SQL Statement</vt:lpstr>
      <vt:lpstr>Question 3 - Insights</vt:lpstr>
      <vt:lpstr>Question 4 - SQL Statement</vt:lpstr>
      <vt:lpstr>Question 4 - Insights</vt:lpstr>
      <vt:lpstr>Case Study 2</vt:lpstr>
      <vt:lpstr>Question 1 - SQL Statement</vt:lpstr>
      <vt:lpstr>Question 1 - Insights</vt:lpstr>
      <vt:lpstr>Question 2 - SQL Statement</vt:lpstr>
      <vt:lpstr>Question 2 - Insights</vt:lpstr>
      <vt:lpstr>Question 3 - SQL Statement</vt:lpstr>
      <vt:lpstr>Question 3 - SQL Statement (Continued)</vt:lpstr>
      <vt:lpstr>Question 3 - Insights</vt:lpstr>
      <vt:lpstr>Question 4 - SQL Statement</vt:lpstr>
      <vt:lpstr>Question 4 - SQL Statement (Continued)</vt:lpstr>
      <vt:lpstr>Question 4 - Insights</vt:lpstr>
      <vt:lpstr>Question 5 - SQL Statement</vt:lpstr>
      <vt:lpstr>Question 5 - SQL Statement (Continued)</vt:lpstr>
      <vt:lpstr>Question 5 - Insights</vt:lpstr>
      <vt:lpstr>Question 5 – Insights 2</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Stan Pereira</cp:lastModifiedBy>
  <cp:revision>991</cp:revision>
  <dcterms:created xsi:type="dcterms:W3CDTF">2023-10-21T04:35:18Z</dcterms:created>
  <dcterms:modified xsi:type="dcterms:W3CDTF">2023-10-27T16:15:29Z</dcterms:modified>
</cp:coreProperties>
</file>