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1" r:id="rId5"/>
    <p:sldId id="260" r:id="rId6"/>
    <p:sldId id="263" r:id="rId7"/>
    <p:sldId id="274" r:id="rId8"/>
    <p:sldId id="264" r:id="rId9"/>
    <p:sldId id="292" r:id="rId10"/>
    <p:sldId id="293" r:id="rId11"/>
    <p:sldId id="294" r:id="rId12"/>
    <p:sldId id="295" r:id="rId13"/>
    <p:sldId id="296" r:id="rId14"/>
    <p:sldId id="297" r:id="rId15"/>
    <p:sldId id="291" r:id="rId16"/>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9258A-9828-44BF-A8E8-6B6E204487DA}" v="2" dt="2023-11-02T15:14:19.943"/>
    <p1510:client id="{1553FF80-F423-4337-9AA3-760B3AC5CE0A}" v="2481" dt="2023-10-21T07:15:29.708"/>
    <p1510:client id="{1C81E047-6CB4-4EE4-929C-2B0F21298915}" v="114" dt="2023-10-23T04:01:59.686"/>
    <p1510:client id="{2264C7AC-24BB-4EBD-B518-DB499E7DEA29}" v="17" dt="2023-10-27T12:02:14.491"/>
    <p1510:client id="{2FE54AC6-B0C4-417B-8923-34BA2CD4A05F}" v="88" dt="2023-10-27T12:16:02.848"/>
    <p1510:client id="{4D09E669-A5FE-426A-B088-6C54B8B1C793}" v="82" dt="2023-10-22T05:53:22.360"/>
    <p1510:client id="{5D9FBD22-3FB9-4FC7-BCD7-701A62547BF0}" v="1" dt="2023-10-23T13:46:20.239"/>
    <p1510:client id="{75C185BA-5D1C-4387-87B5-940422C087C2}" v="5" dt="2023-10-23T04:38:35.107"/>
    <p1510:client id="{7A81A912-D917-4E01-810D-CF0D7F4F94C3}" v="135" dt="2023-10-23T06:11:00.616"/>
    <p1510:client id="{8D1598D3-BFDD-42A2-B945-FEB653248366}" v="419" dt="2023-10-22T20:32:10.490"/>
    <p1510:client id="{92989F4E-8EDE-43A7-8B39-A47E5B86BD05}" v="276" dt="2023-10-27T16:15:24.335"/>
    <p1510:client id="{9357A45B-6FBD-405E-8714-0382E83B2A88}" v="54" dt="2023-10-21T14:19:49.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100" d="100"/>
          <a:sy n="100" d="100"/>
        </p:scale>
        <p:origin x="-725" y="-134"/>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Pereira" userId="396ce2b3d5da47b8" providerId="Windows Live" clId="Web-{92989F4E-8EDE-43A7-8B39-A47E5B86BD05}"/>
    <pc:docChg chg="modSld sldOrd">
      <pc:chgData name="Stan Pereira" userId="396ce2b3d5da47b8" providerId="Windows Live" clId="Web-{92989F4E-8EDE-43A7-8B39-A47E5B86BD05}" dt="2023-10-27T16:15:24.335" v="292"/>
      <pc:docMkLst>
        <pc:docMk/>
      </pc:docMkLst>
      <pc:sldChg chg="modSp">
        <pc:chgData name="Stan Pereira" userId="396ce2b3d5da47b8" providerId="Windows Live" clId="Web-{92989F4E-8EDE-43A7-8B39-A47E5B86BD05}" dt="2023-10-27T15:54:06.647" v="4" actId="20577"/>
        <pc:sldMkLst>
          <pc:docMk/>
          <pc:sldMk cId="3865360672" sldId="259"/>
        </pc:sldMkLst>
        <pc:graphicFrameChg chg="modGraphic">
          <ac:chgData name="Stan Pereira" userId="396ce2b3d5da47b8" providerId="Windows Live" clId="Web-{92989F4E-8EDE-43A7-8B39-A47E5B86BD05}" dt="2023-10-27T15:54:06.647" v="4" actId="20577"/>
          <ac:graphicFrameMkLst>
            <pc:docMk/>
            <pc:sldMk cId="3865360672" sldId="259"/>
            <ac:graphicFrameMk id="8" creationId="{00000000-0000-0000-0000-000000000000}"/>
          </ac:graphicFrameMkLst>
        </pc:graphicFrameChg>
      </pc:sldChg>
      <pc:sldChg chg="modSp">
        <pc:chgData name="Stan Pereira" userId="396ce2b3d5da47b8" providerId="Windows Live" clId="Web-{92989F4E-8EDE-43A7-8B39-A47E5B86BD05}" dt="2023-10-27T15:54:55.883" v="18" actId="20577"/>
        <pc:sldMkLst>
          <pc:docMk/>
          <pc:sldMk cId="1973658590" sldId="260"/>
        </pc:sldMkLst>
        <pc:graphicFrameChg chg="modGraphic">
          <ac:chgData name="Stan Pereira" userId="396ce2b3d5da47b8" providerId="Windows Live" clId="Web-{92989F4E-8EDE-43A7-8B39-A47E5B86BD05}" dt="2023-10-27T15:54:55.883" v="18" actId="20577"/>
          <ac:graphicFrameMkLst>
            <pc:docMk/>
            <pc:sldMk cId="1973658590" sldId="260"/>
            <ac:graphicFrameMk id="60" creationId="{7C60B523-3DD9-9CA8-68C7-8DB57AB8523B}"/>
          </ac:graphicFrameMkLst>
        </pc:graphicFrameChg>
      </pc:sldChg>
      <pc:sldChg chg="modSp">
        <pc:chgData name="Stan Pereira" userId="396ce2b3d5da47b8" providerId="Windows Live" clId="Web-{92989F4E-8EDE-43A7-8B39-A47E5B86BD05}" dt="2023-10-27T16:02:08.831" v="155" actId="20577"/>
        <pc:sldMkLst>
          <pc:docMk/>
          <pc:sldMk cId="2380154305" sldId="261"/>
        </pc:sldMkLst>
        <pc:spChg chg="mod">
          <ac:chgData name="Stan Pereira" userId="396ce2b3d5da47b8" providerId="Windows Live" clId="Web-{92989F4E-8EDE-43A7-8B39-A47E5B86BD05}" dt="2023-10-27T16:02:08.831" v="155" actId="20577"/>
          <ac:spMkLst>
            <pc:docMk/>
            <pc:sldMk cId="2380154305" sldId="261"/>
            <ac:spMk id="3" creationId="{12E50331-31BB-3703-8C24-A17B1366699C}"/>
          </ac:spMkLst>
        </pc:spChg>
      </pc:sldChg>
      <pc:sldChg chg="modSp">
        <pc:chgData name="Stan Pereira" userId="396ce2b3d5da47b8" providerId="Windows Live" clId="Web-{92989F4E-8EDE-43A7-8B39-A47E5B86BD05}" dt="2023-10-27T16:06:34.807" v="180" actId="20577"/>
        <pc:sldMkLst>
          <pc:docMk/>
          <pc:sldMk cId="1211756238" sldId="264"/>
        </pc:sldMkLst>
        <pc:spChg chg="mod">
          <ac:chgData name="Stan Pereira" userId="396ce2b3d5da47b8" providerId="Windows Live" clId="Web-{92989F4E-8EDE-43A7-8B39-A47E5B86BD05}" dt="2023-10-27T16:06:34.807" v="180" actId="20577"/>
          <ac:spMkLst>
            <pc:docMk/>
            <pc:sldMk cId="1211756238" sldId="264"/>
            <ac:spMk id="6" creationId="{1FB630EF-C5B3-809F-8110-3FDC1E0DD33A}"/>
          </ac:spMkLst>
        </pc:spChg>
        <pc:picChg chg="mod">
          <ac:chgData name="Stan Pereira" userId="396ce2b3d5da47b8" providerId="Windows Live" clId="Web-{92989F4E-8EDE-43A7-8B39-A47E5B86BD05}" dt="2023-10-27T16:04:51.398" v="162" actId="14100"/>
          <ac:picMkLst>
            <pc:docMk/>
            <pc:sldMk cId="1211756238" sldId="264"/>
            <ac:picMk id="3" creationId="{A852B12D-CAC3-DE11-37CD-4E1EB1416822}"/>
          </ac:picMkLst>
        </pc:picChg>
      </pc:sldChg>
      <pc:sldChg chg="modSp">
        <pc:chgData name="Stan Pereira" userId="396ce2b3d5da47b8" providerId="Windows Live" clId="Web-{92989F4E-8EDE-43A7-8B39-A47E5B86BD05}" dt="2023-10-27T16:07:39.589" v="190" actId="20577"/>
        <pc:sldMkLst>
          <pc:docMk/>
          <pc:sldMk cId="1754438703" sldId="266"/>
        </pc:sldMkLst>
        <pc:spChg chg="mod">
          <ac:chgData name="Stan Pereira" userId="396ce2b3d5da47b8" providerId="Windows Live" clId="Web-{92989F4E-8EDE-43A7-8B39-A47E5B86BD05}" dt="2023-10-27T16:07:39.589" v="190" actId="20577"/>
          <ac:spMkLst>
            <pc:docMk/>
            <pc:sldMk cId="1754438703" sldId="266"/>
            <ac:spMk id="6" creationId="{1FB630EF-C5B3-809F-8110-3FDC1E0DD33A}"/>
          </ac:spMkLst>
        </pc:spChg>
      </pc:sldChg>
      <pc:sldChg chg="modSp">
        <pc:chgData name="Stan Pereira" userId="396ce2b3d5da47b8" providerId="Windows Live" clId="Web-{92989F4E-8EDE-43A7-8B39-A47E5B86BD05}" dt="2023-10-27T16:09:32.686" v="218" actId="20577"/>
        <pc:sldMkLst>
          <pc:docMk/>
          <pc:sldMk cId="2053266467" sldId="267"/>
        </pc:sldMkLst>
        <pc:spChg chg="mod">
          <ac:chgData name="Stan Pereira" userId="396ce2b3d5da47b8" providerId="Windows Live" clId="Web-{92989F4E-8EDE-43A7-8B39-A47E5B86BD05}" dt="2023-10-27T16:09:32.686" v="218" actId="20577"/>
          <ac:spMkLst>
            <pc:docMk/>
            <pc:sldMk cId="2053266467" sldId="267"/>
            <ac:spMk id="6" creationId="{1FB630EF-C5B3-809F-8110-3FDC1E0DD33A}"/>
          </ac:spMkLst>
        </pc:spChg>
        <pc:picChg chg="mod">
          <ac:chgData name="Stan Pereira" userId="396ce2b3d5da47b8" providerId="Windows Live" clId="Web-{92989F4E-8EDE-43A7-8B39-A47E5B86BD05}" dt="2023-10-27T16:07:58.840" v="193" actId="14100"/>
          <ac:picMkLst>
            <pc:docMk/>
            <pc:sldMk cId="2053266467" sldId="267"/>
            <ac:picMk id="5" creationId="{DA71C25D-5B09-379D-2D6F-06BF9A905BB2}"/>
          </ac:picMkLst>
        </pc:picChg>
      </pc:sldChg>
      <pc:sldChg chg="ord">
        <pc:chgData name="Stan Pereira" userId="396ce2b3d5da47b8" providerId="Windows Live" clId="Web-{92989F4E-8EDE-43A7-8B39-A47E5B86BD05}" dt="2023-10-27T16:06:45.416" v="182"/>
        <pc:sldMkLst>
          <pc:docMk/>
          <pc:sldMk cId="994134414" sldId="270"/>
        </pc:sldMkLst>
      </pc:sldChg>
      <pc:sldChg chg="addSp delSp modSp">
        <pc:chgData name="Stan Pereira" userId="396ce2b3d5da47b8" providerId="Windows Live" clId="Web-{92989F4E-8EDE-43A7-8B39-A47E5B86BD05}" dt="2023-10-27T16:15:24.335" v="292"/>
        <pc:sldMkLst>
          <pc:docMk/>
          <pc:sldMk cId="3799619954" sldId="272"/>
        </pc:sldMkLst>
        <pc:spChg chg="add mod ord">
          <ac:chgData name="Stan Pereira" userId="396ce2b3d5da47b8" providerId="Windows Live" clId="Web-{92989F4E-8EDE-43A7-8B39-A47E5B86BD05}" dt="2023-10-27T16:15:24.335" v="292"/>
          <ac:spMkLst>
            <pc:docMk/>
            <pc:sldMk cId="3799619954" sldId="272"/>
            <ac:spMk id="2" creationId="{25B7E770-B70B-00BF-9A8C-6692B198E1B2}"/>
          </ac:spMkLst>
        </pc:spChg>
        <pc:spChg chg="del mod">
          <ac:chgData name="Stan Pereira" userId="396ce2b3d5da47b8" providerId="Windows Live" clId="Web-{92989F4E-8EDE-43A7-8B39-A47E5B86BD05}" dt="2023-10-27T16:13:42.582" v="279"/>
          <ac:spMkLst>
            <pc:docMk/>
            <pc:sldMk cId="3799619954" sldId="272"/>
            <ac:spMk id="4" creationId="{BCF1DBD9-370A-B46F-A5F8-256FC14565D4}"/>
          </ac:spMkLst>
        </pc:spChg>
      </pc:sldChg>
      <pc:sldChg chg="modSp">
        <pc:chgData name="Stan Pereira" userId="396ce2b3d5da47b8" providerId="Windows Live" clId="Web-{92989F4E-8EDE-43A7-8B39-A47E5B86BD05}" dt="2023-10-27T16:11:10.673" v="267" actId="20577"/>
        <pc:sldMkLst>
          <pc:docMk/>
          <pc:sldMk cId="482069013" sldId="278"/>
        </pc:sldMkLst>
        <pc:spChg chg="mod">
          <ac:chgData name="Stan Pereira" userId="396ce2b3d5da47b8" providerId="Windows Live" clId="Web-{92989F4E-8EDE-43A7-8B39-A47E5B86BD05}" dt="2023-10-27T16:11:10.673" v="267" actId="20577"/>
          <ac:spMkLst>
            <pc:docMk/>
            <pc:sldMk cId="482069013" sldId="278"/>
            <ac:spMk id="6" creationId="{1FB630EF-C5B3-809F-8110-3FDC1E0DD33A}"/>
          </ac:spMkLst>
        </pc:spChg>
      </pc:sldChg>
      <pc:sldChg chg="modSp">
        <pc:chgData name="Stan Pereira" userId="396ce2b3d5da47b8" providerId="Windows Live" clId="Web-{92989F4E-8EDE-43A7-8B39-A47E5B86BD05}" dt="2023-10-27T16:11:33.064" v="272" actId="20577"/>
        <pc:sldMkLst>
          <pc:docMk/>
          <pc:sldMk cId="3172741677" sldId="280"/>
        </pc:sldMkLst>
        <pc:spChg chg="mod">
          <ac:chgData name="Stan Pereira" userId="396ce2b3d5da47b8" providerId="Windows Live" clId="Web-{92989F4E-8EDE-43A7-8B39-A47E5B86BD05}" dt="2023-10-27T16:11:33.064" v="272" actId="20577"/>
          <ac:spMkLst>
            <pc:docMk/>
            <pc:sldMk cId="3172741677" sldId="280"/>
            <ac:spMk id="6" creationId="{1FB630EF-C5B3-809F-8110-3FDC1E0DD33A}"/>
          </ac:spMkLst>
        </pc:spChg>
      </pc:sldChg>
      <pc:sldChg chg="modSp">
        <pc:chgData name="Stan Pereira" userId="396ce2b3d5da47b8" providerId="Windows Live" clId="Web-{92989F4E-8EDE-43A7-8B39-A47E5B86BD05}" dt="2023-10-27T16:12:22.581" v="275" actId="20577"/>
        <pc:sldMkLst>
          <pc:docMk/>
          <pc:sldMk cId="665655329" sldId="286"/>
        </pc:sldMkLst>
        <pc:spChg chg="mod">
          <ac:chgData name="Stan Pereira" userId="396ce2b3d5da47b8" providerId="Windows Live" clId="Web-{92989F4E-8EDE-43A7-8B39-A47E5B86BD05}" dt="2023-10-27T16:12:22.581" v="275" actId="20577"/>
          <ac:spMkLst>
            <pc:docMk/>
            <pc:sldMk cId="665655329" sldId="286"/>
            <ac:spMk id="6" creationId="{1FB630EF-C5B3-809F-8110-3FDC1E0DD33A}"/>
          </ac:spMkLst>
        </pc:spChg>
      </pc:sldChg>
    </pc:docChg>
  </pc:docChgLst>
  <pc:docChgLst>
    <pc:chgData name="Stan Pereira" userId="396ce2b3d5da47b8" providerId="Windows Live" clId="Web-{1C81E047-6CB4-4EE4-929C-2B0F21298915}"/>
    <pc:docChg chg="addSld modSld">
      <pc:chgData name="Stan Pereira" userId="396ce2b3d5da47b8" providerId="Windows Live" clId="Web-{1C81E047-6CB4-4EE4-929C-2B0F21298915}" dt="2023-10-23T04:01:59.686" v="115" actId="20577"/>
      <pc:docMkLst>
        <pc:docMk/>
      </pc:docMkLst>
      <pc:sldChg chg="delAnim">
        <pc:chgData name="Stan Pereira" userId="396ce2b3d5da47b8" providerId="Windows Live" clId="Web-{1C81E047-6CB4-4EE4-929C-2B0F21298915}" dt="2023-10-23T03:55:32.174" v="2"/>
        <pc:sldMkLst>
          <pc:docMk/>
          <pc:sldMk cId="109857222" sldId="256"/>
        </pc:sldMkLst>
      </pc:sldChg>
      <pc:sldChg chg="modSp delAnim">
        <pc:chgData name="Stan Pereira" userId="396ce2b3d5da47b8" providerId="Windows Live" clId="Web-{1C81E047-6CB4-4EE4-929C-2B0F21298915}" dt="2023-10-23T03:56:57.817" v="14" actId="20577"/>
        <pc:sldMkLst>
          <pc:docMk/>
          <pc:sldMk cId="1211756238" sldId="264"/>
        </pc:sldMkLst>
        <pc:spChg chg="mod">
          <ac:chgData name="Stan Pereira" userId="396ce2b3d5da47b8" providerId="Windows Live" clId="Web-{1C81E047-6CB4-4EE4-929C-2B0F21298915}" dt="2023-10-23T03:56:57.817" v="14" actId="20577"/>
          <ac:spMkLst>
            <pc:docMk/>
            <pc:sldMk cId="1211756238" sldId="264"/>
            <ac:spMk id="2" creationId="{F64227F1-4BBF-83C8-C351-7FA76CD98EDD}"/>
          </ac:spMkLst>
        </pc:spChg>
      </pc:sldChg>
      <pc:sldChg chg="delAnim">
        <pc:chgData name="Stan Pereira" userId="396ce2b3d5da47b8" providerId="Windows Live" clId="Web-{1C81E047-6CB4-4EE4-929C-2B0F21298915}" dt="2023-10-23T03:55:49.534" v="4"/>
        <pc:sldMkLst>
          <pc:docMk/>
          <pc:sldMk cId="894468809" sldId="265"/>
        </pc:sldMkLst>
      </pc:sldChg>
      <pc:sldChg chg="delAnim">
        <pc:chgData name="Stan Pereira" userId="396ce2b3d5da47b8" providerId="Windows Live" clId="Web-{1C81E047-6CB4-4EE4-929C-2B0F21298915}" dt="2023-10-23T03:56:00.675" v="6"/>
        <pc:sldMkLst>
          <pc:docMk/>
          <pc:sldMk cId="1754438703" sldId="266"/>
        </pc:sldMkLst>
      </pc:sldChg>
      <pc:sldChg chg="delAnim">
        <pc:chgData name="Stan Pereira" userId="396ce2b3d5da47b8" providerId="Windows Live" clId="Web-{1C81E047-6CB4-4EE4-929C-2B0F21298915}" dt="2023-10-23T03:56:06.769" v="7"/>
        <pc:sldMkLst>
          <pc:docMk/>
          <pc:sldMk cId="2053266467" sldId="267"/>
        </pc:sldMkLst>
      </pc:sldChg>
      <pc:sldChg chg="delAnim">
        <pc:chgData name="Stan Pereira" userId="396ce2b3d5da47b8" providerId="Windows Live" clId="Web-{1C81E047-6CB4-4EE4-929C-2B0F21298915}" dt="2023-10-23T03:55:57.284" v="5"/>
        <pc:sldMkLst>
          <pc:docMk/>
          <pc:sldMk cId="3659955182" sldId="268"/>
        </pc:sldMkLst>
      </pc:sldChg>
      <pc:sldChg chg="delAnim">
        <pc:chgData name="Stan Pereira" userId="396ce2b3d5da47b8" providerId="Windows Live" clId="Web-{1C81E047-6CB4-4EE4-929C-2B0F21298915}" dt="2023-10-23T03:56:09.206" v="8"/>
        <pc:sldMkLst>
          <pc:docMk/>
          <pc:sldMk cId="242708318" sldId="269"/>
        </pc:sldMkLst>
      </pc:sldChg>
      <pc:sldChg chg="addSp delSp modSp new mod modClrScheme chgLayout">
        <pc:chgData name="Stan Pereira" userId="396ce2b3d5da47b8" providerId="Windows Live" clId="Web-{1C81E047-6CB4-4EE4-929C-2B0F21298915}" dt="2023-10-23T04:01:59.686" v="115" actId="20577"/>
        <pc:sldMkLst>
          <pc:docMk/>
          <pc:sldMk cId="994134414" sldId="270"/>
        </pc:sldMkLst>
        <pc:spChg chg="mod ord">
          <ac:chgData name="Stan Pereira" userId="396ce2b3d5da47b8" providerId="Windows Live" clId="Web-{1C81E047-6CB4-4EE4-929C-2B0F21298915}" dt="2023-10-23T03:57:46.819" v="18"/>
          <ac:spMkLst>
            <pc:docMk/>
            <pc:sldMk cId="994134414" sldId="270"/>
            <ac:spMk id="2" creationId="{4E0425D9-0068-99DE-4260-9391F21608FB}"/>
          </ac:spMkLst>
        </pc:spChg>
        <pc:spChg chg="mod ord">
          <ac:chgData name="Stan Pereira" userId="396ce2b3d5da47b8" providerId="Windows Live" clId="Web-{1C81E047-6CB4-4EE4-929C-2B0F21298915}" dt="2023-10-23T04:01:59.686" v="115" actId="20577"/>
          <ac:spMkLst>
            <pc:docMk/>
            <pc:sldMk cId="994134414" sldId="270"/>
            <ac:spMk id="3" creationId="{544B25C6-3625-18C4-E32C-AE2D54AB16A5}"/>
          </ac:spMkLst>
        </pc:spChg>
        <pc:spChg chg="add del mod ord">
          <ac:chgData name="Stan Pereira" userId="396ce2b3d5da47b8" providerId="Windows Live" clId="Web-{1C81E047-6CB4-4EE4-929C-2B0F21298915}" dt="2023-10-23T03:58:05.835" v="20"/>
          <ac:spMkLst>
            <pc:docMk/>
            <pc:sldMk cId="994134414" sldId="270"/>
            <ac:spMk id="4" creationId="{BA46FAFB-FD4B-3580-93B5-4F5F2806D404}"/>
          </ac:spMkLst>
        </pc:spChg>
        <pc:graphicFrameChg chg="add mod">
          <ac:chgData name="Stan Pereira" userId="396ce2b3d5da47b8" providerId="Windows Live" clId="Web-{1C81E047-6CB4-4EE4-929C-2B0F21298915}" dt="2023-10-23T03:58:20.429" v="23" actId="14100"/>
          <ac:graphicFrameMkLst>
            <pc:docMk/>
            <pc:sldMk cId="994134414" sldId="270"/>
            <ac:graphicFrameMk id="5" creationId="{1533E88D-D8CC-3371-B0BF-788913A08412}"/>
          </ac:graphicFrameMkLst>
        </pc:graphicFrameChg>
      </pc:sldChg>
    </pc:docChg>
  </pc:docChgLst>
  <pc:docChgLst>
    <pc:chgData name="Stan Pereira" userId="396ce2b3d5da47b8" providerId="Windows Live" clId="Web-{9357A45B-6FBD-405E-8714-0382E83B2A88}"/>
    <pc:docChg chg="addSld delSld modSld addMainMaster delMainMaster">
      <pc:chgData name="Stan Pereira" userId="396ce2b3d5da47b8" providerId="Windows Live" clId="Web-{9357A45B-6FBD-405E-8714-0382E83B2A88}" dt="2023-10-21T14:19:49.124" v="73" actId="1076"/>
      <pc:docMkLst>
        <pc:docMk/>
      </pc:docMkLst>
      <pc:sldChg chg="addSp delSp modSp mod modClrScheme addAnim delDesignElem chgLayout">
        <pc:chgData name="Stan Pereira" userId="396ce2b3d5da47b8" providerId="Windows Live" clId="Web-{9357A45B-6FBD-405E-8714-0382E83B2A88}" dt="2023-10-21T11:34:11.109" v="35"/>
        <pc:sldMkLst>
          <pc:docMk/>
          <pc:sldMk cId="109857222" sldId="256"/>
        </pc:sldMkLst>
        <pc:spChg chg="mod ord">
          <ac:chgData name="Stan Pereira" userId="396ce2b3d5da47b8" providerId="Windows Live" clId="Web-{9357A45B-6FBD-405E-8714-0382E83B2A88}" dt="2023-10-21T11:32:53.279" v="31"/>
          <ac:spMkLst>
            <pc:docMk/>
            <pc:sldMk cId="109857222" sldId="256"/>
            <ac:spMk id="2" creationId="{00000000-0000-0000-0000-000000000000}"/>
          </ac:spMkLst>
        </pc:spChg>
        <pc:spChg chg="mod ord">
          <ac:chgData name="Stan Pereira" userId="396ce2b3d5da47b8" providerId="Windows Live" clId="Web-{9357A45B-6FBD-405E-8714-0382E83B2A88}" dt="2023-10-21T11:32:53.279" v="31"/>
          <ac:spMkLst>
            <pc:docMk/>
            <pc:sldMk cId="109857222" sldId="256"/>
            <ac:spMk id="3" creationId="{00000000-0000-0000-0000-000000000000}"/>
          </ac:spMkLst>
        </pc:spChg>
        <pc:spChg chg="add">
          <ac:chgData name="Stan Pereira" userId="396ce2b3d5da47b8" providerId="Windows Live" clId="Web-{9357A45B-6FBD-405E-8714-0382E83B2A88}" dt="2023-10-21T11:34:11.109" v="33"/>
          <ac:spMkLst>
            <pc:docMk/>
            <pc:sldMk cId="109857222" sldId="256"/>
            <ac:spMk id="6" creationId="{E91DC736-0EF8-4F87-9146-EBF1D2EE4D3D}"/>
          </ac:spMkLst>
        </pc:spChg>
        <pc:spChg chg="add">
          <ac:chgData name="Stan Pereira" userId="396ce2b3d5da47b8" providerId="Windows Live" clId="Web-{9357A45B-6FBD-405E-8714-0382E83B2A88}" dt="2023-10-21T11:34:11.109" v="33"/>
          <ac:spMkLst>
            <pc:docMk/>
            <pc:sldMk cId="109857222" sldId="256"/>
            <ac:spMk id="7" creationId="{097CD68E-23E3-4007-8847-CD0944C4F7BE}"/>
          </ac:spMkLst>
        </pc:spChg>
        <pc:spChg chg="add">
          <ac:chgData name="Stan Pereira" userId="396ce2b3d5da47b8" providerId="Windows Live" clId="Web-{9357A45B-6FBD-405E-8714-0382E83B2A88}" dt="2023-10-21T11:34:11.109" v="33"/>
          <ac:spMkLst>
            <pc:docMk/>
            <pc:sldMk cId="109857222" sldId="256"/>
            <ac:spMk id="8" creationId="{AF2F604E-43BE-4DC3-B983-E071523364F8}"/>
          </ac:spMkLst>
        </pc:spChg>
        <pc:spChg chg="del">
          <ac:chgData name="Stan Pereira" userId="396ce2b3d5da47b8" providerId="Windows Live" clId="Web-{9357A45B-6FBD-405E-8714-0382E83B2A88}" dt="2023-10-21T11:31:36.887" v="30"/>
          <ac:spMkLst>
            <pc:docMk/>
            <pc:sldMk cId="109857222" sldId="256"/>
            <ac:spMk id="9" creationId="{E91DC736-0EF8-4F87-9146-EBF1D2EE4D3D}"/>
          </ac:spMkLst>
        </pc:spChg>
        <pc:spChg chg="add">
          <ac:chgData name="Stan Pereira" userId="396ce2b3d5da47b8" providerId="Windows Live" clId="Web-{9357A45B-6FBD-405E-8714-0382E83B2A88}" dt="2023-10-21T11:34:11.109" v="33"/>
          <ac:spMkLst>
            <pc:docMk/>
            <pc:sldMk cId="109857222" sldId="256"/>
            <ac:spMk id="10" creationId="{08C9B587-E65E-4B52-B37C-ABEBB6E87928}"/>
          </ac:spMkLst>
        </pc:spChg>
        <pc:spChg chg="del">
          <ac:chgData name="Stan Pereira" userId="396ce2b3d5da47b8" providerId="Windows Live" clId="Web-{9357A45B-6FBD-405E-8714-0382E83B2A88}" dt="2023-10-21T11:31:36.887" v="30"/>
          <ac:spMkLst>
            <pc:docMk/>
            <pc:sldMk cId="109857222" sldId="256"/>
            <ac:spMk id="11" creationId="{097CD68E-23E3-4007-8847-CD0944C4F7BE}"/>
          </ac:spMkLst>
        </pc:spChg>
        <pc:spChg chg="del">
          <ac:chgData name="Stan Pereira" userId="396ce2b3d5da47b8" providerId="Windows Live" clId="Web-{9357A45B-6FBD-405E-8714-0382E83B2A88}" dt="2023-10-21T11:31:36.887" v="30"/>
          <ac:spMkLst>
            <pc:docMk/>
            <pc:sldMk cId="109857222" sldId="256"/>
            <ac:spMk id="13" creationId="{AF2F604E-43BE-4DC3-B983-E071523364F8}"/>
          </ac:spMkLst>
        </pc:spChg>
        <pc:spChg chg="del">
          <ac:chgData name="Stan Pereira" userId="396ce2b3d5da47b8" providerId="Windows Live" clId="Web-{9357A45B-6FBD-405E-8714-0382E83B2A88}" dt="2023-10-21T11:31:36.887" v="30"/>
          <ac:spMkLst>
            <pc:docMk/>
            <pc:sldMk cId="109857222" sldId="256"/>
            <ac:spMk id="15" creationId="{08C9B587-E65E-4B52-B37C-ABEBB6E87928}"/>
          </ac:spMkLst>
        </pc:spChg>
      </pc:sldChg>
      <pc:sldChg chg="delSp modSp mod modClrScheme delDesignElem chgLayout">
        <pc:chgData name="Stan Pereira" userId="396ce2b3d5da47b8" providerId="Windows Live" clId="Web-{9357A45B-6FBD-405E-8714-0382E83B2A88}" dt="2023-10-21T11:32:53.279" v="31"/>
        <pc:sldMkLst>
          <pc:docMk/>
          <pc:sldMk cId="389312079" sldId="257"/>
        </pc:sldMkLst>
        <pc:spChg chg="mod ord">
          <ac:chgData name="Stan Pereira" userId="396ce2b3d5da47b8" providerId="Windows Live" clId="Web-{9357A45B-6FBD-405E-8714-0382E83B2A88}" dt="2023-10-21T11:32:53.279" v="31"/>
          <ac:spMkLst>
            <pc:docMk/>
            <pc:sldMk cId="389312079" sldId="257"/>
            <ac:spMk id="2" creationId="{8F5FFA51-886D-5FAF-E6CC-7680F3BA85CF}"/>
          </ac:spMkLst>
        </pc:spChg>
        <pc:spChg chg="del">
          <ac:chgData name="Stan Pereira" userId="396ce2b3d5da47b8" providerId="Windows Live" clId="Web-{9357A45B-6FBD-405E-8714-0382E83B2A88}" dt="2023-10-21T11:31:36.887" v="30"/>
          <ac:spMkLst>
            <pc:docMk/>
            <pc:sldMk cId="389312079" sldId="257"/>
            <ac:spMk id="9" creationId="{2E442304-DDBD-4F7B-8017-36BCC863FB40}"/>
          </ac:spMkLst>
        </pc:spChg>
        <pc:spChg chg="del">
          <ac:chgData name="Stan Pereira" userId="396ce2b3d5da47b8" providerId="Windows Live" clId="Web-{9357A45B-6FBD-405E-8714-0382E83B2A88}" dt="2023-10-21T11:31:36.887" v="30"/>
          <ac:spMkLst>
            <pc:docMk/>
            <pc:sldMk cId="389312079" sldId="257"/>
            <ac:spMk id="11" creationId="{5E107275-3853-46FD-A241-DE4355A42675}"/>
          </ac:spMkLst>
        </pc:spChg>
        <pc:graphicFrameChg chg="mod ord">
          <ac:chgData name="Stan Pereira" userId="396ce2b3d5da47b8" providerId="Windows Live" clId="Web-{9357A45B-6FBD-405E-8714-0382E83B2A88}" dt="2023-10-21T11:32:53.279" v="31"/>
          <ac:graphicFrameMkLst>
            <pc:docMk/>
            <pc:sldMk cId="389312079" sldId="257"/>
            <ac:graphicFrameMk id="5" creationId="{01DE1F6C-CBDB-2AF0-3ABD-988A1C5784ED}"/>
          </ac:graphicFrameMkLst>
        </pc:graphicFrameChg>
      </pc:sldChg>
      <pc:sldChg chg="modSp mod modClrScheme chgLayout">
        <pc:chgData name="Stan Pereira" userId="396ce2b3d5da47b8" providerId="Windows Live" clId="Web-{9357A45B-6FBD-405E-8714-0382E83B2A88}" dt="2023-10-21T11:32:53.279" v="31"/>
        <pc:sldMkLst>
          <pc:docMk/>
          <pc:sldMk cId="894400175" sldId="258"/>
        </pc:sldMkLst>
        <pc:spChg chg="mod ord">
          <ac:chgData name="Stan Pereira" userId="396ce2b3d5da47b8" providerId="Windows Live" clId="Web-{9357A45B-6FBD-405E-8714-0382E83B2A88}" dt="2023-10-21T11:32:53.279" v="31"/>
          <ac:spMkLst>
            <pc:docMk/>
            <pc:sldMk cId="894400175" sldId="258"/>
            <ac:spMk id="2" creationId="{291FDD17-3F69-C4BD-C385-772B0DCE10E2}"/>
          </ac:spMkLst>
        </pc:spChg>
        <pc:spChg chg="mod ord">
          <ac:chgData name="Stan Pereira" userId="396ce2b3d5da47b8" providerId="Windows Live" clId="Web-{9357A45B-6FBD-405E-8714-0382E83B2A88}" dt="2023-10-21T11:32:53.279" v="31"/>
          <ac:spMkLst>
            <pc:docMk/>
            <pc:sldMk cId="894400175" sldId="258"/>
            <ac:spMk id="3" creationId="{C3A6EB11-73F9-C872-3373-5F31D5C92DCD}"/>
          </ac:spMkLst>
        </pc:spChg>
      </pc:sldChg>
      <pc:sldChg chg="addSp delSp modSp mod setBg modClrScheme setClrOvrMap delDesignElem chgLayout">
        <pc:chgData name="Stan Pereira" userId="396ce2b3d5da47b8" providerId="Windows Live" clId="Web-{9357A45B-6FBD-405E-8714-0382E83B2A88}" dt="2023-10-21T11:33:00.248" v="32"/>
        <pc:sldMkLst>
          <pc:docMk/>
          <pc:sldMk cId="3865360672" sldId="259"/>
        </pc:sldMkLst>
        <pc:spChg chg="mod ord">
          <ac:chgData name="Stan Pereira" userId="396ce2b3d5da47b8" providerId="Windows Live" clId="Web-{9357A45B-6FBD-405E-8714-0382E83B2A88}" dt="2023-10-21T11:33:00.248" v="32"/>
          <ac:spMkLst>
            <pc:docMk/>
            <pc:sldMk cId="3865360672" sldId="259"/>
            <ac:spMk id="2" creationId="{C6B127A9-CBF5-484E-5535-66D84C8D53D7}"/>
          </ac:spMkLst>
        </pc:spChg>
        <pc:spChg chg="mod ord">
          <ac:chgData name="Stan Pereira" userId="396ce2b3d5da47b8" providerId="Windows Live" clId="Web-{9357A45B-6FBD-405E-8714-0382E83B2A88}" dt="2023-10-21T11:33:00.248" v="32"/>
          <ac:spMkLst>
            <pc:docMk/>
            <pc:sldMk cId="3865360672" sldId="259"/>
            <ac:spMk id="3" creationId="{82E536FA-8125-8602-72C2-C556F3840573}"/>
          </ac:spMkLst>
        </pc:spChg>
        <pc:spChg chg="mod ord">
          <ac:chgData name="Stan Pereira" userId="396ce2b3d5da47b8" providerId="Windows Live" clId="Web-{9357A45B-6FBD-405E-8714-0382E83B2A88}" dt="2023-10-21T11:33:00.248" v="32"/>
          <ac:spMkLst>
            <pc:docMk/>
            <pc:sldMk cId="3865360672" sldId="259"/>
            <ac:spMk id="4" creationId="{F918B735-D161-9005-A669-AF83BEB2A42F}"/>
          </ac:spMkLst>
        </pc:spChg>
        <pc:spChg chg="add">
          <ac:chgData name="Stan Pereira" userId="396ce2b3d5da47b8" providerId="Windows Live" clId="Web-{9357A45B-6FBD-405E-8714-0382E83B2A88}" dt="2023-10-21T11:33:00.248" v="32"/>
          <ac:spMkLst>
            <pc:docMk/>
            <pc:sldMk cId="3865360672" sldId="259"/>
            <ac:spMk id="6" creationId="{4FFBEE45-F140-49D5-85EA-C78C24340B23}"/>
          </ac:spMkLst>
        </pc:spChg>
        <pc:spChg chg="del">
          <ac:chgData name="Stan Pereira" userId="396ce2b3d5da47b8" providerId="Windows Live" clId="Web-{9357A45B-6FBD-405E-8714-0382E83B2A88}" dt="2023-10-21T11:31:36.887" v="30"/>
          <ac:spMkLst>
            <pc:docMk/>
            <pc:sldMk cId="3865360672" sldId="259"/>
            <ac:spMk id="16" creationId="{FEF085B8-A2C0-4A6F-B663-CCC56F3CD373}"/>
          </ac:spMkLst>
        </pc:spChg>
        <pc:spChg chg="del">
          <ac:chgData name="Stan Pereira" userId="396ce2b3d5da47b8" providerId="Windows Live" clId="Web-{9357A45B-6FBD-405E-8714-0382E83B2A88}" dt="2023-10-21T11:31:36.887" v="30"/>
          <ac:spMkLst>
            <pc:docMk/>
            <pc:sldMk cId="3865360672" sldId="259"/>
            <ac:spMk id="18" creationId="{2658F6D6-96E0-421A-96D6-3DF404008543}"/>
          </ac:spMkLst>
        </pc:spChg>
        <pc:spChg chg="del">
          <ac:chgData name="Stan Pereira" userId="396ce2b3d5da47b8" providerId="Windows Live" clId="Web-{9357A45B-6FBD-405E-8714-0382E83B2A88}" dt="2023-10-21T11:31:36.887" v="30"/>
          <ac:spMkLst>
            <pc:docMk/>
            <pc:sldMk cId="3865360672" sldId="259"/>
            <ac:spMk id="20" creationId="{3CF62545-93A0-4FD5-9B48-48DCA794CBA1}"/>
          </ac:spMkLst>
        </pc:spChg>
      </pc:sldChg>
      <pc:sldChg chg="delSp modSp mod modClrScheme delDesignElem chgLayout">
        <pc:chgData name="Stan Pereira" userId="396ce2b3d5da47b8" providerId="Windows Live" clId="Web-{9357A45B-6FBD-405E-8714-0382E83B2A88}" dt="2023-10-21T11:32:53.279" v="31"/>
        <pc:sldMkLst>
          <pc:docMk/>
          <pc:sldMk cId="1973658590" sldId="260"/>
        </pc:sldMkLst>
        <pc:spChg chg="mod ord">
          <ac:chgData name="Stan Pereira" userId="396ce2b3d5da47b8" providerId="Windows Live" clId="Web-{9357A45B-6FBD-405E-8714-0382E83B2A88}" dt="2023-10-21T11:32:53.279" v="31"/>
          <ac:spMkLst>
            <pc:docMk/>
            <pc:sldMk cId="1973658590" sldId="260"/>
            <ac:spMk id="2" creationId="{553E5D46-9703-9F16-DB94-F93F369B517E}"/>
          </ac:spMkLst>
        </pc:spChg>
        <pc:spChg chg="del">
          <ac:chgData name="Stan Pereira" userId="396ce2b3d5da47b8" providerId="Windows Live" clId="Web-{9357A45B-6FBD-405E-8714-0382E83B2A88}" dt="2023-10-21T11:31:36.887" v="30"/>
          <ac:spMkLst>
            <pc:docMk/>
            <pc:sldMk cId="1973658590" sldId="260"/>
            <ac:spMk id="65" creationId="{955A2079-FA98-4876-80F0-72364A7D2EA4}"/>
          </ac:spMkLst>
        </pc:spChg>
      </pc:sldChg>
      <pc:sldChg chg="modSp mod modClrScheme chgLayout">
        <pc:chgData name="Stan Pereira" userId="396ce2b3d5da47b8" providerId="Windows Live" clId="Web-{9357A45B-6FBD-405E-8714-0382E83B2A88}" dt="2023-10-21T11:32:53.279" v="31"/>
        <pc:sldMkLst>
          <pc:docMk/>
          <pc:sldMk cId="2380154305" sldId="261"/>
        </pc:sldMkLst>
        <pc:spChg chg="mod ord">
          <ac:chgData name="Stan Pereira" userId="396ce2b3d5da47b8" providerId="Windows Live" clId="Web-{9357A45B-6FBD-405E-8714-0382E83B2A88}" dt="2023-10-21T11:32:53.279" v="31"/>
          <ac:spMkLst>
            <pc:docMk/>
            <pc:sldMk cId="2380154305" sldId="261"/>
            <ac:spMk id="2" creationId="{CCDE0298-ADA9-08A0-CFFA-AE07444A7E0E}"/>
          </ac:spMkLst>
        </pc:spChg>
        <pc:spChg chg="mod ord">
          <ac:chgData name="Stan Pereira" userId="396ce2b3d5da47b8" providerId="Windows Live" clId="Web-{9357A45B-6FBD-405E-8714-0382E83B2A88}" dt="2023-10-21T11:32:53.279" v="31"/>
          <ac:spMkLst>
            <pc:docMk/>
            <pc:sldMk cId="2380154305" sldId="261"/>
            <ac:spMk id="9" creationId="{F86CEA50-F81A-6E3A-D86F-85380F616975}"/>
          </ac:spMkLst>
        </pc:spChg>
      </pc:sldChg>
      <pc:sldChg chg="del">
        <pc:chgData name="Stan Pereira" userId="396ce2b3d5da47b8" providerId="Windows Live" clId="Web-{9357A45B-6FBD-405E-8714-0382E83B2A88}" dt="2023-10-21T11:24:43.707" v="1"/>
        <pc:sldMkLst>
          <pc:docMk/>
          <pc:sldMk cId="2656516641" sldId="262"/>
        </pc:sldMkLst>
      </pc:sldChg>
      <pc:sldChg chg="addSp modSp add mod modClrScheme chgLayout">
        <pc:chgData name="Stan Pereira" userId="396ce2b3d5da47b8" providerId="Windows Live" clId="Web-{9357A45B-6FBD-405E-8714-0382E83B2A88}" dt="2023-10-21T11:32:53.279" v="31"/>
        <pc:sldMkLst>
          <pc:docMk/>
          <pc:sldMk cId="4206092235" sldId="263"/>
        </pc:sldMkLst>
        <pc:spChg chg="mod ord">
          <ac:chgData name="Stan Pereira" userId="396ce2b3d5da47b8" providerId="Windows Live" clId="Web-{9357A45B-6FBD-405E-8714-0382E83B2A88}" dt="2023-10-21T11:32:53.279" v="31"/>
          <ac:spMkLst>
            <pc:docMk/>
            <pc:sldMk cId="4206092235" sldId="263"/>
            <ac:spMk id="2" creationId="{05AB8548-725D-6FF7-1D49-41C057C490C6}"/>
          </ac:spMkLst>
        </pc:spChg>
        <pc:graphicFrameChg chg="modGraphic">
          <ac:chgData name="Stan Pereira" userId="396ce2b3d5da47b8" providerId="Windows Live" clId="Web-{9357A45B-6FBD-405E-8714-0382E83B2A88}" dt="2023-10-21T11:30:24.433" v="26" actId="20577"/>
          <ac:graphicFrameMkLst>
            <pc:docMk/>
            <pc:sldMk cId="4206092235" sldId="263"/>
            <ac:graphicFrameMk id="5" creationId="{00000000-0000-0000-0000-000000000000}"/>
          </ac:graphicFrameMkLst>
        </pc:graphicFrameChg>
        <pc:graphicFrameChg chg="mod ord modGraphic">
          <ac:chgData name="Stan Pereira" userId="396ce2b3d5da47b8" providerId="Windows Live" clId="Web-{9357A45B-6FBD-405E-8714-0382E83B2A88}" dt="2023-10-21T11:32:53.279" v="31"/>
          <ac:graphicFrameMkLst>
            <pc:docMk/>
            <pc:sldMk cId="4206092235" sldId="263"/>
            <ac:graphicFrameMk id="6" creationId="{00000000-0000-0000-0000-000000000000}"/>
          </ac:graphicFrameMkLst>
        </pc:graphicFrameChg>
        <pc:graphicFrameChg chg="add mod modGraphic">
          <ac:chgData name="Stan Pereira" userId="396ce2b3d5da47b8" providerId="Windows Live" clId="Web-{9357A45B-6FBD-405E-8714-0382E83B2A88}" dt="2023-10-21T11:30:52.339" v="27"/>
          <ac:graphicFrameMkLst>
            <pc:docMk/>
            <pc:sldMk cId="4206092235" sldId="263"/>
            <ac:graphicFrameMk id="26" creationId="{12D292D2-7AC4-FFAA-94F2-AF503668130A}"/>
          </ac:graphicFrameMkLst>
        </pc:graphicFrameChg>
      </pc:sldChg>
      <pc:sldChg chg="addSp delSp modSp new mod setBg modClrScheme addAnim delDesignElem chgLayout">
        <pc:chgData name="Stan Pereira" userId="396ce2b3d5da47b8" providerId="Windows Live" clId="Web-{9357A45B-6FBD-405E-8714-0382E83B2A88}" dt="2023-10-21T14:19:49.124" v="73" actId="1076"/>
        <pc:sldMkLst>
          <pc:docMk/>
          <pc:sldMk cId="1211756238" sldId="264"/>
        </pc:sldMkLst>
        <pc:spChg chg="mod ord">
          <ac:chgData name="Stan Pereira" userId="396ce2b3d5da47b8" providerId="Windows Live" clId="Web-{9357A45B-6FBD-405E-8714-0382E83B2A88}" dt="2023-10-21T14:18:02.184" v="56"/>
          <ac:spMkLst>
            <pc:docMk/>
            <pc:sldMk cId="1211756238" sldId="264"/>
            <ac:spMk id="2" creationId="{F64227F1-4BBF-83C8-C351-7FA76CD98EDD}"/>
          </ac:spMkLst>
        </pc:spChg>
        <pc:spChg chg="del">
          <ac:chgData name="Stan Pereira" userId="396ce2b3d5da47b8" providerId="Windows Live" clId="Web-{9357A45B-6FBD-405E-8714-0382E83B2A88}" dt="2023-10-21T14:17:22.042" v="37"/>
          <ac:spMkLst>
            <pc:docMk/>
            <pc:sldMk cId="1211756238" sldId="264"/>
            <ac:spMk id="3" creationId="{859F467A-A2A2-E3DA-ACCB-C4ECE49C30ED}"/>
          </ac:spMkLst>
        </pc:spChg>
        <pc:spChg chg="add mod ord">
          <ac:chgData name="Stan Pereira" userId="396ce2b3d5da47b8" providerId="Windows Live" clId="Web-{9357A45B-6FBD-405E-8714-0382E83B2A88}" dt="2023-10-21T14:19:39.639" v="71" actId="20577"/>
          <ac:spMkLst>
            <pc:docMk/>
            <pc:sldMk cId="1211756238" sldId="264"/>
            <ac:spMk id="4" creationId="{BCF1DBD9-370A-B46F-A5F8-256FC14565D4}"/>
          </ac:spMkLst>
        </pc:spChg>
        <pc:spChg chg="add mod">
          <ac:chgData name="Stan Pereira" userId="396ce2b3d5da47b8" providerId="Windows Live" clId="Web-{9357A45B-6FBD-405E-8714-0382E83B2A88}" dt="2023-10-21T14:19:49.124" v="73" actId="1076"/>
          <ac:spMkLst>
            <pc:docMk/>
            <pc:sldMk cId="1211756238" sldId="264"/>
            <ac:spMk id="6" creationId="{1FB630EF-C5B3-809F-8110-3FDC1E0DD33A}"/>
          </ac:spMkLst>
        </pc:spChg>
        <pc:spChg chg="add del">
          <ac:chgData name="Stan Pereira" userId="396ce2b3d5da47b8" providerId="Windows Live" clId="Web-{9357A45B-6FBD-405E-8714-0382E83B2A88}" dt="2023-10-21T14:18:02.184" v="56"/>
          <ac:spMkLst>
            <pc:docMk/>
            <pc:sldMk cId="1211756238" sldId="264"/>
            <ac:spMk id="7" creationId="{F609FF9A-4FCE-468E-A86A-C9AB525EAE71}"/>
          </ac:spMkLst>
        </pc:spChg>
      </pc:sldChg>
      <pc:sldMasterChg chg="del delSldLayout">
        <pc:chgData name="Stan Pereira" userId="396ce2b3d5da47b8" providerId="Windows Live" clId="Web-{9357A45B-6FBD-405E-8714-0382E83B2A88}" dt="2023-10-21T11:31:36.887" v="30"/>
        <pc:sldMasterMkLst>
          <pc:docMk/>
          <pc:sldMasterMk cId="2460954070" sldId="2147483660"/>
        </pc:sldMasterMkLst>
        <pc:sldLayoutChg chg="del">
          <pc:chgData name="Stan Pereira" userId="396ce2b3d5da47b8" providerId="Windows Live" clId="Web-{9357A45B-6FBD-405E-8714-0382E83B2A88}" dt="2023-10-21T11:31:36.887" v="30"/>
          <pc:sldLayoutMkLst>
            <pc:docMk/>
            <pc:sldMasterMk cId="2460954070" sldId="2147483660"/>
            <pc:sldLayoutMk cId="2385387890" sldId="2147483661"/>
          </pc:sldLayoutMkLst>
        </pc:sldLayoutChg>
        <pc:sldLayoutChg chg="del">
          <pc:chgData name="Stan Pereira" userId="396ce2b3d5da47b8" providerId="Windows Live" clId="Web-{9357A45B-6FBD-405E-8714-0382E83B2A88}" dt="2023-10-21T11:31:36.887" v="30"/>
          <pc:sldLayoutMkLst>
            <pc:docMk/>
            <pc:sldMasterMk cId="2460954070" sldId="2147483660"/>
            <pc:sldLayoutMk cId="949138452" sldId="2147483662"/>
          </pc:sldLayoutMkLst>
        </pc:sldLayoutChg>
        <pc:sldLayoutChg chg="del">
          <pc:chgData name="Stan Pereira" userId="396ce2b3d5da47b8" providerId="Windows Live" clId="Web-{9357A45B-6FBD-405E-8714-0382E83B2A88}" dt="2023-10-21T11:31:36.887" v="30"/>
          <pc:sldLayoutMkLst>
            <pc:docMk/>
            <pc:sldMasterMk cId="2460954070" sldId="2147483660"/>
            <pc:sldLayoutMk cId="2591524520" sldId="2147483663"/>
          </pc:sldLayoutMkLst>
        </pc:sldLayoutChg>
        <pc:sldLayoutChg chg="del">
          <pc:chgData name="Stan Pereira" userId="396ce2b3d5da47b8" providerId="Windows Live" clId="Web-{9357A45B-6FBD-405E-8714-0382E83B2A88}" dt="2023-10-21T11:31:36.887" v="30"/>
          <pc:sldLayoutMkLst>
            <pc:docMk/>
            <pc:sldMasterMk cId="2460954070" sldId="2147483660"/>
            <pc:sldLayoutMk cId="1203092039" sldId="2147483664"/>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733172339" sldId="2147483665"/>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210312558" sldId="2147483666"/>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146388984" sldId="2147483667"/>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171841454" sldId="2147483668"/>
          </pc:sldLayoutMkLst>
        </pc:sldLayoutChg>
        <pc:sldLayoutChg chg="del">
          <pc:chgData name="Stan Pereira" userId="396ce2b3d5da47b8" providerId="Windows Live" clId="Web-{9357A45B-6FBD-405E-8714-0382E83B2A88}" dt="2023-10-21T11:31:36.887" v="30"/>
          <pc:sldLayoutMkLst>
            <pc:docMk/>
            <pc:sldMasterMk cId="2460954070" sldId="2147483660"/>
            <pc:sldLayoutMk cId="1718958274" sldId="2147483669"/>
          </pc:sldLayoutMkLst>
        </pc:sldLayoutChg>
        <pc:sldLayoutChg chg="del">
          <pc:chgData name="Stan Pereira" userId="396ce2b3d5da47b8" providerId="Windows Live" clId="Web-{9357A45B-6FBD-405E-8714-0382E83B2A88}" dt="2023-10-21T11:31:36.887" v="30"/>
          <pc:sldLayoutMkLst>
            <pc:docMk/>
            <pc:sldMasterMk cId="2460954070" sldId="2147483660"/>
            <pc:sldLayoutMk cId="2202905451" sldId="2147483670"/>
          </pc:sldLayoutMkLst>
        </pc:sldLayoutChg>
        <pc:sldLayoutChg chg="del">
          <pc:chgData name="Stan Pereira" userId="396ce2b3d5da47b8" providerId="Windows Live" clId="Web-{9357A45B-6FBD-405E-8714-0382E83B2A88}" dt="2023-10-21T11:31:36.887" v="30"/>
          <pc:sldLayoutMkLst>
            <pc:docMk/>
            <pc:sldMasterMk cId="2460954070" sldId="2147483660"/>
            <pc:sldLayoutMk cId="3479445657" sldId="2147483671"/>
          </pc:sldLayoutMkLst>
        </pc:sldLayoutChg>
      </pc:sldMasterChg>
      <pc:sldMasterChg chg="add del addSldLayout delSldLayout modSldLayout">
        <pc:chgData name="Stan Pereira" userId="396ce2b3d5da47b8" providerId="Windows Live" clId="Web-{9357A45B-6FBD-405E-8714-0382E83B2A88}" dt="2023-10-21T11:32:53.279" v="31"/>
        <pc:sldMasterMkLst>
          <pc:docMk/>
          <pc:sldMasterMk cId="3320139258" sldId="2147483672"/>
        </pc:sldMasterMkLst>
        <pc:sldLayoutChg chg="add del mod replId">
          <pc:chgData name="Stan Pereira" userId="396ce2b3d5da47b8" providerId="Windows Live" clId="Web-{9357A45B-6FBD-405E-8714-0382E83B2A88}" dt="2023-10-21T11:32:53.279" v="31"/>
          <pc:sldLayoutMkLst>
            <pc:docMk/>
            <pc:sldMasterMk cId="3320139258" sldId="2147483672"/>
            <pc:sldLayoutMk cId="745997138" sldId="2147483673"/>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2009010822" sldId="2147483674"/>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4075967402" sldId="2147483675"/>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1634330791" sldId="2147483676"/>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3479872200" sldId="2147483677"/>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201433132" sldId="2147483678"/>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3887078076" sldId="2147483679"/>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858326729" sldId="2147483680"/>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364535738" sldId="2147483681"/>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1401296573" sldId="2147483682"/>
          </pc:sldLayoutMkLst>
        </pc:sldLayoutChg>
        <pc:sldLayoutChg chg="add del mod replId">
          <pc:chgData name="Stan Pereira" userId="396ce2b3d5da47b8" providerId="Windows Live" clId="Web-{9357A45B-6FBD-405E-8714-0382E83B2A88}" dt="2023-10-21T11:32:53.279" v="31"/>
          <pc:sldLayoutMkLst>
            <pc:docMk/>
            <pc:sldMasterMk cId="3320139258" sldId="2147483672"/>
            <pc:sldLayoutMk cId="621542500" sldId="2147483683"/>
          </pc:sldLayoutMkLst>
        </pc:sldLayoutChg>
      </pc:sldMasterChg>
      <pc:sldMasterChg chg="add addSldLayout modSldLayout">
        <pc:chgData name="Stan Pereira" userId="396ce2b3d5da47b8" providerId="Windows Live" clId="Web-{9357A45B-6FBD-405E-8714-0382E83B2A88}" dt="2023-10-21T11:32:53.279" v="31"/>
        <pc:sldMasterMkLst>
          <pc:docMk/>
          <pc:sldMasterMk cId="2878890538" sldId="2147483684"/>
        </pc:sldMasterMkLst>
        <pc:sldLayoutChg chg="add mod replId">
          <pc:chgData name="Stan Pereira" userId="396ce2b3d5da47b8" providerId="Windows Live" clId="Web-{9357A45B-6FBD-405E-8714-0382E83B2A88}" dt="2023-10-21T11:32:53.279" v="31"/>
          <pc:sldLayoutMkLst>
            <pc:docMk/>
            <pc:sldMasterMk cId="2878890538" sldId="2147483684"/>
            <pc:sldLayoutMk cId="1499307201" sldId="2147483685"/>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569571544" sldId="2147483686"/>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3296200108" sldId="2147483687"/>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1759554843" sldId="2147483688"/>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3874033175" sldId="2147483689"/>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1261461766" sldId="2147483690"/>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3621138379" sldId="2147483691"/>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224099347" sldId="2147483692"/>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2988576166" sldId="2147483693"/>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3988284092" sldId="2147483694"/>
          </pc:sldLayoutMkLst>
        </pc:sldLayoutChg>
        <pc:sldLayoutChg chg="add mod replId">
          <pc:chgData name="Stan Pereira" userId="396ce2b3d5da47b8" providerId="Windows Live" clId="Web-{9357A45B-6FBD-405E-8714-0382E83B2A88}" dt="2023-10-21T11:32:53.279" v="31"/>
          <pc:sldLayoutMkLst>
            <pc:docMk/>
            <pc:sldMasterMk cId="2878890538" sldId="2147483684"/>
            <pc:sldLayoutMk cId="1026087511" sldId="2147483695"/>
          </pc:sldLayoutMkLst>
        </pc:sldLayoutChg>
      </pc:sldMasterChg>
    </pc:docChg>
  </pc:docChgLst>
  <pc:docChgLst>
    <pc:chgData name="Stan Pereira" userId="396ce2b3d5da47b8" providerId="Windows Live" clId="Web-{8D1598D3-BFDD-42A2-B945-FEB653248366}"/>
    <pc:docChg chg="addSld delSld modSld">
      <pc:chgData name="Stan Pereira" userId="396ce2b3d5da47b8" providerId="Windows Live" clId="Web-{8D1598D3-BFDD-42A2-B945-FEB653248366}" dt="2023-10-22T20:32:10.490" v="403" actId="14100"/>
      <pc:docMkLst>
        <pc:docMk/>
      </pc:docMkLst>
      <pc:sldChg chg="addSp delSp modSp">
        <pc:chgData name="Stan Pereira" userId="396ce2b3d5da47b8" providerId="Windows Live" clId="Web-{8D1598D3-BFDD-42A2-B945-FEB653248366}" dt="2023-10-22T20:13:24.543" v="237" actId="14100"/>
        <pc:sldMkLst>
          <pc:docMk/>
          <pc:sldMk cId="1211756238" sldId="264"/>
        </pc:sldMkLst>
        <pc:spChg chg="mod">
          <ac:chgData name="Stan Pereira" userId="396ce2b3d5da47b8" providerId="Windows Live" clId="Web-{8D1598D3-BFDD-42A2-B945-FEB653248366}" dt="2023-10-22T20:13:24.543" v="237" actId="14100"/>
          <ac:spMkLst>
            <pc:docMk/>
            <pc:sldMk cId="1211756238" sldId="264"/>
            <ac:spMk id="6" creationId="{1FB630EF-C5B3-809F-8110-3FDC1E0DD33A}"/>
          </ac:spMkLst>
        </pc:spChg>
        <pc:picChg chg="add del">
          <ac:chgData name="Stan Pereira" userId="396ce2b3d5da47b8" providerId="Windows Live" clId="Web-{8D1598D3-BFDD-42A2-B945-FEB653248366}" dt="2023-10-22T19:52:10.775" v="19"/>
          <ac:picMkLst>
            <pc:docMk/>
            <pc:sldMk cId="1211756238" sldId="264"/>
            <ac:picMk id="3" creationId="{A852B12D-CAC3-DE11-37CD-4E1EB1416822}"/>
          </ac:picMkLst>
        </pc:picChg>
        <pc:picChg chg="add del mod">
          <ac:chgData name="Stan Pereira" userId="396ce2b3d5da47b8" providerId="Windows Live" clId="Web-{8D1598D3-BFDD-42A2-B945-FEB653248366}" dt="2023-10-22T19:52:08.400" v="18"/>
          <ac:picMkLst>
            <pc:docMk/>
            <pc:sldMk cId="1211756238" sldId="264"/>
            <ac:picMk id="5" creationId="{4024960F-F006-CE1D-1C8A-21CD506F39BD}"/>
          </ac:picMkLst>
        </pc:picChg>
      </pc:sldChg>
      <pc:sldChg chg="addSp delSp modSp add replId">
        <pc:chgData name="Stan Pereira" userId="396ce2b3d5da47b8" providerId="Windows Live" clId="Web-{8D1598D3-BFDD-42A2-B945-FEB653248366}" dt="2023-10-22T20:25:04.380" v="326" actId="20577"/>
        <pc:sldMkLst>
          <pc:docMk/>
          <pc:sldMk cId="894468809" sldId="265"/>
        </pc:sldMkLst>
        <pc:spChg chg="mod">
          <ac:chgData name="Stan Pereira" userId="396ce2b3d5da47b8" providerId="Windows Live" clId="Web-{8D1598D3-BFDD-42A2-B945-FEB653248366}" dt="2023-10-22T19:49:11.238" v="4" actId="20577"/>
          <ac:spMkLst>
            <pc:docMk/>
            <pc:sldMk cId="894468809" sldId="265"/>
            <ac:spMk id="2" creationId="{F64227F1-4BBF-83C8-C351-7FA76CD98EDD}"/>
          </ac:spMkLst>
        </pc:spChg>
        <pc:spChg chg="mod">
          <ac:chgData name="Stan Pereira" userId="396ce2b3d5da47b8" providerId="Windows Live" clId="Web-{8D1598D3-BFDD-42A2-B945-FEB653248366}" dt="2023-10-22T20:15:07.202" v="253"/>
          <ac:spMkLst>
            <pc:docMk/>
            <pc:sldMk cId="894468809" sldId="265"/>
            <ac:spMk id="4" creationId="{BCF1DBD9-370A-B46F-A5F8-256FC14565D4}"/>
          </ac:spMkLst>
        </pc:spChg>
        <pc:spChg chg="mod">
          <ac:chgData name="Stan Pereira" userId="396ce2b3d5da47b8" providerId="Windows Live" clId="Web-{8D1598D3-BFDD-42A2-B945-FEB653248366}" dt="2023-10-22T20:25:04.380" v="326" actId="20577"/>
          <ac:spMkLst>
            <pc:docMk/>
            <pc:sldMk cId="894468809" sldId="265"/>
            <ac:spMk id="6" creationId="{1FB630EF-C5B3-809F-8110-3FDC1E0DD33A}"/>
          </ac:spMkLst>
        </pc:spChg>
        <pc:picChg chg="del">
          <ac:chgData name="Stan Pereira" userId="396ce2b3d5da47b8" providerId="Windows Live" clId="Web-{8D1598D3-BFDD-42A2-B945-FEB653248366}" dt="2023-10-22T19:52:31.542" v="21"/>
          <ac:picMkLst>
            <pc:docMk/>
            <pc:sldMk cId="894468809" sldId="265"/>
            <ac:picMk id="3" creationId="{A852B12D-CAC3-DE11-37CD-4E1EB1416822}"/>
          </ac:picMkLst>
        </pc:picChg>
        <pc:picChg chg="add mod">
          <ac:chgData name="Stan Pereira" userId="396ce2b3d5da47b8" providerId="Windows Live" clId="Web-{8D1598D3-BFDD-42A2-B945-FEB653248366}" dt="2023-10-22T20:14:09.747" v="242" actId="14100"/>
          <ac:picMkLst>
            <pc:docMk/>
            <pc:sldMk cId="894468809" sldId="265"/>
            <ac:picMk id="5" creationId="{52C9C21E-D94D-A066-833A-601061DCCF93}"/>
          </ac:picMkLst>
        </pc:picChg>
      </pc:sldChg>
      <pc:sldChg chg="modSp del">
        <pc:chgData name="Stan Pereira" userId="396ce2b3d5da47b8" providerId="Windows Live" clId="Web-{8D1598D3-BFDD-42A2-B945-FEB653248366}" dt="2023-10-22T19:48:50.738" v="1"/>
        <pc:sldMkLst>
          <pc:docMk/>
          <pc:sldMk cId="3059965864" sldId="265"/>
        </pc:sldMkLst>
        <pc:spChg chg="mod">
          <ac:chgData name="Stan Pereira" userId="396ce2b3d5da47b8" providerId="Windows Live" clId="Web-{8D1598D3-BFDD-42A2-B945-FEB653248366}" dt="2023-10-22T19:48:31.862" v="0" actId="20577"/>
          <ac:spMkLst>
            <pc:docMk/>
            <pc:sldMk cId="3059965864" sldId="265"/>
            <ac:spMk id="5" creationId="{15DB225D-5CEB-90A4-B1E5-EC55CD334153}"/>
          </ac:spMkLst>
        </pc:spChg>
      </pc:sldChg>
      <pc:sldChg chg="addSp delSp modSp add replId">
        <pc:chgData name="Stan Pereira" userId="396ce2b3d5da47b8" providerId="Windows Live" clId="Web-{8D1598D3-BFDD-42A2-B945-FEB653248366}" dt="2023-10-22T20:25:27.990" v="331" actId="20577"/>
        <pc:sldMkLst>
          <pc:docMk/>
          <pc:sldMk cId="1754438703" sldId="266"/>
        </pc:sldMkLst>
        <pc:spChg chg="mod">
          <ac:chgData name="Stan Pereira" userId="396ce2b3d5da47b8" providerId="Windows Live" clId="Web-{8D1598D3-BFDD-42A2-B945-FEB653248366}" dt="2023-10-22T19:54:24.092" v="29" actId="20577"/>
          <ac:spMkLst>
            <pc:docMk/>
            <pc:sldMk cId="1754438703" sldId="266"/>
            <ac:spMk id="2" creationId="{F64227F1-4BBF-83C8-C351-7FA76CD98EDD}"/>
          </ac:spMkLst>
        </pc:spChg>
        <pc:spChg chg="mod">
          <ac:chgData name="Stan Pereira" userId="396ce2b3d5da47b8" providerId="Windows Live" clId="Web-{8D1598D3-BFDD-42A2-B945-FEB653248366}" dt="2023-10-22T20:25:27.990" v="331" actId="20577"/>
          <ac:spMkLst>
            <pc:docMk/>
            <pc:sldMk cId="1754438703" sldId="266"/>
            <ac:spMk id="4" creationId="{BCF1DBD9-370A-B46F-A5F8-256FC14565D4}"/>
          </ac:spMkLst>
        </pc:spChg>
        <pc:spChg chg="mod">
          <ac:chgData name="Stan Pereira" userId="396ce2b3d5da47b8" providerId="Windows Live" clId="Web-{8D1598D3-BFDD-42A2-B945-FEB653248366}" dt="2023-10-22T20:22:06.733" v="307" actId="14100"/>
          <ac:spMkLst>
            <pc:docMk/>
            <pc:sldMk cId="1754438703" sldId="266"/>
            <ac:spMk id="6" creationId="{1FB630EF-C5B3-809F-8110-3FDC1E0DD33A}"/>
          </ac:spMkLst>
        </pc:spChg>
        <pc:picChg chg="add mod">
          <ac:chgData name="Stan Pereira" userId="396ce2b3d5da47b8" providerId="Windows Live" clId="Web-{8D1598D3-BFDD-42A2-B945-FEB653248366}" dt="2023-10-22T20:22:14.030" v="308" actId="1076"/>
          <ac:picMkLst>
            <pc:docMk/>
            <pc:sldMk cId="1754438703" sldId="266"/>
            <ac:picMk id="3" creationId="{7E8DE8F0-44B2-F0A8-BD45-217DA1959B05}"/>
          </ac:picMkLst>
        </pc:picChg>
        <pc:picChg chg="del">
          <ac:chgData name="Stan Pereira" userId="396ce2b3d5da47b8" providerId="Windows Live" clId="Web-{8D1598D3-BFDD-42A2-B945-FEB653248366}" dt="2023-10-22T19:54:26.436" v="30"/>
          <ac:picMkLst>
            <pc:docMk/>
            <pc:sldMk cId="1754438703" sldId="266"/>
            <ac:picMk id="5" creationId="{52C9C21E-D94D-A066-833A-601061DCCF93}"/>
          </ac:picMkLst>
        </pc:picChg>
      </pc:sldChg>
      <pc:sldChg chg="addSp delSp modSp add replId">
        <pc:chgData name="Stan Pereira" userId="396ce2b3d5da47b8" providerId="Windows Live" clId="Web-{8D1598D3-BFDD-42A2-B945-FEB653248366}" dt="2023-10-22T20:28:47.186" v="371" actId="20577"/>
        <pc:sldMkLst>
          <pc:docMk/>
          <pc:sldMk cId="2053266467" sldId="267"/>
        </pc:sldMkLst>
        <pc:spChg chg="mod">
          <ac:chgData name="Stan Pereira" userId="396ce2b3d5da47b8" providerId="Windows Live" clId="Web-{8D1598D3-BFDD-42A2-B945-FEB653248366}" dt="2023-10-22T19:58:26.436" v="52" actId="20577"/>
          <ac:spMkLst>
            <pc:docMk/>
            <pc:sldMk cId="2053266467" sldId="267"/>
            <ac:spMk id="2" creationId="{F64227F1-4BBF-83C8-C351-7FA76CD98EDD}"/>
          </ac:spMkLst>
        </pc:spChg>
        <pc:spChg chg="mod">
          <ac:chgData name="Stan Pereira" userId="396ce2b3d5da47b8" providerId="Windows Live" clId="Web-{8D1598D3-BFDD-42A2-B945-FEB653248366}" dt="2023-10-22T20:25:58.915" v="341"/>
          <ac:spMkLst>
            <pc:docMk/>
            <pc:sldMk cId="2053266467" sldId="267"/>
            <ac:spMk id="4" creationId="{BCF1DBD9-370A-B46F-A5F8-256FC14565D4}"/>
          </ac:spMkLst>
        </pc:spChg>
        <pc:spChg chg="mod">
          <ac:chgData name="Stan Pereira" userId="396ce2b3d5da47b8" providerId="Windows Live" clId="Web-{8D1598D3-BFDD-42A2-B945-FEB653248366}" dt="2023-10-22T20:23:48.486" v="320" actId="20577"/>
          <ac:spMkLst>
            <pc:docMk/>
            <pc:sldMk cId="2053266467" sldId="267"/>
            <ac:spMk id="6" creationId="{1FB630EF-C5B3-809F-8110-3FDC1E0DD33A}"/>
          </ac:spMkLst>
        </pc:spChg>
        <pc:spChg chg="add mod">
          <ac:chgData name="Stan Pereira" userId="396ce2b3d5da47b8" providerId="Windows Live" clId="Web-{8D1598D3-BFDD-42A2-B945-FEB653248366}" dt="2023-10-22T20:28:47.186" v="371" actId="20577"/>
          <ac:spMkLst>
            <pc:docMk/>
            <pc:sldMk cId="2053266467" sldId="267"/>
            <ac:spMk id="8" creationId="{822E6854-7D98-C52E-31C8-7F0FE6B4FFDD}"/>
          </ac:spMkLst>
        </pc:spChg>
        <pc:picChg chg="del">
          <ac:chgData name="Stan Pereira" userId="396ce2b3d5da47b8" providerId="Windows Live" clId="Web-{8D1598D3-BFDD-42A2-B945-FEB653248366}" dt="2023-10-22T19:59:17.250" v="60"/>
          <ac:picMkLst>
            <pc:docMk/>
            <pc:sldMk cId="2053266467" sldId="267"/>
            <ac:picMk id="3" creationId="{7E8DE8F0-44B2-F0A8-BD45-217DA1959B05}"/>
          </ac:picMkLst>
        </pc:picChg>
        <pc:picChg chg="add mod">
          <ac:chgData name="Stan Pereira" userId="396ce2b3d5da47b8" providerId="Windows Live" clId="Web-{8D1598D3-BFDD-42A2-B945-FEB653248366}" dt="2023-10-22T20:26:06.322" v="342" actId="14100"/>
          <ac:picMkLst>
            <pc:docMk/>
            <pc:sldMk cId="2053266467" sldId="267"/>
            <ac:picMk id="5" creationId="{DA71C25D-5B09-379D-2D6F-06BF9A905BB2}"/>
          </ac:picMkLst>
        </pc:picChg>
      </pc:sldChg>
      <pc:sldChg chg="delSp modSp add replId">
        <pc:chgData name="Stan Pereira" userId="396ce2b3d5da47b8" providerId="Windows Live" clId="Web-{8D1598D3-BFDD-42A2-B945-FEB653248366}" dt="2023-10-22T20:16:26.783" v="257" actId="20577"/>
        <pc:sldMkLst>
          <pc:docMk/>
          <pc:sldMk cId="3659955182" sldId="268"/>
        </pc:sldMkLst>
        <pc:spChg chg="mod">
          <ac:chgData name="Stan Pereira" userId="396ce2b3d5da47b8" providerId="Windows Live" clId="Web-{8D1598D3-BFDD-42A2-B945-FEB653248366}" dt="2023-10-22T20:16:26.783" v="257" actId="20577"/>
          <ac:spMkLst>
            <pc:docMk/>
            <pc:sldMk cId="3659955182" sldId="268"/>
            <ac:spMk id="4" creationId="{BCF1DBD9-370A-B46F-A5F8-256FC14565D4}"/>
          </ac:spMkLst>
        </pc:spChg>
        <pc:spChg chg="del">
          <ac:chgData name="Stan Pereira" userId="396ce2b3d5da47b8" providerId="Windows Live" clId="Web-{8D1598D3-BFDD-42A2-B945-FEB653248366}" dt="2023-10-22T20:07:34.766" v="140"/>
          <ac:spMkLst>
            <pc:docMk/>
            <pc:sldMk cId="3659955182" sldId="268"/>
            <ac:spMk id="6" creationId="{1FB630EF-C5B3-809F-8110-3FDC1E0DD33A}"/>
          </ac:spMkLst>
        </pc:spChg>
        <pc:picChg chg="del">
          <ac:chgData name="Stan Pereira" userId="396ce2b3d5da47b8" providerId="Windows Live" clId="Web-{8D1598D3-BFDD-42A2-B945-FEB653248366}" dt="2023-10-22T20:07:37.016" v="141"/>
          <ac:picMkLst>
            <pc:docMk/>
            <pc:sldMk cId="3659955182" sldId="268"/>
            <ac:picMk id="5" creationId="{52C9C21E-D94D-A066-833A-601061DCCF93}"/>
          </ac:picMkLst>
        </pc:picChg>
      </pc:sldChg>
      <pc:sldChg chg="addSp delSp modSp add replId">
        <pc:chgData name="Stan Pereira" userId="396ce2b3d5da47b8" providerId="Windows Live" clId="Web-{8D1598D3-BFDD-42A2-B945-FEB653248366}" dt="2023-10-22T20:32:10.490" v="403" actId="14100"/>
        <pc:sldMkLst>
          <pc:docMk/>
          <pc:sldMk cId="242708318" sldId="269"/>
        </pc:sldMkLst>
        <pc:spChg chg="mod">
          <ac:chgData name="Stan Pereira" userId="396ce2b3d5da47b8" providerId="Windows Live" clId="Web-{8D1598D3-BFDD-42A2-B945-FEB653248366}" dt="2023-10-22T20:29:49.063" v="375" actId="20577"/>
          <ac:spMkLst>
            <pc:docMk/>
            <pc:sldMk cId="242708318" sldId="269"/>
            <ac:spMk id="2" creationId="{F64227F1-4BBF-83C8-C351-7FA76CD98EDD}"/>
          </ac:spMkLst>
        </pc:spChg>
        <pc:spChg chg="mod">
          <ac:chgData name="Stan Pereira" userId="396ce2b3d5da47b8" providerId="Windows Live" clId="Web-{8D1598D3-BFDD-42A2-B945-FEB653248366}" dt="2023-10-22T20:30:29.690" v="389" actId="20577"/>
          <ac:spMkLst>
            <pc:docMk/>
            <pc:sldMk cId="242708318" sldId="269"/>
            <ac:spMk id="4" creationId="{BCF1DBD9-370A-B46F-A5F8-256FC14565D4}"/>
          </ac:spMkLst>
        </pc:spChg>
        <pc:spChg chg="mod">
          <ac:chgData name="Stan Pereira" userId="396ce2b3d5da47b8" providerId="Windows Live" clId="Web-{8D1598D3-BFDD-42A2-B945-FEB653248366}" dt="2023-10-22T20:30:18.095" v="383"/>
          <ac:spMkLst>
            <pc:docMk/>
            <pc:sldMk cId="242708318" sldId="269"/>
            <ac:spMk id="6" creationId="{1FB630EF-C5B3-809F-8110-3FDC1E0DD33A}"/>
          </ac:spMkLst>
        </pc:spChg>
        <pc:spChg chg="del">
          <ac:chgData name="Stan Pereira" userId="396ce2b3d5da47b8" providerId="Windows Live" clId="Web-{8D1598D3-BFDD-42A2-B945-FEB653248366}" dt="2023-10-22T20:29:52.579" v="377"/>
          <ac:spMkLst>
            <pc:docMk/>
            <pc:sldMk cId="242708318" sldId="269"/>
            <ac:spMk id="8" creationId="{822E6854-7D98-C52E-31C8-7F0FE6B4FFDD}"/>
          </ac:spMkLst>
        </pc:spChg>
        <pc:picChg chg="add mod">
          <ac:chgData name="Stan Pereira" userId="396ce2b3d5da47b8" providerId="Windows Live" clId="Web-{8D1598D3-BFDD-42A2-B945-FEB653248366}" dt="2023-10-22T20:32:10.490" v="403" actId="14100"/>
          <ac:picMkLst>
            <pc:docMk/>
            <pc:sldMk cId="242708318" sldId="269"/>
            <ac:picMk id="3" creationId="{88CF542F-98D7-E012-C808-B0B6FAC19C4D}"/>
          </ac:picMkLst>
        </pc:picChg>
        <pc:picChg chg="del">
          <ac:chgData name="Stan Pereira" userId="396ce2b3d5da47b8" providerId="Windows Live" clId="Web-{8D1598D3-BFDD-42A2-B945-FEB653248366}" dt="2023-10-22T20:29:50.063" v="376"/>
          <ac:picMkLst>
            <pc:docMk/>
            <pc:sldMk cId="242708318" sldId="269"/>
            <ac:picMk id="5" creationId="{DA71C25D-5B09-379D-2D6F-06BF9A905BB2}"/>
          </ac:picMkLst>
        </pc:picChg>
      </pc:sldChg>
    </pc:docChg>
  </pc:docChgLst>
  <pc:docChgLst>
    <pc:chgData name="Stan Pereira" userId="396ce2b3d5da47b8" providerId="Windows Live" clId="Web-{2264C7AC-24BB-4EBD-B518-DB499E7DEA29}"/>
    <pc:docChg chg="modSld">
      <pc:chgData name="Stan Pereira" userId="396ce2b3d5da47b8" providerId="Windows Live" clId="Web-{2264C7AC-24BB-4EBD-B518-DB499E7DEA29}" dt="2023-10-27T12:02:09.881" v="15" actId="20577"/>
      <pc:docMkLst>
        <pc:docMk/>
      </pc:docMkLst>
      <pc:sldChg chg="modSp">
        <pc:chgData name="Stan Pereira" userId="396ce2b3d5da47b8" providerId="Windows Live" clId="Web-{2264C7AC-24BB-4EBD-B518-DB499E7DEA29}" dt="2023-10-27T12:02:09.881" v="15" actId="20577"/>
        <pc:sldMkLst>
          <pc:docMk/>
          <pc:sldMk cId="3865360672" sldId="259"/>
        </pc:sldMkLst>
        <pc:spChg chg="mod">
          <ac:chgData name="Stan Pereira" userId="396ce2b3d5da47b8" providerId="Windows Live" clId="Web-{2264C7AC-24BB-4EBD-B518-DB499E7DEA29}" dt="2023-10-27T12:02:09.881" v="15" actId="20577"/>
          <ac:spMkLst>
            <pc:docMk/>
            <pc:sldMk cId="3865360672" sldId="259"/>
            <ac:spMk id="2" creationId="{C6B127A9-CBF5-484E-5535-66D84C8D53D7}"/>
          </ac:spMkLst>
        </pc:spChg>
      </pc:sldChg>
    </pc:docChg>
  </pc:docChgLst>
  <pc:docChgLst>
    <pc:chgData name="Stan Pereira" userId="396ce2b3d5da47b8" providerId="Windows Live" clId="Web-{5D9FBD22-3FB9-4FC7-BCD7-701A62547BF0}"/>
    <pc:docChg chg="modSld">
      <pc:chgData name="Stan Pereira" userId="396ce2b3d5da47b8" providerId="Windows Live" clId="Web-{5D9FBD22-3FB9-4FC7-BCD7-701A62547BF0}" dt="2023-10-23T13:46:35.256" v="2" actId="14100"/>
      <pc:docMkLst>
        <pc:docMk/>
      </pc:docMkLst>
      <pc:sldChg chg="addSp modSp">
        <pc:chgData name="Stan Pereira" userId="396ce2b3d5da47b8" providerId="Windows Live" clId="Web-{5D9FBD22-3FB9-4FC7-BCD7-701A62547BF0}" dt="2023-10-23T13:46:35.256" v="2" actId="14100"/>
        <pc:sldMkLst>
          <pc:docMk/>
          <pc:sldMk cId="3951615609" sldId="273"/>
        </pc:sldMkLst>
        <pc:graphicFrameChg chg="add mod">
          <ac:chgData name="Stan Pereira" userId="396ce2b3d5da47b8" providerId="Windows Live" clId="Web-{5D9FBD22-3FB9-4FC7-BCD7-701A62547BF0}" dt="2023-10-23T13:46:35.256" v="2" actId="14100"/>
          <ac:graphicFrameMkLst>
            <pc:docMk/>
            <pc:sldMk cId="3951615609" sldId="273"/>
            <ac:graphicFrameMk id="4" creationId="{A849C29C-94B6-A801-3ACE-48ED5763544F}"/>
          </ac:graphicFrameMkLst>
        </pc:graphicFrameChg>
      </pc:sldChg>
    </pc:docChg>
  </pc:docChgLst>
  <pc:docChgLst>
    <pc:chgData name="Stan Pereira" userId="396ce2b3d5da47b8" providerId="Windows Live" clId="Web-{2FE54AC6-B0C4-417B-8923-34BA2CD4A05F}"/>
    <pc:docChg chg="modSld">
      <pc:chgData name="Stan Pereira" userId="396ce2b3d5da47b8" providerId="Windows Live" clId="Web-{2FE54AC6-B0C4-417B-8923-34BA2CD4A05F}" dt="2023-10-27T12:16:29.631" v="76"/>
      <pc:docMkLst>
        <pc:docMk/>
      </pc:docMkLst>
      <pc:sldChg chg="addSp delSp modSp">
        <pc:chgData name="Stan Pereira" userId="396ce2b3d5da47b8" providerId="Windows Live" clId="Web-{2FE54AC6-B0C4-417B-8923-34BA2CD4A05F}" dt="2023-10-27T12:05:50.315" v="31"/>
        <pc:sldMkLst>
          <pc:docMk/>
          <pc:sldMk cId="109857222" sldId="256"/>
        </pc:sldMkLst>
        <pc:spChg chg="mod">
          <ac:chgData name="Stan Pereira" userId="396ce2b3d5da47b8" providerId="Windows Live" clId="Web-{2FE54AC6-B0C4-417B-8923-34BA2CD4A05F}" dt="2023-10-27T12:05:50.315" v="31"/>
          <ac:spMkLst>
            <pc:docMk/>
            <pc:sldMk cId="109857222" sldId="256"/>
            <ac:spMk id="2" creationId="{00000000-0000-0000-0000-000000000000}"/>
          </ac:spMkLst>
        </pc:spChg>
        <pc:spChg chg="mod">
          <ac:chgData name="Stan Pereira" userId="396ce2b3d5da47b8" providerId="Windows Live" clId="Web-{2FE54AC6-B0C4-417B-8923-34BA2CD4A05F}" dt="2023-10-27T12:05:50.315" v="31"/>
          <ac:spMkLst>
            <pc:docMk/>
            <pc:sldMk cId="109857222" sldId="256"/>
            <ac:spMk id="3" creationId="{00000000-0000-0000-0000-000000000000}"/>
          </ac:spMkLst>
        </pc:spChg>
        <pc:spChg chg="del">
          <ac:chgData name="Stan Pereira" userId="396ce2b3d5da47b8" providerId="Windows Live" clId="Web-{2FE54AC6-B0C4-417B-8923-34BA2CD4A05F}" dt="2023-10-27T12:05:50.315" v="31"/>
          <ac:spMkLst>
            <pc:docMk/>
            <pc:sldMk cId="109857222" sldId="256"/>
            <ac:spMk id="12" creationId="{E91DC736-0EF8-4F87-9146-EBF1D2EE4D3D}"/>
          </ac:spMkLst>
        </pc:spChg>
        <pc:spChg chg="del">
          <ac:chgData name="Stan Pereira" userId="396ce2b3d5da47b8" providerId="Windows Live" clId="Web-{2FE54AC6-B0C4-417B-8923-34BA2CD4A05F}" dt="2023-10-27T12:05:50.315" v="31"/>
          <ac:spMkLst>
            <pc:docMk/>
            <pc:sldMk cId="109857222" sldId="256"/>
            <ac:spMk id="14" creationId="{097CD68E-23E3-4007-8847-CD0944C4F7BE}"/>
          </ac:spMkLst>
        </pc:spChg>
        <pc:spChg chg="del">
          <ac:chgData name="Stan Pereira" userId="396ce2b3d5da47b8" providerId="Windows Live" clId="Web-{2FE54AC6-B0C4-417B-8923-34BA2CD4A05F}" dt="2023-10-27T12:05:50.315" v="31"/>
          <ac:spMkLst>
            <pc:docMk/>
            <pc:sldMk cId="109857222" sldId="256"/>
            <ac:spMk id="16" creationId="{AF2F604E-43BE-4DC3-B983-E071523364F8}"/>
          </ac:spMkLst>
        </pc:spChg>
        <pc:spChg chg="del">
          <ac:chgData name="Stan Pereira" userId="396ce2b3d5da47b8" providerId="Windows Live" clId="Web-{2FE54AC6-B0C4-417B-8923-34BA2CD4A05F}" dt="2023-10-27T12:05:50.315" v="31"/>
          <ac:spMkLst>
            <pc:docMk/>
            <pc:sldMk cId="109857222" sldId="256"/>
            <ac:spMk id="17" creationId="{08C9B587-E65E-4B52-B37C-ABEBB6E87928}"/>
          </ac:spMkLst>
        </pc:spChg>
        <pc:spChg chg="add">
          <ac:chgData name="Stan Pereira" userId="396ce2b3d5da47b8" providerId="Windows Live" clId="Web-{2FE54AC6-B0C4-417B-8923-34BA2CD4A05F}" dt="2023-10-27T12:05:50.315" v="31"/>
          <ac:spMkLst>
            <pc:docMk/>
            <pc:sldMk cId="109857222" sldId="256"/>
            <ac:spMk id="22" creationId="{06DA9DF9-31F7-4056-B42E-878CC92417B8}"/>
          </ac:spMkLst>
        </pc:spChg>
        <pc:picChg chg="mod ord">
          <ac:chgData name="Stan Pereira" userId="396ce2b3d5da47b8" providerId="Windows Live" clId="Web-{2FE54AC6-B0C4-417B-8923-34BA2CD4A05F}" dt="2023-10-27T12:05:50.315" v="31"/>
          <ac:picMkLst>
            <pc:docMk/>
            <pc:sldMk cId="109857222" sldId="256"/>
            <ac:picMk id="4" creationId="{4212068C-305F-3E45-9934-81DFFB69C798}"/>
          </ac:picMkLst>
        </pc:picChg>
      </pc:sldChg>
      <pc:sldChg chg="addSp delSp modSp">
        <pc:chgData name="Stan Pereira" userId="396ce2b3d5da47b8" providerId="Windows Live" clId="Web-{2FE54AC6-B0C4-417B-8923-34BA2CD4A05F}" dt="2023-10-27T12:06:30.426" v="32"/>
        <pc:sldMkLst>
          <pc:docMk/>
          <pc:sldMk cId="389312079" sldId="257"/>
        </pc:sldMkLst>
        <pc:spChg chg="mod">
          <ac:chgData name="Stan Pereira" userId="396ce2b3d5da47b8" providerId="Windows Live" clId="Web-{2FE54AC6-B0C4-417B-8923-34BA2CD4A05F}" dt="2023-10-27T12:06:30.426" v="32"/>
          <ac:spMkLst>
            <pc:docMk/>
            <pc:sldMk cId="389312079" sldId="257"/>
            <ac:spMk id="2" creationId="{8F5FFA51-886D-5FAF-E6CC-7680F3BA85CF}"/>
          </ac:spMkLst>
        </pc:spChg>
        <pc:spChg chg="del">
          <ac:chgData name="Stan Pereira" userId="396ce2b3d5da47b8" providerId="Windows Live" clId="Web-{2FE54AC6-B0C4-417B-8923-34BA2CD4A05F}" dt="2023-10-27T12:06:30.426" v="32"/>
          <ac:spMkLst>
            <pc:docMk/>
            <pc:sldMk cId="389312079" sldId="257"/>
            <ac:spMk id="7" creationId="{9DBC8166-481C-4473-95F5-9A5B9073B7F1}"/>
          </ac:spMkLst>
        </pc:spChg>
        <pc:spChg chg="del">
          <ac:chgData name="Stan Pereira" userId="396ce2b3d5da47b8" providerId="Windows Live" clId="Web-{2FE54AC6-B0C4-417B-8923-34BA2CD4A05F}" dt="2023-10-27T12:06:30.426" v="32"/>
          <ac:spMkLst>
            <pc:docMk/>
            <pc:sldMk cId="389312079" sldId="257"/>
            <ac:spMk id="12" creationId="{A5A5CE6E-90AF-4D43-A014-1F9EC83EB93D}"/>
          </ac:spMkLst>
        </pc:spChg>
        <pc:spChg chg="add">
          <ac:chgData name="Stan Pereira" userId="396ce2b3d5da47b8" providerId="Windows Live" clId="Web-{2FE54AC6-B0C4-417B-8923-34BA2CD4A05F}" dt="2023-10-27T12:06:30.426" v="32"/>
          <ac:spMkLst>
            <pc:docMk/>
            <pc:sldMk cId="389312079" sldId="257"/>
            <ac:spMk id="17" creationId="{DCC231C8-C761-4B31-9B1C-C6D19248C6B3}"/>
          </ac:spMkLst>
        </pc:spChg>
        <pc:graphicFrameChg chg="mod modGraphic">
          <ac:chgData name="Stan Pereira" userId="396ce2b3d5da47b8" providerId="Windows Live" clId="Web-{2FE54AC6-B0C4-417B-8923-34BA2CD4A05F}" dt="2023-10-27T12:06:30.426" v="32"/>
          <ac:graphicFrameMkLst>
            <pc:docMk/>
            <pc:sldMk cId="389312079" sldId="257"/>
            <ac:graphicFrameMk id="5" creationId="{01DE1F6C-CBDB-2AF0-3ABD-988A1C5784ED}"/>
          </ac:graphicFrameMkLst>
        </pc:graphicFrameChg>
      </pc:sldChg>
      <pc:sldChg chg="addSp delSp modSp">
        <pc:chgData name="Stan Pereira" userId="396ce2b3d5da47b8" providerId="Windows Live" clId="Web-{2FE54AC6-B0C4-417B-8923-34BA2CD4A05F}" dt="2023-10-27T12:12:45.306" v="56" actId="20577"/>
        <pc:sldMkLst>
          <pc:docMk/>
          <pc:sldMk cId="894400175" sldId="258"/>
        </pc:sldMkLst>
        <pc:spChg chg="del mod">
          <ac:chgData name="Stan Pereira" userId="396ce2b3d5da47b8" providerId="Windows Live" clId="Web-{2FE54AC6-B0C4-417B-8923-34BA2CD4A05F}" dt="2023-10-27T12:11:59.163" v="47"/>
          <ac:spMkLst>
            <pc:docMk/>
            <pc:sldMk cId="894400175" sldId="258"/>
            <ac:spMk id="3" creationId="{C3A6EB11-73F9-C872-3373-5F31D5C92DCD}"/>
          </ac:spMkLst>
        </pc:spChg>
        <pc:spChg chg="add mod ord">
          <ac:chgData name="Stan Pereira" userId="396ce2b3d5da47b8" providerId="Windows Live" clId="Web-{2FE54AC6-B0C4-417B-8923-34BA2CD4A05F}" dt="2023-10-27T12:12:45.306" v="56" actId="20577"/>
          <ac:spMkLst>
            <pc:docMk/>
            <pc:sldMk cId="894400175" sldId="258"/>
            <ac:spMk id="4" creationId="{0DB6BDF4-8F15-D961-2585-7501CD9D1F2E}"/>
          </ac:spMkLst>
        </pc:spChg>
      </pc:sldChg>
      <pc:sldChg chg="modSp">
        <pc:chgData name="Stan Pereira" userId="396ce2b3d5da47b8" providerId="Windows Live" clId="Web-{2FE54AC6-B0C4-417B-8923-34BA2CD4A05F}" dt="2023-10-27T12:13:28.871" v="58"/>
        <pc:sldMkLst>
          <pc:docMk/>
          <pc:sldMk cId="3865360672" sldId="259"/>
        </pc:sldMkLst>
        <pc:graphicFrameChg chg="modGraphic">
          <ac:chgData name="Stan Pereira" userId="396ce2b3d5da47b8" providerId="Windows Live" clId="Web-{2FE54AC6-B0C4-417B-8923-34BA2CD4A05F}" dt="2023-10-27T12:13:28.871" v="58"/>
          <ac:graphicFrameMkLst>
            <pc:docMk/>
            <pc:sldMk cId="3865360672" sldId="259"/>
            <ac:graphicFrameMk id="8" creationId="{00000000-0000-0000-0000-000000000000}"/>
          </ac:graphicFrameMkLst>
        </pc:graphicFrameChg>
      </pc:sldChg>
      <pc:sldChg chg="addSp delSp modSp">
        <pc:chgData name="Stan Pereira" userId="396ce2b3d5da47b8" providerId="Windows Live" clId="Web-{2FE54AC6-B0C4-417B-8923-34BA2CD4A05F}" dt="2023-10-27T12:14:21.390" v="68" actId="14100"/>
        <pc:sldMkLst>
          <pc:docMk/>
          <pc:sldMk cId="2380154305" sldId="261"/>
        </pc:sldMkLst>
        <pc:spChg chg="add mod ord">
          <ac:chgData name="Stan Pereira" userId="396ce2b3d5da47b8" providerId="Windows Live" clId="Web-{2FE54AC6-B0C4-417B-8923-34BA2CD4A05F}" dt="2023-10-27T12:14:21.390" v="68" actId="14100"/>
          <ac:spMkLst>
            <pc:docMk/>
            <pc:sldMk cId="2380154305" sldId="261"/>
            <ac:spMk id="3" creationId="{12E50331-31BB-3703-8C24-A17B1366699C}"/>
          </ac:spMkLst>
        </pc:spChg>
        <pc:spChg chg="del mod">
          <ac:chgData name="Stan Pereira" userId="396ce2b3d5da47b8" providerId="Windows Live" clId="Web-{2FE54AC6-B0C4-417B-8923-34BA2CD4A05F}" dt="2023-10-27T12:14:05.686" v="62"/>
          <ac:spMkLst>
            <pc:docMk/>
            <pc:sldMk cId="2380154305" sldId="261"/>
            <ac:spMk id="9" creationId="{F86CEA50-F81A-6E3A-D86F-85380F616975}"/>
          </ac:spMkLst>
        </pc:spChg>
      </pc:sldChg>
      <pc:sldChg chg="modSp">
        <pc:chgData name="Stan Pereira" userId="396ce2b3d5da47b8" providerId="Windows Live" clId="Web-{2FE54AC6-B0C4-417B-8923-34BA2CD4A05F}" dt="2023-10-27T12:11:02.644" v="43"/>
        <pc:sldMkLst>
          <pc:docMk/>
          <pc:sldMk cId="4206092235" sldId="263"/>
        </pc:sldMkLst>
        <pc:graphicFrameChg chg="modGraphic">
          <ac:chgData name="Stan Pereira" userId="396ce2b3d5da47b8" providerId="Windows Live" clId="Web-{2FE54AC6-B0C4-417B-8923-34BA2CD4A05F}" dt="2023-10-27T12:08:53.715" v="39"/>
          <ac:graphicFrameMkLst>
            <pc:docMk/>
            <pc:sldMk cId="4206092235" sldId="263"/>
            <ac:graphicFrameMk id="5" creationId="{00000000-0000-0000-0000-000000000000}"/>
          </ac:graphicFrameMkLst>
        </pc:graphicFrameChg>
        <pc:graphicFrameChg chg="modGraphic">
          <ac:chgData name="Stan Pereira" userId="396ce2b3d5da47b8" providerId="Windows Live" clId="Web-{2FE54AC6-B0C4-417B-8923-34BA2CD4A05F}" dt="2023-10-27T12:10:47.456" v="41"/>
          <ac:graphicFrameMkLst>
            <pc:docMk/>
            <pc:sldMk cId="4206092235" sldId="263"/>
            <ac:graphicFrameMk id="6" creationId="{00000000-0000-0000-0000-000000000000}"/>
          </ac:graphicFrameMkLst>
        </pc:graphicFrameChg>
        <pc:graphicFrameChg chg="modGraphic">
          <ac:chgData name="Stan Pereira" userId="396ce2b3d5da47b8" providerId="Windows Live" clId="Web-{2FE54AC6-B0C4-417B-8923-34BA2CD4A05F}" dt="2023-10-27T12:11:02.644" v="43"/>
          <ac:graphicFrameMkLst>
            <pc:docMk/>
            <pc:sldMk cId="4206092235" sldId="263"/>
            <ac:graphicFrameMk id="26" creationId="{12D292D2-7AC4-FFAA-94F2-AF503668130A}"/>
          </ac:graphicFrameMkLst>
        </pc:graphicFrameChg>
      </pc:sldChg>
      <pc:sldChg chg="modSp">
        <pc:chgData name="Stan Pereira" userId="396ce2b3d5da47b8" providerId="Windows Live" clId="Web-{2FE54AC6-B0C4-417B-8923-34BA2CD4A05F}" dt="2023-10-27T12:03:04.587" v="1" actId="1076"/>
        <pc:sldMkLst>
          <pc:docMk/>
          <pc:sldMk cId="1211756238" sldId="264"/>
        </pc:sldMkLst>
        <pc:spChg chg="mod">
          <ac:chgData name="Stan Pereira" userId="396ce2b3d5da47b8" providerId="Windows Live" clId="Web-{2FE54AC6-B0C4-417B-8923-34BA2CD4A05F}" dt="2023-10-27T12:02:58.462" v="0" actId="14100"/>
          <ac:spMkLst>
            <pc:docMk/>
            <pc:sldMk cId="1211756238" sldId="264"/>
            <ac:spMk id="6" creationId="{1FB630EF-C5B3-809F-8110-3FDC1E0DD33A}"/>
          </ac:spMkLst>
        </pc:spChg>
        <pc:picChg chg="mod">
          <ac:chgData name="Stan Pereira" userId="396ce2b3d5da47b8" providerId="Windows Live" clId="Web-{2FE54AC6-B0C4-417B-8923-34BA2CD4A05F}" dt="2023-10-27T12:03:04.587" v="1" actId="1076"/>
          <ac:picMkLst>
            <pc:docMk/>
            <pc:sldMk cId="1211756238" sldId="264"/>
            <ac:picMk id="3" creationId="{A852B12D-CAC3-DE11-37CD-4E1EB1416822}"/>
          </ac:picMkLst>
        </pc:picChg>
      </pc:sldChg>
      <pc:sldChg chg="modSp">
        <pc:chgData name="Stan Pereira" userId="396ce2b3d5da47b8" providerId="Windows Live" clId="Web-{2FE54AC6-B0C4-417B-8923-34BA2CD4A05F}" dt="2023-10-27T12:03:17.759" v="3" actId="1076"/>
        <pc:sldMkLst>
          <pc:docMk/>
          <pc:sldMk cId="894468809" sldId="265"/>
        </pc:sldMkLst>
        <pc:spChg chg="mod">
          <ac:chgData name="Stan Pereira" userId="396ce2b3d5da47b8" providerId="Windows Live" clId="Web-{2FE54AC6-B0C4-417B-8923-34BA2CD4A05F}" dt="2023-10-27T12:03:13.962" v="2" actId="14100"/>
          <ac:spMkLst>
            <pc:docMk/>
            <pc:sldMk cId="894468809" sldId="265"/>
            <ac:spMk id="6" creationId="{1FB630EF-C5B3-809F-8110-3FDC1E0DD33A}"/>
          </ac:spMkLst>
        </pc:spChg>
        <pc:picChg chg="mod">
          <ac:chgData name="Stan Pereira" userId="396ce2b3d5da47b8" providerId="Windows Live" clId="Web-{2FE54AC6-B0C4-417B-8923-34BA2CD4A05F}" dt="2023-10-27T12:03:17.759" v="3" actId="1076"/>
          <ac:picMkLst>
            <pc:docMk/>
            <pc:sldMk cId="894468809" sldId="265"/>
            <ac:picMk id="5" creationId="{52C9C21E-D94D-A066-833A-601061DCCF93}"/>
          </ac:picMkLst>
        </pc:picChg>
      </pc:sldChg>
      <pc:sldChg chg="modSp">
        <pc:chgData name="Stan Pereira" userId="396ce2b3d5da47b8" providerId="Windows Live" clId="Web-{2FE54AC6-B0C4-417B-8923-34BA2CD4A05F}" dt="2023-10-27T12:03:35.245" v="6" actId="14100"/>
        <pc:sldMkLst>
          <pc:docMk/>
          <pc:sldMk cId="1754438703" sldId="266"/>
        </pc:sldMkLst>
        <pc:spChg chg="mod">
          <ac:chgData name="Stan Pereira" userId="396ce2b3d5da47b8" providerId="Windows Live" clId="Web-{2FE54AC6-B0C4-417B-8923-34BA2CD4A05F}" dt="2023-10-27T12:03:28.244" v="4" actId="14100"/>
          <ac:spMkLst>
            <pc:docMk/>
            <pc:sldMk cId="1754438703" sldId="266"/>
            <ac:spMk id="6" creationId="{1FB630EF-C5B3-809F-8110-3FDC1E0DD33A}"/>
          </ac:spMkLst>
        </pc:spChg>
        <pc:picChg chg="mod">
          <ac:chgData name="Stan Pereira" userId="396ce2b3d5da47b8" providerId="Windows Live" clId="Web-{2FE54AC6-B0C4-417B-8923-34BA2CD4A05F}" dt="2023-10-27T12:03:35.245" v="6" actId="14100"/>
          <ac:picMkLst>
            <pc:docMk/>
            <pc:sldMk cId="1754438703" sldId="266"/>
            <ac:picMk id="3" creationId="{7E8DE8F0-44B2-F0A8-BD45-217DA1959B05}"/>
          </ac:picMkLst>
        </pc:picChg>
      </pc:sldChg>
      <pc:sldChg chg="modSp">
        <pc:chgData name="Stan Pereira" userId="396ce2b3d5da47b8" providerId="Windows Live" clId="Web-{2FE54AC6-B0C4-417B-8923-34BA2CD4A05F}" dt="2023-10-27T12:03:52.168" v="10" actId="14100"/>
        <pc:sldMkLst>
          <pc:docMk/>
          <pc:sldMk cId="2053266467" sldId="267"/>
        </pc:sldMkLst>
        <pc:spChg chg="mod">
          <ac:chgData name="Stan Pereira" userId="396ce2b3d5da47b8" providerId="Windows Live" clId="Web-{2FE54AC6-B0C4-417B-8923-34BA2CD4A05F}" dt="2023-10-27T12:03:43.573" v="7" actId="14100"/>
          <ac:spMkLst>
            <pc:docMk/>
            <pc:sldMk cId="2053266467" sldId="267"/>
            <ac:spMk id="6" creationId="{1FB630EF-C5B3-809F-8110-3FDC1E0DD33A}"/>
          </ac:spMkLst>
        </pc:spChg>
        <pc:picChg chg="mod">
          <ac:chgData name="Stan Pereira" userId="396ce2b3d5da47b8" providerId="Windows Live" clId="Web-{2FE54AC6-B0C4-417B-8923-34BA2CD4A05F}" dt="2023-10-27T12:03:52.168" v="10" actId="14100"/>
          <ac:picMkLst>
            <pc:docMk/>
            <pc:sldMk cId="2053266467" sldId="267"/>
            <ac:picMk id="5" creationId="{DA71C25D-5B09-379D-2D6F-06BF9A905BB2}"/>
          </ac:picMkLst>
        </pc:picChg>
      </pc:sldChg>
      <pc:sldChg chg="modSp">
        <pc:chgData name="Stan Pereira" userId="396ce2b3d5da47b8" providerId="Windows Live" clId="Web-{2FE54AC6-B0C4-417B-8923-34BA2CD4A05F}" dt="2023-10-27T12:04:08.215" v="12" actId="14100"/>
        <pc:sldMkLst>
          <pc:docMk/>
          <pc:sldMk cId="242708318" sldId="269"/>
        </pc:sldMkLst>
        <pc:spChg chg="mod">
          <ac:chgData name="Stan Pereira" userId="396ce2b3d5da47b8" providerId="Windows Live" clId="Web-{2FE54AC6-B0C4-417B-8923-34BA2CD4A05F}" dt="2023-10-27T12:04:04.621" v="11" actId="14100"/>
          <ac:spMkLst>
            <pc:docMk/>
            <pc:sldMk cId="242708318" sldId="269"/>
            <ac:spMk id="6" creationId="{1FB630EF-C5B3-809F-8110-3FDC1E0DD33A}"/>
          </ac:spMkLst>
        </pc:spChg>
        <pc:picChg chg="mod">
          <ac:chgData name="Stan Pereira" userId="396ce2b3d5da47b8" providerId="Windows Live" clId="Web-{2FE54AC6-B0C4-417B-8923-34BA2CD4A05F}" dt="2023-10-27T12:04:08.215" v="12" actId="14100"/>
          <ac:picMkLst>
            <pc:docMk/>
            <pc:sldMk cId="242708318" sldId="269"/>
            <ac:picMk id="3" creationId="{88CF542F-98D7-E012-C808-B0B6FAC19C4D}"/>
          </ac:picMkLst>
        </pc:picChg>
      </pc:sldChg>
      <pc:sldChg chg="modSp">
        <pc:chgData name="Stan Pereira" userId="396ce2b3d5da47b8" providerId="Windows Live" clId="Web-{2FE54AC6-B0C4-417B-8923-34BA2CD4A05F}" dt="2023-10-27T12:04:53.890" v="27" actId="1076"/>
        <pc:sldMkLst>
          <pc:docMk/>
          <pc:sldMk cId="665655329" sldId="286"/>
        </pc:sldMkLst>
        <pc:spChg chg="mod">
          <ac:chgData name="Stan Pereira" userId="396ce2b3d5da47b8" providerId="Windows Live" clId="Web-{2FE54AC6-B0C4-417B-8923-34BA2CD4A05F}" dt="2023-10-27T12:04:53.890" v="27" actId="1076"/>
          <ac:spMkLst>
            <pc:docMk/>
            <pc:sldMk cId="665655329" sldId="286"/>
            <ac:spMk id="2" creationId="{00000000-0000-0000-0000-000000000000}"/>
          </ac:spMkLst>
        </pc:spChg>
      </pc:sldChg>
      <pc:sldChg chg="modSp">
        <pc:chgData name="Stan Pereira" userId="396ce2b3d5da47b8" providerId="Windows Live" clId="Web-{2FE54AC6-B0C4-417B-8923-34BA2CD4A05F}" dt="2023-10-27T12:05:13.891" v="30" actId="20577"/>
        <pc:sldMkLst>
          <pc:docMk/>
          <pc:sldMk cId="3088629443" sldId="289"/>
        </pc:sldMkLst>
        <pc:spChg chg="mod">
          <ac:chgData name="Stan Pereira" userId="396ce2b3d5da47b8" providerId="Windows Live" clId="Web-{2FE54AC6-B0C4-417B-8923-34BA2CD4A05F}" dt="2023-10-27T12:05:13.891" v="30" actId="20577"/>
          <ac:spMkLst>
            <pc:docMk/>
            <pc:sldMk cId="3088629443" sldId="289"/>
            <ac:spMk id="6" creationId="{F64227F1-4BBF-83C8-C351-7FA76CD98EDD}"/>
          </ac:spMkLst>
        </pc:spChg>
      </pc:sldChg>
      <pc:sldChg chg="addSp delSp modSp">
        <pc:chgData name="Stan Pereira" userId="396ce2b3d5da47b8" providerId="Windows Live" clId="Web-{2FE54AC6-B0C4-417B-8923-34BA2CD4A05F}" dt="2023-10-27T12:16:02.848" v="75" actId="20577"/>
        <pc:sldMkLst>
          <pc:docMk/>
          <pc:sldMk cId="1037606345" sldId="290"/>
        </pc:sldMkLst>
        <pc:spChg chg="del mod">
          <ac:chgData name="Stan Pereira" userId="396ce2b3d5da47b8" providerId="Windows Live" clId="Web-{2FE54AC6-B0C4-417B-8923-34BA2CD4A05F}" dt="2023-10-27T12:15:29.972" v="72"/>
          <ac:spMkLst>
            <pc:docMk/>
            <pc:sldMk cId="1037606345" sldId="290"/>
            <ac:spMk id="3" creationId="{C3A6EB11-73F9-C872-3373-5F31D5C92DCD}"/>
          </ac:spMkLst>
        </pc:spChg>
        <pc:spChg chg="add mod ord">
          <ac:chgData name="Stan Pereira" userId="396ce2b3d5da47b8" providerId="Windows Live" clId="Web-{2FE54AC6-B0C4-417B-8923-34BA2CD4A05F}" dt="2023-10-27T12:16:02.848" v="75" actId="20577"/>
          <ac:spMkLst>
            <pc:docMk/>
            <pc:sldMk cId="1037606345" sldId="290"/>
            <ac:spMk id="4" creationId="{85E76462-0B2B-EBF2-3DA4-0CF91573BDBC}"/>
          </ac:spMkLst>
        </pc:spChg>
      </pc:sldChg>
      <pc:sldChg chg="addSp modSp mod setBg">
        <pc:chgData name="Stan Pereira" userId="396ce2b3d5da47b8" providerId="Windows Live" clId="Web-{2FE54AC6-B0C4-417B-8923-34BA2CD4A05F}" dt="2023-10-27T12:16:29.631" v="76"/>
        <pc:sldMkLst>
          <pc:docMk/>
          <pc:sldMk cId="3778998672" sldId="291"/>
        </pc:sldMkLst>
        <pc:spChg chg="mod">
          <ac:chgData name="Stan Pereira" userId="396ce2b3d5da47b8" providerId="Windows Live" clId="Web-{2FE54AC6-B0C4-417B-8923-34BA2CD4A05F}" dt="2023-10-27T12:16:29.631" v="76"/>
          <ac:spMkLst>
            <pc:docMk/>
            <pc:sldMk cId="3778998672" sldId="291"/>
            <ac:spMk id="4" creationId="{00000000-0000-0000-0000-000000000000}"/>
          </ac:spMkLst>
        </pc:spChg>
        <pc:spChg chg="add">
          <ac:chgData name="Stan Pereira" userId="396ce2b3d5da47b8" providerId="Windows Live" clId="Web-{2FE54AC6-B0C4-417B-8923-34BA2CD4A05F}" dt="2023-10-27T12:16:29.631" v="76"/>
          <ac:spMkLst>
            <pc:docMk/>
            <pc:sldMk cId="3778998672" sldId="291"/>
            <ac:spMk id="11" creationId="{A3363022-C969-41E9-8EB2-E4C94908C1FA}"/>
          </ac:spMkLst>
        </pc:spChg>
        <pc:spChg chg="add">
          <ac:chgData name="Stan Pereira" userId="396ce2b3d5da47b8" providerId="Windows Live" clId="Web-{2FE54AC6-B0C4-417B-8923-34BA2CD4A05F}" dt="2023-10-27T12:16:29.631" v="76"/>
          <ac:spMkLst>
            <pc:docMk/>
            <pc:sldMk cId="3778998672" sldId="291"/>
            <ac:spMk id="13" creationId="{8D1AD6B3-BE88-4CEB-BA17-790657CC4729}"/>
          </ac:spMkLst>
        </pc:spChg>
        <pc:grpChg chg="add">
          <ac:chgData name="Stan Pereira" userId="396ce2b3d5da47b8" providerId="Windows Live" clId="Web-{2FE54AC6-B0C4-417B-8923-34BA2CD4A05F}" dt="2023-10-27T12:16:29.631" v="76"/>
          <ac:grpSpMkLst>
            <pc:docMk/>
            <pc:sldMk cId="3778998672" sldId="291"/>
            <ac:grpSpMk id="15" creationId="{89D1390B-7E13-4B4F-9CB2-391063412E54}"/>
          </ac:grpSpMkLst>
        </pc:grpChg>
        <pc:picChg chg="add">
          <ac:chgData name="Stan Pereira" userId="396ce2b3d5da47b8" providerId="Windows Live" clId="Web-{2FE54AC6-B0C4-417B-8923-34BA2CD4A05F}" dt="2023-10-27T12:16:29.631" v="76"/>
          <ac:picMkLst>
            <pc:docMk/>
            <pc:sldMk cId="3778998672" sldId="291"/>
            <ac:picMk id="8" creationId="{F626B57D-43BB-3487-A341-B565500A6C87}"/>
          </ac:picMkLst>
        </pc:picChg>
      </pc:sldChg>
    </pc:docChg>
  </pc:docChgLst>
  <pc:docChgLst>
    <pc:chgData name="Stan Pereira" userId="396ce2b3d5da47b8" providerId="Windows Live" clId="Web-{7A81A912-D917-4E01-810D-CF0D7F4F94C3}"/>
    <pc:docChg chg="addSld delSld modSld">
      <pc:chgData name="Stan Pereira" userId="396ce2b3d5da47b8" providerId="Windows Live" clId="Web-{7A81A912-D917-4E01-810D-CF0D7F4F94C3}" dt="2023-10-23T06:11:00.616" v="140"/>
      <pc:docMkLst>
        <pc:docMk/>
      </pc:docMkLst>
      <pc:sldChg chg="del">
        <pc:chgData name="Stan Pereira" userId="396ce2b3d5da47b8" providerId="Windows Live" clId="Web-{7A81A912-D917-4E01-810D-CF0D7F4F94C3}" dt="2023-10-23T06:10:15.865" v="135"/>
        <pc:sldMkLst>
          <pc:docMk/>
          <pc:sldMk cId="3659955182" sldId="268"/>
        </pc:sldMkLst>
      </pc:sldChg>
      <pc:sldChg chg="addSp delSp modSp">
        <pc:chgData name="Stan Pereira" userId="396ce2b3d5da47b8" providerId="Windows Live" clId="Web-{7A81A912-D917-4E01-810D-CF0D7F4F94C3}" dt="2023-10-23T05:39:38.383" v="11"/>
        <pc:sldMkLst>
          <pc:docMk/>
          <pc:sldMk cId="994134414" sldId="270"/>
        </pc:sldMkLst>
        <pc:spChg chg="mod">
          <ac:chgData name="Stan Pereira" userId="396ce2b3d5da47b8" providerId="Windows Live" clId="Web-{7A81A912-D917-4E01-810D-CF0D7F4F94C3}" dt="2023-10-23T05:39:38.383" v="11"/>
          <ac:spMkLst>
            <pc:docMk/>
            <pc:sldMk cId="994134414" sldId="270"/>
            <ac:spMk id="3" creationId="{544B25C6-3625-18C4-E32C-AE2D54AB16A5}"/>
          </ac:spMkLst>
        </pc:spChg>
        <pc:graphicFrameChg chg="add del mod">
          <ac:chgData name="Stan Pereira" userId="396ce2b3d5da47b8" providerId="Windows Live" clId="Web-{7A81A912-D917-4E01-810D-CF0D7F4F94C3}" dt="2023-10-23T05:38:45.818" v="4"/>
          <ac:graphicFrameMkLst>
            <pc:docMk/>
            <pc:sldMk cId="994134414" sldId="270"/>
            <ac:graphicFrameMk id="4" creationId="{1533E88D-D8CC-3371-B0BF-788913A08412}"/>
          </ac:graphicFrameMkLst>
        </pc:graphicFrameChg>
        <pc:graphicFrameChg chg="add mod">
          <ac:chgData name="Stan Pereira" userId="396ce2b3d5da47b8" providerId="Windows Live" clId="Web-{7A81A912-D917-4E01-810D-CF0D7F4F94C3}" dt="2023-10-23T05:39:33.789" v="9" actId="1076"/>
          <ac:graphicFrameMkLst>
            <pc:docMk/>
            <pc:sldMk cId="994134414" sldId="270"/>
            <ac:graphicFrameMk id="5" creationId="{1533E88D-D8CC-3371-B0BF-788913A08412}"/>
          </ac:graphicFrameMkLst>
        </pc:graphicFrameChg>
      </pc:sldChg>
      <pc:sldChg chg="addSp delSp modSp add replId">
        <pc:chgData name="Stan Pereira" userId="396ce2b3d5da47b8" providerId="Windows Live" clId="Web-{7A81A912-D917-4E01-810D-CF0D7F4F94C3}" dt="2023-10-23T06:10:28.724" v="137" actId="20577"/>
        <pc:sldMkLst>
          <pc:docMk/>
          <pc:sldMk cId="2154862608" sldId="271"/>
        </pc:sldMkLst>
        <pc:spChg chg="mod">
          <ac:chgData name="Stan Pereira" userId="396ce2b3d5da47b8" providerId="Windows Live" clId="Web-{7A81A912-D917-4E01-810D-CF0D7F4F94C3}" dt="2023-10-23T06:10:28.724" v="137" actId="20577"/>
          <ac:spMkLst>
            <pc:docMk/>
            <pc:sldMk cId="2154862608" sldId="271"/>
            <ac:spMk id="2" creationId="{4E0425D9-0068-99DE-4260-9391F21608FB}"/>
          </ac:spMkLst>
        </pc:spChg>
        <pc:spChg chg="mod">
          <ac:chgData name="Stan Pereira" userId="396ce2b3d5da47b8" providerId="Windows Live" clId="Web-{7A81A912-D917-4E01-810D-CF0D7F4F94C3}" dt="2023-10-23T06:09:59.614" v="134" actId="20577"/>
          <ac:spMkLst>
            <pc:docMk/>
            <pc:sldMk cId="2154862608" sldId="271"/>
            <ac:spMk id="3" creationId="{544B25C6-3625-18C4-E32C-AE2D54AB16A5}"/>
          </ac:spMkLst>
        </pc:spChg>
        <pc:graphicFrameChg chg="add mod">
          <ac:chgData name="Stan Pereira" userId="396ce2b3d5da47b8" providerId="Windows Live" clId="Web-{7A81A912-D917-4E01-810D-CF0D7F4F94C3}" dt="2023-10-23T06:08:12.985" v="18" actId="14100"/>
          <ac:graphicFrameMkLst>
            <pc:docMk/>
            <pc:sldMk cId="2154862608" sldId="271"/>
            <ac:graphicFrameMk id="4" creationId="{19BB618C-0CE2-D186-29DE-CB048ECF7F29}"/>
          </ac:graphicFrameMkLst>
        </pc:graphicFrameChg>
        <pc:graphicFrameChg chg="del">
          <ac:chgData name="Stan Pereira" userId="396ce2b3d5da47b8" providerId="Windows Live" clId="Web-{7A81A912-D917-4E01-810D-CF0D7F4F94C3}" dt="2023-10-23T06:07:47.250" v="13"/>
          <ac:graphicFrameMkLst>
            <pc:docMk/>
            <pc:sldMk cId="2154862608" sldId="271"/>
            <ac:graphicFrameMk id="5" creationId="{1533E88D-D8CC-3371-B0BF-788913A08412}"/>
          </ac:graphicFrameMkLst>
        </pc:graphicFrameChg>
      </pc:sldChg>
      <pc:sldChg chg="add">
        <pc:chgData name="Stan Pereira" userId="396ce2b3d5da47b8" providerId="Windows Live" clId="Web-{7A81A912-D917-4E01-810D-CF0D7F4F94C3}" dt="2023-10-23T06:10:19.287" v="136"/>
        <pc:sldMkLst>
          <pc:docMk/>
          <pc:sldMk cId="3799619954" sldId="272"/>
        </pc:sldMkLst>
      </pc:sldChg>
      <pc:sldChg chg="delSp modSp add replId">
        <pc:chgData name="Stan Pereira" userId="396ce2b3d5da47b8" providerId="Windows Live" clId="Web-{7A81A912-D917-4E01-810D-CF0D7F4F94C3}" dt="2023-10-23T06:11:00.616" v="140"/>
        <pc:sldMkLst>
          <pc:docMk/>
          <pc:sldMk cId="3951615609" sldId="273"/>
        </pc:sldMkLst>
        <pc:spChg chg="mod">
          <ac:chgData name="Stan Pereira" userId="396ce2b3d5da47b8" providerId="Windows Live" clId="Web-{7A81A912-D917-4E01-810D-CF0D7F4F94C3}" dt="2023-10-23T06:10:57.413" v="139" actId="20577"/>
          <ac:spMkLst>
            <pc:docMk/>
            <pc:sldMk cId="3951615609" sldId="273"/>
            <ac:spMk id="2" creationId="{4E0425D9-0068-99DE-4260-9391F21608FB}"/>
          </ac:spMkLst>
        </pc:spChg>
        <pc:graphicFrameChg chg="del">
          <ac:chgData name="Stan Pereira" userId="396ce2b3d5da47b8" providerId="Windows Live" clId="Web-{7A81A912-D917-4E01-810D-CF0D7F4F94C3}" dt="2023-10-23T06:11:00.616" v="140"/>
          <ac:graphicFrameMkLst>
            <pc:docMk/>
            <pc:sldMk cId="3951615609" sldId="273"/>
            <ac:graphicFrameMk id="4" creationId="{19BB618C-0CE2-D186-29DE-CB048ECF7F29}"/>
          </ac:graphicFrameMkLst>
        </pc:graphicFrameChg>
      </pc:sldChg>
    </pc:docChg>
  </pc:docChgLst>
  <pc:docChgLst>
    <pc:chgData name="Stan Pereira" userId="396ce2b3d5da47b8" providerId="Windows Live" clId="Web-{4D09E669-A5FE-426A-B088-6C54B8B1C793}"/>
    <pc:docChg chg="addSld modSld addMainMaster delMainMaster">
      <pc:chgData name="Stan Pereira" userId="396ce2b3d5da47b8" providerId="Windows Live" clId="Web-{4D09E669-A5FE-426A-B088-6C54B8B1C793}" dt="2023-10-22T05:53:22.360" v="101"/>
      <pc:docMkLst>
        <pc:docMk/>
      </pc:docMkLst>
      <pc:sldChg chg="addSp delSp modSp mod modClrScheme delDesignElem chgLayout">
        <pc:chgData name="Stan Pereira" userId="396ce2b3d5da47b8" providerId="Windows Live" clId="Web-{4D09E669-A5FE-426A-B088-6C54B8B1C793}" dt="2023-10-22T05:35:15.273" v="8"/>
        <pc:sldMkLst>
          <pc:docMk/>
          <pc:sldMk cId="109857222" sldId="256"/>
        </pc:sldMkLst>
        <pc:spChg chg="mod ord">
          <ac:chgData name="Stan Pereira" userId="396ce2b3d5da47b8" providerId="Windows Live" clId="Web-{4D09E669-A5FE-426A-B088-6C54B8B1C793}" dt="2023-10-22T05:34:54.741" v="7"/>
          <ac:spMkLst>
            <pc:docMk/>
            <pc:sldMk cId="109857222" sldId="256"/>
            <ac:spMk id="2" creationId="{00000000-0000-0000-0000-000000000000}"/>
          </ac:spMkLst>
        </pc:spChg>
        <pc:spChg chg="mod ord">
          <ac:chgData name="Stan Pereira" userId="396ce2b3d5da47b8" providerId="Windows Live" clId="Web-{4D09E669-A5FE-426A-B088-6C54B8B1C793}" dt="2023-10-22T05:34:54.741" v="7"/>
          <ac:spMkLst>
            <pc:docMk/>
            <pc:sldMk cId="109857222" sldId="256"/>
            <ac:spMk id="3" creationId="{00000000-0000-0000-0000-000000000000}"/>
          </ac:spMkLst>
        </pc:spChg>
        <pc:spChg chg="del">
          <ac:chgData name="Stan Pereira" userId="396ce2b3d5da47b8" providerId="Windows Live" clId="Web-{4D09E669-A5FE-426A-B088-6C54B8B1C793}" dt="2023-10-22T05:33:46.535" v="3"/>
          <ac:spMkLst>
            <pc:docMk/>
            <pc:sldMk cId="109857222" sldId="256"/>
            <ac:spMk id="6" creationId="{E91DC736-0EF8-4F87-9146-EBF1D2EE4D3D}"/>
          </ac:spMkLst>
        </pc:spChg>
        <pc:spChg chg="del">
          <ac:chgData name="Stan Pereira" userId="396ce2b3d5da47b8" providerId="Windows Live" clId="Web-{4D09E669-A5FE-426A-B088-6C54B8B1C793}" dt="2023-10-22T05:33:46.535" v="3"/>
          <ac:spMkLst>
            <pc:docMk/>
            <pc:sldMk cId="109857222" sldId="256"/>
            <ac:spMk id="7" creationId="{097CD68E-23E3-4007-8847-CD0944C4F7BE}"/>
          </ac:spMkLst>
        </pc:spChg>
        <pc:spChg chg="del">
          <ac:chgData name="Stan Pereira" userId="396ce2b3d5da47b8" providerId="Windows Live" clId="Web-{4D09E669-A5FE-426A-B088-6C54B8B1C793}" dt="2023-10-22T05:33:46.535" v="3"/>
          <ac:spMkLst>
            <pc:docMk/>
            <pc:sldMk cId="109857222" sldId="256"/>
            <ac:spMk id="8" creationId="{AF2F604E-43BE-4DC3-B983-E071523364F8}"/>
          </ac:spMkLst>
        </pc:spChg>
        <pc:spChg chg="del">
          <ac:chgData name="Stan Pereira" userId="396ce2b3d5da47b8" providerId="Windows Live" clId="Web-{4D09E669-A5FE-426A-B088-6C54B8B1C793}" dt="2023-10-22T05:33:46.535" v="3"/>
          <ac:spMkLst>
            <pc:docMk/>
            <pc:sldMk cId="109857222" sldId="256"/>
            <ac:spMk id="10" creationId="{08C9B587-E65E-4B52-B37C-ABEBB6E87928}"/>
          </ac:spMkLst>
        </pc:spChg>
        <pc:spChg chg="add">
          <ac:chgData name="Stan Pereira" userId="396ce2b3d5da47b8" providerId="Windows Live" clId="Web-{4D09E669-A5FE-426A-B088-6C54B8B1C793}" dt="2023-10-22T05:35:15.273" v="8"/>
          <ac:spMkLst>
            <pc:docMk/>
            <pc:sldMk cId="109857222" sldId="256"/>
            <ac:spMk id="12" creationId="{E91DC736-0EF8-4F87-9146-EBF1D2EE4D3D}"/>
          </ac:spMkLst>
        </pc:spChg>
        <pc:spChg chg="add">
          <ac:chgData name="Stan Pereira" userId="396ce2b3d5da47b8" providerId="Windows Live" clId="Web-{4D09E669-A5FE-426A-B088-6C54B8B1C793}" dt="2023-10-22T05:35:15.273" v="8"/>
          <ac:spMkLst>
            <pc:docMk/>
            <pc:sldMk cId="109857222" sldId="256"/>
            <ac:spMk id="14" creationId="{097CD68E-23E3-4007-8847-CD0944C4F7BE}"/>
          </ac:spMkLst>
        </pc:spChg>
        <pc:spChg chg="add">
          <ac:chgData name="Stan Pereira" userId="396ce2b3d5da47b8" providerId="Windows Live" clId="Web-{4D09E669-A5FE-426A-B088-6C54B8B1C793}" dt="2023-10-22T05:35:15.273" v="8"/>
          <ac:spMkLst>
            <pc:docMk/>
            <pc:sldMk cId="109857222" sldId="256"/>
            <ac:spMk id="16" creationId="{AF2F604E-43BE-4DC3-B983-E071523364F8}"/>
          </ac:spMkLst>
        </pc:spChg>
        <pc:spChg chg="add">
          <ac:chgData name="Stan Pereira" userId="396ce2b3d5da47b8" providerId="Windows Live" clId="Web-{4D09E669-A5FE-426A-B088-6C54B8B1C793}" dt="2023-10-22T05:35:15.273" v="8"/>
          <ac:spMkLst>
            <pc:docMk/>
            <pc:sldMk cId="109857222" sldId="256"/>
            <ac:spMk id="17" creationId="{08C9B587-E65E-4B52-B37C-ABEBB6E87928}"/>
          </ac:spMkLst>
        </pc:spChg>
      </pc:sldChg>
      <pc:sldChg chg="addSp delSp modSp mod modClrScheme chgLayout">
        <pc:chgData name="Stan Pereira" userId="396ce2b3d5da47b8" providerId="Windows Live" clId="Web-{4D09E669-A5FE-426A-B088-6C54B8B1C793}" dt="2023-10-22T05:41:15.974" v="65"/>
        <pc:sldMkLst>
          <pc:docMk/>
          <pc:sldMk cId="389312079" sldId="257"/>
        </pc:sldMkLst>
        <pc:spChg chg="mod ord">
          <ac:chgData name="Stan Pereira" userId="396ce2b3d5da47b8" providerId="Windows Live" clId="Web-{4D09E669-A5FE-426A-B088-6C54B8B1C793}" dt="2023-10-22T05:41:15.974" v="65"/>
          <ac:spMkLst>
            <pc:docMk/>
            <pc:sldMk cId="389312079" sldId="257"/>
            <ac:spMk id="2" creationId="{8F5FFA51-886D-5FAF-E6CC-7680F3BA85CF}"/>
          </ac:spMkLst>
        </pc:spChg>
        <pc:spChg chg="add">
          <ac:chgData name="Stan Pereira" userId="396ce2b3d5da47b8" providerId="Windows Live" clId="Web-{4D09E669-A5FE-426A-B088-6C54B8B1C793}" dt="2023-10-22T05:41:15.974" v="65"/>
          <ac:spMkLst>
            <pc:docMk/>
            <pc:sldMk cId="389312079" sldId="257"/>
            <ac:spMk id="7" creationId="{9DBC8166-481C-4473-95F5-9A5B9073B7F1}"/>
          </ac:spMkLst>
        </pc:spChg>
        <pc:spChg chg="add del">
          <ac:chgData name="Stan Pereira" userId="396ce2b3d5da47b8" providerId="Windows Live" clId="Web-{4D09E669-A5FE-426A-B088-6C54B8B1C793}" dt="2023-10-22T05:35:39.040" v="10"/>
          <ac:spMkLst>
            <pc:docMk/>
            <pc:sldMk cId="389312079" sldId="257"/>
            <ac:spMk id="10" creationId="{DCC231C8-C761-4B31-9B1C-C6D19248C6B3}"/>
          </ac:spMkLst>
        </pc:spChg>
        <pc:spChg chg="add">
          <ac:chgData name="Stan Pereira" userId="396ce2b3d5da47b8" providerId="Windows Live" clId="Web-{4D09E669-A5FE-426A-B088-6C54B8B1C793}" dt="2023-10-22T05:41:15.974" v="65"/>
          <ac:spMkLst>
            <pc:docMk/>
            <pc:sldMk cId="389312079" sldId="257"/>
            <ac:spMk id="12" creationId="{A5A5CE6E-90AF-4D43-A014-1F9EC83EB93D}"/>
          </ac:spMkLst>
        </pc:spChg>
        <pc:graphicFrameChg chg="mod ord modGraphic">
          <ac:chgData name="Stan Pereira" userId="396ce2b3d5da47b8" providerId="Windows Live" clId="Web-{4D09E669-A5FE-426A-B088-6C54B8B1C793}" dt="2023-10-22T05:41:15.974" v="65"/>
          <ac:graphicFrameMkLst>
            <pc:docMk/>
            <pc:sldMk cId="389312079" sldId="257"/>
            <ac:graphicFrameMk id="5" creationId="{01DE1F6C-CBDB-2AF0-3ABD-988A1C5784ED}"/>
          </ac:graphicFrameMkLst>
        </pc:graphicFrameChg>
      </pc:sldChg>
      <pc:sldChg chg="addSp modSp mod setBg modClrScheme modShow chgLayout">
        <pc:chgData name="Stan Pereira" userId="396ce2b3d5da47b8" providerId="Windows Live" clId="Web-{4D09E669-A5FE-426A-B088-6C54B8B1C793}" dt="2023-10-22T05:39:37.330" v="59"/>
        <pc:sldMkLst>
          <pc:docMk/>
          <pc:sldMk cId="894400175" sldId="258"/>
        </pc:sldMkLst>
        <pc:spChg chg="mod ord">
          <ac:chgData name="Stan Pereira" userId="396ce2b3d5da47b8" providerId="Windows Live" clId="Web-{4D09E669-A5FE-426A-B088-6C54B8B1C793}" dt="2023-10-22T05:37:01.465" v="28"/>
          <ac:spMkLst>
            <pc:docMk/>
            <pc:sldMk cId="894400175" sldId="258"/>
            <ac:spMk id="2" creationId="{291FDD17-3F69-C4BD-C385-772B0DCE10E2}"/>
          </ac:spMkLst>
        </pc:spChg>
        <pc:spChg chg="mod ord">
          <ac:chgData name="Stan Pereira" userId="396ce2b3d5da47b8" providerId="Windows Live" clId="Web-{4D09E669-A5FE-426A-B088-6C54B8B1C793}" dt="2023-10-22T05:37:01.465" v="28"/>
          <ac:spMkLst>
            <pc:docMk/>
            <pc:sldMk cId="894400175" sldId="258"/>
            <ac:spMk id="3" creationId="{C3A6EB11-73F9-C872-3373-5F31D5C92DCD}"/>
          </ac:spMkLst>
        </pc:spChg>
        <pc:spChg chg="add">
          <ac:chgData name="Stan Pereira" userId="396ce2b3d5da47b8" providerId="Windows Live" clId="Web-{4D09E669-A5FE-426A-B088-6C54B8B1C793}" dt="2023-10-22T05:37:01.465" v="28"/>
          <ac:spMkLst>
            <pc:docMk/>
            <pc:sldMk cId="894400175" sldId="258"/>
            <ac:spMk id="8" creationId="{DAF1966E-FD40-4A4A-B61B-C4DF7FA05F06}"/>
          </ac:spMkLst>
        </pc:spChg>
        <pc:spChg chg="add">
          <ac:chgData name="Stan Pereira" userId="396ce2b3d5da47b8" providerId="Windows Live" clId="Web-{4D09E669-A5FE-426A-B088-6C54B8B1C793}" dt="2023-10-22T05:37:01.465" v="28"/>
          <ac:spMkLst>
            <pc:docMk/>
            <pc:sldMk cId="894400175" sldId="258"/>
            <ac:spMk id="10" creationId="{047BFA19-D45E-416B-A404-7AF2F3F27017}"/>
          </ac:spMkLst>
        </pc:spChg>
        <pc:spChg chg="add">
          <ac:chgData name="Stan Pereira" userId="396ce2b3d5da47b8" providerId="Windows Live" clId="Web-{4D09E669-A5FE-426A-B088-6C54B8B1C793}" dt="2023-10-22T05:37:01.465" v="28"/>
          <ac:spMkLst>
            <pc:docMk/>
            <pc:sldMk cId="894400175" sldId="258"/>
            <ac:spMk id="12" creationId="{8E0105E7-23DB-4CF2-8258-FF47C7620F6E}"/>
          </ac:spMkLst>
        </pc:spChg>
        <pc:spChg chg="add">
          <ac:chgData name="Stan Pereira" userId="396ce2b3d5da47b8" providerId="Windows Live" clId="Web-{4D09E669-A5FE-426A-B088-6C54B8B1C793}" dt="2023-10-22T05:37:01.465" v="28"/>
          <ac:spMkLst>
            <pc:docMk/>
            <pc:sldMk cId="894400175" sldId="258"/>
            <ac:spMk id="14" creationId="{074B4F7D-14B2-478B-8BF5-01E4E0C5D263}"/>
          </ac:spMkLst>
        </pc:spChg>
      </pc:sldChg>
      <pc:sldChg chg="addSp delSp modSp mod modClrScheme delDesignElem chgLayout">
        <pc:chgData name="Stan Pereira" userId="396ce2b3d5da47b8" providerId="Windows Live" clId="Web-{4D09E669-A5FE-426A-B088-6C54B8B1C793}" dt="2023-10-22T05:39:57.674" v="61"/>
        <pc:sldMkLst>
          <pc:docMk/>
          <pc:sldMk cId="3865360672" sldId="259"/>
        </pc:sldMkLst>
        <pc:spChg chg="mod ord">
          <ac:chgData name="Stan Pereira" userId="396ce2b3d5da47b8" providerId="Windows Live" clId="Web-{4D09E669-A5FE-426A-B088-6C54B8B1C793}" dt="2023-10-22T05:39:57.674" v="61"/>
          <ac:spMkLst>
            <pc:docMk/>
            <pc:sldMk cId="3865360672" sldId="259"/>
            <ac:spMk id="2" creationId="{C6B127A9-CBF5-484E-5535-66D84C8D53D7}"/>
          </ac:spMkLst>
        </pc:spChg>
        <pc:spChg chg="mod ord">
          <ac:chgData name="Stan Pereira" userId="396ce2b3d5da47b8" providerId="Windows Live" clId="Web-{4D09E669-A5FE-426A-B088-6C54B8B1C793}" dt="2023-10-22T05:39:57.674" v="61"/>
          <ac:spMkLst>
            <pc:docMk/>
            <pc:sldMk cId="3865360672" sldId="259"/>
            <ac:spMk id="3" creationId="{82E536FA-8125-8602-72C2-C556F3840573}"/>
          </ac:spMkLst>
        </pc:spChg>
        <pc:spChg chg="mod ord">
          <ac:chgData name="Stan Pereira" userId="396ce2b3d5da47b8" providerId="Windows Live" clId="Web-{4D09E669-A5FE-426A-B088-6C54B8B1C793}" dt="2023-10-22T05:39:57.674" v="61"/>
          <ac:spMkLst>
            <pc:docMk/>
            <pc:sldMk cId="3865360672" sldId="259"/>
            <ac:spMk id="4" creationId="{F918B735-D161-9005-A669-AF83BEB2A42F}"/>
          </ac:spMkLst>
        </pc:spChg>
        <pc:spChg chg="del">
          <ac:chgData name="Stan Pereira" userId="396ce2b3d5da47b8" providerId="Windows Live" clId="Web-{4D09E669-A5FE-426A-B088-6C54B8B1C793}" dt="2023-10-22T05:33:46.535" v="3"/>
          <ac:spMkLst>
            <pc:docMk/>
            <pc:sldMk cId="3865360672" sldId="259"/>
            <ac:spMk id="6" creationId="{4FFBEE45-F140-49D5-85EA-C78C24340B23}"/>
          </ac:spMkLst>
        </pc:spChg>
        <pc:spChg chg="add del">
          <ac:chgData name="Stan Pereira" userId="396ce2b3d5da47b8" providerId="Windows Live" clId="Web-{4D09E669-A5FE-426A-B088-6C54B8B1C793}" dt="2023-10-22T05:39:49.283" v="60"/>
          <ac:spMkLst>
            <pc:docMk/>
            <pc:sldMk cId="3865360672" sldId="259"/>
            <ac:spMk id="7" creationId="{4FFBEE45-F140-49D5-85EA-C78C24340B23}"/>
          </ac:spMkLst>
        </pc:spChg>
      </pc:sldChg>
      <pc:sldChg chg="addSp delSp modSp mod modClrScheme chgLayout">
        <pc:chgData name="Stan Pereira" userId="396ce2b3d5da47b8" providerId="Windows Live" clId="Web-{4D09E669-A5FE-426A-B088-6C54B8B1C793}" dt="2023-10-22T05:40:41.645" v="64"/>
        <pc:sldMkLst>
          <pc:docMk/>
          <pc:sldMk cId="1973658590" sldId="260"/>
        </pc:sldMkLst>
        <pc:spChg chg="mod ord">
          <ac:chgData name="Stan Pereira" userId="396ce2b3d5da47b8" providerId="Windows Live" clId="Web-{4D09E669-A5FE-426A-B088-6C54B8B1C793}" dt="2023-10-22T05:40:26.847" v="62"/>
          <ac:spMkLst>
            <pc:docMk/>
            <pc:sldMk cId="1973658590" sldId="260"/>
            <ac:spMk id="2" creationId="{553E5D46-9703-9F16-DB94-F93F369B517E}"/>
          </ac:spMkLst>
        </pc:spChg>
        <pc:spChg chg="add del mod ord">
          <ac:chgData name="Stan Pereira" userId="396ce2b3d5da47b8" providerId="Windows Live" clId="Web-{4D09E669-A5FE-426A-B088-6C54B8B1C793}" dt="2023-10-22T05:40:41.645" v="64"/>
          <ac:spMkLst>
            <pc:docMk/>
            <pc:sldMk cId="1973658590" sldId="260"/>
            <ac:spMk id="67" creationId="{DECEF851-3518-BB62-8F84-206F3D77BDFC}"/>
          </ac:spMkLst>
        </pc:spChg>
      </pc:sldChg>
      <pc:sldChg chg="addSp modSp mod setBg modClrScheme chgLayout">
        <pc:chgData name="Stan Pereira" userId="396ce2b3d5da47b8" providerId="Windows Live" clId="Web-{4D09E669-A5FE-426A-B088-6C54B8B1C793}" dt="2023-10-22T05:39:24.470" v="58"/>
        <pc:sldMkLst>
          <pc:docMk/>
          <pc:sldMk cId="2380154305" sldId="261"/>
        </pc:sldMkLst>
        <pc:spChg chg="mod ord">
          <ac:chgData name="Stan Pereira" userId="396ce2b3d5da47b8" providerId="Windows Live" clId="Web-{4D09E669-A5FE-426A-B088-6C54B8B1C793}" dt="2023-10-22T05:39:24.470" v="58"/>
          <ac:spMkLst>
            <pc:docMk/>
            <pc:sldMk cId="2380154305" sldId="261"/>
            <ac:spMk id="2" creationId="{CCDE0298-ADA9-08A0-CFFA-AE07444A7E0E}"/>
          </ac:spMkLst>
        </pc:spChg>
        <pc:spChg chg="mod ord">
          <ac:chgData name="Stan Pereira" userId="396ce2b3d5da47b8" providerId="Windows Live" clId="Web-{4D09E669-A5FE-426A-B088-6C54B8B1C793}" dt="2023-10-22T05:39:24.470" v="58"/>
          <ac:spMkLst>
            <pc:docMk/>
            <pc:sldMk cId="2380154305" sldId="261"/>
            <ac:spMk id="9" creationId="{F86CEA50-F81A-6E3A-D86F-85380F616975}"/>
          </ac:spMkLst>
        </pc:spChg>
        <pc:spChg chg="add">
          <ac:chgData name="Stan Pereira" userId="396ce2b3d5da47b8" providerId="Windows Live" clId="Web-{4D09E669-A5FE-426A-B088-6C54B8B1C793}" dt="2023-10-22T05:39:24.470" v="58"/>
          <ac:spMkLst>
            <pc:docMk/>
            <pc:sldMk cId="2380154305" sldId="261"/>
            <ac:spMk id="14" creationId="{DAF1966E-FD40-4A4A-B61B-C4DF7FA05F06}"/>
          </ac:spMkLst>
        </pc:spChg>
        <pc:spChg chg="add">
          <ac:chgData name="Stan Pereira" userId="396ce2b3d5da47b8" providerId="Windows Live" clId="Web-{4D09E669-A5FE-426A-B088-6C54B8B1C793}" dt="2023-10-22T05:39:24.470" v="58"/>
          <ac:spMkLst>
            <pc:docMk/>
            <pc:sldMk cId="2380154305" sldId="261"/>
            <ac:spMk id="16" creationId="{047BFA19-D45E-416B-A404-7AF2F3F27017}"/>
          </ac:spMkLst>
        </pc:spChg>
        <pc:spChg chg="add">
          <ac:chgData name="Stan Pereira" userId="396ce2b3d5da47b8" providerId="Windows Live" clId="Web-{4D09E669-A5FE-426A-B088-6C54B8B1C793}" dt="2023-10-22T05:39:24.470" v="58"/>
          <ac:spMkLst>
            <pc:docMk/>
            <pc:sldMk cId="2380154305" sldId="261"/>
            <ac:spMk id="18" creationId="{8E0105E7-23DB-4CF2-8258-FF47C7620F6E}"/>
          </ac:spMkLst>
        </pc:spChg>
        <pc:spChg chg="add">
          <ac:chgData name="Stan Pereira" userId="396ce2b3d5da47b8" providerId="Windows Live" clId="Web-{4D09E669-A5FE-426A-B088-6C54B8B1C793}" dt="2023-10-22T05:39:24.470" v="58"/>
          <ac:spMkLst>
            <pc:docMk/>
            <pc:sldMk cId="2380154305" sldId="261"/>
            <ac:spMk id="20" creationId="{074B4F7D-14B2-478B-8BF5-01E4E0C5D263}"/>
          </ac:spMkLst>
        </pc:spChg>
      </pc:sldChg>
      <pc:sldChg chg="addSp delSp modSp mod setBg modClrScheme chgLayout">
        <pc:chgData name="Stan Pereira" userId="396ce2b3d5da47b8" providerId="Windows Live" clId="Web-{4D09E669-A5FE-426A-B088-6C54B8B1C793}" dt="2023-10-22T05:41:36.772" v="68"/>
        <pc:sldMkLst>
          <pc:docMk/>
          <pc:sldMk cId="4206092235" sldId="263"/>
        </pc:sldMkLst>
        <pc:spChg chg="mod ord">
          <ac:chgData name="Stan Pereira" userId="396ce2b3d5da47b8" providerId="Windows Live" clId="Web-{4D09E669-A5FE-426A-B088-6C54B8B1C793}" dt="2023-10-22T05:41:36.772" v="68"/>
          <ac:spMkLst>
            <pc:docMk/>
            <pc:sldMk cId="4206092235" sldId="263"/>
            <ac:spMk id="2" creationId="{05AB8548-725D-6FF7-1D49-41C057C490C6}"/>
          </ac:spMkLst>
        </pc:spChg>
        <pc:spChg chg="add del">
          <ac:chgData name="Stan Pereira" userId="396ce2b3d5da47b8" providerId="Windows Live" clId="Web-{4D09E669-A5FE-426A-B088-6C54B8B1C793}" dt="2023-10-22T05:41:36.740" v="67"/>
          <ac:spMkLst>
            <pc:docMk/>
            <pc:sldMk cId="4206092235" sldId="263"/>
            <ac:spMk id="31" creationId="{6D1A2CED-DA9B-4CCF-8215-CFC65FE71603}"/>
          </ac:spMkLst>
        </pc:spChg>
        <pc:spChg chg="add del">
          <ac:chgData name="Stan Pereira" userId="396ce2b3d5da47b8" providerId="Windows Live" clId="Web-{4D09E669-A5FE-426A-B088-6C54B8B1C793}" dt="2023-10-22T05:41:36.740" v="67"/>
          <ac:spMkLst>
            <pc:docMk/>
            <pc:sldMk cId="4206092235" sldId="263"/>
            <ac:spMk id="33" creationId="{562DFC44-A40C-4573-9230-B3EDB3EC8EEB}"/>
          </ac:spMkLst>
        </pc:spChg>
        <pc:spChg chg="add del">
          <ac:chgData name="Stan Pereira" userId="396ce2b3d5da47b8" providerId="Windows Live" clId="Web-{4D09E669-A5FE-426A-B088-6C54B8B1C793}" dt="2023-10-22T05:41:36.740" v="67"/>
          <ac:spMkLst>
            <pc:docMk/>
            <pc:sldMk cId="4206092235" sldId="263"/>
            <ac:spMk id="35" creationId="{15589D35-CF9F-4DE9-A792-8571A09E9BC9}"/>
          </ac:spMkLst>
        </pc:spChg>
        <pc:spChg chg="add">
          <ac:chgData name="Stan Pereira" userId="396ce2b3d5da47b8" providerId="Windows Live" clId="Web-{4D09E669-A5FE-426A-B088-6C54B8B1C793}" dt="2023-10-22T05:41:36.772" v="68"/>
          <ac:spMkLst>
            <pc:docMk/>
            <pc:sldMk cId="4206092235" sldId="263"/>
            <ac:spMk id="37" creationId="{53B021B3-DE93-4AB7-8A18-CF5F1CED88B8}"/>
          </ac:spMkLst>
        </pc:spChg>
        <pc:spChg chg="add">
          <ac:chgData name="Stan Pereira" userId="396ce2b3d5da47b8" providerId="Windows Live" clId="Web-{4D09E669-A5FE-426A-B088-6C54B8B1C793}" dt="2023-10-22T05:41:36.772" v="68"/>
          <ac:spMkLst>
            <pc:docMk/>
            <pc:sldMk cId="4206092235" sldId="263"/>
            <ac:spMk id="38" creationId="{52D502E5-F6B4-4D58-B4AE-FC466FF15EE8}"/>
          </ac:spMkLst>
        </pc:spChg>
        <pc:spChg chg="add">
          <ac:chgData name="Stan Pereira" userId="396ce2b3d5da47b8" providerId="Windows Live" clId="Web-{4D09E669-A5FE-426A-B088-6C54B8B1C793}" dt="2023-10-22T05:41:36.772" v="68"/>
          <ac:spMkLst>
            <pc:docMk/>
            <pc:sldMk cId="4206092235" sldId="263"/>
            <ac:spMk id="39" creationId="{9DECDBF4-02B6-4BB4-B65B-B8107AD6A9E8}"/>
          </ac:spMkLst>
        </pc:spChg>
        <pc:graphicFrameChg chg="mod">
          <ac:chgData name="Stan Pereira" userId="396ce2b3d5da47b8" providerId="Windows Live" clId="Web-{4D09E669-A5FE-426A-B088-6C54B8B1C793}" dt="2023-10-22T05:41:36.772" v="68"/>
          <ac:graphicFrameMkLst>
            <pc:docMk/>
            <pc:sldMk cId="4206092235" sldId="263"/>
            <ac:graphicFrameMk id="5" creationId="{00000000-0000-0000-0000-000000000000}"/>
          </ac:graphicFrameMkLst>
        </pc:graphicFrameChg>
        <pc:graphicFrameChg chg="mod ord">
          <ac:chgData name="Stan Pereira" userId="396ce2b3d5da47b8" providerId="Windows Live" clId="Web-{4D09E669-A5FE-426A-B088-6C54B8B1C793}" dt="2023-10-22T05:41:36.772" v="68"/>
          <ac:graphicFrameMkLst>
            <pc:docMk/>
            <pc:sldMk cId="4206092235" sldId="263"/>
            <ac:graphicFrameMk id="6" creationId="{00000000-0000-0000-0000-000000000000}"/>
          </ac:graphicFrameMkLst>
        </pc:graphicFrameChg>
        <pc:graphicFrameChg chg="mod">
          <ac:chgData name="Stan Pereira" userId="396ce2b3d5da47b8" providerId="Windows Live" clId="Web-{4D09E669-A5FE-426A-B088-6C54B8B1C793}" dt="2023-10-22T05:41:36.772" v="68"/>
          <ac:graphicFrameMkLst>
            <pc:docMk/>
            <pc:sldMk cId="4206092235" sldId="263"/>
            <ac:graphicFrameMk id="26" creationId="{12D292D2-7AC4-FFAA-94F2-AF503668130A}"/>
          </ac:graphicFrameMkLst>
        </pc:graphicFrameChg>
      </pc:sldChg>
      <pc:sldChg chg="addSp modSp mod modClrScheme chgLayout">
        <pc:chgData name="Stan Pereira" userId="396ce2b3d5da47b8" providerId="Windows Live" clId="Web-{4D09E669-A5FE-426A-B088-6C54B8B1C793}" dt="2023-10-22T05:52:54.625" v="97" actId="20577"/>
        <pc:sldMkLst>
          <pc:docMk/>
          <pc:sldMk cId="1211756238" sldId="264"/>
        </pc:sldMkLst>
        <pc:spChg chg="mod ord">
          <ac:chgData name="Stan Pereira" userId="396ce2b3d5da47b8" providerId="Windows Live" clId="Web-{4D09E669-A5FE-426A-B088-6C54B8B1C793}" dt="2023-10-22T05:52:54.625" v="97" actId="20577"/>
          <ac:spMkLst>
            <pc:docMk/>
            <pc:sldMk cId="1211756238" sldId="264"/>
            <ac:spMk id="2" creationId="{F64227F1-4BBF-83C8-C351-7FA76CD98EDD}"/>
          </ac:spMkLst>
        </pc:spChg>
        <pc:spChg chg="mod ord">
          <ac:chgData name="Stan Pereira" userId="396ce2b3d5da47b8" providerId="Windows Live" clId="Web-{4D09E669-A5FE-426A-B088-6C54B8B1C793}" dt="2023-10-22T05:34:54.741" v="7"/>
          <ac:spMkLst>
            <pc:docMk/>
            <pc:sldMk cId="1211756238" sldId="264"/>
            <ac:spMk id="4" creationId="{BCF1DBD9-370A-B46F-A5F8-256FC14565D4}"/>
          </ac:spMkLst>
        </pc:spChg>
        <pc:spChg chg="mod">
          <ac:chgData name="Stan Pereira" userId="396ce2b3d5da47b8" providerId="Windows Live" clId="Web-{4D09E669-A5FE-426A-B088-6C54B8B1C793}" dt="2023-10-22T05:49:47.056" v="88"/>
          <ac:spMkLst>
            <pc:docMk/>
            <pc:sldMk cId="1211756238" sldId="264"/>
            <ac:spMk id="6" creationId="{1FB630EF-C5B3-809F-8110-3FDC1E0DD33A}"/>
          </ac:spMkLst>
        </pc:spChg>
        <pc:picChg chg="add mod">
          <ac:chgData name="Stan Pereira" userId="396ce2b3d5da47b8" providerId="Windows Live" clId="Web-{4D09E669-A5FE-426A-B088-6C54B8B1C793}" dt="2023-10-22T05:52:39.546" v="95" actId="14100"/>
          <ac:picMkLst>
            <pc:docMk/>
            <pc:sldMk cId="1211756238" sldId="264"/>
            <ac:picMk id="3" creationId="{A852B12D-CAC3-DE11-37CD-4E1EB1416822}"/>
          </ac:picMkLst>
        </pc:picChg>
      </pc:sldChg>
      <pc:sldChg chg="addSp delSp modSp new addAnim">
        <pc:chgData name="Stan Pereira" userId="396ce2b3d5da47b8" providerId="Windows Live" clId="Web-{4D09E669-A5FE-426A-B088-6C54B8B1C793}" dt="2023-10-22T05:53:22.360" v="101"/>
        <pc:sldMkLst>
          <pc:docMk/>
          <pc:sldMk cId="3059965864" sldId="265"/>
        </pc:sldMkLst>
        <pc:spChg chg="del">
          <ac:chgData name="Stan Pereira" userId="396ce2b3d5da47b8" providerId="Windows Live" clId="Web-{4D09E669-A5FE-426A-B088-6C54B8B1C793}" dt="2023-10-22T05:53:12.548" v="100"/>
          <ac:spMkLst>
            <pc:docMk/>
            <pc:sldMk cId="3059965864" sldId="265"/>
            <ac:spMk id="2" creationId="{0BE4310B-6F4D-9163-8C93-1881F861BF54}"/>
          </ac:spMkLst>
        </pc:spChg>
        <pc:spChg chg="del">
          <ac:chgData name="Stan Pereira" userId="396ce2b3d5da47b8" providerId="Windows Live" clId="Web-{4D09E669-A5FE-426A-B088-6C54B8B1C793}" dt="2023-10-22T05:53:08.610" v="99"/>
          <ac:spMkLst>
            <pc:docMk/>
            <pc:sldMk cId="3059965864" sldId="265"/>
            <ac:spMk id="3" creationId="{60ED3BCB-3DFD-D0DD-DFA5-95BDA0BA028B}"/>
          </ac:spMkLst>
        </pc:spChg>
        <pc:spChg chg="add mod">
          <ac:chgData name="Stan Pereira" userId="396ce2b3d5da47b8" providerId="Windows Live" clId="Web-{4D09E669-A5FE-426A-B088-6C54B8B1C793}" dt="2023-10-22T05:53:22.360" v="101"/>
          <ac:spMkLst>
            <pc:docMk/>
            <pc:sldMk cId="3059965864" sldId="265"/>
            <ac:spMk id="5" creationId="{15DB225D-5CEB-90A4-B1E5-EC55CD334153}"/>
          </ac:spMkLst>
        </pc:spChg>
      </pc:sldChg>
      <pc:sldMasterChg chg="del delSldLayout">
        <pc:chgData name="Stan Pereira" userId="396ce2b3d5da47b8" providerId="Windows Live" clId="Web-{4D09E669-A5FE-426A-B088-6C54B8B1C793}" dt="2023-10-22T05:33:46.535" v="3"/>
        <pc:sldMasterMkLst>
          <pc:docMk/>
          <pc:sldMasterMk cId="2878890538" sldId="2147483684"/>
        </pc:sldMasterMkLst>
        <pc:sldLayoutChg chg="del">
          <pc:chgData name="Stan Pereira" userId="396ce2b3d5da47b8" providerId="Windows Live" clId="Web-{4D09E669-A5FE-426A-B088-6C54B8B1C793}" dt="2023-10-22T05:33:46.535" v="3"/>
          <pc:sldLayoutMkLst>
            <pc:docMk/>
            <pc:sldMasterMk cId="2878890538" sldId="2147483684"/>
            <pc:sldLayoutMk cId="1499307201" sldId="2147483685"/>
          </pc:sldLayoutMkLst>
        </pc:sldLayoutChg>
        <pc:sldLayoutChg chg="del">
          <pc:chgData name="Stan Pereira" userId="396ce2b3d5da47b8" providerId="Windows Live" clId="Web-{4D09E669-A5FE-426A-B088-6C54B8B1C793}" dt="2023-10-22T05:33:46.535" v="3"/>
          <pc:sldLayoutMkLst>
            <pc:docMk/>
            <pc:sldMasterMk cId="2878890538" sldId="2147483684"/>
            <pc:sldLayoutMk cId="569571544" sldId="2147483686"/>
          </pc:sldLayoutMkLst>
        </pc:sldLayoutChg>
        <pc:sldLayoutChg chg="del">
          <pc:chgData name="Stan Pereira" userId="396ce2b3d5da47b8" providerId="Windows Live" clId="Web-{4D09E669-A5FE-426A-B088-6C54B8B1C793}" dt="2023-10-22T05:33:46.535" v="3"/>
          <pc:sldLayoutMkLst>
            <pc:docMk/>
            <pc:sldMasterMk cId="2878890538" sldId="2147483684"/>
            <pc:sldLayoutMk cId="3296200108" sldId="2147483687"/>
          </pc:sldLayoutMkLst>
        </pc:sldLayoutChg>
        <pc:sldLayoutChg chg="del">
          <pc:chgData name="Stan Pereira" userId="396ce2b3d5da47b8" providerId="Windows Live" clId="Web-{4D09E669-A5FE-426A-B088-6C54B8B1C793}" dt="2023-10-22T05:33:46.535" v="3"/>
          <pc:sldLayoutMkLst>
            <pc:docMk/>
            <pc:sldMasterMk cId="2878890538" sldId="2147483684"/>
            <pc:sldLayoutMk cId="1759554843" sldId="2147483688"/>
          </pc:sldLayoutMkLst>
        </pc:sldLayoutChg>
        <pc:sldLayoutChg chg="del">
          <pc:chgData name="Stan Pereira" userId="396ce2b3d5da47b8" providerId="Windows Live" clId="Web-{4D09E669-A5FE-426A-B088-6C54B8B1C793}" dt="2023-10-22T05:33:46.535" v="3"/>
          <pc:sldLayoutMkLst>
            <pc:docMk/>
            <pc:sldMasterMk cId="2878890538" sldId="2147483684"/>
            <pc:sldLayoutMk cId="3874033175" sldId="2147483689"/>
          </pc:sldLayoutMkLst>
        </pc:sldLayoutChg>
        <pc:sldLayoutChg chg="del">
          <pc:chgData name="Stan Pereira" userId="396ce2b3d5da47b8" providerId="Windows Live" clId="Web-{4D09E669-A5FE-426A-B088-6C54B8B1C793}" dt="2023-10-22T05:33:46.535" v="3"/>
          <pc:sldLayoutMkLst>
            <pc:docMk/>
            <pc:sldMasterMk cId="2878890538" sldId="2147483684"/>
            <pc:sldLayoutMk cId="1261461766" sldId="2147483690"/>
          </pc:sldLayoutMkLst>
        </pc:sldLayoutChg>
        <pc:sldLayoutChg chg="del">
          <pc:chgData name="Stan Pereira" userId="396ce2b3d5da47b8" providerId="Windows Live" clId="Web-{4D09E669-A5FE-426A-B088-6C54B8B1C793}" dt="2023-10-22T05:33:46.535" v="3"/>
          <pc:sldLayoutMkLst>
            <pc:docMk/>
            <pc:sldMasterMk cId="2878890538" sldId="2147483684"/>
            <pc:sldLayoutMk cId="3621138379" sldId="2147483691"/>
          </pc:sldLayoutMkLst>
        </pc:sldLayoutChg>
        <pc:sldLayoutChg chg="del">
          <pc:chgData name="Stan Pereira" userId="396ce2b3d5da47b8" providerId="Windows Live" clId="Web-{4D09E669-A5FE-426A-B088-6C54B8B1C793}" dt="2023-10-22T05:33:46.535" v="3"/>
          <pc:sldLayoutMkLst>
            <pc:docMk/>
            <pc:sldMasterMk cId="2878890538" sldId="2147483684"/>
            <pc:sldLayoutMk cId="224099347" sldId="2147483692"/>
          </pc:sldLayoutMkLst>
        </pc:sldLayoutChg>
        <pc:sldLayoutChg chg="del">
          <pc:chgData name="Stan Pereira" userId="396ce2b3d5da47b8" providerId="Windows Live" clId="Web-{4D09E669-A5FE-426A-B088-6C54B8B1C793}" dt="2023-10-22T05:33:46.535" v="3"/>
          <pc:sldLayoutMkLst>
            <pc:docMk/>
            <pc:sldMasterMk cId="2878890538" sldId="2147483684"/>
            <pc:sldLayoutMk cId="2988576166" sldId="2147483693"/>
          </pc:sldLayoutMkLst>
        </pc:sldLayoutChg>
        <pc:sldLayoutChg chg="del">
          <pc:chgData name="Stan Pereira" userId="396ce2b3d5da47b8" providerId="Windows Live" clId="Web-{4D09E669-A5FE-426A-B088-6C54B8B1C793}" dt="2023-10-22T05:33:46.535" v="3"/>
          <pc:sldLayoutMkLst>
            <pc:docMk/>
            <pc:sldMasterMk cId="2878890538" sldId="2147483684"/>
            <pc:sldLayoutMk cId="3988284092" sldId="2147483694"/>
          </pc:sldLayoutMkLst>
        </pc:sldLayoutChg>
        <pc:sldLayoutChg chg="del">
          <pc:chgData name="Stan Pereira" userId="396ce2b3d5da47b8" providerId="Windows Live" clId="Web-{4D09E669-A5FE-426A-B088-6C54B8B1C793}" dt="2023-10-22T05:33:46.535" v="3"/>
          <pc:sldLayoutMkLst>
            <pc:docMk/>
            <pc:sldMasterMk cId="2878890538" sldId="2147483684"/>
            <pc:sldLayoutMk cId="1026087511" sldId="2147483695"/>
          </pc:sldLayoutMkLst>
        </pc:sldLayoutChg>
      </pc:sldMasterChg>
      <pc:sldMasterChg chg="add del addSldLayout delSldLayout modSldLayout">
        <pc:chgData name="Stan Pereira" userId="396ce2b3d5da47b8" providerId="Windows Live" clId="Web-{4D09E669-A5FE-426A-B088-6C54B8B1C793}" dt="2023-10-22T05:33:55.973" v="4"/>
        <pc:sldMasterMkLst>
          <pc:docMk/>
          <pc:sldMasterMk cId="3530393690" sldId="2147483696"/>
        </pc:sldMasterMkLst>
        <pc:sldLayoutChg chg="add del mod replId">
          <pc:chgData name="Stan Pereira" userId="396ce2b3d5da47b8" providerId="Windows Live" clId="Web-{4D09E669-A5FE-426A-B088-6C54B8B1C793}" dt="2023-10-22T05:33:55.973" v="4"/>
          <pc:sldLayoutMkLst>
            <pc:docMk/>
            <pc:sldMasterMk cId="3530393690" sldId="2147483696"/>
            <pc:sldLayoutMk cId="2343862247" sldId="2147483697"/>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1404407103" sldId="2147483698"/>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186857262" sldId="2147483699"/>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3015245132" sldId="2147483700"/>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577526151" sldId="2147483701"/>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967887648" sldId="2147483702"/>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1055123093" sldId="2147483703"/>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281626796" sldId="2147483704"/>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2777134293" sldId="2147483705"/>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1736681889" sldId="2147483706"/>
          </pc:sldLayoutMkLst>
        </pc:sldLayoutChg>
        <pc:sldLayoutChg chg="add del mod replId">
          <pc:chgData name="Stan Pereira" userId="396ce2b3d5da47b8" providerId="Windows Live" clId="Web-{4D09E669-A5FE-426A-B088-6C54B8B1C793}" dt="2023-10-22T05:33:55.973" v="4"/>
          <pc:sldLayoutMkLst>
            <pc:docMk/>
            <pc:sldMasterMk cId="3530393690" sldId="2147483696"/>
            <pc:sldLayoutMk cId="3307487187" sldId="2147483707"/>
          </pc:sldLayoutMkLst>
        </pc:sldLayoutChg>
      </pc:sldMasterChg>
      <pc:sldMasterChg chg="add del addSldLayout delSldLayout modSldLayout">
        <pc:chgData name="Stan Pereira" userId="396ce2b3d5da47b8" providerId="Windows Live" clId="Web-{4D09E669-A5FE-426A-B088-6C54B8B1C793}" dt="2023-10-22T05:34:05.255" v="5"/>
        <pc:sldMasterMkLst>
          <pc:docMk/>
          <pc:sldMasterMk cId="2668580100" sldId="2147483708"/>
        </pc:sldMasterMkLst>
        <pc:sldLayoutChg chg="add del mod replId">
          <pc:chgData name="Stan Pereira" userId="396ce2b3d5da47b8" providerId="Windows Live" clId="Web-{4D09E669-A5FE-426A-B088-6C54B8B1C793}" dt="2023-10-22T05:34:05.255" v="5"/>
          <pc:sldLayoutMkLst>
            <pc:docMk/>
            <pc:sldMasterMk cId="2668580100" sldId="2147483708"/>
            <pc:sldLayoutMk cId="1995991982" sldId="2147483709"/>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2755933791" sldId="2147483710"/>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1565323164" sldId="2147483711"/>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408666889" sldId="2147483712"/>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1685695187" sldId="2147483713"/>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077048897" sldId="2147483714"/>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2608048816" sldId="2147483715"/>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2003368827" sldId="2147483716"/>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41264049" sldId="2147483717"/>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4187872332" sldId="2147483718"/>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543892030" sldId="2147483719"/>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2138659608" sldId="2147483720"/>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854449651" sldId="2147483721"/>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65601294" sldId="2147483722"/>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511571230" sldId="2147483723"/>
          </pc:sldLayoutMkLst>
        </pc:sldLayoutChg>
        <pc:sldLayoutChg chg="add del mod replId">
          <pc:chgData name="Stan Pereira" userId="396ce2b3d5da47b8" providerId="Windows Live" clId="Web-{4D09E669-A5FE-426A-B088-6C54B8B1C793}" dt="2023-10-22T05:34:05.255" v="5"/>
          <pc:sldLayoutMkLst>
            <pc:docMk/>
            <pc:sldMasterMk cId="2668580100" sldId="2147483708"/>
            <pc:sldLayoutMk cId="3723732100" sldId="2147483724"/>
          </pc:sldLayoutMkLst>
        </pc:sldLayoutChg>
      </pc:sldMasterChg>
      <pc:sldMasterChg chg="add del addSldLayout delSldLayout modSldLayout">
        <pc:chgData name="Stan Pereira" userId="396ce2b3d5da47b8" providerId="Windows Live" clId="Web-{4D09E669-A5FE-426A-B088-6C54B8B1C793}" dt="2023-10-22T05:34:36.990" v="6"/>
        <pc:sldMasterMkLst>
          <pc:docMk/>
          <pc:sldMasterMk cId="2502365832" sldId="2147483725"/>
        </pc:sldMasterMkLst>
        <pc:sldLayoutChg chg="add del mod replId">
          <pc:chgData name="Stan Pereira" userId="396ce2b3d5da47b8" providerId="Windows Live" clId="Web-{4D09E669-A5FE-426A-B088-6C54B8B1C793}" dt="2023-10-22T05:34:36.990" v="6"/>
          <pc:sldLayoutMkLst>
            <pc:docMk/>
            <pc:sldMasterMk cId="2502365832" sldId="2147483725"/>
            <pc:sldLayoutMk cId="1221958030" sldId="2147483726"/>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2589726502" sldId="2147483727"/>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1553007432" sldId="2147483728"/>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231634068" sldId="2147483729"/>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2840059352" sldId="2147483730"/>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139095523" sldId="2147483731"/>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1746173206" sldId="2147483732"/>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3568319657" sldId="2147483733"/>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3086617593" sldId="2147483734"/>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4117815974" sldId="2147483735"/>
          </pc:sldLayoutMkLst>
        </pc:sldLayoutChg>
        <pc:sldLayoutChg chg="add del mod replId">
          <pc:chgData name="Stan Pereira" userId="396ce2b3d5da47b8" providerId="Windows Live" clId="Web-{4D09E669-A5FE-426A-B088-6C54B8B1C793}" dt="2023-10-22T05:34:36.990" v="6"/>
          <pc:sldLayoutMkLst>
            <pc:docMk/>
            <pc:sldMasterMk cId="2502365832" sldId="2147483725"/>
            <pc:sldLayoutMk cId="1686546940" sldId="2147483736"/>
          </pc:sldLayoutMkLst>
        </pc:sldLayoutChg>
      </pc:sldMasterChg>
      <pc:sldMasterChg chg="add del addSldLayout delSldLayout modSldLayout">
        <pc:chgData name="Stan Pereira" userId="396ce2b3d5da47b8" providerId="Windows Live" clId="Web-{4D09E669-A5FE-426A-B088-6C54B8B1C793}" dt="2023-10-22T05:34:54.741" v="7"/>
        <pc:sldMasterMkLst>
          <pc:docMk/>
          <pc:sldMasterMk cId="2028331299" sldId="2147483737"/>
        </pc:sldMasterMkLst>
        <pc:sldLayoutChg chg="add del mod replId">
          <pc:chgData name="Stan Pereira" userId="396ce2b3d5da47b8" providerId="Windows Live" clId="Web-{4D09E669-A5FE-426A-B088-6C54B8B1C793}" dt="2023-10-22T05:34:54.741" v="7"/>
          <pc:sldLayoutMkLst>
            <pc:docMk/>
            <pc:sldMasterMk cId="2028331299" sldId="2147483737"/>
            <pc:sldLayoutMk cId="661279732" sldId="2147483738"/>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300500457" sldId="2147483739"/>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538615302" sldId="2147483740"/>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3057185544" sldId="2147483741"/>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4100706046" sldId="2147483742"/>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3719153002" sldId="2147483743"/>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123239938" sldId="2147483744"/>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194731130" sldId="2147483745"/>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1640099973" sldId="2147483746"/>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3490348564" sldId="2147483747"/>
          </pc:sldLayoutMkLst>
        </pc:sldLayoutChg>
        <pc:sldLayoutChg chg="add del mod replId">
          <pc:chgData name="Stan Pereira" userId="396ce2b3d5da47b8" providerId="Windows Live" clId="Web-{4D09E669-A5FE-426A-B088-6C54B8B1C793}" dt="2023-10-22T05:34:54.741" v="7"/>
          <pc:sldLayoutMkLst>
            <pc:docMk/>
            <pc:sldMasterMk cId="2028331299" sldId="2147483737"/>
            <pc:sldLayoutMk cId="2785759281" sldId="2147483748"/>
          </pc:sldLayoutMkLst>
        </pc:sldLayoutChg>
      </pc:sldMasterChg>
      <pc:sldMasterChg chg="add addSldLayout modSldLayout">
        <pc:chgData name="Stan Pereira" userId="396ce2b3d5da47b8" providerId="Windows Live" clId="Web-{4D09E669-A5FE-426A-B088-6C54B8B1C793}" dt="2023-10-22T05:34:54.741" v="7"/>
        <pc:sldMasterMkLst>
          <pc:docMk/>
          <pc:sldMasterMk cId="491811983" sldId="2147483749"/>
        </pc:sldMasterMkLst>
        <pc:sldLayoutChg chg="add mod replId">
          <pc:chgData name="Stan Pereira" userId="396ce2b3d5da47b8" providerId="Windows Live" clId="Web-{4D09E669-A5FE-426A-B088-6C54B8B1C793}" dt="2023-10-22T05:34:54.741" v="7"/>
          <pc:sldLayoutMkLst>
            <pc:docMk/>
            <pc:sldMasterMk cId="491811983" sldId="2147483749"/>
            <pc:sldLayoutMk cId="3804141497" sldId="2147483750"/>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490310655" sldId="2147483751"/>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3397802724" sldId="2147483752"/>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2287933740" sldId="2147483753"/>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371529847" sldId="2147483754"/>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731604906" sldId="2147483755"/>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18442565" sldId="2147483756"/>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3812730353" sldId="2147483757"/>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2662518939" sldId="2147483758"/>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608933099" sldId="2147483759"/>
          </pc:sldLayoutMkLst>
        </pc:sldLayoutChg>
        <pc:sldLayoutChg chg="add mod replId">
          <pc:chgData name="Stan Pereira" userId="396ce2b3d5da47b8" providerId="Windows Live" clId="Web-{4D09E669-A5FE-426A-B088-6C54B8B1C793}" dt="2023-10-22T05:34:54.741" v="7"/>
          <pc:sldLayoutMkLst>
            <pc:docMk/>
            <pc:sldMasterMk cId="491811983" sldId="2147483749"/>
            <pc:sldLayoutMk cId="1453874879" sldId="2147483760"/>
          </pc:sldLayoutMkLst>
        </pc:sldLayoutChg>
      </pc:sldMasterChg>
    </pc:docChg>
  </pc:docChgLst>
  <pc:docChgLst>
    <pc:chgData name="Stan Pereira" userId="396ce2b3d5da47b8" providerId="Windows Live" clId="Web-{0349258A-9828-44BF-A8E8-6B6E204487DA}"/>
    <pc:docChg chg="modSld">
      <pc:chgData name="Stan Pereira" userId="396ce2b3d5da47b8" providerId="Windows Live" clId="Web-{0349258A-9828-44BF-A8E8-6B6E204487DA}" dt="2023-11-02T15:14:41.818" v="5"/>
      <pc:docMkLst>
        <pc:docMk/>
      </pc:docMkLst>
      <pc:sldChg chg="addSp delSp modSp">
        <pc:chgData name="Stan Pereira" userId="396ce2b3d5da47b8" providerId="Windows Live" clId="Web-{0349258A-9828-44BF-A8E8-6B6E204487DA}" dt="2023-11-02T15:14:19.943" v="4" actId="1076"/>
        <pc:sldMkLst>
          <pc:docMk/>
          <pc:sldMk cId="109857222" sldId="256"/>
        </pc:sldMkLst>
        <pc:spChg chg="mod">
          <ac:chgData name="Stan Pereira" userId="396ce2b3d5da47b8" providerId="Windows Live" clId="Web-{0349258A-9828-44BF-A8E8-6B6E204487DA}" dt="2023-11-02T15:14:19.943" v="4" actId="1076"/>
          <ac:spMkLst>
            <pc:docMk/>
            <pc:sldMk cId="109857222" sldId="256"/>
            <ac:spMk id="2" creationId="{00000000-0000-0000-0000-000000000000}"/>
          </ac:spMkLst>
        </pc:spChg>
        <pc:spChg chg="mod">
          <ac:chgData name="Stan Pereira" userId="396ce2b3d5da47b8" providerId="Windows Live" clId="Web-{0349258A-9828-44BF-A8E8-6B6E204487DA}" dt="2023-11-02T15:14:04.099" v="3"/>
          <ac:spMkLst>
            <pc:docMk/>
            <pc:sldMk cId="109857222" sldId="256"/>
            <ac:spMk id="3" creationId="{00000000-0000-0000-0000-000000000000}"/>
          </ac:spMkLst>
        </pc:spChg>
        <pc:spChg chg="add del">
          <ac:chgData name="Stan Pereira" userId="396ce2b3d5da47b8" providerId="Windows Live" clId="Web-{0349258A-9828-44BF-A8E8-6B6E204487DA}" dt="2023-11-02T15:12:11.191" v="2"/>
          <ac:spMkLst>
            <pc:docMk/>
            <pc:sldMk cId="109857222" sldId="256"/>
            <ac:spMk id="18" creationId="{A3363022-C969-41E9-8EB2-E4C94908C1FA}"/>
          </ac:spMkLst>
        </pc:spChg>
        <pc:spChg chg="add del">
          <ac:chgData name="Stan Pereira" userId="396ce2b3d5da47b8" providerId="Windows Live" clId="Web-{0349258A-9828-44BF-A8E8-6B6E204487DA}" dt="2023-11-02T15:12:11.191" v="2"/>
          <ac:spMkLst>
            <pc:docMk/>
            <pc:sldMk cId="109857222" sldId="256"/>
            <ac:spMk id="19" creationId="{8D1AD6B3-BE88-4CEB-BA17-790657CC4729}"/>
          </ac:spMkLst>
        </pc:spChg>
        <pc:spChg chg="add del">
          <ac:chgData name="Stan Pereira" userId="396ce2b3d5da47b8" providerId="Windows Live" clId="Web-{0349258A-9828-44BF-A8E8-6B6E204487DA}" dt="2023-11-02T15:14:04.099" v="3"/>
          <ac:spMkLst>
            <pc:docMk/>
            <pc:sldMk cId="109857222" sldId="256"/>
            <ac:spMk id="30" creationId="{73C994B4-9721-4148-9EEC-6793CECDE8DD}"/>
          </ac:spMkLst>
        </pc:spChg>
        <pc:spChg chg="add del">
          <ac:chgData name="Stan Pereira" userId="396ce2b3d5da47b8" providerId="Windows Live" clId="Web-{0349258A-9828-44BF-A8E8-6B6E204487DA}" dt="2023-11-02T15:14:04.099" v="3"/>
          <ac:spMkLst>
            <pc:docMk/>
            <pc:sldMk cId="109857222" sldId="256"/>
            <ac:spMk id="32" creationId="{F9D95E49-763A-4886-B038-82F734740554}"/>
          </ac:spMkLst>
        </pc:spChg>
        <pc:spChg chg="add del">
          <ac:chgData name="Stan Pereira" userId="396ce2b3d5da47b8" providerId="Windows Live" clId="Web-{0349258A-9828-44BF-A8E8-6B6E204487DA}" dt="2023-11-02T15:14:04.099" v="3"/>
          <ac:spMkLst>
            <pc:docMk/>
            <pc:sldMk cId="109857222" sldId="256"/>
            <ac:spMk id="34" creationId="{5AA39C5F-FFF0-4A8E-B9B5-B95EA3F48DCF}"/>
          </ac:spMkLst>
        </pc:spChg>
        <pc:spChg chg="add del">
          <ac:chgData name="Stan Pereira" userId="396ce2b3d5da47b8" providerId="Windows Live" clId="Web-{0349258A-9828-44BF-A8E8-6B6E204487DA}" dt="2023-11-02T15:14:04.099" v="3"/>
          <ac:spMkLst>
            <pc:docMk/>
            <pc:sldMk cId="109857222" sldId="256"/>
            <ac:spMk id="36" creationId="{DF5C8A94-E698-4356-9F20-5773888F17C7}"/>
          </ac:spMkLst>
        </pc:spChg>
        <pc:spChg chg="add">
          <ac:chgData name="Stan Pereira" userId="396ce2b3d5da47b8" providerId="Windows Live" clId="Web-{0349258A-9828-44BF-A8E8-6B6E204487DA}" dt="2023-11-02T15:14:04.099" v="3"/>
          <ac:spMkLst>
            <pc:docMk/>
            <pc:sldMk cId="109857222" sldId="256"/>
            <ac:spMk id="45" creationId="{A3363022-C969-41E9-8EB2-E4C94908C1FA}"/>
          </ac:spMkLst>
        </pc:spChg>
        <pc:spChg chg="add">
          <ac:chgData name="Stan Pereira" userId="396ce2b3d5da47b8" providerId="Windows Live" clId="Web-{0349258A-9828-44BF-A8E8-6B6E204487DA}" dt="2023-11-02T15:14:04.099" v="3"/>
          <ac:spMkLst>
            <pc:docMk/>
            <pc:sldMk cId="109857222" sldId="256"/>
            <ac:spMk id="47" creationId="{8D1AD6B3-BE88-4CEB-BA17-790657CC4729}"/>
          </ac:spMkLst>
        </pc:spChg>
        <pc:grpChg chg="add del">
          <ac:chgData name="Stan Pereira" userId="396ce2b3d5da47b8" providerId="Windows Live" clId="Web-{0349258A-9828-44BF-A8E8-6B6E204487DA}" dt="2023-11-02T15:12:11.191" v="2"/>
          <ac:grpSpMkLst>
            <pc:docMk/>
            <pc:sldMk cId="109857222" sldId="256"/>
            <ac:grpSpMk id="21" creationId="{89D1390B-7E13-4B4F-9CB2-391063412E54}"/>
          </ac:grpSpMkLst>
        </pc:grpChg>
        <pc:grpChg chg="add">
          <ac:chgData name="Stan Pereira" userId="396ce2b3d5da47b8" providerId="Windows Live" clId="Web-{0349258A-9828-44BF-A8E8-6B6E204487DA}" dt="2023-11-02T15:14:04.099" v="3"/>
          <ac:grpSpMkLst>
            <pc:docMk/>
            <pc:sldMk cId="109857222" sldId="256"/>
            <ac:grpSpMk id="49" creationId="{89D1390B-7E13-4B4F-9CB2-391063412E54}"/>
          </ac:grpSpMkLst>
        </pc:grpChg>
        <pc:picChg chg="add mod">
          <ac:chgData name="Stan Pereira" userId="396ce2b3d5da47b8" providerId="Windows Live" clId="Web-{0349258A-9828-44BF-A8E8-6B6E204487DA}" dt="2023-11-02T15:14:04.099" v="3"/>
          <ac:picMkLst>
            <pc:docMk/>
            <pc:sldMk cId="109857222" sldId="256"/>
            <ac:picMk id="20" creationId="{FE7E1F4D-A1C7-596B-D34C-4D567D5F35D9}"/>
          </ac:picMkLst>
        </pc:picChg>
        <pc:cxnChg chg="add del">
          <ac:chgData name="Stan Pereira" userId="396ce2b3d5da47b8" providerId="Windows Live" clId="Web-{0349258A-9828-44BF-A8E8-6B6E204487DA}" dt="2023-11-02T15:14:04.099" v="3"/>
          <ac:cxnSpMkLst>
            <pc:docMk/>
            <pc:sldMk cId="109857222" sldId="256"/>
            <ac:cxnSpMk id="38" creationId="{5D28AB17-F6FA-4C53-B3E3-D0A39D4A33C0}"/>
          </ac:cxnSpMkLst>
        </pc:cxnChg>
        <pc:cxnChg chg="add del">
          <ac:chgData name="Stan Pereira" userId="396ce2b3d5da47b8" providerId="Windows Live" clId="Web-{0349258A-9828-44BF-A8E8-6B6E204487DA}" dt="2023-11-02T15:14:04.099" v="3"/>
          <ac:cxnSpMkLst>
            <pc:docMk/>
            <pc:sldMk cId="109857222" sldId="256"/>
            <ac:cxnSpMk id="40" creationId="{3EFADC67-92A1-44FB-8691-D8CD71A21EFA}"/>
          </ac:cxnSpMkLst>
        </pc:cxnChg>
      </pc:sldChg>
      <pc:sldChg chg="addSp modSp mod setBg">
        <pc:chgData name="Stan Pereira" userId="396ce2b3d5da47b8" providerId="Windows Live" clId="Web-{0349258A-9828-44BF-A8E8-6B6E204487DA}" dt="2023-11-02T15:14:41.818" v="5"/>
        <pc:sldMkLst>
          <pc:docMk/>
          <pc:sldMk cId="1229825253" sldId="274"/>
        </pc:sldMkLst>
        <pc:spChg chg="mod">
          <ac:chgData name="Stan Pereira" userId="396ce2b3d5da47b8" providerId="Windows Live" clId="Web-{0349258A-9828-44BF-A8E8-6B6E204487DA}" dt="2023-11-02T15:14:41.818" v="5"/>
          <ac:spMkLst>
            <pc:docMk/>
            <pc:sldMk cId="1229825253" sldId="274"/>
            <ac:spMk id="4" creationId="{00000000-0000-0000-0000-000000000000}"/>
          </ac:spMkLst>
        </pc:spChg>
        <pc:spChg chg="add">
          <ac:chgData name="Stan Pereira" userId="396ce2b3d5da47b8" providerId="Windows Live" clId="Web-{0349258A-9828-44BF-A8E8-6B6E204487DA}" dt="2023-11-02T15:14:41.818" v="5"/>
          <ac:spMkLst>
            <pc:docMk/>
            <pc:sldMk cId="1229825253" sldId="274"/>
            <ac:spMk id="9" creationId="{FFD48BC7-DC40-47DE-87EE-9F4B6ECB9ABB}"/>
          </ac:spMkLst>
        </pc:spChg>
        <pc:spChg chg="add">
          <ac:chgData name="Stan Pereira" userId="396ce2b3d5da47b8" providerId="Windows Live" clId="Web-{0349258A-9828-44BF-A8E8-6B6E204487DA}" dt="2023-11-02T15:14:41.818" v="5"/>
          <ac:spMkLst>
            <pc:docMk/>
            <pc:sldMk cId="1229825253" sldId="274"/>
            <ac:spMk id="11" creationId="{E502BBC7-2C76-46F3-BC24-5985BC13DB88}"/>
          </ac:spMkLst>
        </pc:spChg>
        <pc:spChg chg="add">
          <ac:chgData name="Stan Pereira" userId="396ce2b3d5da47b8" providerId="Windows Live" clId="Web-{0349258A-9828-44BF-A8E8-6B6E204487DA}" dt="2023-11-02T15:14:41.818" v="5"/>
          <ac:spMkLst>
            <pc:docMk/>
            <pc:sldMk cId="1229825253" sldId="274"/>
            <ac:spMk id="13" creationId="{C7F28D52-2A5F-4D23-81AE-7CB8B591C7AF}"/>
          </ac:spMkLst>
        </pc:spChg>
        <pc:spChg chg="add">
          <ac:chgData name="Stan Pereira" userId="396ce2b3d5da47b8" providerId="Windows Live" clId="Web-{0349258A-9828-44BF-A8E8-6B6E204487DA}" dt="2023-11-02T15:14:41.818" v="5"/>
          <ac:spMkLst>
            <pc:docMk/>
            <pc:sldMk cId="1229825253" sldId="274"/>
            <ac:spMk id="15" creationId="{3629484E-3792-4B3D-89AD-7C8A1ED0E0D4}"/>
          </ac:spMkLst>
        </pc:spChg>
      </pc:sldChg>
    </pc:docChg>
  </pc:docChgLst>
  <pc:docChgLst>
    <pc:chgData name="Stan Pereira" userId="396ce2b3d5da47b8" providerId="Windows Live" clId="Web-{75C185BA-5D1C-4387-87B5-940422C087C2}"/>
    <pc:docChg chg="modSld">
      <pc:chgData name="Stan Pereira" userId="396ce2b3d5da47b8" providerId="Windows Live" clId="Web-{75C185BA-5D1C-4387-87B5-940422C087C2}" dt="2023-10-23T04:38:35.107" v="5"/>
      <pc:docMkLst>
        <pc:docMk/>
      </pc:docMkLst>
      <pc:sldChg chg="addSp delSp modSp">
        <pc:chgData name="Stan Pereira" userId="396ce2b3d5da47b8" providerId="Windows Live" clId="Web-{75C185BA-5D1C-4387-87B5-940422C087C2}" dt="2023-10-23T04:38:35.107" v="5"/>
        <pc:sldMkLst>
          <pc:docMk/>
          <pc:sldMk cId="994134414" sldId="270"/>
        </pc:sldMkLst>
        <pc:graphicFrameChg chg="add del">
          <ac:chgData name="Stan Pereira" userId="396ce2b3d5da47b8" providerId="Windows Live" clId="Web-{75C185BA-5D1C-4387-87B5-940422C087C2}" dt="2023-10-23T04:37:42.309" v="2"/>
          <ac:graphicFrameMkLst>
            <pc:docMk/>
            <pc:sldMk cId="994134414" sldId="270"/>
            <ac:graphicFrameMk id="4" creationId="{1533E88D-D8CC-3371-B0BF-788913A08412}"/>
          </ac:graphicFrameMkLst>
        </pc:graphicFrameChg>
        <pc:graphicFrameChg chg="del">
          <ac:chgData name="Stan Pereira" userId="396ce2b3d5da47b8" providerId="Windows Live" clId="Web-{75C185BA-5D1C-4387-87B5-940422C087C2}" dt="2023-10-23T04:37:17.871" v="0"/>
          <ac:graphicFrameMkLst>
            <pc:docMk/>
            <pc:sldMk cId="994134414" sldId="270"/>
            <ac:graphicFrameMk id="5" creationId="{1533E88D-D8CC-3371-B0BF-788913A08412}"/>
          </ac:graphicFrameMkLst>
        </pc:graphicFrameChg>
        <pc:graphicFrameChg chg="add del mod">
          <ac:chgData name="Stan Pereira" userId="396ce2b3d5da47b8" providerId="Windows Live" clId="Web-{75C185BA-5D1C-4387-87B5-940422C087C2}" dt="2023-10-23T04:38:35.107" v="5"/>
          <ac:graphicFrameMkLst>
            <pc:docMk/>
            <pc:sldMk cId="994134414" sldId="270"/>
            <ac:graphicFrameMk id="6" creationId="{1533E88D-D8CC-3371-B0BF-788913A08412}"/>
          </ac:graphicFrameMkLst>
        </pc:graphicFrameChg>
      </pc:sldChg>
    </pc:docChg>
  </pc:docChgLst>
  <pc:docChgLst>
    <pc:chgData name="Stan Pereira" userId="396ce2b3d5da47b8" providerId="Windows Live" clId="Web-{1553FF80-F423-4337-9AA3-760B3AC5CE0A}"/>
    <pc:docChg chg="addSld modSld">
      <pc:chgData name="Stan Pereira" userId="396ce2b3d5da47b8" providerId="Windows Live" clId="Web-{1553FF80-F423-4337-9AA3-760B3AC5CE0A}" dt="2023-10-21T07:15:28.598" v="2380" actId="20577"/>
      <pc:docMkLst>
        <pc:docMk/>
      </pc:docMkLst>
      <pc:sldChg chg="addSp delSp modSp mod setBg">
        <pc:chgData name="Stan Pereira" userId="396ce2b3d5da47b8" providerId="Windows Live" clId="Web-{1553FF80-F423-4337-9AA3-760B3AC5CE0A}" dt="2023-10-21T04:41:57.451" v="108" actId="14100"/>
        <pc:sldMkLst>
          <pc:docMk/>
          <pc:sldMk cId="109857222" sldId="256"/>
        </pc:sldMkLst>
        <pc:spChg chg="mod">
          <ac:chgData name="Stan Pereira" userId="396ce2b3d5da47b8" providerId="Windows Live" clId="Web-{1553FF80-F423-4337-9AA3-760B3AC5CE0A}" dt="2023-10-21T04:41:57.451" v="108" actId="14100"/>
          <ac:spMkLst>
            <pc:docMk/>
            <pc:sldMk cId="109857222" sldId="256"/>
            <ac:spMk id="2" creationId="{00000000-0000-0000-0000-000000000000}"/>
          </ac:spMkLst>
        </pc:spChg>
        <pc:spChg chg="mod">
          <ac:chgData name="Stan Pereira" userId="396ce2b3d5da47b8" providerId="Windows Live" clId="Web-{1553FF80-F423-4337-9AA3-760B3AC5CE0A}" dt="2023-10-21T04:41:43.169" v="106"/>
          <ac:spMkLst>
            <pc:docMk/>
            <pc:sldMk cId="109857222" sldId="256"/>
            <ac:spMk id="3" creationId="{00000000-0000-0000-0000-000000000000}"/>
          </ac:spMkLst>
        </pc:spChg>
        <pc:spChg chg="add del mod">
          <ac:chgData name="Stan Pereira" userId="396ce2b3d5da47b8" providerId="Windows Live" clId="Web-{1553FF80-F423-4337-9AA3-760B3AC5CE0A}" dt="2023-10-21T04:41:35.200" v="105"/>
          <ac:spMkLst>
            <pc:docMk/>
            <pc:sldMk cId="109857222" sldId="256"/>
            <ac:spMk id="5" creationId="{C41AF544-C697-6091-A332-CEEDF839C5B1}"/>
          </ac:spMkLst>
        </pc:spChg>
        <pc:spChg chg="add">
          <ac:chgData name="Stan Pereira" userId="396ce2b3d5da47b8" providerId="Windows Live" clId="Web-{1553FF80-F423-4337-9AA3-760B3AC5CE0A}" dt="2023-10-21T04:41:43.169" v="106"/>
          <ac:spMkLst>
            <pc:docMk/>
            <pc:sldMk cId="109857222" sldId="256"/>
            <ac:spMk id="9" creationId="{E91DC736-0EF8-4F87-9146-EBF1D2EE4D3D}"/>
          </ac:spMkLst>
        </pc:spChg>
        <pc:spChg chg="add">
          <ac:chgData name="Stan Pereira" userId="396ce2b3d5da47b8" providerId="Windows Live" clId="Web-{1553FF80-F423-4337-9AA3-760B3AC5CE0A}" dt="2023-10-21T04:41:43.169" v="106"/>
          <ac:spMkLst>
            <pc:docMk/>
            <pc:sldMk cId="109857222" sldId="256"/>
            <ac:spMk id="11" creationId="{097CD68E-23E3-4007-8847-CD0944C4F7BE}"/>
          </ac:spMkLst>
        </pc:spChg>
        <pc:spChg chg="add">
          <ac:chgData name="Stan Pereira" userId="396ce2b3d5da47b8" providerId="Windows Live" clId="Web-{1553FF80-F423-4337-9AA3-760B3AC5CE0A}" dt="2023-10-21T04:41:43.169" v="106"/>
          <ac:spMkLst>
            <pc:docMk/>
            <pc:sldMk cId="109857222" sldId="256"/>
            <ac:spMk id="13" creationId="{AF2F604E-43BE-4DC3-B983-E071523364F8}"/>
          </ac:spMkLst>
        </pc:spChg>
        <pc:spChg chg="add">
          <ac:chgData name="Stan Pereira" userId="396ce2b3d5da47b8" providerId="Windows Live" clId="Web-{1553FF80-F423-4337-9AA3-760B3AC5CE0A}" dt="2023-10-21T04:41:43.169" v="106"/>
          <ac:spMkLst>
            <pc:docMk/>
            <pc:sldMk cId="109857222" sldId="256"/>
            <ac:spMk id="15" creationId="{08C9B587-E65E-4B52-B37C-ABEBB6E87928}"/>
          </ac:spMkLst>
        </pc:spChg>
        <pc:picChg chg="add mod ord">
          <ac:chgData name="Stan Pereira" userId="396ce2b3d5da47b8" providerId="Windows Live" clId="Web-{1553FF80-F423-4337-9AA3-760B3AC5CE0A}" dt="2023-10-21T04:41:43.169" v="106"/>
          <ac:picMkLst>
            <pc:docMk/>
            <pc:sldMk cId="109857222" sldId="256"/>
            <ac:picMk id="4" creationId="{4212068C-305F-3E45-9934-81DFFB69C798}"/>
          </ac:picMkLst>
        </pc:picChg>
      </pc:sldChg>
      <pc:sldChg chg="addSp delSp modSp new mod setBg">
        <pc:chgData name="Stan Pereira" userId="396ce2b3d5da47b8" providerId="Windows Live" clId="Web-{1553FF80-F423-4337-9AA3-760B3AC5CE0A}" dt="2023-10-21T04:40:29.698" v="98"/>
        <pc:sldMkLst>
          <pc:docMk/>
          <pc:sldMk cId="389312079" sldId="257"/>
        </pc:sldMkLst>
        <pc:spChg chg="mod">
          <ac:chgData name="Stan Pereira" userId="396ce2b3d5da47b8" providerId="Windows Live" clId="Web-{1553FF80-F423-4337-9AA3-760B3AC5CE0A}" dt="2023-10-21T04:40:29.698" v="98"/>
          <ac:spMkLst>
            <pc:docMk/>
            <pc:sldMk cId="389312079" sldId="257"/>
            <ac:spMk id="2" creationId="{8F5FFA51-886D-5FAF-E6CC-7680F3BA85CF}"/>
          </ac:spMkLst>
        </pc:spChg>
        <pc:spChg chg="del mod">
          <ac:chgData name="Stan Pereira" userId="396ce2b3d5da47b8" providerId="Windows Live" clId="Web-{1553FF80-F423-4337-9AA3-760B3AC5CE0A}" dt="2023-10-21T04:40:29.698" v="98"/>
          <ac:spMkLst>
            <pc:docMk/>
            <pc:sldMk cId="389312079" sldId="257"/>
            <ac:spMk id="3" creationId="{0BF6F0EA-1EC3-CE05-88C9-0CE08081174B}"/>
          </ac:spMkLst>
        </pc:spChg>
        <pc:spChg chg="add">
          <ac:chgData name="Stan Pereira" userId="396ce2b3d5da47b8" providerId="Windows Live" clId="Web-{1553FF80-F423-4337-9AA3-760B3AC5CE0A}" dt="2023-10-21T04:40:29.698" v="98"/>
          <ac:spMkLst>
            <pc:docMk/>
            <pc:sldMk cId="389312079" sldId="257"/>
            <ac:spMk id="9" creationId="{2E442304-DDBD-4F7B-8017-36BCC863FB40}"/>
          </ac:spMkLst>
        </pc:spChg>
        <pc:spChg chg="add">
          <ac:chgData name="Stan Pereira" userId="396ce2b3d5da47b8" providerId="Windows Live" clId="Web-{1553FF80-F423-4337-9AA3-760B3AC5CE0A}" dt="2023-10-21T04:40:29.698" v="98"/>
          <ac:spMkLst>
            <pc:docMk/>
            <pc:sldMk cId="389312079" sldId="257"/>
            <ac:spMk id="11" creationId="{5E107275-3853-46FD-A241-DE4355A42675}"/>
          </ac:spMkLst>
        </pc:spChg>
        <pc:graphicFrameChg chg="add">
          <ac:chgData name="Stan Pereira" userId="396ce2b3d5da47b8" providerId="Windows Live" clId="Web-{1553FF80-F423-4337-9AA3-760B3AC5CE0A}" dt="2023-10-21T04:40:29.698" v="98"/>
          <ac:graphicFrameMkLst>
            <pc:docMk/>
            <pc:sldMk cId="389312079" sldId="257"/>
            <ac:graphicFrameMk id="5" creationId="{01DE1F6C-CBDB-2AF0-3ABD-988A1C5784ED}"/>
          </ac:graphicFrameMkLst>
        </pc:graphicFrameChg>
      </pc:sldChg>
      <pc:sldChg chg="modSp new">
        <pc:chgData name="Stan Pereira" userId="396ce2b3d5da47b8" providerId="Windows Live" clId="Web-{1553FF80-F423-4337-9AA3-760B3AC5CE0A}" dt="2023-10-21T04:44:58.315" v="147" actId="20577"/>
        <pc:sldMkLst>
          <pc:docMk/>
          <pc:sldMk cId="894400175" sldId="258"/>
        </pc:sldMkLst>
        <pc:spChg chg="mod">
          <ac:chgData name="Stan Pereira" userId="396ce2b3d5da47b8" providerId="Windows Live" clId="Web-{1553FF80-F423-4337-9AA3-760B3AC5CE0A}" dt="2023-10-21T04:43:27.672" v="119" actId="20577"/>
          <ac:spMkLst>
            <pc:docMk/>
            <pc:sldMk cId="894400175" sldId="258"/>
            <ac:spMk id="2" creationId="{291FDD17-3F69-C4BD-C385-772B0DCE10E2}"/>
          </ac:spMkLst>
        </pc:spChg>
        <pc:spChg chg="mod">
          <ac:chgData name="Stan Pereira" userId="396ce2b3d5da47b8" providerId="Windows Live" clId="Web-{1553FF80-F423-4337-9AA3-760B3AC5CE0A}" dt="2023-10-21T04:44:58.315" v="147" actId="20577"/>
          <ac:spMkLst>
            <pc:docMk/>
            <pc:sldMk cId="894400175" sldId="258"/>
            <ac:spMk id="3" creationId="{C3A6EB11-73F9-C872-3373-5F31D5C92DCD}"/>
          </ac:spMkLst>
        </pc:spChg>
      </pc:sldChg>
      <pc:sldChg chg="addSp delSp modSp new mod setBg modClrScheme setClrOvrMap chgLayout">
        <pc:chgData name="Stan Pereira" userId="396ce2b3d5da47b8" providerId="Windows Live" clId="Web-{1553FF80-F423-4337-9AA3-760B3AC5CE0A}" dt="2023-10-21T06:11:46.692" v="678" actId="20577"/>
        <pc:sldMkLst>
          <pc:docMk/>
          <pc:sldMk cId="3865360672" sldId="259"/>
        </pc:sldMkLst>
        <pc:spChg chg="mod ord">
          <ac:chgData name="Stan Pereira" userId="396ce2b3d5da47b8" providerId="Windows Live" clId="Web-{1553FF80-F423-4337-9AA3-760B3AC5CE0A}" dt="2023-10-21T05:00:36.062" v="450"/>
          <ac:spMkLst>
            <pc:docMk/>
            <pc:sldMk cId="3865360672" sldId="259"/>
            <ac:spMk id="2" creationId="{C6B127A9-CBF5-484E-5535-66D84C8D53D7}"/>
          </ac:spMkLst>
        </pc:spChg>
        <pc:spChg chg="mod ord">
          <ac:chgData name="Stan Pereira" userId="396ce2b3d5da47b8" providerId="Windows Live" clId="Web-{1553FF80-F423-4337-9AA3-760B3AC5CE0A}" dt="2023-10-21T06:11:36.754" v="676" actId="20577"/>
          <ac:spMkLst>
            <pc:docMk/>
            <pc:sldMk cId="3865360672" sldId="259"/>
            <ac:spMk id="3" creationId="{82E536FA-8125-8602-72C2-C556F3840573}"/>
          </ac:spMkLst>
        </pc:spChg>
        <pc:spChg chg="add mod ord">
          <ac:chgData name="Stan Pereira" userId="396ce2b3d5da47b8" providerId="Windows Live" clId="Web-{1553FF80-F423-4337-9AA3-760B3AC5CE0A}" dt="2023-10-21T06:11:46.692" v="678" actId="20577"/>
          <ac:spMkLst>
            <pc:docMk/>
            <pc:sldMk cId="3865360672" sldId="259"/>
            <ac:spMk id="4" creationId="{F918B735-D161-9005-A669-AF83BEB2A42F}"/>
          </ac:spMkLst>
        </pc:spChg>
        <pc:spChg chg="add del">
          <ac:chgData name="Stan Pereira" userId="396ce2b3d5da47b8" providerId="Windows Live" clId="Web-{1553FF80-F423-4337-9AA3-760B3AC5CE0A}" dt="2023-10-21T05:00:36.062" v="450"/>
          <ac:spMkLst>
            <pc:docMk/>
            <pc:sldMk cId="3865360672" sldId="259"/>
            <ac:spMk id="9" creationId="{4C608BEB-860E-4094-8511-78603564A75E}"/>
          </ac:spMkLst>
        </pc:spChg>
        <pc:spChg chg="add">
          <ac:chgData name="Stan Pereira" userId="396ce2b3d5da47b8" providerId="Windows Live" clId="Web-{1553FF80-F423-4337-9AA3-760B3AC5CE0A}" dt="2023-10-21T05:00:36.062" v="450"/>
          <ac:spMkLst>
            <pc:docMk/>
            <pc:sldMk cId="3865360672" sldId="259"/>
            <ac:spMk id="16" creationId="{FEF085B8-A2C0-4A6F-B663-CCC56F3CD373}"/>
          </ac:spMkLst>
        </pc:spChg>
        <pc:spChg chg="add">
          <ac:chgData name="Stan Pereira" userId="396ce2b3d5da47b8" providerId="Windows Live" clId="Web-{1553FF80-F423-4337-9AA3-760B3AC5CE0A}" dt="2023-10-21T05:00:36.062" v="450"/>
          <ac:spMkLst>
            <pc:docMk/>
            <pc:sldMk cId="3865360672" sldId="259"/>
            <ac:spMk id="18" creationId="{2658F6D6-96E0-421A-96D6-3DF404008543}"/>
          </ac:spMkLst>
        </pc:spChg>
        <pc:spChg chg="add">
          <ac:chgData name="Stan Pereira" userId="396ce2b3d5da47b8" providerId="Windows Live" clId="Web-{1553FF80-F423-4337-9AA3-760B3AC5CE0A}" dt="2023-10-21T05:00:36.062" v="450"/>
          <ac:spMkLst>
            <pc:docMk/>
            <pc:sldMk cId="3865360672" sldId="259"/>
            <ac:spMk id="20" creationId="{3CF62545-93A0-4FD5-9B48-48DCA794CBA1}"/>
          </ac:spMkLst>
        </pc:spChg>
        <pc:cxnChg chg="add del">
          <ac:chgData name="Stan Pereira" userId="396ce2b3d5da47b8" providerId="Windows Live" clId="Web-{1553FF80-F423-4337-9AA3-760B3AC5CE0A}" dt="2023-10-21T05:00:36.062" v="450"/>
          <ac:cxnSpMkLst>
            <pc:docMk/>
            <pc:sldMk cId="3865360672" sldId="259"/>
            <ac:cxnSpMk id="11" creationId="{1F16A8D4-FE87-4604-88B2-394B5D1EB437}"/>
          </ac:cxnSpMkLst>
        </pc:cxnChg>
      </pc:sldChg>
      <pc:sldChg chg="addSp delSp modSp new mod setBg modClrScheme chgLayout">
        <pc:chgData name="Stan Pereira" userId="396ce2b3d5da47b8" providerId="Windows Live" clId="Web-{1553FF80-F423-4337-9AA3-760B3AC5CE0A}" dt="2023-10-21T07:14:33.862" v="2362"/>
        <pc:sldMkLst>
          <pc:docMk/>
          <pc:sldMk cId="1973658590" sldId="260"/>
        </pc:sldMkLst>
        <pc:spChg chg="mod ord">
          <ac:chgData name="Stan Pereira" userId="396ce2b3d5da47b8" providerId="Windows Live" clId="Web-{1553FF80-F423-4337-9AA3-760B3AC5CE0A}" dt="2023-10-21T07:14:33.862" v="2362"/>
          <ac:spMkLst>
            <pc:docMk/>
            <pc:sldMk cId="1973658590" sldId="260"/>
            <ac:spMk id="2" creationId="{553E5D46-9703-9F16-DB94-F93F369B517E}"/>
          </ac:spMkLst>
        </pc:spChg>
        <pc:spChg chg="del mod ord">
          <ac:chgData name="Stan Pereira" userId="396ce2b3d5da47b8" providerId="Windows Live" clId="Web-{1553FF80-F423-4337-9AA3-760B3AC5CE0A}" dt="2023-10-21T06:15:39.845" v="691"/>
          <ac:spMkLst>
            <pc:docMk/>
            <pc:sldMk cId="1973658590" sldId="260"/>
            <ac:spMk id="3" creationId="{3E63A692-2346-BC86-83AF-8188259DBB54}"/>
          </ac:spMkLst>
        </pc:spChg>
        <pc:spChg chg="del">
          <ac:chgData name="Stan Pereira" userId="396ce2b3d5da47b8" providerId="Windows Live" clId="Web-{1553FF80-F423-4337-9AA3-760B3AC5CE0A}" dt="2023-10-21T06:12:45.397" v="680"/>
          <ac:spMkLst>
            <pc:docMk/>
            <pc:sldMk cId="1973658590" sldId="260"/>
            <ac:spMk id="4" creationId="{48D12A89-4511-8DDD-59C7-69BE015F2EBB}"/>
          </ac:spMkLst>
        </pc:spChg>
        <pc:spChg chg="add del mod ord">
          <ac:chgData name="Stan Pereira" userId="396ce2b3d5da47b8" providerId="Windows Live" clId="Web-{1553FF80-F423-4337-9AA3-760B3AC5CE0A}" dt="2023-10-21T06:15:25.185" v="689"/>
          <ac:spMkLst>
            <pc:docMk/>
            <pc:sldMk cId="1973658590" sldId="260"/>
            <ac:spMk id="5" creationId="{FE5EFF86-C8E6-AA1B-FD92-908E6D126185}"/>
          </ac:spMkLst>
        </pc:spChg>
        <pc:spChg chg="add del mod">
          <ac:chgData name="Stan Pereira" userId="396ce2b3d5da47b8" providerId="Windows Live" clId="Web-{1553FF80-F423-4337-9AA3-760B3AC5CE0A}" dt="2023-10-21T06:17:08.208" v="749"/>
          <ac:spMkLst>
            <pc:docMk/>
            <pc:sldMk cId="1973658590" sldId="260"/>
            <ac:spMk id="8" creationId="{4B0CFA8D-E19F-B54C-C2F2-543CA192EC36}"/>
          </ac:spMkLst>
        </pc:spChg>
        <pc:spChg chg="add del mod">
          <ac:chgData name="Stan Pereira" userId="396ce2b3d5da47b8" providerId="Windows Live" clId="Web-{1553FF80-F423-4337-9AA3-760B3AC5CE0A}" dt="2023-10-21T06:17:26.334" v="751"/>
          <ac:spMkLst>
            <pc:docMk/>
            <pc:sldMk cId="1973658590" sldId="260"/>
            <ac:spMk id="17" creationId="{79C5D398-4428-D3CF-A911-D839B7D3F8D3}"/>
          </ac:spMkLst>
        </pc:spChg>
        <pc:spChg chg="add del mod">
          <ac:chgData name="Stan Pereira" userId="396ce2b3d5da47b8" providerId="Windows Live" clId="Web-{1553FF80-F423-4337-9AA3-760B3AC5CE0A}" dt="2023-10-21T06:18:33.493" v="754"/>
          <ac:spMkLst>
            <pc:docMk/>
            <pc:sldMk cId="1973658590" sldId="260"/>
            <ac:spMk id="32" creationId="{5AC4E3E5-1B3E-46DA-CEFC-1107860492F5}"/>
          </ac:spMkLst>
        </pc:spChg>
        <pc:spChg chg="add">
          <ac:chgData name="Stan Pereira" userId="396ce2b3d5da47b8" providerId="Windows Live" clId="Web-{1553FF80-F423-4337-9AA3-760B3AC5CE0A}" dt="2023-10-21T07:14:33.862" v="2362"/>
          <ac:spMkLst>
            <pc:docMk/>
            <pc:sldMk cId="1973658590" sldId="260"/>
            <ac:spMk id="65" creationId="{955A2079-FA98-4876-80F0-72364A7D2EA4}"/>
          </ac:spMkLst>
        </pc:spChg>
        <pc:spChg chg="add del mod">
          <ac:chgData name="Stan Pereira" userId="396ce2b3d5da47b8" providerId="Windows Live" clId="Web-{1553FF80-F423-4337-9AA3-760B3AC5CE0A}" dt="2023-10-21T06:50:08.725" v="2252"/>
          <ac:spMkLst>
            <pc:docMk/>
            <pc:sldMk cId="1973658590" sldId="260"/>
            <ac:spMk id="313" creationId="{DF0660F7-0689-E893-AD80-0B82FA191B5D}"/>
          </ac:spMkLst>
        </pc:spChg>
        <pc:graphicFrameChg chg="add del mod ord modGraphic">
          <ac:chgData name="Stan Pereira" userId="396ce2b3d5da47b8" providerId="Windows Live" clId="Web-{1553FF80-F423-4337-9AA3-760B3AC5CE0A}" dt="2023-10-21T06:16:46.145" v="747"/>
          <ac:graphicFrameMkLst>
            <pc:docMk/>
            <pc:sldMk cId="1973658590" sldId="260"/>
            <ac:graphicFrameMk id="6" creationId="{317962B1-81E7-21E3-9555-BB753AB1B184}"/>
          </ac:graphicFrameMkLst>
        </pc:graphicFrameChg>
        <pc:graphicFrameChg chg="add del mod ord modGraphic">
          <ac:chgData name="Stan Pereira" userId="396ce2b3d5da47b8" providerId="Windows Live" clId="Web-{1553FF80-F423-4337-9AA3-760B3AC5CE0A}" dt="2023-10-21T06:17:17.521" v="750"/>
          <ac:graphicFrameMkLst>
            <pc:docMk/>
            <pc:sldMk cId="1973658590" sldId="260"/>
            <ac:graphicFrameMk id="9" creationId="{94A11DA2-C239-250C-69A0-BC9FF2206883}"/>
          </ac:graphicFrameMkLst>
        </pc:graphicFrameChg>
        <pc:graphicFrameChg chg="add del mod ord modGraphic">
          <ac:chgData name="Stan Pereira" userId="396ce2b3d5da47b8" providerId="Windows Live" clId="Web-{1553FF80-F423-4337-9AA3-760B3AC5CE0A}" dt="2023-10-21T06:18:10.945" v="753"/>
          <ac:graphicFrameMkLst>
            <pc:docMk/>
            <pc:sldMk cId="1973658590" sldId="260"/>
            <ac:graphicFrameMk id="18" creationId="{4B0E4D7C-05F2-616C-D0FB-EF62D563B0B9}"/>
          </ac:graphicFrameMkLst>
        </pc:graphicFrameChg>
        <pc:graphicFrameChg chg="add del mod ord modGraphic">
          <ac:chgData name="Stan Pereira" userId="396ce2b3d5da47b8" providerId="Windows Live" clId="Web-{1553FF80-F423-4337-9AA3-760B3AC5CE0A}" dt="2023-10-21T06:32:38.573" v="1727"/>
          <ac:graphicFrameMkLst>
            <pc:docMk/>
            <pc:sldMk cId="1973658590" sldId="260"/>
            <ac:graphicFrameMk id="33" creationId="{99877F66-49FE-8853-307B-268A7E3E485F}"/>
          </ac:graphicFrameMkLst>
        </pc:graphicFrameChg>
        <pc:graphicFrameChg chg="add del mod modGraphic">
          <ac:chgData name="Stan Pereira" userId="396ce2b3d5da47b8" providerId="Windows Live" clId="Web-{1553FF80-F423-4337-9AA3-760B3AC5CE0A}" dt="2023-10-21T06:29:24.753" v="1681"/>
          <ac:graphicFrameMkLst>
            <pc:docMk/>
            <pc:sldMk cId="1973658590" sldId="260"/>
            <ac:graphicFrameMk id="34" creationId="{D34733EE-D478-040E-5DAD-CE46826C2717}"/>
          </ac:graphicFrameMkLst>
        </pc:graphicFrameChg>
        <pc:graphicFrameChg chg="add del mod modGraphic">
          <ac:chgData name="Stan Pereira" userId="396ce2b3d5da47b8" providerId="Windows Live" clId="Web-{1553FF80-F423-4337-9AA3-760B3AC5CE0A}" dt="2023-10-21T06:30:25.709" v="1684"/>
          <ac:graphicFrameMkLst>
            <pc:docMk/>
            <pc:sldMk cId="1973658590" sldId="260"/>
            <ac:graphicFrameMk id="42" creationId="{54F2D46F-444C-ADD5-A82C-A16AF54AED84}"/>
          </ac:graphicFrameMkLst>
        </pc:graphicFrameChg>
        <pc:graphicFrameChg chg="add mod modGraphic">
          <ac:chgData name="Stan Pereira" userId="396ce2b3d5da47b8" providerId="Windows Live" clId="Web-{1553FF80-F423-4337-9AA3-760B3AC5CE0A}" dt="2023-10-21T07:14:33.862" v="2362"/>
          <ac:graphicFrameMkLst>
            <pc:docMk/>
            <pc:sldMk cId="1973658590" sldId="260"/>
            <ac:graphicFrameMk id="60" creationId="{7C60B523-3DD9-9CA8-68C7-8DB57AB8523B}"/>
          </ac:graphicFrameMkLst>
        </pc:graphicFrameChg>
      </pc:sldChg>
      <pc:sldChg chg="addSp delSp modSp new">
        <pc:chgData name="Stan Pereira" userId="396ce2b3d5da47b8" providerId="Windows Live" clId="Web-{1553FF80-F423-4337-9AA3-760B3AC5CE0A}" dt="2023-10-21T06:57:32.899" v="2341" actId="20577"/>
        <pc:sldMkLst>
          <pc:docMk/>
          <pc:sldMk cId="2380154305" sldId="261"/>
        </pc:sldMkLst>
        <pc:spChg chg="mod">
          <ac:chgData name="Stan Pereira" userId="396ce2b3d5da47b8" providerId="Windows Live" clId="Web-{1553FF80-F423-4337-9AA3-760B3AC5CE0A}" dt="2023-10-21T06:36:13.285" v="1849" actId="20577"/>
          <ac:spMkLst>
            <pc:docMk/>
            <pc:sldMk cId="2380154305" sldId="261"/>
            <ac:spMk id="2" creationId="{CCDE0298-ADA9-08A0-CFFA-AE07444A7E0E}"/>
          </ac:spMkLst>
        </pc:spChg>
        <pc:spChg chg="del">
          <ac:chgData name="Stan Pereira" userId="396ce2b3d5da47b8" providerId="Windows Live" clId="Web-{1553FF80-F423-4337-9AA3-760B3AC5CE0A}" dt="2023-10-21T06:32:47.464" v="1728"/>
          <ac:spMkLst>
            <pc:docMk/>
            <pc:sldMk cId="2380154305" sldId="261"/>
            <ac:spMk id="3" creationId="{757875B5-6907-415D-1B7C-F2DA16D63EBA}"/>
          </ac:spMkLst>
        </pc:spChg>
        <pc:spChg chg="del">
          <ac:chgData name="Stan Pereira" userId="396ce2b3d5da47b8" providerId="Windows Live" clId="Web-{1553FF80-F423-4337-9AA3-760B3AC5CE0A}" dt="2023-10-21T06:32:50.574" v="1729"/>
          <ac:spMkLst>
            <pc:docMk/>
            <pc:sldMk cId="2380154305" sldId="261"/>
            <ac:spMk id="4" creationId="{8E266B53-3EC9-39AF-4B15-14D4F9609C07}"/>
          </ac:spMkLst>
        </pc:spChg>
        <pc:spChg chg="add del mod">
          <ac:chgData name="Stan Pereira" userId="396ce2b3d5da47b8" providerId="Windows Live" clId="Web-{1553FF80-F423-4337-9AA3-760B3AC5CE0A}" dt="2023-10-21T06:56:36.647" v="2333"/>
          <ac:spMkLst>
            <pc:docMk/>
            <pc:sldMk cId="2380154305" sldId="261"/>
            <ac:spMk id="7" creationId="{2880638E-E996-F432-C56A-9BA9814771EB}"/>
          </ac:spMkLst>
        </pc:spChg>
        <pc:spChg chg="add del mod">
          <ac:chgData name="Stan Pereira" userId="396ce2b3d5da47b8" providerId="Windows Live" clId="Web-{1553FF80-F423-4337-9AA3-760B3AC5CE0A}" dt="2023-10-21T06:57:32.899" v="2341" actId="20577"/>
          <ac:spMkLst>
            <pc:docMk/>
            <pc:sldMk cId="2380154305" sldId="261"/>
            <ac:spMk id="9" creationId="{F86CEA50-F81A-6E3A-D86F-85380F616975}"/>
          </ac:spMkLst>
        </pc:spChg>
        <pc:graphicFrameChg chg="add del mod ord modGraphic">
          <ac:chgData name="Stan Pereira" userId="396ce2b3d5da47b8" providerId="Windows Live" clId="Web-{1553FF80-F423-4337-9AA3-760B3AC5CE0A}" dt="2023-10-21T06:53:11.513" v="2297"/>
          <ac:graphicFrameMkLst>
            <pc:docMk/>
            <pc:sldMk cId="2380154305" sldId="261"/>
            <ac:graphicFrameMk id="6" creationId="{323684A4-0B55-FD92-034C-A190CB6CE7D3}"/>
          </ac:graphicFrameMkLst>
        </pc:graphicFrameChg>
      </pc:sldChg>
      <pc:sldChg chg="delSp modSp new mod modClrScheme chgLayout">
        <pc:chgData name="Stan Pereira" userId="396ce2b3d5da47b8" providerId="Windows Live" clId="Web-{1553FF80-F423-4337-9AA3-760B3AC5CE0A}" dt="2023-10-21T07:15:28.598" v="2380" actId="20577"/>
        <pc:sldMkLst>
          <pc:docMk/>
          <pc:sldMk cId="2656516641" sldId="262"/>
        </pc:sldMkLst>
        <pc:spChg chg="mod ord">
          <ac:chgData name="Stan Pereira" userId="396ce2b3d5da47b8" providerId="Windows Live" clId="Web-{1553FF80-F423-4337-9AA3-760B3AC5CE0A}" dt="2023-10-21T07:15:28.598" v="2380" actId="20577"/>
          <ac:spMkLst>
            <pc:docMk/>
            <pc:sldMk cId="2656516641" sldId="262"/>
            <ac:spMk id="2" creationId="{59D8A14D-72ED-A760-C314-1B1693F9F9BF}"/>
          </ac:spMkLst>
        </pc:spChg>
        <pc:spChg chg="del">
          <ac:chgData name="Stan Pereira" userId="396ce2b3d5da47b8" providerId="Windows Live" clId="Web-{1553FF80-F423-4337-9AA3-760B3AC5CE0A}" dt="2023-10-21T07:15:19.363" v="2364"/>
          <ac:spMkLst>
            <pc:docMk/>
            <pc:sldMk cId="2656516641" sldId="262"/>
            <ac:spMk id="3" creationId="{124E3B1C-E096-6B13-2638-FDC81C746877}"/>
          </ac:spMkLst>
        </pc:spChg>
        <pc:spChg chg="del">
          <ac:chgData name="Stan Pereira" userId="396ce2b3d5da47b8" providerId="Windows Live" clId="Web-{1553FF80-F423-4337-9AA3-760B3AC5CE0A}" dt="2023-10-21T07:15:19.363" v="2364"/>
          <ac:spMkLst>
            <pc:docMk/>
            <pc:sldMk cId="2656516641" sldId="262"/>
            <ac:spMk id="4" creationId="{CC098A79-047F-F497-8CC6-BEDDE7A3F26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AFDC0-4498-4423-9C74-BDE95A7980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EF43584-86AE-43F7-B5D2-C82E240B3E09}">
      <dgm:prSet/>
      <dgm:spPr/>
      <dgm:t>
        <a:bodyPr/>
        <a:lstStyle/>
        <a:p>
          <a:pPr rtl="0"/>
          <a:r>
            <a:rPr lang="en-US" b="1" dirty="0">
              <a:latin typeface="Calibri"/>
              <a:ea typeface="Calibri"/>
              <a:cs typeface="Calibri"/>
            </a:rPr>
            <a:t>01 Project Description</a:t>
          </a:r>
        </a:p>
      </dgm:t>
    </dgm:pt>
    <dgm:pt modelId="{F76E8F68-37D2-441A-B4A5-80C0CA6D49B8}" type="parTrans" cxnId="{7216CEE4-7FB1-45BF-9FC9-E9D4EE40FE00}">
      <dgm:prSet/>
      <dgm:spPr/>
      <dgm:t>
        <a:bodyPr/>
        <a:lstStyle/>
        <a:p>
          <a:endParaRPr lang="en-US"/>
        </a:p>
      </dgm:t>
    </dgm:pt>
    <dgm:pt modelId="{7FF993EB-324F-4FD3-8642-9C5C7AB0242B}" type="sibTrans" cxnId="{7216CEE4-7FB1-45BF-9FC9-E9D4EE40FE00}">
      <dgm:prSet/>
      <dgm:spPr/>
      <dgm:t>
        <a:bodyPr/>
        <a:lstStyle/>
        <a:p>
          <a:endParaRPr lang="en-US"/>
        </a:p>
      </dgm:t>
    </dgm:pt>
    <dgm:pt modelId="{6BFE8648-585B-48CE-B268-0796F8D3CDBB}">
      <dgm:prSet/>
      <dgm:spPr/>
      <dgm:t>
        <a:bodyPr/>
        <a:lstStyle/>
        <a:p>
          <a:pPr rtl="0"/>
          <a:r>
            <a:rPr lang="en-US" b="1">
              <a:latin typeface="Calibri"/>
              <a:ea typeface="Calibri"/>
              <a:cs typeface="Calibri"/>
            </a:rPr>
            <a:t>02 Approach</a:t>
          </a:r>
        </a:p>
      </dgm:t>
    </dgm:pt>
    <dgm:pt modelId="{0B23512E-F007-4D48-9851-D50A3B3A790D}" type="parTrans" cxnId="{493C034F-E4D5-495D-9372-89C6116BA74D}">
      <dgm:prSet/>
      <dgm:spPr/>
      <dgm:t>
        <a:bodyPr/>
        <a:lstStyle/>
        <a:p>
          <a:endParaRPr lang="en-US"/>
        </a:p>
      </dgm:t>
    </dgm:pt>
    <dgm:pt modelId="{CA11B050-A64A-4A14-A75A-55B24F6B6257}" type="sibTrans" cxnId="{493C034F-E4D5-495D-9372-89C6116BA74D}">
      <dgm:prSet/>
      <dgm:spPr/>
      <dgm:t>
        <a:bodyPr/>
        <a:lstStyle/>
        <a:p>
          <a:endParaRPr lang="en-US"/>
        </a:p>
      </dgm:t>
    </dgm:pt>
    <dgm:pt modelId="{21974793-FD0C-4002-9D53-82C6FE2EE2BC}">
      <dgm:prSet/>
      <dgm:spPr/>
      <dgm:t>
        <a:bodyPr/>
        <a:lstStyle/>
        <a:p>
          <a:pPr rtl="0"/>
          <a:r>
            <a:rPr lang="en-US" b="1">
              <a:latin typeface="Calibri"/>
              <a:ea typeface="Calibri"/>
              <a:cs typeface="Calibri"/>
            </a:rPr>
            <a:t>03 Tech-Stack Used</a:t>
          </a:r>
        </a:p>
      </dgm:t>
    </dgm:pt>
    <dgm:pt modelId="{A99D73E6-B47D-42E5-9EDA-48CAE31ED7C4}" type="parTrans" cxnId="{9EEDC0B8-2A77-4B4E-9F4D-702EAC19391A}">
      <dgm:prSet/>
      <dgm:spPr/>
      <dgm:t>
        <a:bodyPr/>
        <a:lstStyle/>
        <a:p>
          <a:endParaRPr lang="en-US"/>
        </a:p>
      </dgm:t>
    </dgm:pt>
    <dgm:pt modelId="{38DC2370-DF39-454D-801A-A31D877184B0}" type="sibTrans" cxnId="{9EEDC0B8-2A77-4B4E-9F4D-702EAC19391A}">
      <dgm:prSet/>
      <dgm:spPr/>
      <dgm:t>
        <a:bodyPr/>
        <a:lstStyle/>
        <a:p>
          <a:endParaRPr lang="en-US"/>
        </a:p>
      </dgm:t>
    </dgm:pt>
    <dgm:pt modelId="{2BBD4B76-260D-4BA7-BEF7-9F415370157A}">
      <dgm:prSet/>
      <dgm:spPr/>
      <dgm:t>
        <a:bodyPr/>
        <a:lstStyle/>
        <a:p>
          <a:pPr rtl="0"/>
          <a:r>
            <a:rPr lang="en-US" b="1">
              <a:latin typeface="Calibri"/>
              <a:ea typeface="Calibri"/>
              <a:cs typeface="Calibri"/>
            </a:rPr>
            <a:t>04 Insights</a:t>
          </a:r>
        </a:p>
      </dgm:t>
    </dgm:pt>
    <dgm:pt modelId="{304EDAB1-2909-4351-8BA7-28B6F487A2F5}" type="parTrans" cxnId="{CAA599CB-C672-4805-8A70-071795BB0F1E}">
      <dgm:prSet/>
      <dgm:spPr/>
      <dgm:t>
        <a:bodyPr/>
        <a:lstStyle/>
        <a:p>
          <a:endParaRPr lang="en-US"/>
        </a:p>
      </dgm:t>
    </dgm:pt>
    <dgm:pt modelId="{C3C209D3-9827-48B1-8C22-CC21D487F85B}" type="sibTrans" cxnId="{CAA599CB-C672-4805-8A70-071795BB0F1E}">
      <dgm:prSet/>
      <dgm:spPr/>
      <dgm:t>
        <a:bodyPr/>
        <a:lstStyle/>
        <a:p>
          <a:endParaRPr lang="en-US"/>
        </a:p>
      </dgm:t>
    </dgm:pt>
    <dgm:pt modelId="{66F9797B-13D6-4600-8DE7-9081AC14F5CA}">
      <dgm:prSet/>
      <dgm:spPr/>
      <dgm:t>
        <a:bodyPr/>
        <a:lstStyle/>
        <a:p>
          <a:pPr rtl="0"/>
          <a:r>
            <a:rPr lang="en-US" b="1">
              <a:latin typeface="Calibri"/>
              <a:ea typeface="Calibri"/>
              <a:cs typeface="Calibri"/>
            </a:rPr>
            <a:t>05 Results</a:t>
          </a:r>
        </a:p>
      </dgm:t>
    </dgm:pt>
    <dgm:pt modelId="{F3D2775C-ABB0-4AB1-973F-31A31E4941D2}" type="parTrans" cxnId="{83525692-81DD-4F03-A43E-721FB29F4BD1}">
      <dgm:prSet/>
      <dgm:spPr/>
      <dgm:t>
        <a:bodyPr/>
        <a:lstStyle/>
        <a:p>
          <a:endParaRPr lang="en-US"/>
        </a:p>
      </dgm:t>
    </dgm:pt>
    <dgm:pt modelId="{FD8D6ECB-1970-4A4E-8B39-2E825F9DCDBD}" type="sibTrans" cxnId="{83525692-81DD-4F03-A43E-721FB29F4BD1}">
      <dgm:prSet/>
      <dgm:spPr/>
      <dgm:t>
        <a:bodyPr/>
        <a:lstStyle/>
        <a:p>
          <a:endParaRPr lang="en-US"/>
        </a:p>
      </dgm:t>
    </dgm:pt>
    <dgm:pt modelId="{99EAFB90-7BFF-4064-B0DA-E2AEC0D7315E}" type="pres">
      <dgm:prSet presAssocID="{EC9AFDC0-4498-4423-9C74-BDE95A79804C}" presName="vert0" presStyleCnt="0">
        <dgm:presLayoutVars>
          <dgm:dir/>
          <dgm:animOne val="branch"/>
          <dgm:animLvl val="lvl"/>
        </dgm:presLayoutVars>
      </dgm:prSet>
      <dgm:spPr/>
    </dgm:pt>
    <dgm:pt modelId="{B041B75B-F044-4F94-B9A8-CB94203BEB7C}" type="pres">
      <dgm:prSet presAssocID="{5EF43584-86AE-43F7-B5D2-C82E240B3E09}" presName="thickLine" presStyleLbl="alignNode1" presStyleIdx="0" presStyleCnt="5"/>
      <dgm:spPr/>
    </dgm:pt>
    <dgm:pt modelId="{AA8A04E8-1342-43E2-8918-C11BDEFC328F}" type="pres">
      <dgm:prSet presAssocID="{5EF43584-86AE-43F7-B5D2-C82E240B3E09}" presName="horz1" presStyleCnt="0"/>
      <dgm:spPr/>
    </dgm:pt>
    <dgm:pt modelId="{8D6503EB-25E4-4EB0-BB10-BB977D7FB3E0}" type="pres">
      <dgm:prSet presAssocID="{5EF43584-86AE-43F7-B5D2-C82E240B3E09}" presName="tx1" presStyleLbl="revTx" presStyleIdx="0" presStyleCnt="5"/>
      <dgm:spPr/>
    </dgm:pt>
    <dgm:pt modelId="{623125E4-E2C1-44DA-B280-80DB70E43692}" type="pres">
      <dgm:prSet presAssocID="{5EF43584-86AE-43F7-B5D2-C82E240B3E09}" presName="vert1" presStyleCnt="0"/>
      <dgm:spPr/>
    </dgm:pt>
    <dgm:pt modelId="{E30692F9-FA68-492E-ACF1-1169635AA632}" type="pres">
      <dgm:prSet presAssocID="{6BFE8648-585B-48CE-B268-0796F8D3CDBB}" presName="thickLine" presStyleLbl="alignNode1" presStyleIdx="1" presStyleCnt="5"/>
      <dgm:spPr/>
    </dgm:pt>
    <dgm:pt modelId="{74AE4C98-4FEF-4164-B37C-DB7116FB3325}" type="pres">
      <dgm:prSet presAssocID="{6BFE8648-585B-48CE-B268-0796F8D3CDBB}" presName="horz1" presStyleCnt="0"/>
      <dgm:spPr/>
    </dgm:pt>
    <dgm:pt modelId="{1C9651F3-14C1-493F-B578-C57026150644}" type="pres">
      <dgm:prSet presAssocID="{6BFE8648-585B-48CE-B268-0796F8D3CDBB}" presName="tx1" presStyleLbl="revTx" presStyleIdx="1" presStyleCnt="5"/>
      <dgm:spPr/>
    </dgm:pt>
    <dgm:pt modelId="{F23EB7C3-C914-474F-AA1C-E9A1F3894464}" type="pres">
      <dgm:prSet presAssocID="{6BFE8648-585B-48CE-B268-0796F8D3CDBB}" presName="vert1" presStyleCnt="0"/>
      <dgm:spPr/>
    </dgm:pt>
    <dgm:pt modelId="{2B0CC128-6924-420A-9483-14BA925692A1}" type="pres">
      <dgm:prSet presAssocID="{21974793-FD0C-4002-9D53-82C6FE2EE2BC}" presName="thickLine" presStyleLbl="alignNode1" presStyleIdx="2" presStyleCnt="5"/>
      <dgm:spPr/>
    </dgm:pt>
    <dgm:pt modelId="{09AF9A67-34CC-4C6E-917A-E29C2D21CCE0}" type="pres">
      <dgm:prSet presAssocID="{21974793-FD0C-4002-9D53-82C6FE2EE2BC}" presName="horz1" presStyleCnt="0"/>
      <dgm:spPr/>
    </dgm:pt>
    <dgm:pt modelId="{9F83EF68-B83D-4BDA-B97D-72DF3B168B9F}" type="pres">
      <dgm:prSet presAssocID="{21974793-FD0C-4002-9D53-82C6FE2EE2BC}" presName="tx1" presStyleLbl="revTx" presStyleIdx="2" presStyleCnt="5"/>
      <dgm:spPr/>
    </dgm:pt>
    <dgm:pt modelId="{9B3E2DA2-E808-4787-B462-95BA1208844D}" type="pres">
      <dgm:prSet presAssocID="{21974793-FD0C-4002-9D53-82C6FE2EE2BC}" presName="vert1" presStyleCnt="0"/>
      <dgm:spPr/>
    </dgm:pt>
    <dgm:pt modelId="{B73A8B5F-1B5B-4FF1-AE1E-25B5544635AB}" type="pres">
      <dgm:prSet presAssocID="{2BBD4B76-260D-4BA7-BEF7-9F415370157A}" presName="thickLine" presStyleLbl="alignNode1" presStyleIdx="3" presStyleCnt="5"/>
      <dgm:spPr/>
    </dgm:pt>
    <dgm:pt modelId="{27450206-F871-468E-80AC-310B00750D5C}" type="pres">
      <dgm:prSet presAssocID="{2BBD4B76-260D-4BA7-BEF7-9F415370157A}" presName="horz1" presStyleCnt="0"/>
      <dgm:spPr/>
    </dgm:pt>
    <dgm:pt modelId="{F035AC18-5F9A-4367-A23E-C6A250B1A28D}" type="pres">
      <dgm:prSet presAssocID="{2BBD4B76-260D-4BA7-BEF7-9F415370157A}" presName="tx1" presStyleLbl="revTx" presStyleIdx="3" presStyleCnt="5"/>
      <dgm:spPr/>
    </dgm:pt>
    <dgm:pt modelId="{E0E60695-D79C-4298-ACB2-7172998AE006}" type="pres">
      <dgm:prSet presAssocID="{2BBD4B76-260D-4BA7-BEF7-9F415370157A}" presName="vert1" presStyleCnt="0"/>
      <dgm:spPr/>
    </dgm:pt>
    <dgm:pt modelId="{7878EDE0-91B7-4A44-9441-96CAD8DBF6DC}" type="pres">
      <dgm:prSet presAssocID="{66F9797B-13D6-4600-8DE7-9081AC14F5CA}" presName="thickLine" presStyleLbl="alignNode1" presStyleIdx="4" presStyleCnt="5"/>
      <dgm:spPr/>
    </dgm:pt>
    <dgm:pt modelId="{167DA325-F6C1-4275-84DD-D618A14C4B8C}" type="pres">
      <dgm:prSet presAssocID="{66F9797B-13D6-4600-8DE7-9081AC14F5CA}" presName="horz1" presStyleCnt="0"/>
      <dgm:spPr/>
    </dgm:pt>
    <dgm:pt modelId="{926873E9-97E4-493C-B349-0111A9304E21}" type="pres">
      <dgm:prSet presAssocID="{66F9797B-13D6-4600-8DE7-9081AC14F5CA}" presName="tx1" presStyleLbl="revTx" presStyleIdx="4" presStyleCnt="5"/>
      <dgm:spPr/>
    </dgm:pt>
    <dgm:pt modelId="{4E41E086-FC69-474A-9C80-9BBEEDFE9E5E}" type="pres">
      <dgm:prSet presAssocID="{66F9797B-13D6-4600-8DE7-9081AC14F5CA}" presName="vert1" presStyleCnt="0"/>
      <dgm:spPr/>
    </dgm:pt>
  </dgm:ptLst>
  <dgm:cxnLst>
    <dgm:cxn modelId="{41EDE039-5A99-4279-BFBA-52E99C220F8F}" type="presOf" srcId="{2BBD4B76-260D-4BA7-BEF7-9F415370157A}" destId="{F035AC18-5F9A-4367-A23E-C6A250B1A28D}" srcOrd="0" destOrd="0" presId="urn:microsoft.com/office/officeart/2008/layout/LinedList"/>
    <dgm:cxn modelId="{493C034F-E4D5-495D-9372-89C6116BA74D}" srcId="{EC9AFDC0-4498-4423-9C74-BDE95A79804C}" destId="{6BFE8648-585B-48CE-B268-0796F8D3CDBB}" srcOrd="1" destOrd="0" parTransId="{0B23512E-F007-4D48-9851-D50A3B3A790D}" sibTransId="{CA11B050-A64A-4A14-A75A-55B24F6B6257}"/>
    <dgm:cxn modelId="{702FED78-330C-445F-A3DE-0AFC01162BD0}" type="presOf" srcId="{66F9797B-13D6-4600-8DE7-9081AC14F5CA}" destId="{926873E9-97E4-493C-B349-0111A9304E21}" srcOrd="0" destOrd="0" presId="urn:microsoft.com/office/officeart/2008/layout/LinedList"/>
    <dgm:cxn modelId="{1EFF7B5A-2A07-4DE2-8FBF-C2E019CAB362}" type="presOf" srcId="{21974793-FD0C-4002-9D53-82C6FE2EE2BC}" destId="{9F83EF68-B83D-4BDA-B97D-72DF3B168B9F}" srcOrd="0" destOrd="0" presId="urn:microsoft.com/office/officeart/2008/layout/LinedList"/>
    <dgm:cxn modelId="{83525692-81DD-4F03-A43E-721FB29F4BD1}" srcId="{EC9AFDC0-4498-4423-9C74-BDE95A79804C}" destId="{66F9797B-13D6-4600-8DE7-9081AC14F5CA}" srcOrd="4" destOrd="0" parTransId="{F3D2775C-ABB0-4AB1-973F-31A31E4941D2}" sibTransId="{FD8D6ECB-1970-4A4E-8B39-2E825F9DCDBD}"/>
    <dgm:cxn modelId="{5E793AA5-8F4A-4432-A4C5-0C9C6839A3C1}" type="presOf" srcId="{EC9AFDC0-4498-4423-9C74-BDE95A79804C}" destId="{99EAFB90-7BFF-4064-B0DA-E2AEC0D7315E}" srcOrd="0" destOrd="0" presId="urn:microsoft.com/office/officeart/2008/layout/LinedList"/>
    <dgm:cxn modelId="{9EEDC0B8-2A77-4B4E-9F4D-702EAC19391A}" srcId="{EC9AFDC0-4498-4423-9C74-BDE95A79804C}" destId="{21974793-FD0C-4002-9D53-82C6FE2EE2BC}" srcOrd="2" destOrd="0" parTransId="{A99D73E6-B47D-42E5-9EDA-48CAE31ED7C4}" sibTransId="{38DC2370-DF39-454D-801A-A31D877184B0}"/>
    <dgm:cxn modelId="{CAA599CB-C672-4805-8A70-071795BB0F1E}" srcId="{EC9AFDC0-4498-4423-9C74-BDE95A79804C}" destId="{2BBD4B76-260D-4BA7-BEF7-9F415370157A}" srcOrd="3" destOrd="0" parTransId="{304EDAB1-2909-4351-8BA7-28B6F487A2F5}" sibTransId="{C3C209D3-9827-48B1-8C22-CC21D487F85B}"/>
    <dgm:cxn modelId="{2D9091DF-C80D-4CF4-9830-D41F17DCB589}" type="presOf" srcId="{6BFE8648-585B-48CE-B268-0796F8D3CDBB}" destId="{1C9651F3-14C1-493F-B578-C57026150644}" srcOrd="0" destOrd="0" presId="urn:microsoft.com/office/officeart/2008/layout/LinedList"/>
    <dgm:cxn modelId="{7216CEE4-7FB1-45BF-9FC9-E9D4EE40FE00}" srcId="{EC9AFDC0-4498-4423-9C74-BDE95A79804C}" destId="{5EF43584-86AE-43F7-B5D2-C82E240B3E09}" srcOrd="0" destOrd="0" parTransId="{F76E8F68-37D2-441A-B4A5-80C0CA6D49B8}" sibTransId="{7FF993EB-324F-4FD3-8642-9C5C7AB0242B}"/>
    <dgm:cxn modelId="{8A4560ED-9B05-4292-BC8D-96C4AF9B853E}" type="presOf" srcId="{5EF43584-86AE-43F7-B5D2-C82E240B3E09}" destId="{8D6503EB-25E4-4EB0-BB10-BB977D7FB3E0}" srcOrd="0" destOrd="0" presId="urn:microsoft.com/office/officeart/2008/layout/LinedList"/>
    <dgm:cxn modelId="{D3425969-738E-4D56-9636-FCB1BEF543D8}" type="presParOf" srcId="{99EAFB90-7BFF-4064-B0DA-E2AEC0D7315E}" destId="{B041B75B-F044-4F94-B9A8-CB94203BEB7C}" srcOrd="0" destOrd="0" presId="urn:microsoft.com/office/officeart/2008/layout/LinedList"/>
    <dgm:cxn modelId="{3622536E-163F-45BD-97E8-D3CAE8FAE83F}" type="presParOf" srcId="{99EAFB90-7BFF-4064-B0DA-E2AEC0D7315E}" destId="{AA8A04E8-1342-43E2-8918-C11BDEFC328F}" srcOrd="1" destOrd="0" presId="urn:microsoft.com/office/officeart/2008/layout/LinedList"/>
    <dgm:cxn modelId="{A29FC043-73E7-461A-AB6A-9A3F77863A13}" type="presParOf" srcId="{AA8A04E8-1342-43E2-8918-C11BDEFC328F}" destId="{8D6503EB-25E4-4EB0-BB10-BB977D7FB3E0}" srcOrd="0" destOrd="0" presId="urn:microsoft.com/office/officeart/2008/layout/LinedList"/>
    <dgm:cxn modelId="{7A8651E5-9258-427E-B692-8F66CAEF2CA2}" type="presParOf" srcId="{AA8A04E8-1342-43E2-8918-C11BDEFC328F}" destId="{623125E4-E2C1-44DA-B280-80DB70E43692}" srcOrd="1" destOrd="0" presId="urn:microsoft.com/office/officeart/2008/layout/LinedList"/>
    <dgm:cxn modelId="{38A5881C-A2B9-42A6-BB30-E2949DC49846}" type="presParOf" srcId="{99EAFB90-7BFF-4064-B0DA-E2AEC0D7315E}" destId="{E30692F9-FA68-492E-ACF1-1169635AA632}" srcOrd="2" destOrd="0" presId="urn:microsoft.com/office/officeart/2008/layout/LinedList"/>
    <dgm:cxn modelId="{684C0828-83D7-4158-9609-9160E234D9C6}" type="presParOf" srcId="{99EAFB90-7BFF-4064-B0DA-E2AEC0D7315E}" destId="{74AE4C98-4FEF-4164-B37C-DB7116FB3325}" srcOrd="3" destOrd="0" presId="urn:microsoft.com/office/officeart/2008/layout/LinedList"/>
    <dgm:cxn modelId="{35AAB8BB-E47A-4408-9F74-1AD757971D32}" type="presParOf" srcId="{74AE4C98-4FEF-4164-B37C-DB7116FB3325}" destId="{1C9651F3-14C1-493F-B578-C57026150644}" srcOrd="0" destOrd="0" presId="urn:microsoft.com/office/officeart/2008/layout/LinedList"/>
    <dgm:cxn modelId="{639657F2-6AB6-43B6-AE95-D314A112CC08}" type="presParOf" srcId="{74AE4C98-4FEF-4164-B37C-DB7116FB3325}" destId="{F23EB7C3-C914-474F-AA1C-E9A1F3894464}" srcOrd="1" destOrd="0" presId="urn:microsoft.com/office/officeart/2008/layout/LinedList"/>
    <dgm:cxn modelId="{A8C22791-2D17-4BF6-9BB1-BC5A347D35E7}" type="presParOf" srcId="{99EAFB90-7BFF-4064-B0DA-E2AEC0D7315E}" destId="{2B0CC128-6924-420A-9483-14BA925692A1}" srcOrd="4" destOrd="0" presId="urn:microsoft.com/office/officeart/2008/layout/LinedList"/>
    <dgm:cxn modelId="{63DBC43B-F095-4495-ACAC-50E3669D667B}" type="presParOf" srcId="{99EAFB90-7BFF-4064-B0DA-E2AEC0D7315E}" destId="{09AF9A67-34CC-4C6E-917A-E29C2D21CCE0}" srcOrd="5" destOrd="0" presId="urn:microsoft.com/office/officeart/2008/layout/LinedList"/>
    <dgm:cxn modelId="{9CB35B24-43CD-4927-99DA-AEF9052B9E96}" type="presParOf" srcId="{09AF9A67-34CC-4C6E-917A-E29C2D21CCE0}" destId="{9F83EF68-B83D-4BDA-B97D-72DF3B168B9F}" srcOrd="0" destOrd="0" presId="urn:microsoft.com/office/officeart/2008/layout/LinedList"/>
    <dgm:cxn modelId="{65D764DF-4F7B-4948-A4ED-98A02AF1B843}" type="presParOf" srcId="{09AF9A67-34CC-4C6E-917A-E29C2D21CCE0}" destId="{9B3E2DA2-E808-4787-B462-95BA1208844D}" srcOrd="1" destOrd="0" presId="urn:microsoft.com/office/officeart/2008/layout/LinedList"/>
    <dgm:cxn modelId="{8D43103D-C928-4BDD-9850-6CD688796766}" type="presParOf" srcId="{99EAFB90-7BFF-4064-B0DA-E2AEC0D7315E}" destId="{B73A8B5F-1B5B-4FF1-AE1E-25B5544635AB}" srcOrd="6" destOrd="0" presId="urn:microsoft.com/office/officeart/2008/layout/LinedList"/>
    <dgm:cxn modelId="{67BFD659-2BF5-4121-BA75-0DC7925F2DD8}" type="presParOf" srcId="{99EAFB90-7BFF-4064-B0DA-E2AEC0D7315E}" destId="{27450206-F871-468E-80AC-310B00750D5C}" srcOrd="7" destOrd="0" presId="urn:microsoft.com/office/officeart/2008/layout/LinedList"/>
    <dgm:cxn modelId="{EE1DCDBC-3621-47FC-AAAA-A30549F5A3F8}" type="presParOf" srcId="{27450206-F871-468E-80AC-310B00750D5C}" destId="{F035AC18-5F9A-4367-A23E-C6A250B1A28D}" srcOrd="0" destOrd="0" presId="urn:microsoft.com/office/officeart/2008/layout/LinedList"/>
    <dgm:cxn modelId="{0A3ABB34-F44F-44CA-B3DD-01471266D220}" type="presParOf" srcId="{27450206-F871-468E-80AC-310B00750D5C}" destId="{E0E60695-D79C-4298-ACB2-7172998AE006}" srcOrd="1" destOrd="0" presId="urn:microsoft.com/office/officeart/2008/layout/LinedList"/>
    <dgm:cxn modelId="{C2DB244C-2B52-49E2-AB86-E273DFD3214D}" type="presParOf" srcId="{99EAFB90-7BFF-4064-B0DA-E2AEC0D7315E}" destId="{7878EDE0-91B7-4A44-9441-96CAD8DBF6DC}" srcOrd="8" destOrd="0" presId="urn:microsoft.com/office/officeart/2008/layout/LinedList"/>
    <dgm:cxn modelId="{D2B45EC5-EE03-4815-B89B-416BC1228A60}" type="presParOf" srcId="{99EAFB90-7BFF-4064-B0DA-E2AEC0D7315E}" destId="{167DA325-F6C1-4275-84DD-D618A14C4B8C}" srcOrd="9" destOrd="0" presId="urn:microsoft.com/office/officeart/2008/layout/LinedList"/>
    <dgm:cxn modelId="{C1C72DC6-3456-408E-8398-82A92E18818A}" type="presParOf" srcId="{167DA325-F6C1-4275-84DD-D618A14C4B8C}" destId="{926873E9-97E4-493C-B349-0111A9304E21}" srcOrd="0" destOrd="0" presId="urn:microsoft.com/office/officeart/2008/layout/LinedList"/>
    <dgm:cxn modelId="{2A9AA094-FF80-4F0F-A66F-93825874AA0D}" type="presParOf" srcId="{167DA325-F6C1-4275-84DD-D618A14C4B8C}" destId="{4E41E086-FC69-474A-9C80-9BBEEDFE9E5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A910F-3BC7-4A78-8310-06DFD844B7D7}"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C5AA8DE8-654A-4B16-AE88-50259E209A9C}">
      <dgm:prSet custT="1"/>
      <dgm:spPr/>
      <dgm:t>
        <a:bodyPr/>
        <a:lstStyle/>
        <a:p>
          <a:r>
            <a:rPr lang="en-US" sz="1600" b="1" dirty="0">
              <a:ea typeface="Calibri"/>
              <a:cs typeface="Calibri"/>
            </a:rPr>
            <a:t>Handling Missing Data</a:t>
          </a:r>
        </a:p>
      </dgm:t>
    </dgm:pt>
    <dgm:pt modelId="{4AA60868-9875-4B5B-AAC8-09F220EDCA79}" type="parTrans" cxnId="{0E4ABE8C-0B4B-409D-8255-EE18B631F94C}">
      <dgm:prSet/>
      <dgm:spPr/>
      <dgm:t>
        <a:bodyPr/>
        <a:lstStyle/>
        <a:p>
          <a:endParaRPr lang="en-IN"/>
        </a:p>
      </dgm:t>
    </dgm:pt>
    <dgm:pt modelId="{D2B3C998-A169-468B-8A62-286302FDA75C}" type="sibTrans" cxnId="{0E4ABE8C-0B4B-409D-8255-EE18B631F94C}">
      <dgm:prSet/>
      <dgm:spPr/>
      <dgm:t>
        <a:bodyPr/>
        <a:lstStyle/>
        <a:p>
          <a:endParaRPr lang="en-IN"/>
        </a:p>
      </dgm:t>
    </dgm:pt>
    <dgm:pt modelId="{FC86AD9A-9854-41A9-8594-4DE1A9B5F32C}">
      <dgm:prSet custT="1"/>
      <dgm:spPr/>
      <dgm:t>
        <a:bodyPr/>
        <a:lstStyle/>
        <a:p>
          <a:r>
            <a:rPr lang="en-US" sz="1600" b="1" dirty="0">
              <a:ea typeface="Calibri"/>
              <a:cs typeface="Calibri"/>
            </a:rPr>
            <a:t>Clubbing Columns</a:t>
          </a:r>
        </a:p>
      </dgm:t>
    </dgm:pt>
    <dgm:pt modelId="{32587015-F3BE-4031-92F2-99693803843D}" type="parTrans" cxnId="{4D85C029-2352-4C52-961F-2F80F284D253}">
      <dgm:prSet/>
      <dgm:spPr/>
      <dgm:t>
        <a:bodyPr/>
        <a:lstStyle/>
        <a:p>
          <a:endParaRPr lang="en-IN"/>
        </a:p>
      </dgm:t>
    </dgm:pt>
    <dgm:pt modelId="{52E21B75-3BE9-4EEE-9A1E-6F130BDE9B7D}" type="sibTrans" cxnId="{4D85C029-2352-4C52-961F-2F80F284D253}">
      <dgm:prSet/>
      <dgm:spPr/>
      <dgm:t>
        <a:bodyPr/>
        <a:lstStyle/>
        <a:p>
          <a:endParaRPr lang="en-IN"/>
        </a:p>
      </dgm:t>
    </dgm:pt>
    <dgm:pt modelId="{DAF3737D-54A7-4751-A273-3A6EB46C5EB7}">
      <dgm:prSet custT="1"/>
      <dgm:spPr/>
      <dgm:t>
        <a:bodyPr/>
        <a:lstStyle/>
        <a:p>
          <a:r>
            <a:rPr lang="en-US" sz="1600" b="1" dirty="0">
              <a:ea typeface="Calibri"/>
              <a:cs typeface="Calibri"/>
            </a:rPr>
            <a:t>Outlier Detection</a:t>
          </a:r>
        </a:p>
      </dgm:t>
    </dgm:pt>
    <dgm:pt modelId="{A9787437-8868-44F4-B2BE-F04D7546D949}" type="parTrans" cxnId="{4DEC55CE-8E2A-440E-9274-561FBD6C7A51}">
      <dgm:prSet/>
      <dgm:spPr/>
      <dgm:t>
        <a:bodyPr/>
        <a:lstStyle/>
        <a:p>
          <a:endParaRPr lang="en-IN"/>
        </a:p>
      </dgm:t>
    </dgm:pt>
    <dgm:pt modelId="{0685D999-2273-44ED-9BD0-D9D7B6EBC967}" type="sibTrans" cxnId="{4DEC55CE-8E2A-440E-9274-561FBD6C7A51}">
      <dgm:prSet/>
      <dgm:spPr/>
      <dgm:t>
        <a:bodyPr/>
        <a:lstStyle/>
        <a:p>
          <a:endParaRPr lang="en-IN"/>
        </a:p>
      </dgm:t>
    </dgm:pt>
    <dgm:pt modelId="{82C3CCA1-47B5-4B67-91D6-1A7FC9799A4C}">
      <dgm:prSet custT="1"/>
      <dgm:spPr/>
      <dgm:t>
        <a:bodyPr/>
        <a:lstStyle/>
        <a:p>
          <a:r>
            <a:rPr lang="en-US" sz="1600" b="1" dirty="0">
              <a:ea typeface="Calibri"/>
              <a:cs typeface="Calibri"/>
            </a:rPr>
            <a:t>Removing Outliers</a:t>
          </a:r>
        </a:p>
      </dgm:t>
    </dgm:pt>
    <dgm:pt modelId="{F3271463-9287-4353-96AC-00BB5A3EBA20}" type="parTrans" cxnId="{741D0758-9513-49F4-BFE3-6B459C93EE09}">
      <dgm:prSet/>
      <dgm:spPr/>
      <dgm:t>
        <a:bodyPr/>
        <a:lstStyle/>
        <a:p>
          <a:endParaRPr lang="en-IN"/>
        </a:p>
      </dgm:t>
    </dgm:pt>
    <dgm:pt modelId="{50F8041C-DB5C-475A-8C0A-A985A31CD493}" type="sibTrans" cxnId="{741D0758-9513-49F4-BFE3-6B459C93EE09}">
      <dgm:prSet/>
      <dgm:spPr/>
      <dgm:t>
        <a:bodyPr/>
        <a:lstStyle/>
        <a:p>
          <a:endParaRPr lang="en-IN"/>
        </a:p>
      </dgm:t>
    </dgm:pt>
    <dgm:pt modelId="{64ECE2D5-2ED0-4D15-8338-C7353EE47568}">
      <dgm:prSet custT="1"/>
      <dgm:spPr/>
      <dgm:t>
        <a:bodyPr/>
        <a:lstStyle/>
        <a:p>
          <a:r>
            <a:rPr lang="en-US" sz="1600" b="1" dirty="0">
              <a:ea typeface="Calibri"/>
              <a:cs typeface="Calibri"/>
            </a:rPr>
            <a:t>Data Summary</a:t>
          </a:r>
          <a:endParaRPr lang="en-IN" sz="1600" dirty="0"/>
        </a:p>
      </dgm:t>
    </dgm:pt>
    <dgm:pt modelId="{65DAEE39-8F7B-4BED-972D-439366232365}" type="parTrans" cxnId="{33E740A6-661E-4491-8218-14E37FC229FA}">
      <dgm:prSet/>
      <dgm:spPr/>
      <dgm:t>
        <a:bodyPr/>
        <a:lstStyle/>
        <a:p>
          <a:endParaRPr lang="en-IN"/>
        </a:p>
      </dgm:t>
    </dgm:pt>
    <dgm:pt modelId="{79A505E8-C6C3-49DF-900A-4D5381226D65}" type="sibTrans" cxnId="{33E740A6-661E-4491-8218-14E37FC229FA}">
      <dgm:prSet/>
      <dgm:spPr/>
      <dgm:t>
        <a:bodyPr/>
        <a:lstStyle/>
        <a:p>
          <a:endParaRPr lang="en-IN"/>
        </a:p>
      </dgm:t>
    </dgm:pt>
    <dgm:pt modelId="{DFAEF7A9-0DC5-4354-BFA9-19B1FD1B3D47}">
      <dgm:prSet custT="1"/>
      <dgm:spPr/>
      <dgm:t>
        <a:bodyPr anchor="ctr"/>
        <a:lstStyle/>
        <a:p>
          <a:pPr>
            <a:lnSpc>
              <a:spcPct val="100000"/>
            </a:lnSpc>
          </a:pPr>
          <a:r>
            <a:rPr lang="en-US" sz="1400" b="0" dirty="0">
              <a:ea typeface="Calibri"/>
              <a:cs typeface="Calibri"/>
            </a:rPr>
            <a:t>A check will be conducted to see if there are any missing values in the dataset. If there are, a decision will be made to the best strategy on handling them.</a:t>
          </a:r>
        </a:p>
      </dgm:t>
    </dgm:pt>
    <dgm:pt modelId="{C0BEA57F-E7BE-4651-8FAE-D73A72060DEA}" type="parTrans" cxnId="{2E03DE35-FC57-4C40-97EF-5A24A6B784EA}">
      <dgm:prSet/>
      <dgm:spPr/>
      <dgm:t>
        <a:bodyPr/>
        <a:lstStyle/>
        <a:p>
          <a:endParaRPr lang="en-IN"/>
        </a:p>
      </dgm:t>
    </dgm:pt>
    <dgm:pt modelId="{7EA6BD54-3E28-4D8C-B4B8-002285FE7BDB}" type="sibTrans" cxnId="{2E03DE35-FC57-4C40-97EF-5A24A6B784EA}">
      <dgm:prSet/>
      <dgm:spPr/>
      <dgm:t>
        <a:bodyPr/>
        <a:lstStyle/>
        <a:p>
          <a:endParaRPr lang="en-IN"/>
        </a:p>
      </dgm:t>
    </dgm:pt>
    <dgm:pt modelId="{54B86DF5-A31C-4CF1-A6BA-C9F7DF7CD603}">
      <dgm:prSet custT="1"/>
      <dgm:spPr/>
      <dgm:t>
        <a:bodyPr anchor="ctr"/>
        <a:lstStyle/>
        <a:p>
          <a:pPr>
            <a:lnSpc>
              <a:spcPct val="100000"/>
            </a:lnSpc>
          </a:pPr>
          <a:r>
            <a:rPr lang="en-US" sz="1400" b="0" dirty="0">
              <a:ea typeface="Calibri"/>
              <a:cs typeface="Calibri"/>
            </a:rPr>
            <a:t>To simplify the analysis, any columns with multiple categories will be combined.</a:t>
          </a:r>
        </a:p>
      </dgm:t>
    </dgm:pt>
    <dgm:pt modelId="{C089EBD3-7305-44B6-B3E3-20ACC76D088E}" type="parTrans" cxnId="{F387A78C-AD43-4259-80AA-8963D71BAEA7}">
      <dgm:prSet/>
      <dgm:spPr/>
      <dgm:t>
        <a:bodyPr/>
        <a:lstStyle/>
        <a:p>
          <a:endParaRPr lang="en-IN"/>
        </a:p>
      </dgm:t>
    </dgm:pt>
    <dgm:pt modelId="{28496ADA-FE1B-4DA9-B3AD-6439832B6A69}" type="sibTrans" cxnId="{F387A78C-AD43-4259-80AA-8963D71BAEA7}">
      <dgm:prSet/>
      <dgm:spPr/>
      <dgm:t>
        <a:bodyPr/>
        <a:lstStyle/>
        <a:p>
          <a:endParaRPr lang="en-IN"/>
        </a:p>
      </dgm:t>
    </dgm:pt>
    <dgm:pt modelId="{C318F70A-2DC9-4B72-8DF8-853868E8F92A}">
      <dgm:prSet custT="1"/>
      <dgm:spPr/>
      <dgm:t>
        <a:bodyPr anchor="ctr"/>
        <a:lstStyle/>
        <a:p>
          <a:pPr>
            <a:lnSpc>
              <a:spcPct val="100000"/>
            </a:lnSpc>
          </a:pPr>
          <a:r>
            <a:rPr lang="en-US" sz="1400" b="0" dirty="0">
              <a:ea typeface="Calibri"/>
              <a:cs typeface="Calibri"/>
            </a:rPr>
            <a:t>Outliers may skew the analysis and therefore there needs to be a check for outliers. </a:t>
          </a:r>
        </a:p>
      </dgm:t>
    </dgm:pt>
    <dgm:pt modelId="{418D08A6-6F4B-4C2A-B6F5-0E1574691629}" type="parTrans" cxnId="{D35F41ED-30C7-4953-9EA5-7A27FE17CFEA}">
      <dgm:prSet/>
      <dgm:spPr/>
      <dgm:t>
        <a:bodyPr/>
        <a:lstStyle/>
        <a:p>
          <a:endParaRPr lang="en-IN"/>
        </a:p>
      </dgm:t>
    </dgm:pt>
    <dgm:pt modelId="{3AA2BF35-F8C5-4619-8EDA-2C16B27A01C0}" type="sibTrans" cxnId="{D35F41ED-30C7-4953-9EA5-7A27FE17CFEA}">
      <dgm:prSet/>
      <dgm:spPr/>
      <dgm:t>
        <a:bodyPr/>
        <a:lstStyle/>
        <a:p>
          <a:endParaRPr lang="en-IN"/>
        </a:p>
      </dgm:t>
    </dgm:pt>
    <dgm:pt modelId="{29C25C09-5282-4508-81C5-95A93899AC27}">
      <dgm:prSet custT="1"/>
      <dgm:spPr/>
      <dgm:t>
        <a:bodyPr anchor="ctr"/>
        <a:lstStyle/>
        <a:p>
          <a:pPr>
            <a:lnSpc>
              <a:spcPct val="100000"/>
            </a:lnSpc>
          </a:pPr>
          <a:r>
            <a:rPr lang="en-US" sz="1400" b="0" dirty="0">
              <a:ea typeface="Calibri"/>
              <a:cs typeface="Calibri"/>
            </a:rPr>
            <a:t>Once the outliers are found, a decision needs to be made as to the best strategy to handle them. Some of the ways could be to remove them, replace them, or leaving them alone, depending on the situation.</a:t>
          </a:r>
        </a:p>
      </dgm:t>
    </dgm:pt>
    <dgm:pt modelId="{E060355E-9868-4A2A-820F-727D334BEF35}" type="parTrans" cxnId="{0255CA53-C0BD-463B-A30E-3C1CEE55D2AC}">
      <dgm:prSet/>
      <dgm:spPr/>
      <dgm:t>
        <a:bodyPr/>
        <a:lstStyle/>
        <a:p>
          <a:endParaRPr lang="en-IN"/>
        </a:p>
      </dgm:t>
    </dgm:pt>
    <dgm:pt modelId="{22EBEAB9-58A4-49D1-A5DD-0470E489C835}" type="sibTrans" cxnId="{0255CA53-C0BD-463B-A30E-3C1CEE55D2AC}">
      <dgm:prSet/>
      <dgm:spPr/>
      <dgm:t>
        <a:bodyPr/>
        <a:lstStyle/>
        <a:p>
          <a:endParaRPr lang="en-IN"/>
        </a:p>
      </dgm:t>
    </dgm:pt>
    <dgm:pt modelId="{7C513A2E-BDE4-4A2D-BA3F-F014016F8D4B}">
      <dgm:prSet custT="1"/>
      <dgm:spPr/>
      <dgm:t>
        <a:bodyPr anchor="ctr"/>
        <a:lstStyle/>
        <a:p>
          <a:pPr>
            <a:lnSpc>
              <a:spcPct val="100000"/>
            </a:lnSpc>
          </a:pPr>
          <a:r>
            <a:rPr lang="en-US" sz="1400" b="0" dirty="0">
              <a:ea typeface="Calibri"/>
              <a:cs typeface="Calibri"/>
            </a:rPr>
            <a:t>After cleaning and preparing the data, a summarization of the findings needs to be done. This will involve calculating averages, medians, or other statistical measures. It can also involve creating visualizations to better understand the data.</a:t>
          </a:r>
          <a:endParaRPr lang="en-IN" sz="1400" b="0" dirty="0"/>
        </a:p>
      </dgm:t>
    </dgm:pt>
    <dgm:pt modelId="{B7AF2315-BAC4-484B-B0AE-55DC1877A0AA}" type="parTrans" cxnId="{9BEF08D9-CBFA-46EE-87FD-993E44DBC941}">
      <dgm:prSet/>
      <dgm:spPr/>
      <dgm:t>
        <a:bodyPr/>
        <a:lstStyle/>
        <a:p>
          <a:endParaRPr lang="en-IN"/>
        </a:p>
      </dgm:t>
    </dgm:pt>
    <dgm:pt modelId="{EF05AD1F-C625-4B99-9867-A6D0F868827A}" type="sibTrans" cxnId="{9BEF08D9-CBFA-46EE-87FD-993E44DBC941}">
      <dgm:prSet/>
      <dgm:spPr/>
      <dgm:t>
        <a:bodyPr/>
        <a:lstStyle/>
        <a:p>
          <a:endParaRPr lang="en-IN"/>
        </a:p>
      </dgm:t>
    </dgm:pt>
    <dgm:pt modelId="{398329B7-B9A5-4246-A5FA-99538B79F409}" type="pres">
      <dgm:prSet presAssocID="{C81A910F-3BC7-4A78-8310-06DFD844B7D7}" presName="Name0" presStyleCnt="0">
        <dgm:presLayoutVars>
          <dgm:dir/>
          <dgm:animLvl val="lvl"/>
          <dgm:resizeHandles/>
        </dgm:presLayoutVars>
      </dgm:prSet>
      <dgm:spPr/>
    </dgm:pt>
    <dgm:pt modelId="{CB5DF6B8-D4E8-46B3-B705-833D012C380C}" type="pres">
      <dgm:prSet presAssocID="{C5AA8DE8-654A-4B16-AE88-50259E209A9C}" presName="linNode" presStyleCnt="0"/>
      <dgm:spPr/>
    </dgm:pt>
    <dgm:pt modelId="{C5D0DCD2-2B9E-43A2-9BFA-D138A059AC4F}" type="pres">
      <dgm:prSet presAssocID="{C5AA8DE8-654A-4B16-AE88-50259E209A9C}" presName="parentShp" presStyleLbl="node1" presStyleIdx="0" presStyleCnt="5" custScaleX="39011" custLinFactNeighborX="-20006" custLinFactNeighborY="-2007">
        <dgm:presLayoutVars>
          <dgm:bulletEnabled val="1"/>
        </dgm:presLayoutVars>
      </dgm:prSet>
      <dgm:spPr/>
    </dgm:pt>
    <dgm:pt modelId="{CD7E3CAC-A8D6-4CA1-8251-6C5A238CFB46}" type="pres">
      <dgm:prSet presAssocID="{C5AA8DE8-654A-4B16-AE88-50259E209A9C}" presName="childShp" presStyleLbl="bgAccFollowNode1" presStyleIdx="0" presStyleCnt="5" custScaleX="140011">
        <dgm:presLayoutVars>
          <dgm:bulletEnabled val="1"/>
        </dgm:presLayoutVars>
      </dgm:prSet>
      <dgm:spPr/>
    </dgm:pt>
    <dgm:pt modelId="{682921E5-C17D-402C-B6D3-0F0E1A030660}" type="pres">
      <dgm:prSet presAssocID="{D2B3C998-A169-468B-8A62-286302FDA75C}" presName="spacing" presStyleCnt="0"/>
      <dgm:spPr/>
    </dgm:pt>
    <dgm:pt modelId="{50D3BEB4-852A-400B-883F-09EE94981340}" type="pres">
      <dgm:prSet presAssocID="{FC86AD9A-9854-41A9-8594-4DE1A9B5F32C}" presName="linNode" presStyleCnt="0"/>
      <dgm:spPr/>
    </dgm:pt>
    <dgm:pt modelId="{957B170D-324E-4F7F-AC80-A406FA0DC093}" type="pres">
      <dgm:prSet presAssocID="{FC86AD9A-9854-41A9-8594-4DE1A9B5F32C}" presName="parentShp" presStyleLbl="node1" presStyleIdx="1" presStyleCnt="5" custScaleX="39011" custLinFactNeighborX="-20006" custLinFactNeighborY="-2007">
        <dgm:presLayoutVars>
          <dgm:bulletEnabled val="1"/>
        </dgm:presLayoutVars>
      </dgm:prSet>
      <dgm:spPr/>
    </dgm:pt>
    <dgm:pt modelId="{448240DF-F507-4589-867E-0657AD2FB2CD}" type="pres">
      <dgm:prSet presAssocID="{FC86AD9A-9854-41A9-8594-4DE1A9B5F32C}" presName="childShp" presStyleLbl="bgAccFollowNode1" presStyleIdx="1" presStyleCnt="5" custScaleX="140011">
        <dgm:presLayoutVars>
          <dgm:bulletEnabled val="1"/>
        </dgm:presLayoutVars>
      </dgm:prSet>
      <dgm:spPr/>
    </dgm:pt>
    <dgm:pt modelId="{2D5A053F-BF66-469B-BB47-16D237CDC682}" type="pres">
      <dgm:prSet presAssocID="{52E21B75-3BE9-4EEE-9A1E-6F130BDE9B7D}" presName="spacing" presStyleCnt="0"/>
      <dgm:spPr/>
    </dgm:pt>
    <dgm:pt modelId="{C1A4CCF8-B9AD-49A6-9489-78CD329E6E56}" type="pres">
      <dgm:prSet presAssocID="{DAF3737D-54A7-4751-A273-3A6EB46C5EB7}" presName="linNode" presStyleCnt="0"/>
      <dgm:spPr/>
    </dgm:pt>
    <dgm:pt modelId="{FBB70B25-616C-4408-9BB7-811AB82EC32C}" type="pres">
      <dgm:prSet presAssocID="{DAF3737D-54A7-4751-A273-3A6EB46C5EB7}" presName="parentShp" presStyleLbl="node1" presStyleIdx="2" presStyleCnt="5" custScaleX="39011" custLinFactNeighborX="-20006" custLinFactNeighborY="-2007">
        <dgm:presLayoutVars>
          <dgm:bulletEnabled val="1"/>
        </dgm:presLayoutVars>
      </dgm:prSet>
      <dgm:spPr/>
    </dgm:pt>
    <dgm:pt modelId="{FA5C8133-44AB-407F-B77A-B0B6DC8F82E5}" type="pres">
      <dgm:prSet presAssocID="{DAF3737D-54A7-4751-A273-3A6EB46C5EB7}" presName="childShp" presStyleLbl="bgAccFollowNode1" presStyleIdx="2" presStyleCnt="5" custScaleX="140011">
        <dgm:presLayoutVars>
          <dgm:bulletEnabled val="1"/>
        </dgm:presLayoutVars>
      </dgm:prSet>
      <dgm:spPr/>
    </dgm:pt>
    <dgm:pt modelId="{24FDDFBA-2850-41F2-B339-8583F877EC07}" type="pres">
      <dgm:prSet presAssocID="{0685D999-2273-44ED-9BD0-D9D7B6EBC967}" presName="spacing" presStyleCnt="0"/>
      <dgm:spPr/>
    </dgm:pt>
    <dgm:pt modelId="{74320B60-E387-4B98-B8EE-E4CAF855FEA3}" type="pres">
      <dgm:prSet presAssocID="{82C3CCA1-47B5-4B67-91D6-1A7FC9799A4C}" presName="linNode" presStyleCnt="0"/>
      <dgm:spPr/>
    </dgm:pt>
    <dgm:pt modelId="{DF884196-9DE0-4F7A-A1D1-694DC5048FD7}" type="pres">
      <dgm:prSet presAssocID="{82C3CCA1-47B5-4B67-91D6-1A7FC9799A4C}" presName="parentShp" presStyleLbl="node1" presStyleIdx="3" presStyleCnt="5" custScaleX="39011" custLinFactNeighborX="-20006" custLinFactNeighborY="-2007">
        <dgm:presLayoutVars>
          <dgm:bulletEnabled val="1"/>
        </dgm:presLayoutVars>
      </dgm:prSet>
      <dgm:spPr/>
    </dgm:pt>
    <dgm:pt modelId="{38EDC59C-7E6B-4313-92C8-F6CDE0113AFA}" type="pres">
      <dgm:prSet presAssocID="{82C3CCA1-47B5-4B67-91D6-1A7FC9799A4C}" presName="childShp" presStyleLbl="bgAccFollowNode1" presStyleIdx="3" presStyleCnt="5" custScaleX="140011">
        <dgm:presLayoutVars>
          <dgm:bulletEnabled val="1"/>
        </dgm:presLayoutVars>
      </dgm:prSet>
      <dgm:spPr/>
    </dgm:pt>
    <dgm:pt modelId="{0A3732FA-45A3-4686-8525-577ED971A8A1}" type="pres">
      <dgm:prSet presAssocID="{50F8041C-DB5C-475A-8C0A-A985A31CD493}" presName="spacing" presStyleCnt="0"/>
      <dgm:spPr/>
    </dgm:pt>
    <dgm:pt modelId="{0F5A00A5-2997-446D-A218-1F3F4162B73B}" type="pres">
      <dgm:prSet presAssocID="{64ECE2D5-2ED0-4D15-8338-C7353EE47568}" presName="linNode" presStyleCnt="0"/>
      <dgm:spPr/>
    </dgm:pt>
    <dgm:pt modelId="{556D724B-934D-44C6-86FE-6B2BADD05572}" type="pres">
      <dgm:prSet presAssocID="{64ECE2D5-2ED0-4D15-8338-C7353EE47568}" presName="parentShp" presStyleLbl="node1" presStyleIdx="4" presStyleCnt="5" custScaleX="39011" custLinFactNeighborX="-20006" custLinFactNeighborY="-2007">
        <dgm:presLayoutVars>
          <dgm:bulletEnabled val="1"/>
        </dgm:presLayoutVars>
      </dgm:prSet>
      <dgm:spPr/>
    </dgm:pt>
    <dgm:pt modelId="{CBDB2458-8333-4246-A191-B8599D1EDE23}" type="pres">
      <dgm:prSet presAssocID="{64ECE2D5-2ED0-4D15-8338-C7353EE47568}" presName="childShp" presStyleLbl="bgAccFollowNode1" presStyleIdx="4" presStyleCnt="5" custScaleX="140011">
        <dgm:presLayoutVars>
          <dgm:bulletEnabled val="1"/>
        </dgm:presLayoutVars>
      </dgm:prSet>
      <dgm:spPr/>
    </dgm:pt>
  </dgm:ptLst>
  <dgm:cxnLst>
    <dgm:cxn modelId="{140AAD1C-8D46-47E5-808E-686FD55ED769}" type="presOf" srcId="{DFAEF7A9-0DC5-4354-BFA9-19B1FD1B3D47}" destId="{CD7E3CAC-A8D6-4CA1-8251-6C5A238CFB46}" srcOrd="0" destOrd="0" presId="urn:microsoft.com/office/officeart/2005/8/layout/vList6"/>
    <dgm:cxn modelId="{4D85C029-2352-4C52-961F-2F80F284D253}" srcId="{C81A910F-3BC7-4A78-8310-06DFD844B7D7}" destId="{FC86AD9A-9854-41A9-8594-4DE1A9B5F32C}" srcOrd="1" destOrd="0" parTransId="{32587015-F3BE-4031-92F2-99693803843D}" sibTransId="{52E21B75-3BE9-4EEE-9A1E-6F130BDE9B7D}"/>
    <dgm:cxn modelId="{2E03DE35-FC57-4C40-97EF-5A24A6B784EA}" srcId="{C5AA8DE8-654A-4B16-AE88-50259E209A9C}" destId="{DFAEF7A9-0DC5-4354-BFA9-19B1FD1B3D47}" srcOrd="0" destOrd="0" parTransId="{C0BEA57F-E7BE-4651-8FAE-D73A72060DEA}" sibTransId="{7EA6BD54-3E28-4D8C-B4B8-002285FE7BDB}"/>
    <dgm:cxn modelId="{0255CA53-C0BD-463B-A30E-3C1CEE55D2AC}" srcId="{82C3CCA1-47B5-4B67-91D6-1A7FC9799A4C}" destId="{29C25C09-5282-4508-81C5-95A93899AC27}" srcOrd="0" destOrd="0" parTransId="{E060355E-9868-4A2A-820F-727D334BEF35}" sibTransId="{22EBEAB9-58A4-49D1-A5DD-0470E489C835}"/>
    <dgm:cxn modelId="{741D0758-9513-49F4-BFE3-6B459C93EE09}" srcId="{C81A910F-3BC7-4A78-8310-06DFD844B7D7}" destId="{82C3CCA1-47B5-4B67-91D6-1A7FC9799A4C}" srcOrd="3" destOrd="0" parTransId="{F3271463-9287-4353-96AC-00BB5A3EBA20}" sibTransId="{50F8041C-DB5C-475A-8C0A-A985A31CD493}"/>
    <dgm:cxn modelId="{F387A78C-AD43-4259-80AA-8963D71BAEA7}" srcId="{FC86AD9A-9854-41A9-8594-4DE1A9B5F32C}" destId="{54B86DF5-A31C-4CF1-A6BA-C9F7DF7CD603}" srcOrd="0" destOrd="0" parTransId="{C089EBD3-7305-44B6-B3E3-20ACC76D088E}" sibTransId="{28496ADA-FE1B-4DA9-B3AD-6439832B6A69}"/>
    <dgm:cxn modelId="{0E4ABE8C-0B4B-409D-8255-EE18B631F94C}" srcId="{C81A910F-3BC7-4A78-8310-06DFD844B7D7}" destId="{C5AA8DE8-654A-4B16-AE88-50259E209A9C}" srcOrd="0" destOrd="0" parTransId="{4AA60868-9875-4B5B-AAC8-09F220EDCA79}" sibTransId="{D2B3C998-A169-468B-8A62-286302FDA75C}"/>
    <dgm:cxn modelId="{87BAFF8E-7FC1-44C0-B1F4-E3F3DFB4100D}" type="presOf" srcId="{FC86AD9A-9854-41A9-8594-4DE1A9B5F32C}" destId="{957B170D-324E-4F7F-AC80-A406FA0DC093}" srcOrd="0" destOrd="0" presId="urn:microsoft.com/office/officeart/2005/8/layout/vList6"/>
    <dgm:cxn modelId="{BD6D6A9A-865A-4B66-98CF-77B2A5EDC084}" type="presOf" srcId="{C81A910F-3BC7-4A78-8310-06DFD844B7D7}" destId="{398329B7-B9A5-4246-A5FA-99538B79F409}" srcOrd="0" destOrd="0" presId="urn:microsoft.com/office/officeart/2005/8/layout/vList6"/>
    <dgm:cxn modelId="{4A839AA1-75F0-4712-B0CA-75918EE54E0B}" type="presOf" srcId="{C318F70A-2DC9-4B72-8DF8-853868E8F92A}" destId="{FA5C8133-44AB-407F-B77A-B0B6DC8F82E5}" srcOrd="0" destOrd="0" presId="urn:microsoft.com/office/officeart/2005/8/layout/vList6"/>
    <dgm:cxn modelId="{FD2A40A2-7CDA-45CB-B4D8-10139E78FF01}" type="presOf" srcId="{64ECE2D5-2ED0-4D15-8338-C7353EE47568}" destId="{556D724B-934D-44C6-86FE-6B2BADD05572}" srcOrd="0" destOrd="0" presId="urn:microsoft.com/office/officeart/2005/8/layout/vList6"/>
    <dgm:cxn modelId="{6C183EA5-E829-47DB-9A55-A1F71C7E732F}" type="presOf" srcId="{DAF3737D-54A7-4751-A273-3A6EB46C5EB7}" destId="{FBB70B25-616C-4408-9BB7-811AB82EC32C}" srcOrd="0" destOrd="0" presId="urn:microsoft.com/office/officeart/2005/8/layout/vList6"/>
    <dgm:cxn modelId="{33E740A6-661E-4491-8218-14E37FC229FA}" srcId="{C81A910F-3BC7-4A78-8310-06DFD844B7D7}" destId="{64ECE2D5-2ED0-4D15-8338-C7353EE47568}" srcOrd="4" destOrd="0" parTransId="{65DAEE39-8F7B-4BED-972D-439366232365}" sibTransId="{79A505E8-C6C3-49DF-900A-4D5381226D65}"/>
    <dgm:cxn modelId="{30E049B3-1805-4C40-8EA1-B56FCFE08BB2}" type="presOf" srcId="{29C25C09-5282-4508-81C5-95A93899AC27}" destId="{38EDC59C-7E6B-4313-92C8-F6CDE0113AFA}" srcOrd="0" destOrd="0" presId="urn:microsoft.com/office/officeart/2005/8/layout/vList6"/>
    <dgm:cxn modelId="{F95B42CE-509B-416F-AF37-61E496EC3E4C}" type="presOf" srcId="{7C513A2E-BDE4-4A2D-BA3F-F014016F8D4B}" destId="{CBDB2458-8333-4246-A191-B8599D1EDE23}" srcOrd="0" destOrd="0" presId="urn:microsoft.com/office/officeart/2005/8/layout/vList6"/>
    <dgm:cxn modelId="{4DEC55CE-8E2A-440E-9274-561FBD6C7A51}" srcId="{C81A910F-3BC7-4A78-8310-06DFD844B7D7}" destId="{DAF3737D-54A7-4751-A273-3A6EB46C5EB7}" srcOrd="2" destOrd="0" parTransId="{A9787437-8868-44F4-B2BE-F04D7546D949}" sibTransId="{0685D999-2273-44ED-9BD0-D9D7B6EBC967}"/>
    <dgm:cxn modelId="{ADC904D5-D903-46A7-9158-D3FC0029C2CB}" type="presOf" srcId="{C5AA8DE8-654A-4B16-AE88-50259E209A9C}" destId="{C5D0DCD2-2B9E-43A2-9BFA-D138A059AC4F}" srcOrd="0" destOrd="0" presId="urn:microsoft.com/office/officeart/2005/8/layout/vList6"/>
    <dgm:cxn modelId="{5C3275D8-DBFC-46B6-BDAB-7EC583F2C32A}" type="presOf" srcId="{54B86DF5-A31C-4CF1-A6BA-C9F7DF7CD603}" destId="{448240DF-F507-4589-867E-0657AD2FB2CD}" srcOrd="0" destOrd="0" presId="urn:microsoft.com/office/officeart/2005/8/layout/vList6"/>
    <dgm:cxn modelId="{9BEF08D9-CBFA-46EE-87FD-993E44DBC941}" srcId="{64ECE2D5-2ED0-4D15-8338-C7353EE47568}" destId="{7C513A2E-BDE4-4A2D-BA3F-F014016F8D4B}" srcOrd="0" destOrd="0" parTransId="{B7AF2315-BAC4-484B-B0AE-55DC1877A0AA}" sibTransId="{EF05AD1F-C625-4B99-9867-A6D0F868827A}"/>
    <dgm:cxn modelId="{D35F41ED-30C7-4953-9EA5-7A27FE17CFEA}" srcId="{DAF3737D-54A7-4751-A273-3A6EB46C5EB7}" destId="{C318F70A-2DC9-4B72-8DF8-853868E8F92A}" srcOrd="0" destOrd="0" parTransId="{418D08A6-6F4B-4C2A-B6F5-0E1574691629}" sibTransId="{3AA2BF35-F8C5-4619-8EDA-2C16B27A01C0}"/>
    <dgm:cxn modelId="{2A5739F6-7CBB-4F5E-8B10-FD04BD30FA9D}" type="presOf" srcId="{82C3CCA1-47B5-4B67-91D6-1A7FC9799A4C}" destId="{DF884196-9DE0-4F7A-A1D1-694DC5048FD7}" srcOrd="0" destOrd="0" presId="urn:microsoft.com/office/officeart/2005/8/layout/vList6"/>
    <dgm:cxn modelId="{C4C466B5-818D-4A2B-B842-5151472A04C6}" type="presParOf" srcId="{398329B7-B9A5-4246-A5FA-99538B79F409}" destId="{CB5DF6B8-D4E8-46B3-B705-833D012C380C}" srcOrd="0" destOrd="0" presId="urn:microsoft.com/office/officeart/2005/8/layout/vList6"/>
    <dgm:cxn modelId="{1C248B8B-CE28-452B-B381-4678180DBF37}" type="presParOf" srcId="{CB5DF6B8-D4E8-46B3-B705-833D012C380C}" destId="{C5D0DCD2-2B9E-43A2-9BFA-D138A059AC4F}" srcOrd="0" destOrd="0" presId="urn:microsoft.com/office/officeart/2005/8/layout/vList6"/>
    <dgm:cxn modelId="{8B7F9D99-DE56-430D-B6FF-EB2BEDB2D21F}" type="presParOf" srcId="{CB5DF6B8-D4E8-46B3-B705-833D012C380C}" destId="{CD7E3CAC-A8D6-4CA1-8251-6C5A238CFB46}" srcOrd="1" destOrd="0" presId="urn:microsoft.com/office/officeart/2005/8/layout/vList6"/>
    <dgm:cxn modelId="{ACD8927E-C2DA-48D0-BE47-96508BDDC5AB}" type="presParOf" srcId="{398329B7-B9A5-4246-A5FA-99538B79F409}" destId="{682921E5-C17D-402C-B6D3-0F0E1A030660}" srcOrd="1" destOrd="0" presId="urn:microsoft.com/office/officeart/2005/8/layout/vList6"/>
    <dgm:cxn modelId="{B7C15D12-A8F3-4A56-A105-17A9BC689829}" type="presParOf" srcId="{398329B7-B9A5-4246-A5FA-99538B79F409}" destId="{50D3BEB4-852A-400B-883F-09EE94981340}" srcOrd="2" destOrd="0" presId="urn:microsoft.com/office/officeart/2005/8/layout/vList6"/>
    <dgm:cxn modelId="{655136B6-FAB4-4734-97BD-2853E2B49D22}" type="presParOf" srcId="{50D3BEB4-852A-400B-883F-09EE94981340}" destId="{957B170D-324E-4F7F-AC80-A406FA0DC093}" srcOrd="0" destOrd="0" presId="urn:microsoft.com/office/officeart/2005/8/layout/vList6"/>
    <dgm:cxn modelId="{371F99B1-FD55-401E-950E-963407401329}" type="presParOf" srcId="{50D3BEB4-852A-400B-883F-09EE94981340}" destId="{448240DF-F507-4589-867E-0657AD2FB2CD}" srcOrd="1" destOrd="0" presId="urn:microsoft.com/office/officeart/2005/8/layout/vList6"/>
    <dgm:cxn modelId="{61F779C9-55BE-4E7F-95BB-74D5929806DE}" type="presParOf" srcId="{398329B7-B9A5-4246-A5FA-99538B79F409}" destId="{2D5A053F-BF66-469B-BB47-16D237CDC682}" srcOrd="3" destOrd="0" presId="urn:microsoft.com/office/officeart/2005/8/layout/vList6"/>
    <dgm:cxn modelId="{88782463-8BDD-4825-BBFC-C059B3F74857}" type="presParOf" srcId="{398329B7-B9A5-4246-A5FA-99538B79F409}" destId="{C1A4CCF8-B9AD-49A6-9489-78CD329E6E56}" srcOrd="4" destOrd="0" presId="urn:microsoft.com/office/officeart/2005/8/layout/vList6"/>
    <dgm:cxn modelId="{E91F3B76-5AB4-46E8-986C-819B1F188696}" type="presParOf" srcId="{C1A4CCF8-B9AD-49A6-9489-78CD329E6E56}" destId="{FBB70B25-616C-4408-9BB7-811AB82EC32C}" srcOrd="0" destOrd="0" presId="urn:microsoft.com/office/officeart/2005/8/layout/vList6"/>
    <dgm:cxn modelId="{385DE597-070C-44E5-A8E3-D9E2921B1CB6}" type="presParOf" srcId="{C1A4CCF8-B9AD-49A6-9489-78CD329E6E56}" destId="{FA5C8133-44AB-407F-B77A-B0B6DC8F82E5}" srcOrd="1" destOrd="0" presId="urn:microsoft.com/office/officeart/2005/8/layout/vList6"/>
    <dgm:cxn modelId="{48F3C561-1C0A-4FFA-B97B-33CC77AFF05F}" type="presParOf" srcId="{398329B7-B9A5-4246-A5FA-99538B79F409}" destId="{24FDDFBA-2850-41F2-B339-8583F877EC07}" srcOrd="5" destOrd="0" presId="urn:microsoft.com/office/officeart/2005/8/layout/vList6"/>
    <dgm:cxn modelId="{BF1D0299-4303-4D43-9219-5B49716343E9}" type="presParOf" srcId="{398329B7-B9A5-4246-A5FA-99538B79F409}" destId="{74320B60-E387-4B98-B8EE-E4CAF855FEA3}" srcOrd="6" destOrd="0" presId="urn:microsoft.com/office/officeart/2005/8/layout/vList6"/>
    <dgm:cxn modelId="{B50D334E-7036-487C-ACE4-4C2DAAD07561}" type="presParOf" srcId="{74320B60-E387-4B98-B8EE-E4CAF855FEA3}" destId="{DF884196-9DE0-4F7A-A1D1-694DC5048FD7}" srcOrd="0" destOrd="0" presId="urn:microsoft.com/office/officeart/2005/8/layout/vList6"/>
    <dgm:cxn modelId="{5542F918-2E94-44F6-9EFB-9D72F9FB227E}" type="presParOf" srcId="{74320B60-E387-4B98-B8EE-E4CAF855FEA3}" destId="{38EDC59C-7E6B-4313-92C8-F6CDE0113AFA}" srcOrd="1" destOrd="0" presId="urn:microsoft.com/office/officeart/2005/8/layout/vList6"/>
    <dgm:cxn modelId="{ECACF4A5-57FE-4926-821E-BCBCD30C23FF}" type="presParOf" srcId="{398329B7-B9A5-4246-A5FA-99538B79F409}" destId="{0A3732FA-45A3-4686-8525-577ED971A8A1}" srcOrd="7" destOrd="0" presId="urn:microsoft.com/office/officeart/2005/8/layout/vList6"/>
    <dgm:cxn modelId="{26DD9986-3513-416B-B5B1-36FBD9C82189}" type="presParOf" srcId="{398329B7-B9A5-4246-A5FA-99538B79F409}" destId="{0F5A00A5-2997-446D-A218-1F3F4162B73B}" srcOrd="8" destOrd="0" presId="urn:microsoft.com/office/officeart/2005/8/layout/vList6"/>
    <dgm:cxn modelId="{A3E0BBD3-7D79-425A-9102-5E2C47815D35}" type="presParOf" srcId="{0F5A00A5-2997-446D-A218-1F3F4162B73B}" destId="{556D724B-934D-44C6-86FE-6B2BADD05572}" srcOrd="0" destOrd="0" presId="urn:microsoft.com/office/officeart/2005/8/layout/vList6"/>
    <dgm:cxn modelId="{F884D5A8-86F8-4274-9100-2EAF295D5836}" type="presParOf" srcId="{0F5A00A5-2997-446D-A218-1F3F4162B73B}" destId="{CBDB2458-8333-4246-A191-B8599D1EDE2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0E9DC9-F992-430D-BC3A-31CA57BD81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F37AADC-30A5-4EB2-BA12-EDFBF303C488}">
      <dgm:prSet custT="1"/>
      <dgm:spPr/>
      <dgm:t>
        <a:bodyPr/>
        <a:lstStyle/>
        <a:p>
          <a:pPr algn="ctr" rtl="0"/>
          <a:r>
            <a:rPr lang="en-IN" sz="1800" dirty="0">
              <a:latin typeface="+mn-lt"/>
            </a:rPr>
            <a:t>The Software and their Version Utilized</a:t>
          </a:r>
        </a:p>
      </dgm:t>
    </dgm:pt>
    <dgm:pt modelId="{B5C8B903-E64B-4F92-9C3F-28878CD35653}" type="parTrans" cxnId="{4ABC8A16-CDDD-4F8D-BEC6-4B001D7ED947}">
      <dgm:prSet/>
      <dgm:spPr/>
      <dgm:t>
        <a:bodyPr/>
        <a:lstStyle/>
        <a:p>
          <a:endParaRPr lang="en-IN"/>
        </a:p>
      </dgm:t>
    </dgm:pt>
    <dgm:pt modelId="{B38EE575-93B7-4EEB-A24B-A170192752AC}" type="sibTrans" cxnId="{4ABC8A16-CDDD-4F8D-BEC6-4B001D7ED947}">
      <dgm:prSet/>
      <dgm:spPr/>
      <dgm:t>
        <a:bodyPr/>
        <a:lstStyle/>
        <a:p>
          <a:endParaRPr lang="en-IN"/>
        </a:p>
      </dgm:t>
    </dgm:pt>
    <dgm:pt modelId="{E8A10659-0911-40E5-B926-FEDBD14AA2DA}" type="pres">
      <dgm:prSet presAssocID="{EC0E9DC9-F992-430D-BC3A-31CA57BD81E5}" presName="linear" presStyleCnt="0">
        <dgm:presLayoutVars>
          <dgm:animLvl val="lvl"/>
          <dgm:resizeHandles val="exact"/>
        </dgm:presLayoutVars>
      </dgm:prSet>
      <dgm:spPr/>
    </dgm:pt>
    <dgm:pt modelId="{C2641705-EE7E-4BAA-9070-EC39F47450B5}" type="pres">
      <dgm:prSet presAssocID="{6F37AADC-30A5-4EB2-BA12-EDFBF303C488}" presName="parentText" presStyleLbl="node1" presStyleIdx="0" presStyleCnt="1">
        <dgm:presLayoutVars>
          <dgm:chMax val="0"/>
          <dgm:bulletEnabled val="1"/>
        </dgm:presLayoutVars>
      </dgm:prSet>
      <dgm:spPr/>
    </dgm:pt>
  </dgm:ptLst>
  <dgm:cxnLst>
    <dgm:cxn modelId="{4ABC8A16-CDDD-4F8D-BEC6-4B001D7ED947}" srcId="{EC0E9DC9-F992-430D-BC3A-31CA57BD81E5}" destId="{6F37AADC-30A5-4EB2-BA12-EDFBF303C488}" srcOrd="0" destOrd="0" parTransId="{B5C8B903-E64B-4F92-9C3F-28878CD35653}" sibTransId="{B38EE575-93B7-4EEB-A24B-A170192752AC}"/>
    <dgm:cxn modelId="{69442D3F-A8C7-4D2D-A610-844C856251EA}" type="presOf" srcId="{EC0E9DC9-F992-430D-BC3A-31CA57BD81E5}" destId="{E8A10659-0911-40E5-B926-FEDBD14AA2DA}" srcOrd="0" destOrd="0" presId="urn:microsoft.com/office/officeart/2005/8/layout/vList2"/>
    <dgm:cxn modelId="{C17F90FC-468F-40DA-BE65-531135E3D603}" type="presOf" srcId="{6F37AADC-30A5-4EB2-BA12-EDFBF303C488}" destId="{C2641705-EE7E-4BAA-9070-EC39F47450B5}" srcOrd="0" destOrd="0" presId="urn:microsoft.com/office/officeart/2005/8/layout/vList2"/>
    <dgm:cxn modelId="{32357FF2-5EE1-4ED5-9251-5E0E4E612A95}" type="presParOf" srcId="{E8A10659-0911-40E5-B926-FEDBD14AA2DA}" destId="{C2641705-EE7E-4BAA-9070-EC39F47450B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BDF794-10E9-48A1-AB2C-A32B56A28E3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F42A21A5-FA04-40C0-8F48-97CF6C88C78B}">
      <dgm:prSet phldrT="[Text]" custT="1"/>
      <dgm:spPr/>
      <dgm:t>
        <a:bodyPr/>
        <a:lstStyle/>
        <a:p>
          <a:r>
            <a:rPr lang="en-US" sz="1600" dirty="0"/>
            <a:t>Microsoft Office 2010 Professional Plus</a:t>
          </a:r>
        </a:p>
        <a:p>
          <a:r>
            <a:rPr lang="en-IN" sz="1600" dirty="0"/>
            <a:t>Version 14.0.7268.5000</a:t>
          </a:r>
        </a:p>
      </dgm:t>
    </dgm:pt>
    <dgm:pt modelId="{9CEB2538-A98C-43FA-B70A-810D54DB7981}" type="parTrans" cxnId="{FDF11794-A14C-493A-86C9-3D17482F9A6E}">
      <dgm:prSet/>
      <dgm:spPr/>
      <dgm:t>
        <a:bodyPr/>
        <a:lstStyle/>
        <a:p>
          <a:endParaRPr lang="en-IN" sz="1600"/>
        </a:p>
      </dgm:t>
    </dgm:pt>
    <dgm:pt modelId="{6873DEC7-24C6-43AC-BCBD-BDA2E3B4DEE5}" type="sibTrans" cxnId="{FDF11794-A14C-493A-86C9-3D17482F9A6E}">
      <dgm:prSet/>
      <dgm:spPr/>
      <dgm:t>
        <a:bodyPr/>
        <a:lstStyle/>
        <a:p>
          <a:endParaRPr lang="en-IN" sz="1600"/>
        </a:p>
      </dgm:t>
    </dgm:pt>
    <dgm:pt modelId="{7DF1B307-981B-4E44-81C5-A9E782CDB413}">
      <dgm:prSet phldrT="[Text]" custT="1"/>
      <dgm:spPr/>
      <dgm:t>
        <a:bodyPr/>
        <a:lstStyle/>
        <a:p>
          <a:r>
            <a:rPr lang="en-US" sz="1600" dirty="0"/>
            <a:t>Microsoft PowerPoint</a:t>
          </a:r>
          <a:endParaRPr lang="en-IN" sz="1600" dirty="0"/>
        </a:p>
      </dgm:t>
    </dgm:pt>
    <dgm:pt modelId="{14AD70F6-FE4D-49D2-9407-7924C40F01F4}" type="parTrans" cxnId="{93D3C140-CF59-4956-AD74-CB4EFBED21A5}">
      <dgm:prSet/>
      <dgm:spPr/>
      <dgm:t>
        <a:bodyPr/>
        <a:lstStyle/>
        <a:p>
          <a:endParaRPr lang="en-IN" sz="1600"/>
        </a:p>
      </dgm:t>
    </dgm:pt>
    <dgm:pt modelId="{5808B526-2F88-413D-87E0-0E675AFA89A7}" type="sibTrans" cxnId="{93D3C140-CF59-4956-AD74-CB4EFBED21A5}">
      <dgm:prSet/>
      <dgm:spPr/>
      <dgm:t>
        <a:bodyPr/>
        <a:lstStyle/>
        <a:p>
          <a:endParaRPr lang="en-IN" sz="1600"/>
        </a:p>
      </dgm:t>
    </dgm:pt>
    <dgm:pt modelId="{A9B62CD1-DE0B-4CC9-A6F7-277E8A37D8F9}">
      <dgm:prSet phldrT="[Text]" custT="1"/>
      <dgm:spPr/>
      <dgm:t>
        <a:bodyPr/>
        <a:lstStyle/>
        <a:p>
          <a:r>
            <a:rPr lang="en-US" sz="1600" dirty="0"/>
            <a:t>Microsoft Excel</a:t>
          </a:r>
          <a:endParaRPr lang="en-IN" sz="1600" dirty="0"/>
        </a:p>
      </dgm:t>
    </dgm:pt>
    <dgm:pt modelId="{90188F6F-C563-4393-B651-D0312B76FC9E}" type="sibTrans" cxnId="{EFE04A9D-82AC-4C85-96AF-376C6605F50C}">
      <dgm:prSet/>
      <dgm:spPr/>
      <dgm:t>
        <a:bodyPr/>
        <a:lstStyle/>
        <a:p>
          <a:endParaRPr lang="en-IN" sz="1600"/>
        </a:p>
      </dgm:t>
    </dgm:pt>
    <dgm:pt modelId="{92118E5B-0EDB-406A-890D-C1B9AC3DA568}" type="parTrans" cxnId="{EFE04A9D-82AC-4C85-96AF-376C6605F50C}">
      <dgm:prSet/>
      <dgm:spPr/>
      <dgm:t>
        <a:bodyPr/>
        <a:lstStyle/>
        <a:p>
          <a:endParaRPr lang="en-IN" sz="1600"/>
        </a:p>
      </dgm:t>
    </dgm:pt>
    <dgm:pt modelId="{8907F154-350C-4EF9-9206-FB13E12D9274}" type="pres">
      <dgm:prSet presAssocID="{36BDF794-10E9-48A1-AB2C-A32B56A28E37}" presName="hierChild1" presStyleCnt="0">
        <dgm:presLayoutVars>
          <dgm:orgChart val="1"/>
          <dgm:chPref val="1"/>
          <dgm:dir/>
          <dgm:animOne val="branch"/>
          <dgm:animLvl val="lvl"/>
          <dgm:resizeHandles/>
        </dgm:presLayoutVars>
      </dgm:prSet>
      <dgm:spPr/>
    </dgm:pt>
    <dgm:pt modelId="{D521BA31-5D64-425E-8FE4-EDCD5CE5A8B8}" type="pres">
      <dgm:prSet presAssocID="{F42A21A5-FA04-40C0-8F48-97CF6C88C78B}" presName="hierRoot1" presStyleCnt="0">
        <dgm:presLayoutVars>
          <dgm:hierBranch val="init"/>
        </dgm:presLayoutVars>
      </dgm:prSet>
      <dgm:spPr/>
    </dgm:pt>
    <dgm:pt modelId="{6E2C3E44-181F-4480-8D27-EA1C9A11AC12}" type="pres">
      <dgm:prSet presAssocID="{F42A21A5-FA04-40C0-8F48-97CF6C88C78B}" presName="rootComposite1" presStyleCnt="0"/>
      <dgm:spPr/>
    </dgm:pt>
    <dgm:pt modelId="{46E60D93-140A-4F26-A05D-E8CDD19A4C8F}" type="pres">
      <dgm:prSet presAssocID="{F42A21A5-FA04-40C0-8F48-97CF6C88C78B}" presName="rootText1" presStyleLbl="node0" presStyleIdx="0" presStyleCnt="1">
        <dgm:presLayoutVars>
          <dgm:chPref val="3"/>
        </dgm:presLayoutVars>
      </dgm:prSet>
      <dgm:spPr/>
    </dgm:pt>
    <dgm:pt modelId="{4F8878BE-6002-4EA4-BA77-4C5A4EB77700}" type="pres">
      <dgm:prSet presAssocID="{F42A21A5-FA04-40C0-8F48-97CF6C88C78B}" presName="rootConnector1" presStyleLbl="node1" presStyleIdx="0" presStyleCnt="0"/>
      <dgm:spPr/>
    </dgm:pt>
    <dgm:pt modelId="{655F09C8-3825-4CE4-BF58-CE4C4577398B}" type="pres">
      <dgm:prSet presAssocID="{F42A21A5-FA04-40C0-8F48-97CF6C88C78B}" presName="hierChild2" presStyleCnt="0"/>
      <dgm:spPr/>
    </dgm:pt>
    <dgm:pt modelId="{ACE8F67A-4EED-40F3-979A-0B0D88092925}" type="pres">
      <dgm:prSet presAssocID="{14AD70F6-FE4D-49D2-9407-7924C40F01F4}" presName="Name37" presStyleLbl="parChTrans1D2" presStyleIdx="0" presStyleCnt="2"/>
      <dgm:spPr/>
    </dgm:pt>
    <dgm:pt modelId="{A0B74F3D-FA29-44F0-B753-A1681CD783D6}" type="pres">
      <dgm:prSet presAssocID="{7DF1B307-981B-4E44-81C5-A9E782CDB413}" presName="hierRoot2" presStyleCnt="0">
        <dgm:presLayoutVars>
          <dgm:hierBranch val="init"/>
        </dgm:presLayoutVars>
      </dgm:prSet>
      <dgm:spPr/>
    </dgm:pt>
    <dgm:pt modelId="{47BC5328-B3A7-4487-BF5C-0E65F9014929}" type="pres">
      <dgm:prSet presAssocID="{7DF1B307-981B-4E44-81C5-A9E782CDB413}" presName="rootComposite" presStyleCnt="0"/>
      <dgm:spPr/>
    </dgm:pt>
    <dgm:pt modelId="{6CB5BB78-FE8D-4519-9B9E-03617049CC23}" type="pres">
      <dgm:prSet presAssocID="{7DF1B307-981B-4E44-81C5-A9E782CDB413}" presName="rootText" presStyleLbl="node2" presStyleIdx="0" presStyleCnt="2">
        <dgm:presLayoutVars>
          <dgm:chPref val="3"/>
        </dgm:presLayoutVars>
      </dgm:prSet>
      <dgm:spPr/>
    </dgm:pt>
    <dgm:pt modelId="{C5F7EF72-15EB-441A-B1D0-3BD7C3EB9AF1}" type="pres">
      <dgm:prSet presAssocID="{7DF1B307-981B-4E44-81C5-A9E782CDB413}" presName="rootConnector" presStyleLbl="node2" presStyleIdx="0" presStyleCnt="2"/>
      <dgm:spPr/>
    </dgm:pt>
    <dgm:pt modelId="{5A31328A-4D4B-4F28-88E0-09F62649D171}" type="pres">
      <dgm:prSet presAssocID="{7DF1B307-981B-4E44-81C5-A9E782CDB413}" presName="hierChild4" presStyleCnt="0"/>
      <dgm:spPr/>
    </dgm:pt>
    <dgm:pt modelId="{D48BD312-4384-4739-8B36-F8C93793CBE8}" type="pres">
      <dgm:prSet presAssocID="{7DF1B307-981B-4E44-81C5-A9E782CDB413}" presName="hierChild5" presStyleCnt="0"/>
      <dgm:spPr/>
    </dgm:pt>
    <dgm:pt modelId="{12B1101E-6ED9-414C-AA7E-D0548BC95705}" type="pres">
      <dgm:prSet presAssocID="{92118E5B-0EDB-406A-890D-C1B9AC3DA568}" presName="Name37" presStyleLbl="parChTrans1D2" presStyleIdx="1" presStyleCnt="2"/>
      <dgm:spPr/>
    </dgm:pt>
    <dgm:pt modelId="{0F9402F4-29A9-465B-ABAA-BC6ED3AC9275}" type="pres">
      <dgm:prSet presAssocID="{A9B62CD1-DE0B-4CC9-A6F7-277E8A37D8F9}" presName="hierRoot2" presStyleCnt="0">
        <dgm:presLayoutVars>
          <dgm:hierBranch val="init"/>
        </dgm:presLayoutVars>
      </dgm:prSet>
      <dgm:spPr/>
    </dgm:pt>
    <dgm:pt modelId="{E5B0D5C6-0315-4584-A5E6-759223C13413}" type="pres">
      <dgm:prSet presAssocID="{A9B62CD1-DE0B-4CC9-A6F7-277E8A37D8F9}" presName="rootComposite" presStyleCnt="0"/>
      <dgm:spPr/>
    </dgm:pt>
    <dgm:pt modelId="{E22A3094-CF89-4DD7-9769-4EED762C37D1}" type="pres">
      <dgm:prSet presAssocID="{A9B62CD1-DE0B-4CC9-A6F7-277E8A37D8F9}" presName="rootText" presStyleLbl="node2" presStyleIdx="1" presStyleCnt="2">
        <dgm:presLayoutVars>
          <dgm:chPref val="3"/>
        </dgm:presLayoutVars>
      </dgm:prSet>
      <dgm:spPr/>
    </dgm:pt>
    <dgm:pt modelId="{3C3C8180-9223-49CB-A211-D142968D03D4}" type="pres">
      <dgm:prSet presAssocID="{A9B62CD1-DE0B-4CC9-A6F7-277E8A37D8F9}" presName="rootConnector" presStyleLbl="node2" presStyleIdx="1" presStyleCnt="2"/>
      <dgm:spPr/>
    </dgm:pt>
    <dgm:pt modelId="{CE6508A1-7473-4FFD-BF8B-C92798FB2F13}" type="pres">
      <dgm:prSet presAssocID="{A9B62CD1-DE0B-4CC9-A6F7-277E8A37D8F9}" presName="hierChild4" presStyleCnt="0"/>
      <dgm:spPr/>
    </dgm:pt>
    <dgm:pt modelId="{6FB6D281-6930-45DF-99A9-AB73D8F6651C}" type="pres">
      <dgm:prSet presAssocID="{A9B62CD1-DE0B-4CC9-A6F7-277E8A37D8F9}" presName="hierChild5" presStyleCnt="0"/>
      <dgm:spPr/>
    </dgm:pt>
    <dgm:pt modelId="{0D05ECED-FE69-4CFF-8B8F-C2E3945315DC}" type="pres">
      <dgm:prSet presAssocID="{F42A21A5-FA04-40C0-8F48-97CF6C88C78B}" presName="hierChild3" presStyleCnt="0"/>
      <dgm:spPr/>
    </dgm:pt>
  </dgm:ptLst>
  <dgm:cxnLst>
    <dgm:cxn modelId="{11059204-84FE-4846-A862-2D34EA8CEB67}" type="presOf" srcId="{A9B62CD1-DE0B-4CC9-A6F7-277E8A37D8F9}" destId="{E22A3094-CF89-4DD7-9769-4EED762C37D1}" srcOrd="0" destOrd="0" presId="urn:microsoft.com/office/officeart/2005/8/layout/orgChart1"/>
    <dgm:cxn modelId="{8EA45B36-50BF-4EA6-8747-3A30E7F917C5}" type="presOf" srcId="{A9B62CD1-DE0B-4CC9-A6F7-277E8A37D8F9}" destId="{3C3C8180-9223-49CB-A211-D142968D03D4}" srcOrd="1" destOrd="0" presId="urn:microsoft.com/office/officeart/2005/8/layout/orgChart1"/>
    <dgm:cxn modelId="{2DBD163D-0D46-4CF7-8068-641DBD027949}" type="presOf" srcId="{F42A21A5-FA04-40C0-8F48-97CF6C88C78B}" destId="{46E60D93-140A-4F26-A05D-E8CDD19A4C8F}" srcOrd="0" destOrd="0" presId="urn:microsoft.com/office/officeart/2005/8/layout/orgChart1"/>
    <dgm:cxn modelId="{93D3C140-CF59-4956-AD74-CB4EFBED21A5}" srcId="{F42A21A5-FA04-40C0-8F48-97CF6C88C78B}" destId="{7DF1B307-981B-4E44-81C5-A9E782CDB413}" srcOrd="0" destOrd="0" parTransId="{14AD70F6-FE4D-49D2-9407-7924C40F01F4}" sibTransId="{5808B526-2F88-413D-87E0-0E675AFA89A7}"/>
    <dgm:cxn modelId="{00705291-032E-431E-95F2-0321CC550474}" type="presOf" srcId="{92118E5B-0EDB-406A-890D-C1B9AC3DA568}" destId="{12B1101E-6ED9-414C-AA7E-D0548BC95705}" srcOrd="0" destOrd="0" presId="urn:microsoft.com/office/officeart/2005/8/layout/orgChart1"/>
    <dgm:cxn modelId="{FDF11794-A14C-493A-86C9-3D17482F9A6E}" srcId="{36BDF794-10E9-48A1-AB2C-A32B56A28E37}" destId="{F42A21A5-FA04-40C0-8F48-97CF6C88C78B}" srcOrd="0" destOrd="0" parTransId="{9CEB2538-A98C-43FA-B70A-810D54DB7981}" sibTransId="{6873DEC7-24C6-43AC-BCBD-BDA2E3B4DEE5}"/>
    <dgm:cxn modelId="{51CD1698-2CC1-4F9D-ADAA-464AE0A7A9B6}" type="presOf" srcId="{36BDF794-10E9-48A1-AB2C-A32B56A28E37}" destId="{8907F154-350C-4EF9-9206-FB13E12D9274}" srcOrd="0" destOrd="0" presId="urn:microsoft.com/office/officeart/2005/8/layout/orgChart1"/>
    <dgm:cxn modelId="{EFE04A9D-82AC-4C85-96AF-376C6605F50C}" srcId="{F42A21A5-FA04-40C0-8F48-97CF6C88C78B}" destId="{A9B62CD1-DE0B-4CC9-A6F7-277E8A37D8F9}" srcOrd="1" destOrd="0" parTransId="{92118E5B-0EDB-406A-890D-C1B9AC3DA568}" sibTransId="{90188F6F-C563-4393-B651-D0312B76FC9E}"/>
    <dgm:cxn modelId="{F0D9EEBA-A8FA-4806-B7E2-B2120CE6393F}" type="presOf" srcId="{F42A21A5-FA04-40C0-8F48-97CF6C88C78B}" destId="{4F8878BE-6002-4EA4-BA77-4C5A4EB77700}" srcOrd="1" destOrd="0" presId="urn:microsoft.com/office/officeart/2005/8/layout/orgChart1"/>
    <dgm:cxn modelId="{450402C3-8E39-4D61-A187-8F01167C661A}" type="presOf" srcId="{7DF1B307-981B-4E44-81C5-A9E782CDB413}" destId="{6CB5BB78-FE8D-4519-9B9E-03617049CC23}" srcOrd="0" destOrd="0" presId="urn:microsoft.com/office/officeart/2005/8/layout/orgChart1"/>
    <dgm:cxn modelId="{2B9728DE-9172-486D-92AA-672C5047A558}" type="presOf" srcId="{7DF1B307-981B-4E44-81C5-A9E782CDB413}" destId="{C5F7EF72-15EB-441A-B1D0-3BD7C3EB9AF1}" srcOrd="1" destOrd="0" presId="urn:microsoft.com/office/officeart/2005/8/layout/orgChart1"/>
    <dgm:cxn modelId="{1FDD55EA-453E-44E0-8FEF-E1921D547AE9}" type="presOf" srcId="{14AD70F6-FE4D-49D2-9407-7924C40F01F4}" destId="{ACE8F67A-4EED-40F3-979A-0B0D88092925}" srcOrd="0" destOrd="0" presId="urn:microsoft.com/office/officeart/2005/8/layout/orgChart1"/>
    <dgm:cxn modelId="{C6730803-E418-4B16-A869-EB6D88AE1F8D}" type="presParOf" srcId="{8907F154-350C-4EF9-9206-FB13E12D9274}" destId="{D521BA31-5D64-425E-8FE4-EDCD5CE5A8B8}" srcOrd="0" destOrd="0" presId="urn:microsoft.com/office/officeart/2005/8/layout/orgChart1"/>
    <dgm:cxn modelId="{D8D6A2DB-8272-47B6-8B77-FB18F592854C}" type="presParOf" srcId="{D521BA31-5D64-425E-8FE4-EDCD5CE5A8B8}" destId="{6E2C3E44-181F-4480-8D27-EA1C9A11AC12}" srcOrd="0" destOrd="0" presId="urn:microsoft.com/office/officeart/2005/8/layout/orgChart1"/>
    <dgm:cxn modelId="{22BE90FB-DB40-4D3E-A7D9-75C23DA389B8}" type="presParOf" srcId="{6E2C3E44-181F-4480-8D27-EA1C9A11AC12}" destId="{46E60D93-140A-4F26-A05D-E8CDD19A4C8F}" srcOrd="0" destOrd="0" presId="urn:microsoft.com/office/officeart/2005/8/layout/orgChart1"/>
    <dgm:cxn modelId="{6D3C6FA3-9CC9-422B-9D9D-958E80E9FCD1}" type="presParOf" srcId="{6E2C3E44-181F-4480-8D27-EA1C9A11AC12}" destId="{4F8878BE-6002-4EA4-BA77-4C5A4EB77700}" srcOrd="1" destOrd="0" presId="urn:microsoft.com/office/officeart/2005/8/layout/orgChart1"/>
    <dgm:cxn modelId="{79525CDD-6E01-4F85-928D-BB5789E19CBA}" type="presParOf" srcId="{D521BA31-5D64-425E-8FE4-EDCD5CE5A8B8}" destId="{655F09C8-3825-4CE4-BF58-CE4C4577398B}" srcOrd="1" destOrd="0" presId="urn:microsoft.com/office/officeart/2005/8/layout/orgChart1"/>
    <dgm:cxn modelId="{84E2DDA3-A9E7-4D57-A08B-4B2995DDBA4E}" type="presParOf" srcId="{655F09C8-3825-4CE4-BF58-CE4C4577398B}" destId="{ACE8F67A-4EED-40F3-979A-0B0D88092925}" srcOrd="0" destOrd="0" presId="urn:microsoft.com/office/officeart/2005/8/layout/orgChart1"/>
    <dgm:cxn modelId="{BE3D37A7-F20A-49C3-B8F4-FCA9D0E05583}" type="presParOf" srcId="{655F09C8-3825-4CE4-BF58-CE4C4577398B}" destId="{A0B74F3D-FA29-44F0-B753-A1681CD783D6}" srcOrd="1" destOrd="0" presId="urn:microsoft.com/office/officeart/2005/8/layout/orgChart1"/>
    <dgm:cxn modelId="{B758CDEF-9131-4D6A-97F9-06441ADBEB89}" type="presParOf" srcId="{A0B74F3D-FA29-44F0-B753-A1681CD783D6}" destId="{47BC5328-B3A7-4487-BF5C-0E65F9014929}" srcOrd="0" destOrd="0" presId="urn:microsoft.com/office/officeart/2005/8/layout/orgChart1"/>
    <dgm:cxn modelId="{B5BA7F98-3AC9-4D15-B8AF-3B29D7DD8F5A}" type="presParOf" srcId="{47BC5328-B3A7-4487-BF5C-0E65F9014929}" destId="{6CB5BB78-FE8D-4519-9B9E-03617049CC23}" srcOrd="0" destOrd="0" presId="urn:microsoft.com/office/officeart/2005/8/layout/orgChart1"/>
    <dgm:cxn modelId="{658A9655-5C3D-41AE-984C-5421BC489C46}" type="presParOf" srcId="{47BC5328-B3A7-4487-BF5C-0E65F9014929}" destId="{C5F7EF72-15EB-441A-B1D0-3BD7C3EB9AF1}" srcOrd="1" destOrd="0" presId="urn:microsoft.com/office/officeart/2005/8/layout/orgChart1"/>
    <dgm:cxn modelId="{186D5540-6BFA-4BEE-8033-3D0ABCBD3E1A}" type="presParOf" srcId="{A0B74F3D-FA29-44F0-B753-A1681CD783D6}" destId="{5A31328A-4D4B-4F28-88E0-09F62649D171}" srcOrd="1" destOrd="0" presId="urn:microsoft.com/office/officeart/2005/8/layout/orgChart1"/>
    <dgm:cxn modelId="{EC1CDE2C-624E-4CCC-A8F5-654D9368445B}" type="presParOf" srcId="{A0B74F3D-FA29-44F0-B753-A1681CD783D6}" destId="{D48BD312-4384-4739-8B36-F8C93793CBE8}" srcOrd="2" destOrd="0" presId="urn:microsoft.com/office/officeart/2005/8/layout/orgChart1"/>
    <dgm:cxn modelId="{9DD5CAAC-EDA5-4F2F-891C-E9CD4D4142AB}" type="presParOf" srcId="{655F09C8-3825-4CE4-BF58-CE4C4577398B}" destId="{12B1101E-6ED9-414C-AA7E-D0548BC95705}" srcOrd="2" destOrd="0" presId="urn:microsoft.com/office/officeart/2005/8/layout/orgChart1"/>
    <dgm:cxn modelId="{4645D888-40B4-4079-B768-8C7350D93300}" type="presParOf" srcId="{655F09C8-3825-4CE4-BF58-CE4C4577398B}" destId="{0F9402F4-29A9-465B-ABAA-BC6ED3AC9275}" srcOrd="3" destOrd="0" presId="urn:microsoft.com/office/officeart/2005/8/layout/orgChart1"/>
    <dgm:cxn modelId="{2FEA4C1D-E5EA-4ECD-9E4A-9FDC491F9E7E}" type="presParOf" srcId="{0F9402F4-29A9-465B-ABAA-BC6ED3AC9275}" destId="{E5B0D5C6-0315-4584-A5E6-759223C13413}" srcOrd="0" destOrd="0" presId="urn:microsoft.com/office/officeart/2005/8/layout/orgChart1"/>
    <dgm:cxn modelId="{A51C1B83-442E-498C-8297-52EC57F9FC00}" type="presParOf" srcId="{E5B0D5C6-0315-4584-A5E6-759223C13413}" destId="{E22A3094-CF89-4DD7-9769-4EED762C37D1}" srcOrd="0" destOrd="0" presId="urn:microsoft.com/office/officeart/2005/8/layout/orgChart1"/>
    <dgm:cxn modelId="{7E57FCA4-64FB-4B4B-A628-821A935936BB}" type="presParOf" srcId="{E5B0D5C6-0315-4584-A5E6-759223C13413}" destId="{3C3C8180-9223-49CB-A211-D142968D03D4}" srcOrd="1" destOrd="0" presId="urn:microsoft.com/office/officeart/2005/8/layout/orgChart1"/>
    <dgm:cxn modelId="{4DBCC2E3-D792-42B4-A881-52C4F8CB35D3}" type="presParOf" srcId="{0F9402F4-29A9-465B-ABAA-BC6ED3AC9275}" destId="{CE6508A1-7473-4FFD-BF8B-C92798FB2F13}" srcOrd="1" destOrd="0" presId="urn:microsoft.com/office/officeart/2005/8/layout/orgChart1"/>
    <dgm:cxn modelId="{D51939EC-6434-4993-BA79-15CC456BA3BC}" type="presParOf" srcId="{0F9402F4-29A9-465B-ABAA-BC6ED3AC9275}" destId="{6FB6D281-6930-45DF-99A9-AB73D8F6651C}" srcOrd="2" destOrd="0" presId="urn:microsoft.com/office/officeart/2005/8/layout/orgChart1"/>
    <dgm:cxn modelId="{CAC4523A-9171-4A59-8A0E-4F3CA4B02900}" type="presParOf" srcId="{D521BA31-5D64-425E-8FE4-EDCD5CE5A8B8}" destId="{0D05ECED-FE69-4CFF-8B8F-C2E3945315DC}"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1B75B-F044-4F94-B9A8-CB94203BEB7C}">
      <dsp:nvSpPr>
        <dsp:cNvPr id="0" name=""/>
        <dsp:cNvSpPr/>
      </dsp:nvSpPr>
      <dsp:spPr>
        <a:xfrm>
          <a:off x="0" y="559"/>
          <a:ext cx="412242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6503EB-25E4-4EB0-BB10-BB977D7FB3E0}">
      <dsp:nvSpPr>
        <dsp:cNvPr id="0" name=""/>
        <dsp:cNvSpPr/>
      </dsp:nvSpPr>
      <dsp:spPr>
        <a:xfrm>
          <a:off x="0" y="559"/>
          <a:ext cx="4122420" cy="91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rtl="0">
            <a:lnSpc>
              <a:spcPct val="90000"/>
            </a:lnSpc>
            <a:spcBef>
              <a:spcPct val="0"/>
            </a:spcBef>
            <a:spcAft>
              <a:spcPct val="35000"/>
            </a:spcAft>
            <a:buNone/>
          </a:pPr>
          <a:r>
            <a:rPr lang="en-US" sz="3300" b="1" kern="1200" dirty="0">
              <a:latin typeface="Calibri"/>
              <a:ea typeface="Calibri"/>
              <a:cs typeface="Calibri"/>
            </a:rPr>
            <a:t>01 Project Description</a:t>
          </a:r>
        </a:p>
      </dsp:txBody>
      <dsp:txXfrm>
        <a:off x="0" y="559"/>
        <a:ext cx="4122420" cy="917224"/>
      </dsp:txXfrm>
    </dsp:sp>
    <dsp:sp modelId="{E30692F9-FA68-492E-ACF1-1169635AA632}">
      <dsp:nvSpPr>
        <dsp:cNvPr id="0" name=""/>
        <dsp:cNvSpPr/>
      </dsp:nvSpPr>
      <dsp:spPr>
        <a:xfrm>
          <a:off x="0" y="917783"/>
          <a:ext cx="412242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9651F3-14C1-493F-B578-C57026150644}">
      <dsp:nvSpPr>
        <dsp:cNvPr id="0" name=""/>
        <dsp:cNvSpPr/>
      </dsp:nvSpPr>
      <dsp:spPr>
        <a:xfrm>
          <a:off x="0" y="917783"/>
          <a:ext cx="4122420" cy="91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rtl="0">
            <a:lnSpc>
              <a:spcPct val="90000"/>
            </a:lnSpc>
            <a:spcBef>
              <a:spcPct val="0"/>
            </a:spcBef>
            <a:spcAft>
              <a:spcPct val="35000"/>
            </a:spcAft>
            <a:buNone/>
          </a:pPr>
          <a:r>
            <a:rPr lang="en-US" sz="3300" b="1" kern="1200">
              <a:latin typeface="Calibri"/>
              <a:ea typeface="Calibri"/>
              <a:cs typeface="Calibri"/>
            </a:rPr>
            <a:t>02 Approach</a:t>
          </a:r>
        </a:p>
      </dsp:txBody>
      <dsp:txXfrm>
        <a:off x="0" y="917783"/>
        <a:ext cx="4122420" cy="917224"/>
      </dsp:txXfrm>
    </dsp:sp>
    <dsp:sp modelId="{2B0CC128-6924-420A-9483-14BA925692A1}">
      <dsp:nvSpPr>
        <dsp:cNvPr id="0" name=""/>
        <dsp:cNvSpPr/>
      </dsp:nvSpPr>
      <dsp:spPr>
        <a:xfrm>
          <a:off x="0" y="1835007"/>
          <a:ext cx="412242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83EF68-B83D-4BDA-B97D-72DF3B168B9F}">
      <dsp:nvSpPr>
        <dsp:cNvPr id="0" name=""/>
        <dsp:cNvSpPr/>
      </dsp:nvSpPr>
      <dsp:spPr>
        <a:xfrm>
          <a:off x="0" y="1835007"/>
          <a:ext cx="4122420" cy="91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rtl="0">
            <a:lnSpc>
              <a:spcPct val="90000"/>
            </a:lnSpc>
            <a:spcBef>
              <a:spcPct val="0"/>
            </a:spcBef>
            <a:spcAft>
              <a:spcPct val="35000"/>
            </a:spcAft>
            <a:buNone/>
          </a:pPr>
          <a:r>
            <a:rPr lang="en-US" sz="3300" b="1" kern="1200">
              <a:latin typeface="Calibri"/>
              <a:ea typeface="Calibri"/>
              <a:cs typeface="Calibri"/>
            </a:rPr>
            <a:t>03 Tech-Stack Used</a:t>
          </a:r>
        </a:p>
      </dsp:txBody>
      <dsp:txXfrm>
        <a:off x="0" y="1835007"/>
        <a:ext cx="4122420" cy="917224"/>
      </dsp:txXfrm>
    </dsp:sp>
    <dsp:sp modelId="{B73A8B5F-1B5B-4FF1-AE1E-25B5544635AB}">
      <dsp:nvSpPr>
        <dsp:cNvPr id="0" name=""/>
        <dsp:cNvSpPr/>
      </dsp:nvSpPr>
      <dsp:spPr>
        <a:xfrm>
          <a:off x="0" y="2752232"/>
          <a:ext cx="412242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35AC18-5F9A-4367-A23E-C6A250B1A28D}">
      <dsp:nvSpPr>
        <dsp:cNvPr id="0" name=""/>
        <dsp:cNvSpPr/>
      </dsp:nvSpPr>
      <dsp:spPr>
        <a:xfrm>
          <a:off x="0" y="2752232"/>
          <a:ext cx="4122420" cy="91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rtl="0">
            <a:lnSpc>
              <a:spcPct val="90000"/>
            </a:lnSpc>
            <a:spcBef>
              <a:spcPct val="0"/>
            </a:spcBef>
            <a:spcAft>
              <a:spcPct val="35000"/>
            </a:spcAft>
            <a:buNone/>
          </a:pPr>
          <a:r>
            <a:rPr lang="en-US" sz="3300" b="1" kern="1200">
              <a:latin typeface="Calibri"/>
              <a:ea typeface="Calibri"/>
              <a:cs typeface="Calibri"/>
            </a:rPr>
            <a:t>04 Insights</a:t>
          </a:r>
        </a:p>
      </dsp:txBody>
      <dsp:txXfrm>
        <a:off x="0" y="2752232"/>
        <a:ext cx="4122420" cy="917224"/>
      </dsp:txXfrm>
    </dsp:sp>
    <dsp:sp modelId="{7878EDE0-91B7-4A44-9441-96CAD8DBF6DC}">
      <dsp:nvSpPr>
        <dsp:cNvPr id="0" name=""/>
        <dsp:cNvSpPr/>
      </dsp:nvSpPr>
      <dsp:spPr>
        <a:xfrm>
          <a:off x="0" y="3669456"/>
          <a:ext cx="412242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6873E9-97E4-493C-B349-0111A9304E21}">
      <dsp:nvSpPr>
        <dsp:cNvPr id="0" name=""/>
        <dsp:cNvSpPr/>
      </dsp:nvSpPr>
      <dsp:spPr>
        <a:xfrm>
          <a:off x="0" y="3669456"/>
          <a:ext cx="4122420" cy="917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rtl="0">
            <a:lnSpc>
              <a:spcPct val="90000"/>
            </a:lnSpc>
            <a:spcBef>
              <a:spcPct val="0"/>
            </a:spcBef>
            <a:spcAft>
              <a:spcPct val="35000"/>
            </a:spcAft>
            <a:buNone/>
          </a:pPr>
          <a:r>
            <a:rPr lang="en-US" sz="3300" b="1" kern="1200">
              <a:latin typeface="Calibri"/>
              <a:ea typeface="Calibri"/>
              <a:cs typeface="Calibri"/>
            </a:rPr>
            <a:t>05 Results</a:t>
          </a:r>
        </a:p>
      </dsp:txBody>
      <dsp:txXfrm>
        <a:off x="0" y="3669456"/>
        <a:ext cx="4122420" cy="917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E3CAC-A8D6-4CA1-8251-6C5A238CFB46}">
      <dsp:nvSpPr>
        <dsp:cNvPr id="0" name=""/>
        <dsp:cNvSpPr/>
      </dsp:nvSpPr>
      <dsp:spPr>
        <a:xfrm>
          <a:off x="1363991" y="1539"/>
          <a:ext cx="7252676" cy="83339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0" kern="1200" dirty="0">
              <a:ea typeface="Calibri"/>
              <a:cs typeface="Calibri"/>
            </a:rPr>
            <a:t>A check will be conducted to see if there are any missing values in the dataset. If there are, a decision will be made to the best strategy on handling them.</a:t>
          </a:r>
        </a:p>
      </dsp:txBody>
      <dsp:txXfrm>
        <a:off x="1363991" y="105714"/>
        <a:ext cx="6940153" cy="625047"/>
      </dsp:txXfrm>
    </dsp:sp>
    <dsp:sp modelId="{C5D0DCD2-2B9E-43A2-9BFA-D138A059AC4F}">
      <dsp:nvSpPr>
        <dsp:cNvPr id="0" name=""/>
        <dsp:cNvSpPr/>
      </dsp:nvSpPr>
      <dsp:spPr>
        <a:xfrm>
          <a:off x="0" y="0"/>
          <a:ext cx="1347199" cy="8333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ea typeface="Calibri"/>
              <a:cs typeface="Calibri"/>
            </a:rPr>
            <a:t>Handling Missing Data</a:t>
          </a:r>
        </a:p>
      </dsp:txBody>
      <dsp:txXfrm>
        <a:off x="40683" y="40683"/>
        <a:ext cx="1265833" cy="752030"/>
      </dsp:txXfrm>
    </dsp:sp>
    <dsp:sp modelId="{448240DF-F507-4589-867E-0657AD2FB2CD}">
      <dsp:nvSpPr>
        <dsp:cNvPr id="0" name=""/>
        <dsp:cNvSpPr/>
      </dsp:nvSpPr>
      <dsp:spPr>
        <a:xfrm>
          <a:off x="1363991" y="918275"/>
          <a:ext cx="7252676" cy="83339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0" kern="1200" dirty="0">
              <a:ea typeface="Calibri"/>
              <a:cs typeface="Calibri"/>
            </a:rPr>
            <a:t>To simplify the analysis, any columns with multiple categories will be combined.</a:t>
          </a:r>
        </a:p>
      </dsp:txBody>
      <dsp:txXfrm>
        <a:off x="1363991" y="1022450"/>
        <a:ext cx="6940153" cy="625047"/>
      </dsp:txXfrm>
    </dsp:sp>
    <dsp:sp modelId="{957B170D-324E-4F7F-AC80-A406FA0DC093}">
      <dsp:nvSpPr>
        <dsp:cNvPr id="0" name=""/>
        <dsp:cNvSpPr/>
      </dsp:nvSpPr>
      <dsp:spPr>
        <a:xfrm>
          <a:off x="0" y="901549"/>
          <a:ext cx="1347199" cy="8333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ea typeface="Calibri"/>
              <a:cs typeface="Calibri"/>
            </a:rPr>
            <a:t>Clubbing Columns</a:t>
          </a:r>
        </a:p>
      </dsp:txBody>
      <dsp:txXfrm>
        <a:off x="40683" y="942232"/>
        <a:ext cx="1265833" cy="752030"/>
      </dsp:txXfrm>
    </dsp:sp>
    <dsp:sp modelId="{FA5C8133-44AB-407F-B77A-B0B6DC8F82E5}">
      <dsp:nvSpPr>
        <dsp:cNvPr id="0" name=""/>
        <dsp:cNvSpPr/>
      </dsp:nvSpPr>
      <dsp:spPr>
        <a:xfrm>
          <a:off x="1363991" y="1835011"/>
          <a:ext cx="7252676" cy="83339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0" kern="1200" dirty="0">
              <a:ea typeface="Calibri"/>
              <a:cs typeface="Calibri"/>
            </a:rPr>
            <a:t>Outliers may skew the analysis and therefore there needs to be a check for outliers. </a:t>
          </a:r>
        </a:p>
      </dsp:txBody>
      <dsp:txXfrm>
        <a:off x="1363991" y="1939186"/>
        <a:ext cx="6940153" cy="625047"/>
      </dsp:txXfrm>
    </dsp:sp>
    <dsp:sp modelId="{FBB70B25-616C-4408-9BB7-811AB82EC32C}">
      <dsp:nvSpPr>
        <dsp:cNvPr id="0" name=""/>
        <dsp:cNvSpPr/>
      </dsp:nvSpPr>
      <dsp:spPr>
        <a:xfrm>
          <a:off x="0" y="1818285"/>
          <a:ext cx="1347199" cy="8333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ea typeface="Calibri"/>
              <a:cs typeface="Calibri"/>
            </a:rPr>
            <a:t>Outlier Detection</a:t>
          </a:r>
        </a:p>
      </dsp:txBody>
      <dsp:txXfrm>
        <a:off x="40683" y="1858968"/>
        <a:ext cx="1265833" cy="752030"/>
      </dsp:txXfrm>
    </dsp:sp>
    <dsp:sp modelId="{38EDC59C-7E6B-4313-92C8-F6CDE0113AFA}">
      <dsp:nvSpPr>
        <dsp:cNvPr id="0" name=""/>
        <dsp:cNvSpPr/>
      </dsp:nvSpPr>
      <dsp:spPr>
        <a:xfrm>
          <a:off x="1363991" y="2751747"/>
          <a:ext cx="7252676" cy="83339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0" kern="1200" dirty="0">
              <a:ea typeface="Calibri"/>
              <a:cs typeface="Calibri"/>
            </a:rPr>
            <a:t>Once the outliers are found, a decision needs to be made as to the best strategy to handle them. Some of the ways could be to remove them, replace them, or leaving them alone, depending on the situation.</a:t>
          </a:r>
        </a:p>
      </dsp:txBody>
      <dsp:txXfrm>
        <a:off x="1363991" y="2855922"/>
        <a:ext cx="6940153" cy="625047"/>
      </dsp:txXfrm>
    </dsp:sp>
    <dsp:sp modelId="{DF884196-9DE0-4F7A-A1D1-694DC5048FD7}">
      <dsp:nvSpPr>
        <dsp:cNvPr id="0" name=""/>
        <dsp:cNvSpPr/>
      </dsp:nvSpPr>
      <dsp:spPr>
        <a:xfrm>
          <a:off x="0" y="2735021"/>
          <a:ext cx="1347199" cy="8333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ea typeface="Calibri"/>
              <a:cs typeface="Calibri"/>
            </a:rPr>
            <a:t>Removing Outliers</a:t>
          </a:r>
        </a:p>
      </dsp:txBody>
      <dsp:txXfrm>
        <a:off x="40683" y="2775704"/>
        <a:ext cx="1265833" cy="752030"/>
      </dsp:txXfrm>
    </dsp:sp>
    <dsp:sp modelId="{CBDB2458-8333-4246-A191-B8599D1EDE23}">
      <dsp:nvSpPr>
        <dsp:cNvPr id="0" name=""/>
        <dsp:cNvSpPr/>
      </dsp:nvSpPr>
      <dsp:spPr>
        <a:xfrm>
          <a:off x="1363991" y="3668484"/>
          <a:ext cx="7252676" cy="83339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100000"/>
            </a:lnSpc>
            <a:spcBef>
              <a:spcPct val="0"/>
            </a:spcBef>
            <a:spcAft>
              <a:spcPct val="15000"/>
            </a:spcAft>
            <a:buChar char="•"/>
          </a:pPr>
          <a:r>
            <a:rPr lang="en-US" sz="1400" b="0" kern="1200" dirty="0">
              <a:ea typeface="Calibri"/>
              <a:cs typeface="Calibri"/>
            </a:rPr>
            <a:t>After cleaning and preparing the data, a summarization of the findings needs to be done. This will involve calculating averages, medians, or other statistical measures. It can also involve creating visualizations to better understand the data.</a:t>
          </a:r>
          <a:endParaRPr lang="en-IN" sz="1400" b="0" kern="1200" dirty="0"/>
        </a:p>
      </dsp:txBody>
      <dsp:txXfrm>
        <a:off x="1363991" y="3772659"/>
        <a:ext cx="6940153" cy="625047"/>
      </dsp:txXfrm>
    </dsp:sp>
    <dsp:sp modelId="{556D724B-934D-44C6-86FE-6B2BADD05572}">
      <dsp:nvSpPr>
        <dsp:cNvPr id="0" name=""/>
        <dsp:cNvSpPr/>
      </dsp:nvSpPr>
      <dsp:spPr>
        <a:xfrm>
          <a:off x="0" y="3651757"/>
          <a:ext cx="1347199" cy="8333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ea typeface="Calibri"/>
              <a:cs typeface="Calibri"/>
            </a:rPr>
            <a:t>Data Summary</a:t>
          </a:r>
          <a:endParaRPr lang="en-IN" sz="1600" kern="1200" dirty="0"/>
        </a:p>
      </dsp:txBody>
      <dsp:txXfrm>
        <a:off x="40683" y="3692440"/>
        <a:ext cx="1265833" cy="752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41705-EE7E-4BAA-9070-EC39F47450B5}">
      <dsp:nvSpPr>
        <dsp:cNvPr id="0" name=""/>
        <dsp:cNvSpPr/>
      </dsp:nvSpPr>
      <dsp:spPr>
        <a:xfrm>
          <a:off x="0" y="6"/>
          <a:ext cx="4732214" cy="2566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IN" sz="1800" kern="1200" dirty="0">
              <a:latin typeface="+mn-lt"/>
            </a:rPr>
            <a:t>The Software and their Version Utilized</a:t>
          </a:r>
        </a:p>
      </dsp:txBody>
      <dsp:txXfrm>
        <a:off x="12528" y="12534"/>
        <a:ext cx="4707158" cy="231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1101E-6ED9-414C-AA7E-D0548BC95705}">
      <dsp:nvSpPr>
        <dsp:cNvPr id="0" name=""/>
        <dsp:cNvSpPr/>
      </dsp:nvSpPr>
      <dsp:spPr>
        <a:xfrm>
          <a:off x="3048000" y="1742510"/>
          <a:ext cx="1668009" cy="578978"/>
        </a:xfrm>
        <a:custGeom>
          <a:avLst/>
          <a:gdLst/>
          <a:ahLst/>
          <a:cxnLst/>
          <a:rect l="0" t="0" r="0" b="0"/>
          <a:pathLst>
            <a:path>
              <a:moveTo>
                <a:pt x="0" y="0"/>
              </a:moveTo>
              <a:lnTo>
                <a:pt x="0" y="289489"/>
              </a:lnTo>
              <a:lnTo>
                <a:pt x="1668009" y="289489"/>
              </a:lnTo>
              <a:lnTo>
                <a:pt x="1668009" y="5789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E8F67A-4EED-40F3-979A-0B0D88092925}">
      <dsp:nvSpPr>
        <dsp:cNvPr id="0" name=""/>
        <dsp:cNvSpPr/>
      </dsp:nvSpPr>
      <dsp:spPr>
        <a:xfrm>
          <a:off x="1379990" y="1742510"/>
          <a:ext cx="1668009" cy="578978"/>
        </a:xfrm>
        <a:custGeom>
          <a:avLst/>
          <a:gdLst/>
          <a:ahLst/>
          <a:cxnLst/>
          <a:rect l="0" t="0" r="0" b="0"/>
          <a:pathLst>
            <a:path>
              <a:moveTo>
                <a:pt x="1668009" y="0"/>
              </a:moveTo>
              <a:lnTo>
                <a:pt x="1668009" y="289489"/>
              </a:lnTo>
              <a:lnTo>
                <a:pt x="0" y="289489"/>
              </a:lnTo>
              <a:lnTo>
                <a:pt x="0" y="5789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60D93-140A-4F26-A05D-E8CDD19A4C8F}">
      <dsp:nvSpPr>
        <dsp:cNvPr id="0" name=""/>
        <dsp:cNvSpPr/>
      </dsp:nvSpPr>
      <dsp:spPr>
        <a:xfrm>
          <a:off x="1669479" y="363990"/>
          <a:ext cx="2757041" cy="13785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Microsoft Office 2010 Professional Plus</a:t>
          </a:r>
        </a:p>
        <a:p>
          <a:pPr marL="0" lvl="0" indent="0" algn="ctr" defTabSz="711200">
            <a:lnSpc>
              <a:spcPct val="90000"/>
            </a:lnSpc>
            <a:spcBef>
              <a:spcPct val="0"/>
            </a:spcBef>
            <a:spcAft>
              <a:spcPct val="35000"/>
            </a:spcAft>
            <a:buNone/>
          </a:pPr>
          <a:r>
            <a:rPr lang="en-IN" sz="1600" kern="1200" dirty="0"/>
            <a:t>Version 14.0.7268.5000</a:t>
          </a:r>
        </a:p>
      </dsp:txBody>
      <dsp:txXfrm>
        <a:off x="1669479" y="363990"/>
        <a:ext cx="2757041" cy="1378520"/>
      </dsp:txXfrm>
    </dsp:sp>
    <dsp:sp modelId="{6CB5BB78-FE8D-4519-9B9E-03617049CC23}">
      <dsp:nvSpPr>
        <dsp:cNvPr id="0" name=""/>
        <dsp:cNvSpPr/>
      </dsp:nvSpPr>
      <dsp:spPr>
        <a:xfrm>
          <a:off x="1469" y="2321489"/>
          <a:ext cx="2757041" cy="13785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Microsoft PowerPoint</a:t>
          </a:r>
          <a:endParaRPr lang="en-IN" sz="1600" kern="1200" dirty="0"/>
        </a:p>
      </dsp:txBody>
      <dsp:txXfrm>
        <a:off x="1469" y="2321489"/>
        <a:ext cx="2757041" cy="1378520"/>
      </dsp:txXfrm>
    </dsp:sp>
    <dsp:sp modelId="{E22A3094-CF89-4DD7-9769-4EED762C37D1}">
      <dsp:nvSpPr>
        <dsp:cNvPr id="0" name=""/>
        <dsp:cNvSpPr/>
      </dsp:nvSpPr>
      <dsp:spPr>
        <a:xfrm>
          <a:off x="3337489" y="2321489"/>
          <a:ext cx="2757041" cy="13785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Microsoft Excel</a:t>
          </a:r>
          <a:endParaRPr lang="en-IN" sz="1600" kern="1200" dirty="0"/>
        </a:p>
      </dsp:txBody>
      <dsp:txXfrm>
        <a:off x="3337489" y="2321489"/>
        <a:ext cx="2757041" cy="13785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65"/>
            <a:ext cx="7772400" cy="1225021"/>
          </a:xfrm>
        </p:spPr>
        <p:txBody>
          <a:bodyPr/>
          <a:lstStyle/>
          <a:p>
            <a:r>
              <a:rPr lang="en-US"/>
              <a:t>Click to edit Master title style</a:t>
            </a:r>
            <a:endParaRPr lang="en-IN"/>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4660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4675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28866"/>
            <a:ext cx="2743200" cy="4876271"/>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28866"/>
            <a:ext cx="80772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3005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1537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28"/>
            <a:ext cx="7772400" cy="1135062"/>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493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333504"/>
            <a:ext cx="54102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333504"/>
            <a:ext cx="54102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6361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8229600" cy="9525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2146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2925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2731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2"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2191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8410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9525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333504"/>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529696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11/2/2023</a:t>
            </a:fld>
            <a:endParaRPr lang="en-US" dirty="0"/>
          </a:p>
        </p:txBody>
      </p:sp>
      <p:sp>
        <p:nvSpPr>
          <p:cNvPr id="5" name="Footer Placeholder 4"/>
          <p:cNvSpPr>
            <a:spLocks noGrp="1"/>
          </p:cNvSpPr>
          <p:nvPr>
            <p:ph type="ftr" sz="quarter" idx="3"/>
          </p:nvPr>
        </p:nvSpPr>
        <p:spPr>
          <a:xfrm>
            <a:off x="3124200" y="529696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529696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52089195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Statistics%20-%20Working.xls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71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42996" y="1142431"/>
            <a:ext cx="3604497" cy="1080929"/>
          </a:xfrm>
        </p:spPr>
        <p:txBody>
          <a:bodyPr anchor="t">
            <a:normAutofit/>
          </a:bodyPr>
          <a:lstStyle/>
          <a:p>
            <a:pPr algn="l"/>
            <a:r>
              <a:rPr lang="en-US" sz="3200">
                <a:solidFill>
                  <a:schemeClr val="tx2"/>
                </a:solidFill>
                <a:ea typeface="+mj-lt"/>
                <a:cs typeface="+mj-lt"/>
              </a:rPr>
              <a:t>Hiring Process Analytics</a:t>
            </a:r>
            <a:endParaRPr lang="en-US" sz="3200">
              <a:solidFill>
                <a:schemeClr val="tx2"/>
              </a:solidFill>
            </a:endParaRPr>
          </a:p>
        </p:txBody>
      </p:sp>
      <p:sp>
        <p:nvSpPr>
          <p:cNvPr id="3" name="Subtitle 2"/>
          <p:cNvSpPr>
            <a:spLocks noGrp="1"/>
          </p:cNvSpPr>
          <p:nvPr>
            <p:ph type="subTitle" idx="1"/>
          </p:nvPr>
        </p:nvSpPr>
        <p:spPr>
          <a:xfrm>
            <a:off x="4943224" y="2857499"/>
            <a:ext cx="3604268" cy="699026"/>
          </a:xfrm>
        </p:spPr>
        <p:txBody>
          <a:bodyPr vert="horz" lIns="91440" tIns="45720" rIns="91440" bIns="45720" rtlCol="0" anchor="b">
            <a:normAutofit/>
          </a:bodyPr>
          <a:lstStyle/>
          <a:p>
            <a:pPr algn="l"/>
            <a:r>
              <a:rPr lang="en-US" sz="1600">
                <a:solidFill>
                  <a:schemeClr val="tx2"/>
                </a:solidFill>
                <a:cs typeface="Calibri"/>
              </a:rPr>
              <a:t>By</a:t>
            </a:r>
          </a:p>
          <a:p>
            <a:pPr algn="l"/>
            <a:r>
              <a:rPr lang="en-US" sz="1600">
                <a:solidFill>
                  <a:schemeClr val="tx2"/>
                </a:solidFill>
                <a:cs typeface="Calibri"/>
              </a:rPr>
              <a:t>Stan Pereira</a:t>
            </a:r>
          </a:p>
        </p:txBody>
      </p:sp>
      <p:pic>
        <p:nvPicPr>
          <p:cNvPr id="20" name="Graphic 19" descr="Users">
            <a:extLst>
              <a:ext uri="{FF2B5EF4-FFF2-40B4-BE49-F238E27FC236}">
                <a16:creationId xmlns:a16="http://schemas.microsoft.com/office/drawing/2014/main" id="{FE7E1F4D-A1C7-596B-D34C-4D567D5F35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1685339"/>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49" name="Group 48">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4980"/>
            <a:ext cx="4679005" cy="5719982"/>
            <a:chOff x="305" y="-5977"/>
            <a:chExt cx="6238675" cy="6863979"/>
          </a:xfrm>
        </p:grpSpPr>
        <p:sp>
          <p:nvSpPr>
            <p:cNvPr id="50" name="Freeform: Shape 49">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91440" y="121920"/>
            <a:ext cx="8991600" cy="769620"/>
          </a:xfrm>
        </p:spPr>
        <p:txBody>
          <a:bodyPr vert="horz" lIns="91440" tIns="45720" rIns="91440" bIns="45720" rtlCol="0" anchor="t">
            <a:noAutofit/>
          </a:bodyPr>
          <a:lstStyle/>
          <a:p>
            <a:pPr marL="0" indent="0">
              <a:buNone/>
            </a:pPr>
            <a:r>
              <a:rPr lang="en-US" sz="1400" dirty="0">
                <a:ea typeface="Calibri"/>
                <a:cs typeface="Calibri"/>
              </a:rPr>
              <a:t>Q. C) Salary Distribution: Class intervals represent ranges of values, in this case, salary ranges. The class interval is the difference between the upper and lower limits of a class.</a:t>
            </a:r>
          </a:p>
          <a:p>
            <a:pPr marL="0" indent="0">
              <a:buNone/>
            </a:pPr>
            <a:r>
              <a:rPr lang="en-US" sz="1400" dirty="0">
                <a:ea typeface="Calibri"/>
                <a:cs typeface="Calibri"/>
              </a:rPr>
              <a:t>Your Task: Create class intervals for the salaries in the company. This will help you understand the salary distribution.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 y="868680"/>
            <a:ext cx="899922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48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91440" y="121920"/>
            <a:ext cx="8991600" cy="769620"/>
          </a:xfrm>
        </p:spPr>
        <p:txBody>
          <a:bodyPr vert="horz" lIns="91440" tIns="45720" rIns="91440" bIns="45720" rtlCol="0" anchor="t">
            <a:noAutofit/>
          </a:bodyPr>
          <a:lstStyle/>
          <a:p>
            <a:pPr marL="0" indent="0">
              <a:buNone/>
            </a:pPr>
            <a:r>
              <a:rPr lang="en-US" sz="1400" dirty="0">
                <a:ea typeface="Calibri"/>
                <a:cs typeface="Calibri"/>
              </a:rPr>
              <a:t>Q. D) Departmental Analysis: Visualizing data through charts and plots is a crucial part of data analysis.</a:t>
            </a:r>
          </a:p>
          <a:p>
            <a:pPr marL="0" indent="0">
              <a:buNone/>
            </a:pPr>
            <a:r>
              <a:rPr lang="en-US" sz="1400" dirty="0">
                <a:ea typeface="Calibri"/>
                <a:cs typeface="Calibri"/>
              </a:rPr>
              <a:t>Your Task: Use a pie chart, bar graph, or any other suitable visualization to show the proportion of people working in different departments.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 y="909638"/>
            <a:ext cx="9006839" cy="4660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54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91440" y="121920"/>
            <a:ext cx="8991600" cy="769620"/>
          </a:xfrm>
        </p:spPr>
        <p:txBody>
          <a:bodyPr vert="horz" lIns="91440" tIns="45720" rIns="91440" bIns="45720" rtlCol="0" anchor="t">
            <a:noAutofit/>
          </a:bodyPr>
          <a:lstStyle/>
          <a:p>
            <a:pPr marL="0" indent="0">
              <a:buNone/>
            </a:pPr>
            <a:r>
              <a:rPr lang="en-US" sz="1400" dirty="0">
                <a:ea typeface="Calibri"/>
                <a:cs typeface="Calibri"/>
              </a:rPr>
              <a:t>Q. E) Position Tier Analysis: Different positions within a company often have different tiers or levels.</a:t>
            </a:r>
          </a:p>
          <a:p>
            <a:pPr marL="0" indent="0">
              <a:buNone/>
            </a:pPr>
            <a:r>
              <a:rPr lang="en-US" sz="1400" dirty="0">
                <a:ea typeface="Calibri"/>
                <a:cs typeface="Calibri"/>
              </a:rPr>
              <a:t>Your Task: Use a chart or graph to represent the different position tiers within the company. This will help you understand the distribution of positions across different tiers.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 y="876300"/>
            <a:ext cx="8999220" cy="469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023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 y="264"/>
            <a:ext cx="8641080" cy="1058916"/>
          </a:xfrm>
        </p:spPr>
        <p:txBody>
          <a:bodyPr>
            <a:normAutofit/>
          </a:bodyPr>
          <a:lstStyle/>
          <a:p>
            <a:r>
              <a:rPr lang="en-US" sz="4000" dirty="0"/>
              <a:t>Insights</a:t>
            </a:r>
            <a:endParaRPr lang="en-IN" sz="4000" dirty="0"/>
          </a:p>
        </p:txBody>
      </p:sp>
      <p:sp>
        <p:nvSpPr>
          <p:cNvPr id="4" name="Rounded Rectangle 3"/>
          <p:cNvSpPr/>
          <p:nvPr/>
        </p:nvSpPr>
        <p:spPr>
          <a:xfrm>
            <a:off x="251460" y="868680"/>
            <a:ext cx="8618220" cy="45186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50000"/>
              </a:lnSpc>
              <a:buFont typeface="Arial" panose="020B0604020202020204" pitchFamily="34" charset="0"/>
              <a:buChar char="•"/>
            </a:pPr>
            <a:r>
              <a:rPr lang="en-US" sz="1600" dirty="0"/>
              <a:t>For the data period, </a:t>
            </a:r>
            <a:r>
              <a:rPr lang="en-US" sz="1600" b="1" dirty="0"/>
              <a:t>2562 males</a:t>
            </a:r>
            <a:r>
              <a:rPr lang="en-US" sz="1600" dirty="0"/>
              <a:t> and </a:t>
            </a:r>
            <a:r>
              <a:rPr lang="en-US" sz="1600" b="1" dirty="0"/>
              <a:t>1856 females</a:t>
            </a:r>
            <a:r>
              <a:rPr lang="en-US" sz="1600" dirty="0"/>
              <a:t> have been hired for various positions in the company.</a:t>
            </a:r>
          </a:p>
          <a:p>
            <a:pPr marL="285750" indent="-285750">
              <a:lnSpc>
                <a:spcPct val="150000"/>
              </a:lnSpc>
              <a:buFont typeface="Arial" panose="020B0604020202020204" pitchFamily="34" charset="0"/>
              <a:buChar char="•"/>
            </a:pPr>
            <a:r>
              <a:rPr lang="en-US" sz="1600" dirty="0"/>
              <a:t>The average salary offered to applicants in this company is </a:t>
            </a:r>
            <a:r>
              <a:rPr lang="en-IN" sz="1600" b="1" dirty="0"/>
              <a:t> ₹ </a:t>
            </a:r>
            <a:r>
              <a:rPr lang="en-US" sz="1600" b="1" dirty="0"/>
              <a:t>49978.01</a:t>
            </a:r>
            <a:r>
              <a:rPr lang="en-US" sz="1600" dirty="0"/>
              <a:t>.</a:t>
            </a:r>
          </a:p>
          <a:p>
            <a:pPr marL="285750" indent="-285750">
              <a:lnSpc>
                <a:spcPct val="150000"/>
              </a:lnSpc>
              <a:buFont typeface="Arial" panose="020B0604020202020204" pitchFamily="34" charset="0"/>
              <a:buChar char="•"/>
            </a:pPr>
            <a:r>
              <a:rPr lang="en-US" sz="1600" dirty="0"/>
              <a:t>The highest average salary offered is for the </a:t>
            </a:r>
            <a:r>
              <a:rPr lang="en-US" sz="1600" b="1" dirty="0"/>
              <a:t>“General Management Department”</a:t>
            </a:r>
            <a:r>
              <a:rPr lang="en-US" sz="1600" dirty="0"/>
              <a:t> and the lowest average salary is for the </a:t>
            </a:r>
            <a:r>
              <a:rPr lang="en-US" sz="1600" b="1" dirty="0"/>
              <a:t>“Marketing Department”</a:t>
            </a:r>
            <a:r>
              <a:rPr lang="en-US" sz="1600" dirty="0"/>
              <a:t>.</a:t>
            </a:r>
          </a:p>
          <a:p>
            <a:pPr marL="285750" indent="-285750">
              <a:lnSpc>
                <a:spcPct val="150000"/>
              </a:lnSpc>
              <a:buFont typeface="Arial" panose="020B0604020202020204" pitchFamily="34" charset="0"/>
              <a:buChar char="•"/>
            </a:pPr>
            <a:r>
              <a:rPr lang="en-US" sz="1600" dirty="0"/>
              <a:t>The maximum hired employees are offered salary in the range of </a:t>
            </a:r>
            <a:r>
              <a:rPr lang="en-IN" sz="1600" b="1" dirty="0"/>
              <a:t> ₹ </a:t>
            </a:r>
            <a:r>
              <a:rPr lang="en-US" sz="1600" b="1" dirty="0"/>
              <a:t>25,000 to </a:t>
            </a:r>
            <a:r>
              <a:rPr lang="en-IN" sz="1600" b="1" dirty="0"/>
              <a:t> ₹ </a:t>
            </a:r>
            <a:r>
              <a:rPr lang="en-US" sz="1600" b="1" dirty="0"/>
              <a:t>49999</a:t>
            </a:r>
            <a:r>
              <a:rPr lang="en-US" sz="1600" dirty="0"/>
              <a:t>.</a:t>
            </a:r>
          </a:p>
          <a:p>
            <a:pPr marL="285750" indent="-285750">
              <a:lnSpc>
                <a:spcPct val="150000"/>
              </a:lnSpc>
              <a:buFont typeface="Arial" panose="020B0604020202020204" pitchFamily="34" charset="0"/>
              <a:buChar char="•"/>
            </a:pPr>
            <a:r>
              <a:rPr lang="en-US" sz="1600" dirty="0"/>
              <a:t>The </a:t>
            </a:r>
            <a:r>
              <a:rPr lang="en-US" sz="1600" b="1" dirty="0"/>
              <a:t>“Operations Department”</a:t>
            </a:r>
            <a:r>
              <a:rPr lang="en-US" sz="1600" dirty="0"/>
              <a:t> has the maximum employees, whereas the </a:t>
            </a:r>
            <a:r>
              <a:rPr lang="en-US" sz="1600" b="1" dirty="0"/>
              <a:t>“Human resource department”</a:t>
            </a:r>
            <a:r>
              <a:rPr lang="en-US" sz="1600" dirty="0"/>
              <a:t> has the least number of employees.</a:t>
            </a:r>
          </a:p>
          <a:p>
            <a:pPr marL="285750" indent="-285750">
              <a:lnSpc>
                <a:spcPct val="150000"/>
              </a:lnSpc>
              <a:buFont typeface="Arial" panose="020B0604020202020204" pitchFamily="34" charset="0"/>
              <a:buChar char="•"/>
            </a:pPr>
            <a:r>
              <a:rPr lang="en-US" sz="1600" dirty="0"/>
              <a:t>The maximum number of employees have the Post Name </a:t>
            </a:r>
            <a:r>
              <a:rPr lang="en-US" sz="1600" b="1" dirty="0"/>
              <a:t>C9</a:t>
            </a:r>
          </a:p>
          <a:p>
            <a:pPr marL="285750" indent="-285750">
              <a:lnSpc>
                <a:spcPct val="150000"/>
              </a:lnSpc>
              <a:buFont typeface="Arial" panose="020B0604020202020204" pitchFamily="34" charset="0"/>
              <a:buChar char="•"/>
            </a:pPr>
            <a:r>
              <a:rPr lang="en-US" sz="1600" dirty="0"/>
              <a:t>The Post Name with the highest salary average is </a:t>
            </a:r>
            <a:r>
              <a:rPr lang="en-US" sz="1600" b="1" dirty="0"/>
              <a:t>I4</a:t>
            </a:r>
            <a:r>
              <a:rPr lang="en-US" sz="1600" dirty="0"/>
              <a:t> and the lowest salary average is </a:t>
            </a:r>
            <a:r>
              <a:rPr lang="en-US" sz="1600" b="1" dirty="0"/>
              <a:t>M6</a:t>
            </a:r>
            <a:r>
              <a:rPr lang="en-US" sz="1600" dirty="0"/>
              <a:t>.</a:t>
            </a:r>
          </a:p>
        </p:txBody>
      </p:sp>
    </p:spTree>
    <p:extLst>
      <p:ext uri="{BB962C8B-B14F-4D97-AF65-F5344CB8AC3E}">
        <p14:creationId xmlns:p14="http://schemas.microsoft.com/office/powerpoint/2010/main" val="2285388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 y="264"/>
            <a:ext cx="8641080" cy="1058916"/>
          </a:xfrm>
        </p:spPr>
        <p:txBody>
          <a:bodyPr>
            <a:normAutofit/>
          </a:bodyPr>
          <a:lstStyle/>
          <a:p>
            <a:r>
              <a:rPr lang="en-US" sz="4000" dirty="0"/>
              <a:t>Results</a:t>
            </a:r>
            <a:endParaRPr lang="en-IN" sz="4000" dirty="0"/>
          </a:p>
        </p:txBody>
      </p:sp>
      <p:sp>
        <p:nvSpPr>
          <p:cNvPr id="4" name="Rounded Rectangle 3"/>
          <p:cNvSpPr/>
          <p:nvPr/>
        </p:nvSpPr>
        <p:spPr>
          <a:xfrm>
            <a:off x="251460" y="868680"/>
            <a:ext cx="8618220" cy="45186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600" dirty="0"/>
              <a:t>The Hiring Process Analytics are important for a company as it helps to make better decisions when it comes to hiring process, which can potentially improve the company’s hiring process. </a:t>
            </a:r>
          </a:p>
          <a:p>
            <a:pPr>
              <a:lnSpc>
                <a:spcPct val="150000"/>
              </a:lnSpc>
            </a:pPr>
            <a:endParaRPr lang="en-US" sz="1600" dirty="0"/>
          </a:p>
          <a:p>
            <a:pPr>
              <a:lnSpc>
                <a:spcPct val="150000"/>
              </a:lnSpc>
            </a:pPr>
            <a:r>
              <a:rPr lang="en-US" sz="1600" dirty="0"/>
              <a:t>The Hiring Process Analytics are checked on a monthly, quarterly or yearly basis as per the company’s requirement.</a:t>
            </a:r>
          </a:p>
          <a:p>
            <a:pPr>
              <a:lnSpc>
                <a:spcPct val="150000"/>
              </a:lnSpc>
            </a:pPr>
            <a:endParaRPr lang="en-US" sz="1600" dirty="0"/>
          </a:p>
          <a:p>
            <a:pPr>
              <a:lnSpc>
                <a:spcPct val="150000"/>
              </a:lnSpc>
            </a:pPr>
            <a:r>
              <a:rPr lang="en-US" sz="1600" dirty="0"/>
              <a:t>The project has helped me understand the Exploratory Data Analysis process better. It has also helped me improve my knowledge of Excel and Statistics and its working, by allowing me to utilize basic and advanced concepts to attain the insights.</a:t>
            </a:r>
          </a:p>
          <a:p>
            <a:pPr algn="ctr">
              <a:lnSpc>
                <a:spcPct val="150000"/>
              </a:lnSpc>
            </a:pPr>
            <a:endParaRPr lang="en-US" sz="1600" dirty="0"/>
          </a:p>
          <a:p>
            <a:pPr algn="ctr">
              <a:lnSpc>
                <a:spcPct val="150000"/>
              </a:lnSpc>
            </a:pPr>
            <a:r>
              <a:rPr lang="en-US" b="1" dirty="0">
                <a:hlinkClick r:id="rId2" action="ppaction://hlinkfile"/>
              </a:rPr>
              <a:t>Link to Statistics Excel File</a:t>
            </a:r>
            <a:endParaRPr lang="en-US" b="1" dirty="0"/>
          </a:p>
        </p:txBody>
      </p:sp>
    </p:spTree>
    <p:extLst>
      <p:ext uri="{BB962C8B-B14F-4D97-AF65-F5344CB8AC3E}">
        <p14:creationId xmlns:p14="http://schemas.microsoft.com/office/powerpoint/2010/main" val="791520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71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42996" y="2314466"/>
            <a:ext cx="3604497" cy="108092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a:solidFill>
                  <a:schemeClr val="tx2"/>
                </a:solidFill>
                <a:latin typeface="+mj-lt"/>
                <a:ea typeface="+mj-ea"/>
                <a:cs typeface="+mj-cs"/>
              </a:rPr>
              <a:t>THANK YOU</a:t>
            </a:r>
          </a:p>
        </p:txBody>
      </p:sp>
      <p:pic>
        <p:nvPicPr>
          <p:cNvPr id="8" name="Graphic 7" descr="Handshake">
            <a:extLst>
              <a:ext uri="{FF2B5EF4-FFF2-40B4-BE49-F238E27FC236}">
                <a16:creationId xmlns:a16="http://schemas.microsoft.com/office/drawing/2014/main" id="{F626B57D-43BB-3487-A341-B565500A6C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1685339"/>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4980"/>
            <a:ext cx="4679005" cy="5719982"/>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7899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FA51-886D-5FAF-E6CC-7680F3BA85CF}"/>
              </a:ext>
            </a:extLst>
          </p:cNvPr>
          <p:cNvSpPr>
            <a:spLocks noGrp="1"/>
          </p:cNvSpPr>
          <p:nvPr>
            <p:ph type="title"/>
          </p:nvPr>
        </p:nvSpPr>
        <p:spPr>
          <a:xfrm>
            <a:off x="266700" y="464324"/>
            <a:ext cx="4145280" cy="4639909"/>
          </a:xfrm>
        </p:spPr>
        <p:txBody>
          <a:bodyPr>
            <a:normAutofit/>
          </a:bodyPr>
          <a:lstStyle/>
          <a:p>
            <a:r>
              <a:rPr lang="en-US" sz="4100" dirty="0">
                <a:cs typeface="Calibri Light"/>
              </a:rPr>
              <a:t>Content</a:t>
            </a:r>
            <a:endParaRPr lang="en-US" sz="4100" dirty="0"/>
          </a:p>
        </p:txBody>
      </p:sp>
      <p:graphicFrame>
        <p:nvGraphicFramePr>
          <p:cNvPr id="5" name="Content Placeholder 2">
            <a:extLst>
              <a:ext uri="{FF2B5EF4-FFF2-40B4-BE49-F238E27FC236}">
                <a16:creationId xmlns:a16="http://schemas.microsoft.com/office/drawing/2014/main" id="{01DE1F6C-CBDB-2AF0-3ABD-988A1C5784ED}"/>
              </a:ext>
            </a:extLst>
          </p:cNvPr>
          <p:cNvGraphicFramePr>
            <a:graphicFrameLocks noGrp="1"/>
          </p:cNvGraphicFramePr>
          <p:nvPr>
            <p:ph idx="1"/>
            <p:extLst>
              <p:ext uri="{D42A27DB-BD31-4B8C-83A1-F6EECF244321}">
                <p14:modId xmlns:p14="http://schemas.microsoft.com/office/powerpoint/2010/main" val="659403784"/>
              </p:ext>
            </p:extLst>
          </p:nvPr>
        </p:nvGraphicFramePr>
        <p:xfrm>
          <a:off x="4770120" y="516993"/>
          <a:ext cx="4122420" cy="4587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31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DB6BDF4-8F15-D961-2585-7501CD9D1F2E}"/>
              </a:ext>
            </a:extLst>
          </p:cNvPr>
          <p:cNvSpPr/>
          <p:nvPr/>
        </p:nvSpPr>
        <p:spPr>
          <a:xfrm>
            <a:off x="256600" y="883920"/>
            <a:ext cx="8613556" cy="4480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ea typeface="Calibri"/>
                <a:cs typeface="Calibri"/>
              </a:rPr>
              <a:t>The </a:t>
            </a:r>
            <a:r>
              <a:rPr lang="en-US" sz="1600" b="1" i="1" dirty="0">
                <a:ea typeface="Calibri"/>
                <a:cs typeface="Calibri"/>
              </a:rPr>
              <a:t>Hiring Process</a:t>
            </a:r>
            <a:r>
              <a:rPr lang="en-US" sz="1600" dirty="0">
                <a:ea typeface="Calibri"/>
                <a:cs typeface="Calibri"/>
              </a:rPr>
              <a:t> is a crucial function of any company, and understanding trends such as the number of rejections, interviews, job types, and vacancies can provide valuable insights for the hiring department.</a:t>
            </a:r>
          </a:p>
          <a:p>
            <a:endParaRPr lang="en-US" sz="1600" dirty="0">
              <a:ea typeface="Calibri"/>
              <a:cs typeface="Calibri"/>
            </a:endParaRPr>
          </a:p>
          <a:p>
            <a:r>
              <a:rPr lang="en-US" sz="1600" dirty="0">
                <a:ea typeface="Calibri"/>
                <a:cs typeface="Calibri"/>
              </a:rPr>
              <a:t>As a data analyst at a multinational company like Google, my task is to </a:t>
            </a:r>
            <a:r>
              <a:rPr lang="en-US" sz="1600" dirty="0" err="1">
                <a:ea typeface="Calibri"/>
                <a:cs typeface="Calibri"/>
              </a:rPr>
              <a:t>analyse</a:t>
            </a:r>
            <a:r>
              <a:rPr lang="en-US" sz="1600" dirty="0">
                <a:ea typeface="Calibri"/>
                <a:cs typeface="Calibri"/>
              </a:rPr>
              <a:t> the company's hiring process data and draw meaningful insights from it.</a:t>
            </a:r>
          </a:p>
          <a:p>
            <a:endParaRPr lang="en-US" sz="1600" dirty="0">
              <a:ea typeface="Calibri"/>
              <a:cs typeface="Calibri"/>
            </a:endParaRPr>
          </a:p>
          <a:p>
            <a:r>
              <a:rPr lang="en-US" sz="1600" dirty="0">
                <a:ea typeface="Calibri"/>
                <a:cs typeface="Calibri"/>
              </a:rPr>
              <a:t>Using a dataset containing records of previous hires, I have to analyze this data and answer certain questions that can help the company improve its hiring process.</a:t>
            </a:r>
          </a:p>
        </p:txBody>
      </p:sp>
      <p:sp>
        <p:nvSpPr>
          <p:cNvPr id="2" name="Title 1">
            <a:extLst>
              <a:ext uri="{FF2B5EF4-FFF2-40B4-BE49-F238E27FC236}">
                <a16:creationId xmlns:a16="http://schemas.microsoft.com/office/drawing/2014/main" id="{291FDD17-3F69-C4BD-C385-772B0DCE10E2}"/>
              </a:ext>
            </a:extLst>
          </p:cNvPr>
          <p:cNvSpPr>
            <a:spLocks noGrp="1"/>
          </p:cNvSpPr>
          <p:nvPr>
            <p:ph type="title"/>
          </p:nvPr>
        </p:nvSpPr>
        <p:spPr>
          <a:xfrm>
            <a:off x="0" y="1"/>
            <a:ext cx="9144000" cy="982980"/>
          </a:xfrm>
        </p:spPr>
        <p:txBody>
          <a:bodyPr>
            <a:normAutofit/>
          </a:bodyPr>
          <a:lstStyle/>
          <a:p>
            <a:r>
              <a:rPr lang="en-US" sz="4000" dirty="0">
                <a:cs typeface="Calibri Light"/>
              </a:rPr>
              <a:t>Project Description</a:t>
            </a:r>
            <a:endParaRPr lang="en-US" sz="4000" dirty="0"/>
          </a:p>
        </p:txBody>
      </p:sp>
    </p:spTree>
    <p:extLst>
      <p:ext uri="{BB962C8B-B14F-4D97-AF65-F5344CB8AC3E}">
        <p14:creationId xmlns:p14="http://schemas.microsoft.com/office/powerpoint/2010/main" val="89440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2E50331-31BB-3703-8C24-A17B1366699C}"/>
              </a:ext>
            </a:extLst>
          </p:cNvPr>
          <p:cNvSpPr/>
          <p:nvPr/>
        </p:nvSpPr>
        <p:spPr>
          <a:xfrm>
            <a:off x="248385" y="883920"/>
            <a:ext cx="8629978" cy="4495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dirty="0">
                <a:ea typeface="Calibri"/>
                <a:cs typeface="Calibri"/>
              </a:rPr>
              <a:t>To </a:t>
            </a:r>
            <a:r>
              <a:rPr lang="en-US" sz="1600" dirty="0" err="1">
                <a:ea typeface="Calibri"/>
                <a:cs typeface="Calibri"/>
              </a:rPr>
              <a:t>analyse</a:t>
            </a:r>
            <a:r>
              <a:rPr lang="en-US" sz="1600" dirty="0">
                <a:ea typeface="Calibri"/>
                <a:cs typeface="Calibri"/>
              </a:rPr>
              <a:t> the data we will be using </a:t>
            </a:r>
            <a:r>
              <a:rPr lang="en-US" sz="1600" b="1" i="1" dirty="0">
                <a:ea typeface="Calibri"/>
                <a:cs typeface="Calibri"/>
              </a:rPr>
              <a:t>Exploratory Data Analysis </a:t>
            </a:r>
            <a:r>
              <a:rPr lang="en-US" sz="1600" dirty="0">
                <a:ea typeface="Calibri"/>
                <a:cs typeface="Calibri"/>
              </a:rPr>
              <a:t>(EDA) process. Exploratory Data Analysis is a process of examining or understanding the data and extracting insights or main characteristics of the data.</a:t>
            </a:r>
          </a:p>
          <a:p>
            <a:endParaRPr lang="en-US" sz="1600" dirty="0">
              <a:ea typeface="Calibri"/>
              <a:cs typeface="Calibri"/>
            </a:endParaRPr>
          </a:p>
          <a:p>
            <a:r>
              <a:rPr lang="en-US" sz="1600" dirty="0">
                <a:ea typeface="Calibri"/>
                <a:cs typeface="Calibri"/>
              </a:rPr>
              <a:t>The goal of this project is to use my knowledge of Statistics and Excel to draw meaningful conclusions about the company's hiring process. These insights could potentially help the company improve its hiring process and make better hiring decisions in the future.</a:t>
            </a:r>
          </a:p>
          <a:p>
            <a:endParaRPr lang="en-US" sz="1600" dirty="0">
              <a:ea typeface="Calibri"/>
              <a:cs typeface="Calibri"/>
            </a:endParaRPr>
          </a:p>
          <a:p>
            <a:r>
              <a:rPr lang="en-US" sz="1600" dirty="0">
                <a:ea typeface="Calibri"/>
                <a:cs typeface="Calibri"/>
              </a:rPr>
              <a:t>As part of the data cleaning, I made the below changes:</a:t>
            </a:r>
          </a:p>
          <a:p>
            <a:pPr marL="285750" indent="-285750">
              <a:buFont typeface="Arial" panose="020B0604020202020204" pitchFamily="34" charset="0"/>
              <a:buChar char="•"/>
            </a:pPr>
            <a:r>
              <a:rPr lang="en-US" sz="1600" dirty="0">
                <a:ea typeface="Calibri"/>
                <a:cs typeface="Calibri"/>
              </a:rPr>
              <a:t>Changed the column header from </a:t>
            </a:r>
            <a:r>
              <a:rPr lang="en-US" sz="1600" b="1" dirty="0">
                <a:ea typeface="Calibri"/>
                <a:cs typeface="Calibri"/>
              </a:rPr>
              <a:t>'</a:t>
            </a:r>
            <a:r>
              <a:rPr lang="en-US" sz="1600" b="1" dirty="0" err="1">
                <a:ea typeface="Calibri"/>
                <a:cs typeface="Calibri"/>
              </a:rPr>
              <a:t>event_name</a:t>
            </a:r>
            <a:r>
              <a:rPr lang="en-US" sz="1600" b="1" dirty="0">
                <a:ea typeface="Calibri"/>
                <a:cs typeface="Calibri"/>
              </a:rPr>
              <a:t>'</a:t>
            </a:r>
            <a:r>
              <a:rPr lang="en-US" sz="1600" dirty="0">
                <a:ea typeface="Calibri"/>
                <a:cs typeface="Calibri"/>
              </a:rPr>
              <a:t> to </a:t>
            </a:r>
            <a:r>
              <a:rPr lang="en-US" sz="1600" b="1" dirty="0">
                <a:ea typeface="Calibri"/>
                <a:cs typeface="Calibri"/>
              </a:rPr>
              <a:t>'Gender'</a:t>
            </a:r>
          </a:p>
          <a:p>
            <a:pPr marL="285750" indent="-285750">
              <a:buFont typeface="Arial" panose="020B0604020202020204" pitchFamily="34" charset="0"/>
              <a:buChar char="•"/>
            </a:pPr>
            <a:r>
              <a:rPr lang="en-US" sz="1600" dirty="0">
                <a:ea typeface="Calibri"/>
                <a:cs typeface="Calibri"/>
              </a:rPr>
              <a:t>Changed the value of </a:t>
            </a:r>
            <a:r>
              <a:rPr lang="en-US" sz="1600" b="1" dirty="0">
                <a:ea typeface="Calibri"/>
                <a:cs typeface="Calibri"/>
              </a:rPr>
              <a:t>"-"</a:t>
            </a:r>
            <a:r>
              <a:rPr lang="en-US" sz="1600" dirty="0">
                <a:ea typeface="Calibri"/>
                <a:cs typeface="Calibri"/>
              </a:rPr>
              <a:t> in the column </a:t>
            </a:r>
            <a:r>
              <a:rPr lang="en-US" sz="1600" b="1" dirty="0">
                <a:ea typeface="Calibri"/>
                <a:cs typeface="Calibri"/>
              </a:rPr>
              <a:t>Gender</a:t>
            </a:r>
            <a:r>
              <a:rPr lang="en-US" sz="1600" dirty="0">
                <a:ea typeface="Calibri"/>
                <a:cs typeface="Calibri"/>
              </a:rPr>
              <a:t> to </a:t>
            </a:r>
            <a:r>
              <a:rPr lang="en-US" sz="1600" b="1" dirty="0">
                <a:ea typeface="Calibri"/>
                <a:cs typeface="Calibri"/>
              </a:rPr>
              <a:t>"Don’t want to say"</a:t>
            </a:r>
          </a:p>
          <a:p>
            <a:pPr marL="285750" indent="-285750">
              <a:buFont typeface="Arial" panose="020B0604020202020204" pitchFamily="34" charset="0"/>
              <a:buChar char="•"/>
            </a:pPr>
            <a:r>
              <a:rPr lang="en-US" sz="1600" dirty="0">
                <a:ea typeface="Calibri"/>
                <a:cs typeface="Calibri"/>
              </a:rPr>
              <a:t>Removed the word </a:t>
            </a:r>
            <a:r>
              <a:rPr lang="en-US" sz="1600" b="1" dirty="0">
                <a:ea typeface="Calibri"/>
                <a:cs typeface="Calibri"/>
              </a:rPr>
              <a:t>'Department'</a:t>
            </a:r>
            <a:r>
              <a:rPr lang="en-US" sz="1600" dirty="0">
                <a:ea typeface="Calibri"/>
                <a:cs typeface="Calibri"/>
              </a:rPr>
              <a:t> from all Department Names</a:t>
            </a:r>
          </a:p>
          <a:p>
            <a:pPr marL="285750" indent="-285750">
              <a:buFont typeface="Arial" panose="020B0604020202020204" pitchFamily="34" charset="0"/>
              <a:buChar char="•"/>
            </a:pPr>
            <a:r>
              <a:rPr lang="en-US" sz="1600" dirty="0">
                <a:ea typeface="Calibri"/>
                <a:cs typeface="Calibri"/>
              </a:rPr>
              <a:t>Removed the employees that are </a:t>
            </a:r>
            <a:r>
              <a:rPr lang="en-US" sz="1600" b="1" dirty="0">
                <a:ea typeface="Calibri"/>
                <a:cs typeface="Calibri"/>
              </a:rPr>
              <a:t>Hired</a:t>
            </a:r>
            <a:r>
              <a:rPr lang="en-US" sz="1600" dirty="0">
                <a:ea typeface="Calibri"/>
                <a:cs typeface="Calibri"/>
              </a:rPr>
              <a:t> but the post is not mentioned </a:t>
            </a:r>
            <a:r>
              <a:rPr lang="en-US" sz="1600" b="1" i="1" dirty="0">
                <a:ea typeface="Calibri"/>
                <a:cs typeface="Calibri"/>
              </a:rPr>
              <a:t>(1 record)</a:t>
            </a:r>
          </a:p>
          <a:p>
            <a:pPr marL="285750" indent="-285750">
              <a:buFont typeface="Arial" panose="020B0604020202020204" pitchFamily="34" charset="0"/>
              <a:buChar char="•"/>
            </a:pPr>
            <a:r>
              <a:rPr lang="en-US" sz="1600" dirty="0">
                <a:ea typeface="Calibri"/>
                <a:cs typeface="Calibri"/>
              </a:rPr>
              <a:t>Changed the case of </a:t>
            </a:r>
            <a:r>
              <a:rPr lang="en-US" sz="1600" b="1" dirty="0">
                <a:ea typeface="Calibri"/>
                <a:cs typeface="Calibri"/>
              </a:rPr>
              <a:t>Post Name</a:t>
            </a:r>
            <a:r>
              <a:rPr lang="en-US" sz="1600" dirty="0">
                <a:ea typeface="Calibri"/>
                <a:cs typeface="Calibri"/>
              </a:rPr>
              <a:t> records to </a:t>
            </a:r>
            <a:r>
              <a:rPr lang="en-US" sz="1600" b="1" dirty="0">
                <a:ea typeface="Calibri"/>
                <a:cs typeface="Calibri"/>
              </a:rPr>
              <a:t>UPPERCASE</a:t>
            </a:r>
            <a:r>
              <a:rPr lang="en-US" sz="1600" dirty="0">
                <a:ea typeface="Calibri"/>
                <a:cs typeface="Calibri"/>
              </a:rPr>
              <a:t> and also </a:t>
            </a:r>
            <a:r>
              <a:rPr lang="en-US" sz="1600" b="1" dirty="0">
                <a:ea typeface="Calibri"/>
                <a:cs typeface="Calibri"/>
              </a:rPr>
              <a:t>C-10</a:t>
            </a:r>
            <a:r>
              <a:rPr lang="en-US" sz="1600" dirty="0">
                <a:ea typeface="Calibri"/>
                <a:cs typeface="Calibri"/>
              </a:rPr>
              <a:t> to </a:t>
            </a:r>
            <a:r>
              <a:rPr lang="en-US" sz="1600" b="1" dirty="0">
                <a:ea typeface="Calibri"/>
                <a:cs typeface="Calibri"/>
              </a:rPr>
              <a:t>C10</a:t>
            </a:r>
          </a:p>
          <a:p>
            <a:pPr marL="285750" indent="-285750">
              <a:buFont typeface="Arial" panose="020B0604020202020204" pitchFamily="34" charset="0"/>
              <a:buChar char="•"/>
            </a:pPr>
            <a:r>
              <a:rPr lang="en-US" sz="1600" dirty="0">
                <a:ea typeface="Calibri"/>
                <a:cs typeface="Calibri"/>
              </a:rPr>
              <a:t>Removed records that do not have an ‘</a:t>
            </a:r>
            <a:r>
              <a:rPr lang="en-US" sz="1600" b="1" dirty="0">
                <a:ea typeface="Calibri"/>
                <a:cs typeface="Calibri"/>
              </a:rPr>
              <a:t>Offered Salary’</a:t>
            </a:r>
            <a:r>
              <a:rPr lang="en-US" sz="1600" dirty="0">
                <a:ea typeface="Calibri"/>
                <a:cs typeface="Calibri"/>
              </a:rPr>
              <a:t> value </a:t>
            </a:r>
            <a:r>
              <a:rPr lang="en-US" sz="1600" b="1" dirty="0">
                <a:ea typeface="Calibri"/>
                <a:cs typeface="Calibri"/>
              </a:rPr>
              <a:t>(1 record)</a:t>
            </a:r>
            <a:r>
              <a:rPr lang="en-US" sz="1600" dirty="0">
                <a:ea typeface="Calibri"/>
                <a:cs typeface="Calibri"/>
              </a:rPr>
              <a:t> and converted </a:t>
            </a:r>
            <a:r>
              <a:rPr lang="en-US" sz="1600" b="1" dirty="0">
                <a:ea typeface="Calibri"/>
                <a:cs typeface="Calibri"/>
              </a:rPr>
              <a:t>‘Offered Salary’ </a:t>
            </a:r>
            <a:r>
              <a:rPr lang="en-US" sz="1600" dirty="0">
                <a:ea typeface="Calibri"/>
                <a:cs typeface="Calibri"/>
              </a:rPr>
              <a:t>to </a:t>
            </a:r>
            <a:r>
              <a:rPr lang="en-US" sz="1600" b="1" dirty="0">
                <a:ea typeface="Calibri"/>
                <a:cs typeface="Calibri"/>
              </a:rPr>
              <a:t>‘Currency’</a:t>
            </a:r>
            <a:r>
              <a:rPr lang="en-US" sz="1600" dirty="0">
                <a:ea typeface="Calibri"/>
                <a:cs typeface="Calibri"/>
              </a:rPr>
              <a:t> data type.</a:t>
            </a:r>
          </a:p>
          <a:p>
            <a:pPr algn="ctr"/>
            <a:r>
              <a:rPr lang="en-US" sz="1600" b="1" dirty="0">
                <a:ea typeface="Calibri"/>
                <a:cs typeface="Calibri"/>
              </a:rPr>
              <a:t>Total Number of Records after data cleaning is 7166</a:t>
            </a:r>
          </a:p>
        </p:txBody>
      </p:sp>
      <p:sp>
        <p:nvSpPr>
          <p:cNvPr id="2" name="Title 1">
            <a:extLst>
              <a:ext uri="{FF2B5EF4-FFF2-40B4-BE49-F238E27FC236}">
                <a16:creationId xmlns:a16="http://schemas.microsoft.com/office/drawing/2014/main" id="{CCDE0298-ADA9-08A0-CFFA-AE07444A7E0E}"/>
              </a:ext>
            </a:extLst>
          </p:cNvPr>
          <p:cNvSpPr>
            <a:spLocks noGrp="1"/>
          </p:cNvSpPr>
          <p:nvPr>
            <p:ph type="title"/>
          </p:nvPr>
        </p:nvSpPr>
        <p:spPr>
          <a:xfrm>
            <a:off x="250723" y="7386"/>
            <a:ext cx="8635180" cy="982980"/>
          </a:xfrm>
        </p:spPr>
        <p:txBody>
          <a:bodyPr vert="horz" lIns="91440" tIns="45720" rIns="91440" bIns="45720" rtlCol="0" anchor="ctr">
            <a:normAutofit/>
          </a:bodyPr>
          <a:lstStyle/>
          <a:p>
            <a:r>
              <a:rPr lang="en-US" sz="4000" kern="1200" dirty="0">
                <a:solidFill>
                  <a:schemeClr val="tx1"/>
                </a:solidFill>
                <a:latin typeface="+mj-lt"/>
                <a:ea typeface="+mj-ea"/>
                <a:cs typeface="+mj-cs"/>
              </a:rPr>
              <a:t>Approach</a:t>
            </a:r>
          </a:p>
        </p:txBody>
      </p:sp>
    </p:spTree>
    <p:extLst>
      <p:ext uri="{BB962C8B-B14F-4D97-AF65-F5344CB8AC3E}">
        <p14:creationId xmlns:p14="http://schemas.microsoft.com/office/powerpoint/2010/main" val="238015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5D46-9703-9F16-DB94-F93F369B517E}"/>
              </a:ext>
            </a:extLst>
          </p:cNvPr>
          <p:cNvSpPr>
            <a:spLocks noGrp="1"/>
          </p:cNvSpPr>
          <p:nvPr>
            <p:ph type="title"/>
          </p:nvPr>
        </p:nvSpPr>
        <p:spPr>
          <a:xfrm>
            <a:off x="243348" y="270"/>
            <a:ext cx="8657304" cy="1068988"/>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Approach</a:t>
            </a:r>
          </a:p>
        </p:txBody>
      </p:sp>
      <p:graphicFrame>
        <p:nvGraphicFramePr>
          <p:cNvPr id="60" name="Diagram 59">
            <a:extLst>
              <a:ext uri="{FF2B5EF4-FFF2-40B4-BE49-F238E27FC236}">
                <a16:creationId xmlns:a16="http://schemas.microsoft.com/office/drawing/2014/main" id="{7C60B523-3DD9-9CA8-68C7-8DB57AB8523B}"/>
              </a:ext>
            </a:extLst>
          </p:cNvPr>
          <p:cNvGraphicFramePr/>
          <p:nvPr>
            <p:extLst>
              <p:ext uri="{D42A27DB-BD31-4B8C-83A1-F6EECF244321}">
                <p14:modId xmlns:p14="http://schemas.microsoft.com/office/powerpoint/2010/main" val="1145450579"/>
              </p:ext>
            </p:extLst>
          </p:nvPr>
        </p:nvGraphicFramePr>
        <p:xfrm>
          <a:off x="251460" y="876300"/>
          <a:ext cx="8633460" cy="4503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365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8548-725D-6FF7-1D49-41C057C490C6}"/>
              </a:ext>
            </a:extLst>
          </p:cNvPr>
          <p:cNvSpPr>
            <a:spLocks noGrp="1"/>
          </p:cNvSpPr>
          <p:nvPr>
            <p:ph type="title"/>
          </p:nvPr>
        </p:nvSpPr>
        <p:spPr>
          <a:xfrm>
            <a:off x="235973" y="0"/>
            <a:ext cx="8657303" cy="1084492"/>
          </a:xfrm>
        </p:spPr>
        <p:txBody>
          <a:bodyPr anchor="ctr" anchorCtr="0">
            <a:normAutofit/>
          </a:bodyPr>
          <a:lstStyle/>
          <a:p>
            <a:r>
              <a:rPr lang="en-US" sz="4000" dirty="0">
                <a:ea typeface="Calibri Light"/>
                <a:cs typeface="Calibri Light"/>
              </a:rPr>
              <a:t>Tech Stack Used</a:t>
            </a:r>
            <a:endParaRPr lang="en-US" sz="4000" dirty="0"/>
          </a:p>
        </p:txBody>
      </p:sp>
      <p:graphicFrame>
        <p:nvGraphicFramePr>
          <p:cNvPr id="5" name="Diagram 4"/>
          <p:cNvGraphicFramePr/>
          <p:nvPr>
            <p:extLst>
              <p:ext uri="{D42A27DB-BD31-4B8C-83A1-F6EECF244321}">
                <p14:modId xmlns:p14="http://schemas.microsoft.com/office/powerpoint/2010/main" val="1494593076"/>
              </p:ext>
            </p:extLst>
          </p:nvPr>
        </p:nvGraphicFramePr>
        <p:xfrm>
          <a:off x="2205893" y="1111151"/>
          <a:ext cx="4732214" cy="256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3439262278"/>
              </p:ext>
            </p:extLst>
          </p:nvPr>
        </p:nvGraphicFramePr>
        <p:xfrm>
          <a:off x="1524000" y="1419860"/>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0609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715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715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p:cNvSpPr>
            <a:spLocks noGrp="1"/>
          </p:cNvSpPr>
          <p:nvPr>
            <p:ph type="title"/>
          </p:nvPr>
        </p:nvSpPr>
        <p:spPr>
          <a:xfrm>
            <a:off x="1143002" y="1666345"/>
            <a:ext cx="6858000" cy="2303357"/>
          </a:xfrm>
        </p:spPr>
        <p:txBody>
          <a:bodyPr vert="horz" lIns="91440" tIns="45720" rIns="91440" bIns="45720" rtlCol="0" anchor="ctr">
            <a:normAutofit/>
          </a:bodyPr>
          <a:lstStyle/>
          <a:p>
            <a:pPr>
              <a:lnSpc>
                <a:spcPct val="90000"/>
              </a:lnSpc>
            </a:pPr>
            <a:r>
              <a:rPr lang="en-US" sz="5700" kern="1200">
                <a:solidFill>
                  <a:schemeClr val="tx1"/>
                </a:solidFill>
                <a:latin typeface="+mj-lt"/>
                <a:ea typeface="+mj-ea"/>
                <a:cs typeface="+mj-cs"/>
              </a:rPr>
              <a:t>Charts &amp; Insights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603988"/>
            <a:ext cx="3566160" cy="228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982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91440" y="121920"/>
            <a:ext cx="8991600" cy="754380"/>
          </a:xfrm>
        </p:spPr>
        <p:txBody>
          <a:bodyPr vert="horz" lIns="91440" tIns="45720" rIns="91440" bIns="45720" rtlCol="0" anchor="t">
            <a:noAutofit/>
          </a:bodyPr>
          <a:lstStyle/>
          <a:p>
            <a:pPr marL="0" indent="0">
              <a:buNone/>
            </a:pPr>
            <a:r>
              <a:rPr lang="en-US" sz="1400" dirty="0">
                <a:ea typeface="Calibri"/>
                <a:cs typeface="Calibri"/>
              </a:rPr>
              <a:t>Q. A) Hiring Analysis: The hiring process involves bringing new individuals into the organization for various roles.</a:t>
            </a:r>
          </a:p>
          <a:p>
            <a:pPr marL="0" indent="0">
              <a:buNone/>
            </a:pPr>
            <a:r>
              <a:rPr lang="en-US" sz="1400" dirty="0">
                <a:ea typeface="Calibri"/>
                <a:cs typeface="Calibri"/>
              </a:rPr>
              <a:t>Your Task: Determine the gender distribution of hires. How many males and females have been hired by the company?</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444" y="876300"/>
            <a:ext cx="4614715"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175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F1DBD9-370A-B46F-A5F8-256FC14565D4}"/>
              </a:ext>
            </a:extLst>
          </p:cNvPr>
          <p:cNvSpPr>
            <a:spLocks noGrp="1"/>
          </p:cNvSpPr>
          <p:nvPr>
            <p:ph idx="1"/>
          </p:nvPr>
        </p:nvSpPr>
        <p:spPr>
          <a:xfrm>
            <a:off x="91440" y="121920"/>
            <a:ext cx="8991600" cy="769620"/>
          </a:xfrm>
        </p:spPr>
        <p:txBody>
          <a:bodyPr vert="horz" lIns="91440" tIns="45720" rIns="91440" bIns="45720" rtlCol="0" anchor="t">
            <a:noAutofit/>
          </a:bodyPr>
          <a:lstStyle/>
          <a:p>
            <a:pPr marL="0" indent="0">
              <a:buNone/>
            </a:pPr>
            <a:r>
              <a:rPr lang="en-US" sz="1400" dirty="0">
                <a:ea typeface="Calibri"/>
                <a:cs typeface="Calibri"/>
              </a:rPr>
              <a:t>Q. B) Salary Analysis: The average salary is calculated by adding up the salaries of a group of employees and then dividing the total by the number of employees.</a:t>
            </a:r>
          </a:p>
          <a:p>
            <a:pPr marL="0" indent="0">
              <a:buNone/>
            </a:pPr>
            <a:r>
              <a:rPr lang="en-US" sz="1400" dirty="0">
                <a:ea typeface="Calibri"/>
                <a:cs typeface="Calibri"/>
              </a:rPr>
              <a:t>Your Task: What is the average salary offered by this company? Use Excel functions to calculate this.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 y="883920"/>
            <a:ext cx="8983980" cy="467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6941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3348</TotalTime>
  <Words>887</Words>
  <Application>Microsoft Office PowerPoint</Application>
  <PresentationFormat>On-screen Show (16:10)</PresentationFormat>
  <Paragraphs>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Hiring Process Analytics</vt:lpstr>
      <vt:lpstr>Content</vt:lpstr>
      <vt:lpstr>Project Description</vt:lpstr>
      <vt:lpstr>Approach</vt:lpstr>
      <vt:lpstr>Approach</vt:lpstr>
      <vt:lpstr>Tech Stack Used</vt:lpstr>
      <vt:lpstr>Charts &amp; Insights</vt:lpstr>
      <vt:lpstr>PowerPoint Presentation</vt:lpstr>
      <vt:lpstr>PowerPoint Presentation</vt:lpstr>
      <vt:lpstr>PowerPoint Presentation</vt:lpstr>
      <vt:lpstr>PowerPoint Presentation</vt:lpstr>
      <vt:lpstr>PowerPoint Presentation</vt:lpstr>
      <vt:lpstr>Insights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Stan Pereira</cp:lastModifiedBy>
  <cp:revision>1031</cp:revision>
  <dcterms:created xsi:type="dcterms:W3CDTF">2023-10-21T04:35:18Z</dcterms:created>
  <dcterms:modified xsi:type="dcterms:W3CDTF">2023-11-02T15:14:47Z</dcterms:modified>
</cp:coreProperties>
</file>