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61" r:id="rId5"/>
    <p:sldId id="298" r:id="rId6"/>
    <p:sldId id="263" r:id="rId7"/>
    <p:sldId id="274" r:id="rId8"/>
    <p:sldId id="264" r:id="rId9"/>
    <p:sldId id="299" r:id="rId10"/>
    <p:sldId id="300" r:id="rId11"/>
    <p:sldId id="301" r:id="rId12"/>
    <p:sldId id="302" r:id="rId13"/>
    <p:sldId id="303" r:id="rId14"/>
    <p:sldId id="304" r:id="rId15"/>
    <p:sldId id="305" r:id="rId16"/>
    <p:sldId id="296" r:id="rId17"/>
    <p:sldId id="297" r:id="rId18"/>
    <p:sldId id="29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F37AC-DD95-4FC2-97F7-FA8AC7C01387}" v="1" dt="2023-11-16T15:34:13.054"/>
    <p1510:client id="{0349258A-9828-44BF-A8E8-6B6E204487DA}" v="2" dt="2023-11-02T15:14:19.943"/>
    <p1510:client id="{1553FF80-F423-4337-9AA3-760B3AC5CE0A}" v="2481" dt="2023-10-21T07:15:29.708"/>
    <p1510:client id="{1C81E047-6CB4-4EE4-929C-2B0F21298915}" v="114" dt="2023-10-23T04:01:59.686"/>
    <p1510:client id="{2264C7AC-24BB-4EBD-B518-DB499E7DEA29}" v="17" dt="2023-10-27T12:02:14.491"/>
    <p1510:client id="{2FE54AC6-B0C4-417B-8923-34BA2CD4A05F}" v="88" dt="2023-10-27T12:16:02.848"/>
    <p1510:client id="{3E4A65A2-DC77-4FBA-B093-8AE0B9CCDADA}" v="413" dt="2023-11-15T15:08:41.956"/>
    <p1510:client id="{4D09E669-A5FE-426A-B088-6C54B8B1C793}" v="82" dt="2023-10-22T05:53:22.360"/>
    <p1510:client id="{57213B80-EE7A-4054-80BE-696AC5636AE1}" v="3" dt="2023-11-15T21:16:52.327"/>
    <p1510:client id="{5D9FBD22-3FB9-4FC7-BCD7-701A62547BF0}" v="1" dt="2023-10-23T13:46:20.239"/>
    <p1510:client id="{718DED6F-B0F7-40E6-BED1-E72E45AB9CFF}" v="15" dt="2023-11-16T11:38:25.213"/>
    <p1510:client id="{75C185BA-5D1C-4387-87B5-940422C087C2}" v="5" dt="2023-10-23T04:38:35.107"/>
    <p1510:client id="{7A81A912-D917-4E01-810D-CF0D7F4F94C3}" v="135" dt="2023-10-23T06:11:00.616"/>
    <p1510:client id="{7D381FC3-ACD2-45E7-80B5-C2E51C0E936F}" v="23" dt="2023-11-16T06:31:17.062"/>
    <p1510:client id="{8D1598D3-BFDD-42A2-B945-FEB653248366}" v="419" dt="2023-10-22T20:32:10.490"/>
    <p1510:client id="{92989F4E-8EDE-43A7-8B39-A47E5B86BD05}" v="276" dt="2023-10-27T16:15:24.335"/>
    <p1510:client id="{9357A45B-6FBD-405E-8714-0382E83B2A88}" v="54" dt="2023-10-21T14:19:49.124"/>
    <p1510:client id="{D275626E-C066-4512-8117-409731EDD1CD}" v="1024" dt="2023-11-15T11:54:51.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725" y="-1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92989F4E-8EDE-43A7-8B39-A47E5B86BD05}"/>
    <pc:docChg chg="modSld sldOrd">
      <pc:chgData name="Stan Pereira" userId="396ce2b3d5da47b8" providerId="Windows Live" clId="Web-{92989F4E-8EDE-43A7-8B39-A47E5B86BD05}" dt="2023-10-27T16:15:24.335" v="292"/>
      <pc:docMkLst>
        <pc:docMk/>
      </pc:docMkLst>
      <pc:sldChg chg="modSp">
        <pc:chgData name="Stan Pereira" userId="396ce2b3d5da47b8" providerId="Windows Live" clId="Web-{92989F4E-8EDE-43A7-8B39-A47E5B86BD05}" dt="2023-10-27T15:54:06.647" v="4" actId="20577"/>
        <pc:sldMkLst>
          <pc:docMk/>
          <pc:sldMk cId="3865360672" sldId="259"/>
        </pc:sldMkLst>
        <pc:graphicFrameChg chg="modGraphic">
          <ac:chgData name="Stan Pereira" userId="396ce2b3d5da47b8" providerId="Windows Live" clId="Web-{92989F4E-8EDE-43A7-8B39-A47E5B86BD05}" dt="2023-10-27T15:54:06.647" v="4" actId="20577"/>
          <ac:graphicFrameMkLst>
            <pc:docMk/>
            <pc:sldMk cId="3865360672" sldId="259"/>
            <ac:graphicFrameMk id="8" creationId="{00000000-0000-0000-0000-000000000000}"/>
          </ac:graphicFrameMkLst>
        </pc:graphicFrameChg>
      </pc:sldChg>
      <pc:sldChg chg="modSp">
        <pc:chgData name="Stan Pereira" userId="396ce2b3d5da47b8" providerId="Windows Live" clId="Web-{92989F4E-8EDE-43A7-8B39-A47E5B86BD05}" dt="2023-10-27T15:54:55.883" v="18" actId="20577"/>
        <pc:sldMkLst>
          <pc:docMk/>
          <pc:sldMk cId="1973658590" sldId="260"/>
        </pc:sldMkLst>
        <pc:graphicFrameChg chg="modGraphic">
          <ac:chgData name="Stan Pereira" userId="396ce2b3d5da47b8" providerId="Windows Live" clId="Web-{92989F4E-8EDE-43A7-8B39-A47E5B86BD05}" dt="2023-10-27T15:54:55.883" v="18" actId="20577"/>
          <ac:graphicFrameMkLst>
            <pc:docMk/>
            <pc:sldMk cId="1973658590" sldId="260"/>
            <ac:graphicFrameMk id="60" creationId="{7C60B523-3DD9-9CA8-68C7-8DB57AB8523B}"/>
          </ac:graphicFrameMkLst>
        </pc:graphicFrameChg>
      </pc:sldChg>
      <pc:sldChg chg="modSp">
        <pc:chgData name="Stan Pereira" userId="396ce2b3d5da47b8" providerId="Windows Live" clId="Web-{92989F4E-8EDE-43A7-8B39-A47E5B86BD05}" dt="2023-10-27T16:02:08.831" v="155" actId="20577"/>
        <pc:sldMkLst>
          <pc:docMk/>
          <pc:sldMk cId="2380154305" sldId="261"/>
        </pc:sldMkLst>
        <pc:spChg chg="mod">
          <ac:chgData name="Stan Pereira" userId="396ce2b3d5da47b8" providerId="Windows Live" clId="Web-{92989F4E-8EDE-43A7-8B39-A47E5B86BD05}" dt="2023-10-27T16:02:08.831" v="155" actId="20577"/>
          <ac:spMkLst>
            <pc:docMk/>
            <pc:sldMk cId="2380154305" sldId="261"/>
            <ac:spMk id="3" creationId="{12E50331-31BB-3703-8C24-A17B1366699C}"/>
          </ac:spMkLst>
        </pc:spChg>
      </pc:sldChg>
      <pc:sldChg chg="modSp">
        <pc:chgData name="Stan Pereira" userId="396ce2b3d5da47b8" providerId="Windows Live" clId="Web-{92989F4E-8EDE-43A7-8B39-A47E5B86BD05}" dt="2023-10-27T16:06:34.807" v="180" actId="20577"/>
        <pc:sldMkLst>
          <pc:docMk/>
          <pc:sldMk cId="1211756238" sldId="264"/>
        </pc:sldMkLst>
        <pc:spChg chg="mod">
          <ac:chgData name="Stan Pereira" userId="396ce2b3d5da47b8" providerId="Windows Live" clId="Web-{92989F4E-8EDE-43A7-8B39-A47E5B86BD05}" dt="2023-10-27T16:06:34.807" v="180" actId="20577"/>
          <ac:spMkLst>
            <pc:docMk/>
            <pc:sldMk cId="1211756238" sldId="264"/>
            <ac:spMk id="6" creationId="{1FB630EF-C5B3-809F-8110-3FDC1E0DD33A}"/>
          </ac:spMkLst>
        </pc:spChg>
        <pc:picChg chg="mod">
          <ac:chgData name="Stan Pereira" userId="396ce2b3d5da47b8" providerId="Windows Live" clId="Web-{92989F4E-8EDE-43A7-8B39-A47E5B86BD05}" dt="2023-10-27T16:04:51.398" v="162" actId="14100"/>
          <ac:picMkLst>
            <pc:docMk/>
            <pc:sldMk cId="1211756238" sldId="264"/>
            <ac:picMk id="3" creationId="{A852B12D-CAC3-DE11-37CD-4E1EB1416822}"/>
          </ac:picMkLst>
        </pc:picChg>
      </pc:sldChg>
      <pc:sldChg chg="modSp">
        <pc:chgData name="Stan Pereira" userId="396ce2b3d5da47b8" providerId="Windows Live" clId="Web-{92989F4E-8EDE-43A7-8B39-A47E5B86BD05}" dt="2023-10-27T16:07:39.589" v="190" actId="20577"/>
        <pc:sldMkLst>
          <pc:docMk/>
          <pc:sldMk cId="1754438703" sldId="266"/>
        </pc:sldMkLst>
        <pc:spChg chg="mod">
          <ac:chgData name="Stan Pereira" userId="396ce2b3d5da47b8" providerId="Windows Live" clId="Web-{92989F4E-8EDE-43A7-8B39-A47E5B86BD05}" dt="2023-10-27T16:07:39.589" v="190" actId="20577"/>
          <ac:spMkLst>
            <pc:docMk/>
            <pc:sldMk cId="1754438703" sldId="266"/>
            <ac:spMk id="6" creationId="{1FB630EF-C5B3-809F-8110-3FDC1E0DD33A}"/>
          </ac:spMkLst>
        </pc:spChg>
      </pc:sldChg>
      <pc:sldChg chg="modSp">
        <pc:chgData name="Stan Pereira" userId="396ce2b3d5da47b8" providerId="Windows Live" clId="Web-{92989F4E-8EDE-43A7-8B39-A47E5B86BD05}" dt="2023-10-27T16:09:32.686" v="218" actId="20577"/>
        <pc:sldMkLst>
          <pc:docMk/>
          <pc:sldMk cId="2053266467" sldId="267"/>
        </pc:sldMkLst>
        <pc:spChg chg="mod">
          <ac:chgData name="Stan Pereira" userId="396ce2b3d5da47b8" providerId="Windows Live" clId="Web-{92989F4E-8EDE-43A7-8B39-A47E5B86BD05}" dt="2023-10-27T16:09:32.686" v="218" actId="20577"/>
          <ac:spMkLst>
            <pc:docMk/>
            <pc:sldMk cId="2053266467" sldId="267"/>
            <ac:spMk id="6" creationId="{1FB630EF-C5B3-809F-8110-3FDC1E0DD33A}"/>
          </ac:spMkLst>
        </pc:spChg>
        <pc:picChg chg="mod">
          <ac:chgData name="Stan Pereira" userId="396ce2b3d5da47b8" providerId="Windows Live" clId="Web-{92989F4E-8EDE-43A7-8B39-A47E5B86BD05}" dt="2023-10-27T16:07:58.840" v="193" actId="14100"/>
          <ac:picMkLst>
            <pc:docMk/>
            <pc:sldMk cId="2053266467" sldId="267"/>
            <ac:picMk id="5" creationId="{DA71C25D-5B09-379D-2D6F-06BF9A905BB2}"/>
          </ac:picMkLst>
        </pc:picChg>
      </pc:sldChg>
      <pc:sldChg chg="ord">
        <pc:chgData name="Stan Pereira" userId="396ce2b3d5da47b8" providerId="Windows Live" clId="Web-{92989F4E-8EDE-43A7-8B39-A47E5B86BD05}" dt="2023-10-27T16:06:45.416" v="182"/>
        <pc:sldMkLst>
          <pc:docMk/>
          <pc:sldMk cId="994134414" sldId="270"/>
        </pc:sldMkLst>
      </pc:sldChg>
      <pc:sldChg chg="addSp delSp modSp">
        <pc:chgData name="Stan Pereira" userId="396ce2b3d5da47b8" providerId="Windows Live" clId="Web-{92989F4E-8EDE-43A7-8B39-A47E5B86BD05}" dt="2023-10-27T16:15:24.335" v="292"/>
        <pc:sldMkLst>
          <pc:docMk/>
          <pc:sldMk cId="3799619954" sldId="272"/>
        </pc:sldMkLst>
        <pc:spChg chg="add mod ord">
          <ac:chgData name="Stan Pereira" userId="396ce2b3d5da47b8" providerId="Windows Live" clId="Web-{92989F4E-8EDE-43A7-8B39-A47E5B86BD05}" dt="2023-10-27T16:15:24.335" v="292"/>
          <ac:spMkLst>
            <pc:docMk/>
            <pc:sldMk cId="3799619954" sldId="272"/>
            <ac:spMk id="2" creationId="{25B7E770-B70B-00BF-9A8C-6692B198E1B2}"/>
          </ac:spMkLst>
        </pc:spChg>
        <pc:spChg chg="del mod">
          <ac:chgData name="Stan Pereira" userId="396ce2b3d5da47b8" providerId="Windows Live" clId="Web-{92989F4E-8EDE-43A7-8B39-A47E5B86BD05}" dt="2023-10-27T16:13:42.582" v="279"/>
          <ac:spMkLst>
            <pc:docMk/>
            <pc:sldMk cId="3799619954" sldId="272"/>
            <ac:spMk id="4" creationId="{BCF1DBD9-370A-B46F-A5F8-256FC14565D4}"/>
          </ac:spMkLst>
        </pc:spChg>
      </pc:sldChg>
      <pc:sldChg chg="modSp">
        <pc:chgData name="Stan Pereira" userId="396ce2b3d5da47b8" providerId="Windows Live" clId="Web-{92989F4E-8EDE-43A7-8B39-A47E5B86BD05}" dt="2023-10-27T16:11:10.673" v="267" actId="20577"/>
        <pc:sldMkLst>
          <pc:docMk/>
          <pc:sldMk cId="482069013" sldId="278"/>
        </pc:sldMkLst>
        <pc:spChg chg="mod">
          <ac:chgData name="Stan Pereira" userId="396ce2b3d5da47b8" providerId="Windows Live" clId="Web-{92989F4E-8EDE-43A7-8B39-A47E5B86BD05}" dt="2023-10-27T16:11:10.673" v="267" actId="20577"/>
          <ac:spMkLst>
            <pc:docMk/>
            <pc:sldMk cId="482069013" sldId="278"/>
            <ac:spMk id="6" creationId="{1FB630EF-C5B3-809F-8110-3FDC1E0DD33A}"/>
          </ac:spMkLst>
        </pc:spChg>
      </pc:sldChg>
      <pc:sldChg chg="modSp">
        <pc:chgData name="Stan Pereira" userId="396ce2b3d5da47b8" providerId="Windows Live" clId="Web-{92989F4E-8EDE-43A7-8B39-A47E5B86BD05}" dt="2023-10-27T16:11:33.064" v="272" actId="20577"/>
        <pc:sldMkLst>
          <pc:docMk/>
          <pc:sldMk cId="3172741677" sldId="280"/>
        </pc:sldMkLst>
        <pc:spChg chg="mod">
          <ac:chgData name="Stan Pereira" userId="396ce2b3d5da47b8" providerId="Windows Live" clId="Web-{92989F4E-8EDE-43A7-8B39-A47E5B86BD05}" dt="2023-10-27T16:11:33.064" v="272" actId="20577"/>
          <ac:spMkLst>
            <pc:docMk/>
            <pc:sldMk cId="3172741677" sldId="280"/>
            <ac:spMk id="6" creationId="{1FB630EF-C5B3-809F-8110-3FDC1E0DD33A}"/>
          </ac:spMkLst>
        </pc:spChg>
      </pc:sldChg>
      <pc:sldChg chg="modSp">
        <pc:chgData name="Stan Pereira" userId="396ce2b3d5da47b8" providerId="Windows Live" clId="Web-{92989F4E-8EDE-43A7-8B39-A47E5B86BD05}" dt="2023-10-27T16:12:22.581" v="275" actId="20577"/>
        <pc:sldMkLst>
          <pc:docMk/>
          <pc:sldMk cId="665655329" sldId="286"/>
        </pc:sldMkLst>
        <pc:spChg chg="mod">
          <ac:chgData name="Stan Pereira" userId="396ce2b3d5da47b8" providerId="Windows Live" clId="Web-{92989F4E-8EDE-43A7-8B39-A47E5B86BD05}" dt="2023-10-27T16:12:22.581" v="275" actId="20577"/>
          <ac:spMkLst>
            <pc:docMk/>
            <pc:sldMk cId="665655329" sldId="286"/>
            <ac:spMk id="6" creationId="{1FB630EF-C5B3-809F-8110-3FDC1E0DD33A}"/>
          </ac:spMkLst>
        </pc:spChg>
      </pc:sldChg>
    </pc:docChg>
  </pc:docChgLst>
  <pc:docChgLst>
    <pc:chgData name="Stan Pereira" userId="396ce2b3d5da47b8" providerId="Windows Live" clId="Web-{1C81E047-6CB4-4EE4-929C-2B0F21298915}"/>
    <pc:docChg chg="addSld modSld">
      <pc:chgData name="Stan Pereira" userId="396ce2b3d5da47b8" providerId="Windows Live" clId="Web-{1C81E047-6CB4-4EE4-929C-2B0F21298915}" dt="2023-10-23T04:01:59.686" v="115" actId="20577"/>
      <pc:docMkLst>
        <pc:docMk/>
      </pc:docMkLst>
      <pc:sldChg chg="delAnim">
        <pc:chgData name="Stan Pereira" userId="396ce2b3d5da47b8" providerId="Windows Live" clId="Web-{1C81E047-6CB4-4EE4-929C-2B0F21298915}" dt="2023-10-23T03:55:32.174" v="2"/>
        <pc:sldMkLst>
          <pc:docMk/>
          <pc:sldMk cId="109857222" sldId="256"/>
        </pc:sldMkLst>
      </pc:sldChg>
      <pc:sldChg chg="modSp delAnim">
        <pc:chgData name="Stan Pereira" userId="396ce2b3d5da47b8" providerId="Windows Live" clId="Web-{1C81E047-6CB4-4EE4-929C-2B0F21298915}" dt="2023-10-23T03:56:57.817" v="14" actId="20577"/>
        <pc:sldMkLst>
          <pc:docMk/>
          <pc:sldMk cId="1211756238" sldId="264"/>
        </pc:sldMkLst>
        <pc:spChg chg="mod">
          <ac:chgData name="Stan Pereira" userId="396ce2b3d5da47b8" providerId="Windows Live" clId="Web-{1C81E047-6CB4-4EE4-929C-2B0F21298915}" dt="2023-10-23T03:56:57.817" v="14" actId="20577"/>
          <ac:spMkLst>
            <pc:docMk/>
            <pc:sldMk cId="1211756238" sldId="264"/>
            <ac:spMk id="2" creationId="{F64227F1-4BBF-83C8-C351-7FA76CD98EDD}"/>
          </ac:spMkLst>
        </pc:spChg>
      </pc:sldChg>
      <pc:sldChg chg="delAnim">
        <pc:chgData name="Stan Pereira" userId="396ce2b3d5da47b8" providerId="Windows Live" clId="Web-{1C81E047-6CB4-4EE4-929C-2B0F21298915}" dt="2023-10-23T03:55:49.534" v="4"/>
        <pc:sldMkLst>
          <pc:docMk/>
          <pc:sldMk cId="894468809" sldId="265"/>
        </pc:sldMkLst>
      </pc:sldChg>
      <pc:sldChg chg="delAnim">
        <pc:chgData name="Stan Pereira" userId="396ce2b3d5da47b8" providerId="Windows Live" clId="Web-{1C81E047-6CB4-4EE4-929C-2B0F21298915}" dt="2023-10-23T03:56:00.675" v="6"/>
        <pc:sldMkLst>
          <pc:docMk/>
          <pc:sldMk cId="1754438703" sldId="266"/>
        </pc:sldMkLst>
      </pc:sldChg>
      <pc:sldChg chg="delAnim">
        <pc:chgData name="Stan Pereira" userId="396ce2b3d5da47b8" providerId="Windows Live" clId="Web-{1C81E047-6CB4-4EE4-929C-2B0F21298915}" dt="2023-10-23T03:56:06.769" v="7"/>
        <pc:sldMkLst>
          <pc:docMk/>
          <pc:sldMk cId="2053266467" sldId="267"/>
        </pc:sldMkLst>
      </pc:sldChg>
      <pc:sldChg chg="delAnim">
        <pc:chgData name="Stan Pereira" userId="396ce2b3d5da47b8" providerId="Windows Live" clId="Web-{1C81E047-6CB4-4EE4-929C-2B0F21298915}" dt="2023-10-23T03:55:57.284" v="5"/>
        <pc:sldMkLst>
          <pc:docMk/>
          <pc:sldMk cId="3659955182" sldId="268"/>
        </pc:sldMkLst>
      </pc:sldChg>
      <pc:sldChg chg="delAnim">
        <pc:chgData name="Stan Pereira" userId="396ce2b3d5da47b8" providerId="Windows Live" clId="Web-{1C81E047-6CB4-4EE4-929C-2B0F21298915}" dt="2023-10-23T03:56:09.206" v="8"/>
        <pc:sldMkLst>
          <pc:docMk/>
          <pc:sldMk cId="242708318" sldId="269"/>
        </pc:sldMkLst>
      </pc:sldChg>
      <pc:sldChg chg="addSp delSp modSp new mod modClrScheme chgLayout">
        <pc:chgData name="Stan Pereira" userId="396ce2b3d5da47b8" providerId="Windows Live" clId="Web-{1C81E047-6CB4-4EE4-929C-2B0F21298915}" dt="2023-10-23T04:01:59.686" v="115" actId="20577"/>
        <pc:sldMkLst>
          <pc:docMk/>
          <pc:sldMk cId="994134414" sldId="270"/>
        </pc:sldMkLst>
        <pc:spChg chg="mod ord">
          <ac:chgData name="Stan Pereira" userId="396ce2b3d5da47b8" providerId="Windows Live" clId="Web-{1C81E047-6CB4-4EE4-929C-2B0F21298915}" dt="2023-10-23T03:57:46.819" v="18"/>
          <ac:spMkLst>
            <pc:docMk/>
            <pc:sldMk cId="994134414" sldId="270"/>
            <ac:spMk id="2" creationId="{4E0425D9-0068-99DE-4260-9391F21608FB}"/>
          </ac:spMkLst>
        </pc:spChg>
        <pc:spChg chg="mod ord">
          <ac:chgData name="Stan Pereira" userId="396ce2b3d5da47b8" providerId="Windows Live" clId="Web-{1C81E047-6CB4-4EE4-929C-2B0F21298915}" dt="2023-10-23T04:01:59.686" v="115" actId="20577"/>
          <ac:spMkLst>
            <pc:docMk/>
            <pc:sldMk cId="994134414" sldId="270"/>
            <ac:spMk id="3" creationId="{544B25C6-3625-18C4-E32C-AE2D54AB16A5}"/>
          </ac:spMkLst>
        </pc:spChg>
        <pc:spChg chg="add del mod ord">
          <ac:chgData name="Stan Pereira" userId="396ce2b3d5da47b8" providerId="Windows Live" clId="Web-{1C81E047-6CB4-4EE4-929C-2B0F21298915}" dt="2023-10-23T03:58:05.835" v="20"/>
          <ac:spMkLst>
            <pc:docMk/>
            <pc:sldMk cId="994134414" sldId="270"/>
            <ac:spMk id="4" creationId="{BA46FAFB-FD4B-3580-93B5-4F5F2806D404}"/>
          </ac:spMkLst>
        </pc:spChg>
        <pc:graphicFrameChg chg="add mod">
          <ac:chgData name="Stan Pereira" userId="396ce2b3d5da47b8" providerId="Windows Live" clId="Web-{1C81E047-6CB4-4EE4-929C-2B0F21298915}" dt="2023-10-23T03:58:20.429" v="23" actId="14100"/>
          <ac:graphicFrameMkLst>
            <pc:docMk/>
            <pc:sldMk cId="994134414" sldId="270"/>
            <ac:graphicFrameMk id="5" creationId="{1533E88D-D8CC-3371-B0BF-788913A08412}"/>
          </ac:graphicFrameMkLst>
        </pc:graphicFrameChg>
      </pc:sldChg>
    </pc:docChg>
  </pc:docChgLst>
  <pc:docChgLst>
    <pc:chgData name="Stan Pereira" userId="396ce2b3d5da47b8" providerId="Windows Live" clId="Web-{9357A45B-6FBD-405E-8714-0382E83B2A88}"/>
    <pc:docChg chg="addSld delSld modSld addMainMaster delMainMaster">
      <pc:chgData name="Stan Pereira" userId="396ce2b3d5da47b8" providerId="Windows Live" clId="Web-{9357A45B-6FBD-405E-8714-0382E83B2A88}" dt="2023-10-21T14:19:49.124" v="73" actId="1076"/>
      <pc:docMkLst>
        <pc:docMk/>
      </pc:docMkLst>
      <pc:sldChg chg="addSp delSp modSp mod modClrScheme addAnim delDesignElem chgLayout">
        <pc:chgData name="Stan Pereira" userId="396ce2b3d5da47b8" providerId="Windows Live" clId="Web-{9357A45B-6FBD-405E-8714-0382E83B2A88}" dt="2023-10-21T11:34:11.109" v="35"/>
        <pc:sldMkLst>
          <pc:docMk/>
          <pc:sldMk cId="109857222" sldId="256"/>
        </pc:sldMkLst>
        <pc:spChg chg="mod ord">
          <ac:chgData name="Stan Pereira" userId="396ce2b3d5da47b8" providerId="Windows Live" clId="Web-{9357A45B-6FBD-405E-8714-0382E83B2A88}" dt="2023-10-21T11:32:53.279" v="31"/>
          <ac:spMkLst>
            <pc:docMk/>
            <pc:sldMk cId="109857222" sldId="256"/>
            <ac:spMk id="2" creationId="{00000000-0000-0000-0000-000000000000}"/>
          </ac:spMkLst>
        </pc:spChg>
        <pc:spChg chg="mod ord">
          <ac:chgData name="Stan Pereira" userId="396ce2b3d5da47b8" providerId="Windows Live" clId="Web-{9357A45B-6FBD-405E-8714-0382E83B2A88}" dt="2023-10-21T11:32:53.279" v="31"/>
          <ac:spMkLst>
            <pc:docMk/>
            <pc:sldMk cId="109857222" sldId="256"/>
            <ac:spMk id="3" creationId="{00000000-0000-0000-0000-000000000000}"/>
          </ac:spMkLst>
        </pc:spChg>
        <pc:spChg chg="add">
          <ac:chgData name="Stan Pereira" userId="396ce2b3d5da47b8" providerId="Windows Live" clId="Web-{9357A45B-6FBD-405E-8714-0382E83B2A88}" dt="2023-10-21T11:34:11.109" v="33"/>
          <ac:spMkLst>
            <pc:docMk/>
            <pc:sldMk cId="109857222" sldId="256"/>
            <ac:spMk id="6" creationId="{E91DC736-0EF8-4F87-9146-EBF1D2EE4D3D}"/>
          </ac:spMkLst>
        </pc:spChg>
        <pc:spChg chg="add">
          <ac:chgData name="Stan Pereira" userId="396ce2b3d5da47b8" providerId="Windows Live" clId="Web-{9357A45B-6FBD-405E-8714-0382E83B2A88}" dt="2023-10-21T11:34:11.109" v="33"/>
          <ac:spMkLst>
            <pc:docMk/>
            <pc:sldMk cId="109857222" sldId="256"/>
            <ac:spMk id="7" creationId="{097CD68E-23E3-4007-8847-CD0944C4F7BE}"/>
          </ac:spMkLst>
        </pc:spChg>
        <pc:spChg chg="add">
          <ac:chgData name="Stan Pereira" userId="396ce2b3d5da47b8" providerId="Windows Live" clId="Web-{9357A45B-6FBD-405E-8714-0382E83B2A88}" dt="2023-10-21T11:34:11.109" v="33"/>
          <ac:spMkLst>
            <pc:docMk/>
            <pc:sldMk cId="109857222" sldId="256"/>
            <ac:spMk id="8" creationId="{AF2F604E-43BE-4DC3-B983-E071523364F8}"/>
          </ac:spMkLst>
        </pc:spChg>
        <pc:spChg chg="del">
          <ac:chgData name="Stan Pereira" userId="396ce2b3d5da47b8" providerId="Windows Live" clId="Web-{9357A45B-6FBD-405E-8714-0382E83B2A88}" dt="2023-10-21T11:31:36.887" v="30"/>
          <ac:spMkLst>
            <pc:docMk/>
            <pc:sldMk cId="109857222" sldId="256"/>
            <ac:spMk id="9" creationId="{E91DC736-0EF8-4F87-9146-EBF1D2EE4D3D}"/>
          </ac:spMkLst>
        </pc:spChg>
        <pc:spChg chg="add">
          <ac:chgData name="Stan Pereira" userId="396ce2b3d5da47b8" providerId="Windows Live" clId="Web-{9357A45B-6FBD-405E-8714-0382E83B2A88}" dt="2023-10-21T11:34:11.109" v="33"/>
          <ac:spMkLst>
            <pc:docMk/>
            <pc:sldMk cId="109857222" sldId="256"/>
            <ac:spMk id="10" creationId="{08C9B587-E65E-4B52-B37C-ABEBB6E87928}"/>
          </ac:spMkLst>
        </pc:spChg>
        <pc:spChg chg="del">
          <ac:chgData name="Stan Pereira" userId="396ce2b3d5da47b8" providerId="Windows Live" clId="Web-{9357A45B-6FBD-405E-8714-0382E83B2A88}" dt="2023-10-21T11:31:36.887" v="30"/>
          <ac:spMkLst>
            <pc:docMk/>
            <pc:sldMk cId="109857222" sldId="256"/>
            <ac:spMk id="11" creationId="{097CD68E-23E3-4007-8847-CD0944C4F7BE}"/>
          </ac:spMkLst>
        </pc:spChg>
        <pc:spChg chg="del">
          <ac:chgData name="Stan Pereira" userId="396ce2b3d5da47b8" providerId="Windows Live" clId="Web-{9357A45B-6FBD-405E-8714-0382E83B2A88}" dt="2023-10-21T11:31:36.887" v="30"/>
          <ac:spMkLst>
            <pc:docMk/>
            <pc:sldMk cId="109857222" sldId="256"/>
            <ac:spMk id="13" creationId="{AF2F604E-43BE-4DC3-B983-E071523364F8}"/>
          </ac:spMkLst>
        </pc:spChg>
        <pc:spChg chg="del">
          <ac:chgData name="Stan Pereira" userId="396ce2b3d5da47b8" providerId="Windows Live" clId="Web-{9357A45B-6FBD-405E-8714-0382E83B2A88}" dt="2023-10-21T11:31:36.887" v="30"/>
          <ac:spMkLst>
            <pc:docMk/>
            <pc:sldMk cId="109857222" sldId="256"/>
            <ac:spMk id="15" creationId="{08C9B587-E65E-4B52-B37C-ABEBB6E87928}"/>
          </ac:spMkLst>
        </pc:spChg>
      </pc:sldChg>
      <pc:sldChg chg="delSp modSp mod modClrScheme delDesignElem chgLayout">
        <pc:chgData name="Stan Pereira" userId="396ce2b3d5da47b8" providerId="Windows Live" clId="Web-{9357A45B-6FBD-405E-8714-0382E83B2A88}" dt="2023-10-21T11:32:53.279" v="31"/>
        <pc:sldMkLst>
          <pc:docMk/>
          <pc:sldMk cId="389312079" sldId="257"/>
        </pc:sldMkLst>
        <pc:spChg chg="mod ord">
          <ac:chgData name="Stan Pereira" userId="396ce2b3d5da47b8" providerId="Windows Live" clId="Web-{9357A45B-6FBD-405E-8714-0382E83B2A88}" dt="2023-10-21T11:32:53.279" v="31"/>
          <ac:spMkLst>
            <pc:docMk/>
            <pc:sldMk cId="389312079" sldId="257"/>
            <ac:spMk id="2" creationId="{8F5FFA51-886D-5FAF-E6CC-7680F3BA85CF}"/>
          </ac:spMkLst>
        </pc:spChg>
        <pc:spChg chg="del">
          <ac:chgData name="Stan Pereira" userId="396ce2b3d5da47b8" providerId="Windows Live" clId="Web-{9357A45B-6FBD-405E-8714-0382E83B2A88}" dt="2023-10-21T11:31:36.887" v="30"/>
          <ac:spMkLst>
            <pc:docMk/>
            <pc:sldMk cId="389312079" sldId="257"/>
            <ac:spMk id="9" creationId="{2E442304-DDBD-4F7B-8017-36BCC863FB40}"/>
          </ac:spMkLst>
        </pc:spChg>
        <pc:spChg chg="del">
          <ac:chgData name="Stan Pereira" userId="396ce2b3d5da47b8" providerId="Windows Live" clId="Web-{9357A45B-6FBD-405E-8714-0382E83B2A88}" dt="2023-10-21T11:31:36.887" v="30"/>
          <ac:spMkLst>
            <pc:docMk/>
            <pc:sldMk cId="389312079" sldId="257"/>
            <ac:spMk id="11" creationId="{5E107275-3853-46FD-A241-DE4355A42675}"/>
          </ac:spMkLst>
        </pc:spChg>
        <pc:graphicFrameChg chg="mod ord">
          <ac:chgData name="Stan Pereira" userId="396ce2b3d5da47b8" providerId="Windows Live" clId="Web-{9357A45B-6FBD-405E-8714-0382E83B2A88}" dt="2023-10-21T11:32:53.279" v="31"/>
          <ac:graphicFrameMkLst>
            <pc:docMk/>
            <pc:sldMk cId="389312079" sldId="257"/>
            <ac:graphicFrameMk id="5" creationId="{01DE1F6C-CBDB-2AF0-3ABD-988A1C5784ED}"/>
          </ac:graphicFrameMkLst>
        </pc:graphicFrameChg>
      </pc:sldChg>
      <pc:sldChg chg="modSp mod modClrScheme chgLayout">
        <pc:chgData name="Stan Pereira" userId="396ce2b3d5da47b8" providerId="Windows Live" clId="Web-{9357A45B-6FBD-405E-8714-0382E83B2A88}" dt="2023-10-21T11:32:53.279" v="31"/>
        <pc:sldMkLst>
          <pc:docMk/>
          <pc:sldMk cId="894400175" sldId="258"/>
        </pc:sldMkLst>
        <pc:spChg chg="mod ord">
          <ac:chgData name="Stan Pereira" userId="396ce2b3d5da47b8" providerId="Windows Live" clId="Web-{9357A45B-6FBD-405E-8714-0382E83B2A88}" dt="2023-10-21T11:32:53.279" v="31"/>
          <ac:spMkLst>
            <pc:docMk/>
            <pc:sldMk cId="894400175" sldId="258"/>
            <ac:spMk id="2" creationId="{291FDD17-3F69-C4BD-C385-772B0DCE10E2}"/>
          </ac:spMkLst>
        </pc:spChg>
        <pc:spChg chg="mod ord">
          <ac:chgData name="Stan Pereira" userId="396ce2b3d5da47b8" providerId="Windows Live" clId="Web-{9357A45B-6FBD-405E-8714-0382E83B2A88}" dt="2023-10-21T11:32:53.279" v="31"/>
          <ac:spMkLst>
            <pc:docMk/>
            <pc:sldMk cId="894400175" sldId="258"/>
            <ac:spMk id="3" creationId="{C3A6EB11-73F9-C872-3373-5F31D5C92DCD}"/>
          </ac:spMkLst>
        </pc:spChg>
      </pc:sldChg>
      <pc:sldChg chg="addSp delSp modSp mod setBg modClrScheme setClrOvrMap delDesignElem chgLayout">
        <pc:chgData name="Stan Pereira" userId="396ce2b3d5da47b8" providerId="Windows Live" clId="Web-{9357A45B-6FBD-405E-8714-0382E83B2A88}" dt="2023-10-21T11:33:00.248" v="32"/>
        <pc:sldMkLst>
          <pc:docMk/>
          <pc:sldMk cId="3865360672" sldId="259"/>
        </pc:sldMkLst>
        <pc:spChg chg="mod ord">
          <ac:chgData name="Stan Pereira" userId="396ce2b3d5da47b8" providerId="Windows Live" clId="Web-{9357A45B-6FBD-405E-8714-0382E83B2A88}" dt="2023-10-21T11:33:00.248" v="32"/>
          <ac:spMkLst>
            <pc:docMk/>
            <pc:sldMk cId="3865360672" sldId="259"/>
            <ac:spMk id="2" creationId="{C6B127A9-CBF5-484E-5535-66D84C8D53D7}"/>
          </ac:spMkLst>
        </pc:spChg>
        <pc:spChg chg="mod ord">
          <ac:chgData name="Stan Pereira" userId="396ce2b3d5da47b8" providerId="Windows Live" clId="Web-{9357A45B-6FBD-405E-8714-0382E83B2A88}" dt="2023-10-21T11:33:00.248" v="32"/>
          <ac:spMkLst>
            <pc:docMk/>
            <pc:sldMk cId="3865360672" sldId="259"/>
            <ac:spMk id="3" creationId="{82E536FA-8125-8602-72C2-C556F3840573}"/>
          </ac:spMkLst>
        </pc:spChg>
        <pc:spChg chg="mod ord">
          <ac:chgData name="Stan Pereira" userId="396ce2b3d5da47b8" providerId="Windows Live" clId="Web-{9357A45B-6FBD-405E-8714-0382E83B2A88}" dt="2023-10-21T11:33:00.248" v="32"/>
          <ac:spMkLst>
            <pc:docMk/>
            <pc:sldMk cId="3865360672" sldId="259"/>
            <ac:spMk id="4" creationId="{F918B735-D161-9005-A669-AF83BEB2A42F}"/>
          </ac:spMkLst>
        </pc:spChg>
        <pc:spChg chg="add">
          <ac:chgData name="Stan Pereira" userId="396ce2b3d5da47b8" providerId="Windows Live" clId="Web-{9357A45B-6FBD-405E-8714-0382E83B2A88}" dt="2023-10-21T11:33:00.248" v="32"/>
          <ac:spMkLst>
            <pc:docMk/>
            <pc:sldMk cId="3865360672" sldId="259"/>
            <ac:spMk id="6" creationId="{4FFBEE45-F140-49D5-85EA-C78C24340B23}"/>
          </ac:spMkLst>
        </pc:spChg>
        <pc:spChg chg="del">
          <ac:chgData name="Stan Pereira" userId="396ce2b3d5da47b8" providerId="Windows Live" clId="Web-{9357A45B-6FBD-405E-8714-0382E83B2A88}" dt="2023-10-21T11:31:36.887" v="30"/>
          <ac:spMkLst>
            <pc:docMk/>
            <pc:sldMk cId="3865360672" sldId="259"/>
            <ac:spMk id="16" creationId="{FEF085B8-A2C0-4A6F-B663-CCC56F3CD373}"/>
          </ac:spMkLst>
        </pc:spChg>
        <pc:spChg chg="del">
          <ac:chgData name="Stan Pereira" userId="396ce2b3d5da47b8" providerId="Windows Live" clId="Web-{9357A45B-6FBD-405E-8714-0382E83B2A88}" dt="2023-10-21T11:31:36.887" v="30"/>
          <ac:spMkLst>
            <pc:docMk/>
            <pc:sldMk cId="3865360672" sldId="259"/>
            <ac:spMk id="18" creationId="{2658F6D6-96E0-421A-96D6-3DF404008543}"/>
          </ac:spMkLst>
        </pc:spChg>
        <pc:spChg chg="del">
          <ac:chgData name="Stan Pereira" userId="396ce2b3d5da47b8" providerId="Windows Live" clId="Web-{9357A45B-6FBD-405E-8714-0382E83B2A88}" dt="2023-10-21T11:31:36.887" v="30"/>
          <ac:spMkLst>
            <pc:docMk/>
            <pc:sldMk cId="3865360672" sldId="259"/>
            <ac:spMk id="20" creationId="{3CF62545-93A0-4FD5-9B48-48DCA794CBA1}"/>
          </ac:spMkLst>
        </pc:spChg>
      </pc:sldChg>
      <pc:sldChg chg="delSp modSp mod modClrScheme delDesignElem chgLayout">
        <pc:chgData name="Stan Pereira" userId="396ce2b3d5da47b8" providerId="Windows Live" clId="Web-{9357A45B-6FBD-405E-8714-0382E83B2A88}" dt="2023-10-21T11:32:53.279" v="31"/>
        <pc:sldMkLst>
          <pc:docMk/>
          <pc:sldMk cId="1973658590" sldId="260"/>
        </pc:sldMkLst>
        <pc:spChg chg="mod ord">
          <ac:chgData name="Stan Pereira" userId="396ce2b3d5da47b8" providerId="Windows Live" clId="Web-{9357A45B-6FBD-405E-8714-0382E83B2A88}" dt="2023-10-21T11:32:53.279" v="31"/>
          <ac:spMkLst>
            <pc:docMk/>
            <pc:sldMk cId="1973658590" sldId="260"/>
            <ac:spMk id="2" creationId="{553E5D46-9703-9F16-DB94-F93F369B517E}"/>
          </ac:spMkLst>
        </pc:spChg>
        <pc:spChg chg="del">
          <ac:chgData name="Stan Pereira" userId="396ce2b3d5da47b8" providerId="Windows Live" clId="Web-{9357A45B-6FBD-405E-8714-0382E83B2A88}" dt="2023-10-21T11:31:36.887" v="30"/>
          <ac:spMkLst>
            <pc:docMk/>
            <pc:sldMk cId="1973658590" sldId="260"/>
            <ac:spMk id="65" creationId="{955A2079-FA98-4876-80F0-72364A7D2EA4}"/>
          </ac:spMkLst>
        </pc:spChg>
      </pc:sldChg>
      <pc:sldChg chg="modSp mod modClrScheme chgLayout">
        <pc:chgData name="Stan Pereira" userId="396ce2b3d5da47b8" providerId="Windows Live" clId="Web-{9357A45B-6FBD-405E-8714-0382E83B2A88}" dt="2023-10-21T11:32:53.279" v="31"/>
        <pc:sldMkLst>
          <pc:docMk/>
          <pc:sldMk cId="2380154305" sldId="261"/>
        </pc:sldMkLst>
        <pc:spChg chg="mod ord">
          <ac:chgData name="Stan Pereira" userId="396ce2b3d5da47b8" providerId="Windows Live" clId="Web-{9357A45B-6FBD-405E-8714-0382E83B2A88}" dt="2023-10-21T11:32:53.279" v="31"/>
          <ac:spMkLst>
            <pc:docMk/>
            <pc:sldMk cId="2380154305" sldId="261"/>
            <ac:spMk id="2" creationId="{CCDE0298-ADA9-08A0-CFFA-AE07444A7E0E}"/>
          </ac:spMkLst>
        </pc:spChg>
        <pc:spChg chg="mod ord">
          <ac:chgData name="Stan Pereira" userId="396ce2b3d5da47b8" providerId="Windows Live" clId="Web-{9357A45B-6FBD-405E-8714-0382E83B2A88}" dt="2023-10-21T11:32:53.279" v="31"/>
          <ac:spMkLst>
            <pc:docMk/>
            <pc:sldMk cId="2380154305" sldId="261"/>
            <ac:spMk id="9" creationId="{F86CEA50-F81A-6E3A-D86F-85380F616975}"/>
          </ac:spMkLst>
        </pc:spChg>
      </pc:sldChg>
      <pc:sldChg chg="del">
        <pc:chgData name="Stan Pereira" userId="396ce2b3d5da47b8" providerId="Windows Live" clId="Web-{9357A45B-6FBD-405E-8714-0382E83B2A88}" dt="2023-10-21T11:24:43.707" v="1"/>
        <pc:sldMkLst>
          <pc:docMk/>
          <pc:sldMk cId="2656516641" sldId="262"/>
        </pc:sldMkLst>
      </pc:sldChg>
      <pc:sldChg chg="addSp modSp add mod modClrScheme chgLayout">
        <pc:chgData name="Stan Pereira" userId="396ce2b3d5da47b8" providerId="Windows Live" clId="Web-{9357A45B-6FBD-405E-8714-0382E83B2A88}" dt="2023-10-21T11:32:53.279" v="31"/>
        <pc:sldMkLst>
          <pc:docMk/>
          <pc:sldMk cId="4206092235" sldId="263"/>
        </pc:sldMkLst>
        <pc:spChg chg="mod ord">
          <ac:chgData name="Stan Pereira" userId="396ce2b3d5da47b8" providerId="Windows Live" clId="Web-{9357A45B-6FBD-405E-8714-0382E83B2A88}" dt="2023-10-21T11:32:53.279" v="31"/>
          <ac:spMkLst>
            <pc:docMk/>
            <pc:sldMk cId="4206092235" sldId="263"/>
            <ac:spMk id="2" creationId="{05AB8548-725D-6FF7-1D49-41C057C490C6}"/>
          </ac:spMkLst>
        </pc:spChg>
        <pc:graphicFrameChg chg="modGraphic">
          <ac:chgData name="Stan Pereira" userId="396ce2b3d5da47b8" providerId="Windows Live" clId="Web-{9357A45B-6FBD-405E-8714-0382E83B2A88}" dt="2023-10-21T11:30:24.433" v="26" actId="20577"/>
          <ac:graphicFrameMkLst>
            <pc:docMk/>
            <pc:sldMk cId="4206092235" sldId="263"/>
            <ac:graphicFrameMk id="5" creationId="{00000000-0000-0000-0000-000000000000}"/>
          </ac:graphicFrameMkLst>
        </pc:graphicFrameChg>
        <pc:graphicFrameChg chg="mod ord modGraphic">
          <ac:chgData name="Stan Pereira" userId="396ce2b3d5da47b8" providerId="Windows Live" clId="Web-{9357A45B-6FBD-405E-8714-0382E83B2A88}" dt="2023-10-21T11:32:53.279" v="31"/>
          <ac:graphicFrameMkLst>
            <pc:docMk/>
            <pc:sldMk cId="4206092235" sldId="263"/>
            <ac:graphicFrameMk id="6" creationId="{00000000-0000-0000-0000-000000000000}"/>
          </ac:graphicFrameMkLst>
        </pc:graphicFrameChg>
        <pc:graphicFrameChg chg="add mod modGraphic">
          <ac:chgData name="Stan Pereira" userId="396ce2b3d5da47b8" providerId="Windows Live" clId="Web-{9357A45B-6FBD-405E-8714-0382E83B2A88}" dt="2023-10-21T11:30:52.339" v="27"/>
          <ac:graphicFrameMkLst>
            <pc:docMk/>
            <pc:sldMk cId="4206092235" sldId="263"/>
            <ac:graphicFrameMk id="26" creationId="{12D292D2-7AC4-FFAA-94F2-AF503668130A}"/>
          </ac:graphicFrameMkLst>
        </pc:graphicFrameChg>
      </pc:sldChg>
      <pc:sldChg chg="addSp delSp modSp new mod setBg modClrScheme addAnim delDesignElem chgLayout">
        <pc:chgData name="Stan Pereira" userId="396ce2b3d5da47b8" providerId="Windows Live" clId="Web-{9357A45B-6FBD-405E-8714-0382E83B2A88}" dt="2023-10-21T14:19:49.124" v="73" actId="1076"/>
        <pc:sldMkLst>
          <pc:docMk/>
          <pc:sldMk cId="1211756238" sldId="264"/>
        </pc:sldMkLst>
        <pc:spChg chg="mod ord">
          <ac:chgData name="Stan Pereira" userId="396ce2b3d5da47b8" providerId="Windows Live" clId="Web-{9357A45B-6FBD-405E-8714-0382E83B2A88}" dt="2023-10-21T14:18:02.184" v="56"/>
          <ac:spMkLst>
            <pc:docMk/>
            <pc:sldMk cId="1211756238" sldId="264"/>
            <ac:spMk id="2" creationId="{F64227F1-4BBF-83C8-C351-7FA76CD98EDD}"/>
          </ac:spMkLst>
        </pc:spChg>
        <pc:spChg chg="del">
          <ac:chgData name="Stan Pereira" userId="396ce2b3d5da47b8" providerId="Windows Live" clId="Web-{9357A45B-6FBD-405E-8714-0382E83B2A88}" dt="2023-10-21T14:17:22.042" v="37"/>
          <ac:spMkLst>
            <pc:docMk/>
            <pc:sldMk cId="1211756238" sldId="264"/>
            <ac:spMk id="3" creationId="{859F467A-A2A2-E3DA-ACCB-C4ECE49C30ED}"/>
          </ac:spMkLst>
        </pc:spChg>
        <pc:spChg chg="add mod ord">
          <ac:chgData name="Stan Pereira" userId="396ce2b3d5da47b8" providerId="Windows Live" clId="Web-{9357A45B-6FBD-405E-8714-0382E83B2A88}" dt="2023-10-21T14:19:39.639" v="71" actId="20577"/>
          <ac:spMkLst>
            <pc:docMk/>
            <pc:sldMk cId="1211756238" sldId="264"/>
            <ac:spMk id="4" creationId="{BCF1DBD9-370A-B46F-A5F8-256FC14565D4}"/>
          </ac:spMkLst>
        </pc:spChg>
        <pc:spChg chg="add mod">
          <ac:chgData name="Stan Pereira" userId="396ce2b3d5da47b8" providerId="Windows Live" clId="Web-{9357A45B-6FBD-405E-8714-0382E83B2A88}" dt="2023-10-21T14:19:49.124" v="73" actId="1076"/>
          <ac:spMkLst>
            <pc:docMk/>
            <pc:sldMk cId="1211756238" sldId="264"/>
            <ac:spMk id="6" creationId="{1FB630EF-C5B3-809F-8110-3FDC1E0DD33A}"/>
          </ac:spMkLst>
        </pc:spChg>
        <pc:spChg chg="add del">
          <ac:chgData name="Stan Pereira" userId="396ce2b3d5da47b8" providerId="Windows Live" clId="Web-{9357A45B-6FBD-405E-8714-0382E83B2A88}" dt="2023-10-21T14:18:02.184" v="56"/>
          <ac:spMkLst>
            <pc:docMk/>
            <pc:sldMk cId="1211756238" sldId="264"/>
            <ac:spMk id="7" creationId="{F609FF9A-4FCE-468E-A86A-C9AB525EAE71}"/>
          </ac:spMkLst>
        </pc:spChg>
      </pc:sldChg>
      <pc:sldMasterChg chg="del delSldLayout">
        <pc:chgData name="Stan Pereira" userId="396ce2b3d5da47b8" providerId="Windows Live" clId="Web-{9357A45B-6FBD-405E-8714-0382E83B2A88}" dt="2023-10-21T11:31:36.887" v="30"/>
        <pc:sldMasterMkLst>
          <pc:docMk/>
          <pc:sldMasterMk cId="2460954070" sldId="2147483660"/>
        </pc:sldMasterMkLst>
        <pc:sldLayoutChg chg="del">
          <pc:chgData name="Stan Pereira" userId="396ce2b3d5da47b8" providerId="Windows Live" clId="Web-{9357A45B-6FBD-405E-8714-0382E83B2A88}" dt="2023-10-21T11:31:36.887" v="30"/>
          <pc:sldLayoutMkLst>
            <pc:docMk/>
            <pc:sldMasterMk cId="2460954070" sldId="2147483660"/>
            <pc:sldLayoutMk cId="2385387890" sldId="2147483661"/>
          </pc:sldLayoutMkLst>
        </pc:sldLayoutChg>
        <pc:sldLayoutChg chg="del">
          <pc:chgData name="Stan Pereira" userId="396ce2b3d5da47b8" providerId="Windows Live" clId="Web-{9357A45B-6FBD-405E-8714-0382E83B2A88}" dt="2023-10-21T11:31:36.887" v="30"/>
          <pc:sldLayoutMkLst>
            <pc:docMk/>
            <pc:sldMasterMk cId="2460954070" sldId="2147483660"/>
            <pc:sldLayoutMk cId="949138452" sldId="2147483662"/>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591524520" sldId="2147483663"/>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203092039" sldId="2147483664"/>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733172339" sldId="2147483665"/>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210312558" sldId="2147483666"/>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46388984" sldId="2147483667"/>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71841454" sldId="2147483668"/>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718958274" sldId="2147483669"/>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202905451" sldId="2147483670"/>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9357A45B-6FBD-405E-8714-0382E83B2A88}" dt="2023-10-21T11:32:53.279" v="31"/>
        <pc:sldMasterMkLst>
          <pc:docMk/>
          <pc:sldMasterMk cId="3320139258" sldId="2147483672"/>
        </pc:sldMasterMkLst>
        <pc:sldLayoutChg chg="add del mod replId">
          <pc:chgData name="Stan Pereira" userId="396ce2b3d5da47b8" providerId="Windows Live" clId="Web-{9357A45B-6FBD-405E-8714-0382E83B2A88}" dt="2023-10-21T11:32:53.279" v="31"/>
          <pc:sldLayoutMkLst>
            <pc:docMk/>
            <pc:sldMasterMk cId="3320139258" sldId="2147483672"/>
            <pc:sldLayoutMk cId="745997138" sldId="2147483673"/>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09010822" sldId="2147483674"/>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4075967402" sldId="2147483675"/>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634330791" sldId="2147483676"/>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479872200" sldId="2147483677"/>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1433132" sldId="2147483678"/>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887078076" sldId="2147483679"/>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858326729" sldId="2147483680"/>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64535738" sldId="2147483681"/>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401296573" sldId="2147483682"/>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621542500" sldId="2147483683"/>
          </pc:sldLayoutMkLst>
        </pc:sldLayoutChg>
      </pc:sldMasterChg>
      <pc:sldMasterChg chg="add addSldLayout modSldLayout">
        <pc:chgData name="Stan Pereira" userId="396ce2b3d5da47b8" providerId="Windows Live" clId="Web-{9357A45B-6FBD-405E-8714-0382E83B2A88}" dt="2023-10-21T11:32:53.279" v="31"/>
        <pc:sldMasterMkLst>
          <pc:docMk/>
          <pc:sldMasterMk cId="2878890538" sldId="2147483684"/>
        </pc:sldMasterMkLst>
        <pc:sldLayoutChg chg="add mod replId">
          <pc:chgData name="Stan Pereira" userId="396ce2b3d5da47b8" providerId="Windows Live" clId="Web-{9357A45B-6FBD-405E-8714-0382E83B2A88}" dt="2023-10-21T11:32:53.279" v="31"/>
          <pc:sldLayoutMkLst>
            <pc:docMk/>
            <pc:sldMasterMk cId="2878890538" sldId="2147483684"/>
            <pc:sldLayoutMk cId="1499307201" sldId="2147483685"/>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569571544" sldId="2147483686"/>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296200108" sldId="2147483687"/>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759554843" sldId="2147483688"/>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874033175" sldId="2147483689"/>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261461766" sldId="2147483690"/>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621138379" sldId="2147483691"/>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24099347" sldId="2147483692"/>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988576166" sldId="2147483693"/>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988284092" sldId="2147483694"/>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026087511" sldId="2147483695"/>
          </pc:sldLayoutMkLst>
        </pc:sldLayoutChg>
      </pc:sldMasterChg>
    </pc:docChg>
  </pc:docChgLst>
  <pc:docChgLst>
    <pc:chgData name="Stan Pereira" userId="396ce2b3d5da47b8" providerId="Windows Live" clId="Web-{3E4A65A2-DC77-4FBA-B093-8AE0B9CCDADA}"/>
    <pc:docChg chg="modSld">
      <pc:chgData name="Stan Pereira" userId="396ce2b3d5da47b8" providerId="Windows Live" clId="Web-{3E4A65A2-DC77-4FBA-B093-8AE0B9CCDADA}" dt="2023-11-15T15:08:41.956" v="428"/>
      <pc:docMkLst>
        <pc:docMk/>
      </pc:docMkLst>
      <pc:sldChg chg="modSp">
        <pc:chgData name="Stan Pereira" userId="396ce2b3d5da47b8" providerId="Windows Live" clId="Web-{3E4A65A2-DC77-4FBA-B093-8AE0B9CCDADA}" dt="2023-11-15T15:08:20.112" v="427" actId="14100"/>
        <pc:sldMkLst>
          <pc:docMk/>
          <pc:sldMk cId="389312079" sldId="257"/>
        </pc:sldMkLst>
        <pc:spChg chg="mod">
          <ac:chgData name="Stan Pereira" userId="396ce2b3d5da47b8" providerId="Windows Live" clId="Web-{3E4A65A2-DC77-4FBA-B093-8AE0B9CCDADA}" dt="2023-11-15T15:08:20.112" v="427" actId="14100"/>
          <ac:spMkLst>
            <pc:docMk/>
            <pc:sldMk cId="389312079" sldId="257"/>
            <ac:spMk id="2" creationId="{8F5FFA51-886D-5FAF-E6CC-7680F3BA85CF}"/>
          </ac:spMkLst>
        </pc:spChg>
        <pc:graphicFrameChg chg="mod">
          <ac:chgData name="Stan Pereira" userId="396ce2b3d5da47b8" providerId="Windows Live" clId="Web-{3E4A65A2-DC77-4FBA-B093-8AE0B9CCDADA}" dt="2023-11-15T15:08:09.706" v="426" actId="1076"/>
          <ac:graphicFrameMkLst>
            <pc:docMk/>
            <pc:sldMk cId="389312079" sldId="257"/>
            <ac:graphicFrameMk id="5" creationId="{01DE1F6C-CBDB-2AF0-3ABD-988A1C5784ED}"/>
          </ac:graphicFrameMkLst>
        </pc:graphicFrameChg>
      </pc:sldChg>
      <pc:sldChg chg="modSp">
        <pc:chgData name="Stan Pereira" userId="396ce2b3d5da47b8" providerId="Windows Live" clId="Web-{3E4A65A2-DC77-4FBA-B093-8AE0B9CCDADA}" dt="2023-11-15T15:08:41.956" v="428"/>
        <pc:sldMkLst>
          <pc:docMk/>
          <pc:sldMk cId="894400175" sldId="258"/>
        </pc:sldMkLst>
        <pc:spChg chg="mod">
          <ac:chgData name="Stan Pereira" userId="396ce2b3d5da47b8" providerId="Windows Live" clId="Web-{3E4A65A2-DC77-4FBA-B093-8AE0B9CCDADA}" dt="2023-11-15T15:08:41.956" v="428"/>
          <ac:spMkLst>
            <pc:docMk/>
            <pc:sldMk cId="894400175" sldId="258"/>
            <ac:spMk id="2" creationId="{291FDD17-3F69-C4BD-C385-772B0DCE10E2}"/>
          </ac:spMkLst>
        </pc:spChg>
        <pc:spChg chg="mod">
          <ac:chgData name="Stan Pereira" userId="396ce2b3d5da47b8" providerId="Windows Live" clId="Web-{3E4A65A2-DC77-4FBA-B093-8AE0B9CCDADA}" dt="2023-11-15T15:04:25.857" v="408" actId="14100"/>
          <ac:spMkLst>
            <pc:docMk/>
            <pc:sldMk cId="894400175" sldId="258"/>
            <ac:spMk id="4" creationId="{0DB6BDF4-8F15-D961-2585-7501CD9D1F2E}"/>
          </ac:spMkLst>
        </pc:spChg>
      </pc:sldChg>
      <pc:sldChg chg="modSp">
        <pc:chgData name="Stan Pereira" userId="396ce2b3d5da47b8" providerId="Windows Live" clId="Web-{3E4A65A2-DC77-4FBA-B093-8AE0B9CCDADA}" dt="2023-11-15T15:04:09.778" v="407" actId="1076"/>
        <pc:sldMkLst>
          <pc:docMk/>
          <pc:sldMk cId="2380154305" sldId="261"/>
        </pc:sldMkLst>
        <pc:spChg chg="mod">
          <ac:chgData name="Stan Pereira" userId="396ce2b3d5da47b8" providerId="Windows Live" clId="Web-{3E4A65A2-DC77-4FBA-B093-8AE0B9CCDADA}" dt="2023-11-15T15:02:44.058" v="399"/>
          <ac:spMkLst>
            <pc:docMk/>
            <pc:sldMk cId="2380154305" sldId="261"/>
            <ac:spMk id="2" creationId="{CCDE0298-ADA9-08A0-CFFA-AE07444A7E0E}"/>
          </ac:spMkLst>
        </pc:spChg>
        <pc:graphicFrameChg chg="mod modGraphic">
          <ac:chgData name="Stan Pereira" userId="396ce2b3d5da47b8" providerId="Windows Live" clId="Web-{3E4A65A2-DC77-4FBA-B093-8AE0B9CCDADA}" dt="2023-11-15T15:04:09.778" v="407" actId="1076"/>
          <ac:graphicFrameMkLst>
            <pc:docMk/>
            <pc:sldMk cId="2380154305" sldId="261"/>
            <ac:graphicFrameMk id="4" creationId="{06A010A6-22C0-62F8-6D69-C5F2604CA77A}"/>
          </ac:graphicFrameMkLst>
        </pc:graphicFrameChg>
      </pc:sldChg>
      <pc:sldChg chg="modSp">
        <pc:chgData name="Stan Pereira" userId="396ce2b3d5da47b8" providerId="Windows Live" clId="Web-{3E4A65A2-DC77-4FBA-B093-8AE0B9CCDADA}" dt="2023-11-15T15:00:31.711" v="381" actId="20577"/>
        <pc:sldMkLst>
          <pc:docMk/>
          <pc:sldMk cId="4206092235" sldId="263"/>
        </pc:sldMkLst>
        <pc:spChg chg="mod">
          <ac:chgData name="Stan Pereira" userId="396ce2b3d5da47b8" providerId="Windows Live" clId="Web-{3E4A65A2-DC77-4FBA-B093-8AE0B9CCDADA}" dt="2023-11-15T14:58:33.287" v="372"/>
          <ac:spMkLst>
            <pc:docMk/>
            <pc:sldMk cId="4206092235" sldId="263"/>
            <ac:spMk id="2" creationId="{05AB8548-725D-6FF7-1D49-41C057C490C6}"/>
          </ac:spMkLst>
        </pc:spChg>
        <pc:graphicFrameChg chg="mod">
          <ac:chgData name="Stan Pereira" userId="396ce2b3d5da47b8" providerId="Windows Live" clId="Web-{3E4A65A2-DC77-4FBA-B093-8AE0B9CCDADA}" dt="2023-11-15T14:59:30.694" v="375" actId="14100"/>
          <ac:graphicFrameMkLst>
            <pc:docMk/>
            <pc:sldMk cId="4206092235" sldId="263"/>
            <ac:graphicFrameMk id="5" creationId="{00000000-0000-0000-0000-000000000000}"/>
          </ac:graphicFrameMkLst>
        </pc:graphicFrameChg>
        <pc:graphicFrameChg chg="mod modGraphic">
          <ac:chgData name="Stan Pereira" userId="396ce2b3d5da47b8" providerId="Windows Live" clId="Web-{3E4A65A2-DC77-4FBA-B093-8AE0B9CCDADA}" dt="2023-11-15T15:00:31.711" v="381" actId="20577"/>
          <ac:graphicFrameMkLst>
            <pc:docMk/>
            <pc:sldMk cId="4206092235" sldId="263"/>
            <ac:graphicFrameMk id="53" creationId="{740B3392-12FB-31B8-E421-A0D85DFB1109}"/>
          </ac:graphicFrameMkLst>
        </pc:graphicFrameChg>
      </pc:sldChg>
      <pc:sldChg chg="modSp">
        <pc:chgData name="Stan Pereira" userId="396ce2b3d5da47b8" providerId="Windows Live" clId="Web-{3E4A65A2-DC77-4FBA-B093-8AE0B9CCDADA}" dt="2023-11-15T14:57:40.363" v="368"/>
        <pc:sldMkLst>
          <pc:docMk/>
          <pc:sldMk cId="1211756238" sldId="264"/>
        </pc:sldMkLst>
        <pc:spChg chg="mod">
          <ac:chgData name="Stan Pereira" userId="396ce2b3d5da47b8" providerId="Windows Live" clId="Web-{3E4A65A2-DC77-4FBA-B093-8AE0B9CCDADA}" dt="2023-11-15T14:57:40.363" v="368"/>
          <ac:spMkLst>
            <pc:docMk/>
            <pc:sldMk cId="1211756238" sldId="264"/>
            <ac:spMk id="4" creationId="{BCF1DBD9-370A-B46F-A5F8-256FC14565D4}"/>
          </ac:spMkLst>
        </pc:spChg>
      </pc:sldChg>
      <pc:sldChg chg="modSp">
        <pc:chgData name="Stan Pereira" userId="396ce2b3d5da47b8" providerId="Windows Live" clId="Web-{3E4A65A2-DC77-4FBA-B093-8AE0B9CCDADA}" dt="2023-11-15T14:58:55.100" v="373"/>
        <pc:sldMkLst>
          <pc:docMk/>
          <pc:sldMk cId="3778998672" sldId="291"/>
        </pc:sldMkLst>
        <pc:spChg chg="mod">
          <ac:chgData name="Stan Pereira" userId="396ce2b3d5da47b8" providerId="Windows Live" clId="Web-{3E4A65A2-DC77-4FBA-B093-8AE0B9CCDADA}" dt="2023-11-15T14:58:55.100" v="373"/>
          <ac:spMkLst>
            <pc:docMk/>
            <pc:sldMk cId="3778998672" sldId="291"/>
            <ac:spMk id="4" creationId="{00000000-0000-0000-0000-000000000000}"/>
          </ac:spMkLst>
        </pc:spChg>
        <pc:picChg chg="mod">
          <ac:chgData name="Stan Pereira" userId="396ce2b3d5da47b8" providerId="Windows Live" clId="Web-{3E4A65A2-DC77-4FBA-B093-8AE0B9CCDADA}" dt="2023-11-15T14:51:00.870" v="340" actId="14100"/>
          <ac:picMkLst>
            <pc:docMk/>
            <pc:sldMk cId="3778998672" sldId="291"/>
            <ac:picMk id="8" creationId="{F626B57D-43BB-3487-A341-B565500A6C87}"/>
          </ac:picMkLst>
        </pc:picChg>
      </pc:sldChg>
      <pc:sldChg chg="modSp">
        <pc:chgData name="Stan Pereira" userId="396ce2b3d5da47b8" providerId="Windows Live" clId="Web-{3E4A65A2-DC77-4FBA-B093-8AE0B9CCDADA}" dt="2023-11-15T14:51:46.731" v="344"/>
        <pc:sldMkLst>
          <pc:docMk/>
          <pc:sldMk cId="2285388261" sldId="296"/>
        </pc:sldMkLst>
        <pc:spChg chg="mod">
          <ac:chgData name="Stan Pereira" userId="396ce2b3d5da47b8" providerId="Windows Live" clId="Web-{3E4A65A2-DC77-4FBA-B093-8AE0B9CCDADA}" dt="2023-11-15T14:51:46.731" v="344"/>
          <ac:spMkLst>
            <pc:docMk/>
            <pc:sldMk cId="2285388261" sldId="296"/>
            <ac:spMk id="2" creationId="{00000000-0000-0000-0000-000000000000}"/>
          </ac:spMkLst>
        </pc:spChg>
        <pc:spChg chg="mod">
          <ac:chgData name="Stan Pereira" userId="396ce2b3d5da47b8" providerId="Windows Live" clId="Web-{3E4A65A2-DC77-4FBA-B093-8AE0B9CCDADA}" dt="2023-11-15T13:23:13.680" v="120" actId="20577"/>
          <ac:spMkLst>
            <pc:docMk/>
            <pc:sldMk cId="2285388261" sldId="296"/>
            <ac:spMk id="4" creationId="{00000000-0000-0000-0000-000000000000}"/>
          </ac:spMkLst>
        </pc:spChg>
      </pc:sldChg>
      <pc:sldChg chg="modSp">
        <pc:chgData name="Stan Pereira" userId="396ce2b3d5da47b8" providerId="Windows Live" clId="Web-{3E4A65A2-DC77-4FBA-B093-8AE0B9CCDADA}" dt="2023-11-15T14:59:04.240" v="374"/>
        <pc:sldMkLst>
          <pc:docMk/>
          <pc:sldMk cId="791520197" sldId="297"/>
        </pc:sldMkLst>
        <pc:spChg chg="mod">
          <ac:chgData name="Stan Pereira" userId="396ce2b3d5da47b8" providerId="Windows Live" clId="Web-{3E4A65A2-DC77-4FBA-B093-8AE0B9CCDADA}" dt="2023-11-15T14:59:04.240" v="374"/>
          <ac:spMkLst>
            <pc:docMk/>
            <pc:sldMk cId="791520197" sldId="297"/>
            <ac:spMk id="2" creationId="{00000000-0000-0000-0000-000000000000}"/>
          </ac:spMkLst>
        </pc:spChg>
        <pc:spChg chg="mod">
          <ac:chgData name="Stan Pereira" userId="396ce2b3d5da47b8" providerId="Windows Live" clId="Web-{3E4A65A2-DC77-4FBA-B093-8AE0B9CCDADA}" dt="2023-11-15T14:49:01.758" v="330"/>
          <ac:spMkLst>
            <pc:docMk/>
            <pc:sldMk cId="791520197" sldId="297"/>
            <ac:spMk id="4" creationId="{00000000-0000-0000-0000-000000000000}"/>
          </ac:spMkLst>
        </pc:spChg>
      </pc:sldChg>
      <pc:sldChg chg="modSp">
        <pc:chgData name="Stan Pereira" userId="396ce2b3d5da47b8" providerId="Windows Live" clId="Web-{3E4A65A2-DC77-4FBA-B093-8AE0B9CCDADA}" dt="2023-11-15T15:05:39.062" v="412" actId="1076"/>
        <pc:sldMkLst>
          <pc:docMk/>
          <pc:sldMk cId="2556088771" sldId="298"/>
        </pc:sldMkLst>
        <pc:spChg chg="mod">
          <ac:chgData name="Stan Pereira" userId="396ce2b3d5da47b8" providerId="Windows Live" clId="Web-{3E4A65A2-DC77-4FBA-B093-8AE0B9CCDADA}" dt="2023-11-15T15:01:13.337" v="387"/>
          <ac:spMkLst>
            <pc:docMk/>
            <pc:sldMk cId="2556088771" sldId="298"/>
            <ac:spMk id="2" creationId="{291FDD17-3F69-C4BD-C385-772B0DCE10E2}"/>
          </ac:spMkLst>
        </pc:spChg>
        <pc:spChg chg="mod">
          <ac:chgData name="Stan Pereira" userId="396ce2b3d5da47b8" providerId="Windows Live" clId="Web-{3E4A65A2-DC77-4FBA-B093-8AE0B9CCDADA}" dt="2023-11-15T15:05:39.062" v="412" actId="1076"/>
          <ac:spMkLst>
            <pc:docMk/>
            <pc:sldMk cId="2556088771" sldId="298"/>
            <ac:spMk id="4" creationId="{0DB6BDF4-8F15-D961-2585-7501CD9D1F2E}"/>
          </ac:spMkLst>
        </pc:spChg>
      </pc:sldChg>
      <pc:sldChg chg="modSp">
        <pc:chgData name="Stan Pereira" userId="396ce2b3d5da47b8" providerId="Windows Live" clId="Web-{3E4A65A2-DC77-4FBA-B093-8AE0B9CCDADA}" dt="2023-11-15T14:57:02.816" v="365" actId="14100"/>
        <pc:sldMkLst>
          <pc:docMk/>
          <pc:sldMk cId="3538449404" sldId="300"/>
        </pc:sldMkLst>
        <pc:spChg chg="mod">
          <ac:chgData name="Stan Pereira" userId="396ce2b3d5da47b8" providerId="Windows Live" clId="Web-{3E4A65A2-DC77-4FBA-B093-8AE0B9CCDADA}" dt="2023-11-15T14:57:02.816" v="365" actId="14100"/>
          <ac:spMkLst>
            <pc:docMk/>
            <pc:sldMk cId="3538449404" sldId="300"/>
            <ac:spMk id="4" creationId="{BCF1DBD9-370A-B46F-A5F8-256FC14565D4}"/>
          </ac:spMkLst>
        </pc:spChg>
      </pc:sldChg>
      <pc:sldChg chg="modSp">
        <pc:chgData name="Stan Pereira" userId="396ce2b3d5da47b8" providerId="Windows Live" clId="Web-{3E4A65A2-DC77-4FBA-B093-8AE0B9CCDADA}" dt="2023-11-15T14:56:35.846" v="362"/>
        <pc:sldMkLst>
          <pc:docMk/>
          <pc:sldMk cId="1263968714" sldId="301"/>
        </pc:sldMkLst>
        <pc:spChg chg="mod">
          <ac:chgData name="Stan Pereira" userId="396ce2b3d5da47b8" providerId="Windows Live" clId="Web-{3E4A65A2-DC77-4FBA-B093-8AE0B9CCDADA}" dt="2023-11-15T14:56:35.846" v="362"/>
          <ac:spMkLst>
            <pc:docMk/>
            <pc:sldMk cId="1263968714" sldId="301"/>
            <ac:spMk id="4" creationId="{BCF1DBD9-370A-B46F-A5F8-256FC14565D4}"/>
          </ac:spMkLst>
        </pc:spChg>
      </pc:sldChg>
      <pc:sldChg chg="modSp">
        <pc:chgData name="Stan Pereira" userId="396ce2b3d5da47b8" providerId="Windows Live" clId="Web-{3E4A65A2-DC77-4FBA-B093-8AE0B9CCDADA}" dt="2023-11-15T14:53:15.029" v="350"/>
        <pc:sldMkLst>
          <pc:docMk/>
          <pc:sldMk cId="3068588452" sldId="303"/>
        </pc:sldMkLst>
        <pc:spChg chg="mod">
          <ac:chgData name="Stan Pereira" userId="396ce2b3d5da47b8" providerId="Windows Live" clId="Web-{3E4A65A2-DC77-4FBA-B093-8AE0B9CCDADA}" dt="2023-11-15T14:53:15.029" v="350"/>
          <ac:spMkLst>
            <pc:docMk/>
            <pc:sldMk cId="3068588452" sldId="303"/>
            <ac:spMk id="4" creationId="{BCF1DBD9-370A-B46F-A5F8-256FC14565D4}"/>
          </ac:spMkLst>
        </pc:spChg>
      </pc:sldChg>
      <pc:sldChg chg="modSp">
        <pc:chgData name="Stan Pereira" userId="396ce2b3d5da47b8" providerId="Windows Live" clId="Web-{3E4A65A2-DC77-4FBA-B093-8AE0B9CCDADA}" dt="2023-11-15T14:54:21.625" v="353"/>
        <pc:sldMkLst>
          <pc:docMk/>
          <pc:sldMk cId="713054253" sldId="304"/>
        </pc:sldMkLst>
        <pc:spChg chg="mod">
          <ac:chgData name="Stan Pereira" userId="396ce2b3d5da47b8" providerId="Windows Live" clId="Web-{3E4A65A2-DC77-4FBA-B093-8AE0B9CCDADA}" dt="2023-11-15T14:54:21.625" v="353"/>
          <ac:spMkLst>
            <pc:docMk/>
            <pc:sldMk cId="713054253" sldId="304"/>
            <ac:spMk id="4" creationId="{BCF1DBD9-370A-B46F-A5F8-256FC14565D4}"/>
          </ac:spMkLst>
        </pc:spChg>
      </pc:sldChg>
    </pc:docChg>
  </pc:docChgLst>
  <pc:docChgLst>
    <pc:chgData name="Stan Pereira" userId="396ce2b3d5da47b8" providerId="Windows Live" clId="Web-{8D1598D3-BFDD-42A2-B945-FEB653248366}"/>
    <pc:docChg chg="addSld delSld modSld">
      <pc:chgData name="Stan Pereira" userId="396ce2b3d5da47b8" providerId="Windows Live" clId="Web-{8D1598D3-BFDD-42A2-B945-FEB653248366}" dt="2023-10-22T20:32:10.490" v="403" actId="14100"/>
      <pc:docMkLst>
        <pc:docMk/>
      </pc:docMkLst>
      <pc:sldChg chg="addSp delSp modSp">
        <pc:chgData name="Stan Pereira" userId="396ce2b3d5da47b8" providerId="Windows Live" clId="Web-{8D1598D3-BFDD-42A2-B945-FEB653248366}" dt="2023-10-22T20:13:24.543" v="237" actId="14100"/>
        <pc:sldMkLst>
          <pc:docMk/>
          <pc:sldMk cId="1211756238" sldId="264"/>
        </pc:sldMkLst>
        <pc:spChg chg="mod">
          <ac:chgData name="Stan Pereira" userId="396ce2b3d5da47b8" providerId="Windows Live" clId="Web-{8D1598D3-BFDD-42A2-B945-FEB653248366}" dt="2023-10-22T20:13:24.543" v="237" actId="14100"/>
          <ac:spMkLst>
            <pc:docMk/>
            <pc:sldMk cId="1211756238" sldId="264"/>
            <ac:spMk id="6" creationId="{1FB630EF-C5B3-809F-8110-3FDC1E0DD33A}"/>
          </ac:spMkLst>
        </pc:spChg>
        <pc:picChg chg="add del">
          <ac:chgData name="Stan Pereira" userId="396ce2b3d5da47b8" providerId="Windows Live" clId="Web-{8D1598D3-BFDD-42A2-B945-FEB653248366}" dt="2023-10-22T19:52:10.775" v="19"/>
          <ac:picMkLst>
            <pc:docMk/>
            <pc:sldMk cId="1211756238" sldId="264"/>
            <ac:picMk id="3" creationId="{A852B12D-CAC3-DE11-37CD-4E1EB1416822}"/>
          </ac:picMkLst>
        </pc:picChg>
        <pc:picChg chg="add del mod">
          <ac:chgData name="Stan Pereira" userId="396ce2b3d5da47b8" providerId="Windows Live" clId="Web-{8D1598D3-BFDD-42A2-B945-FEB653248366}" dt="2023-10-22T19:52:08.400" v="18"/>
          <ac:picMkLst>
            <pc:docMk/>
            <pc:sldMk cId="1211756238" sldId="264"/>
            <ac:picMk id="5" creationId="{4024960F-F006-CE1D-1C8A-21CD506F39BD}"/>
          </ac:picMkLst>
        </pc:picChg>
      </pc:sldChg>
      <pc:sldChg chg="addSp delSp modSp add replId">
        <pc:chgData name="Stan Pereira" userId="396ce2b3d5da47b8" providerId="Windows Live" clId="Web-{8D1598D3-BFDD-42A2-B945-FEB653248366}" dt="2023-10-22T20:25:04.380" v="326" actId="20577"/>
        <pc:sldMkLst>
          <pc:docMk/>
          <pc:sldMk cId="894468809" sldId="265"/>
        </pc:sldMkLst>
        <pc:spChg chg="mod">
          <ac:chgData name="Stan Pereira" userId="396ce2b3d5da47b8" providerId="Windows Live" clId="Web-{8D1598D3-BFDD-42A2-B945-FEB653248366}" dt="2023-10-22T19:49:11.238" v="4" actId="20577"/>
          <ac:spMkLst>
            <pc:docMk/>
            <pc:sldMk cId="894468809" sldId="265"/>
            <ac:spMk id="2" creationId="{F64227F1-4BBF-83C8-C351-7FA76CD98EDD}"/>
          </ac:spMkLst>
        </pc:spChg>
        <pc:spChg chg="mod">
          <ac:chgData name="Stan Pereira" userId="396ce2b3d5da47b8" providerId="Windows Live" clId="Web-{8D1598D3-BFDD-42A2-B945-FEB653248366}" dt="2023-10-22T20:15:07.202" v="253"/>
          <ac:spMkLst>
            <pc:docMk/>
            <pc:sldMk cId="894468809" sldId="265"/>
            <ac:spMk id="4" creationId="{BCF1DBD9-370A-B46F-A5F8-256FC14565D4}"/>
          </ac:spMkLst>
        </pc:spChg>
        <pc:spChg chg="mod">
          <ac:chgData name="Stan Pereira" userId="396ce2b3d5da47b8" providerId="Windows Live" clId="Web-{8D1598D3-BFDD-42A2-B945-FEB653248366}" dt="2023-10-22T20:25:04.380" v="326" actId="20577"/>
          <ac:spMkLst>
            <pc:docMk/>
            <pc:sldMk cId="894468809" sldId="265"/>
            <ac:spMk id="6" creationId="{1FB630EF-C5B3-809F-8110-3FDC1E0DD33A}"/>
          </ac:spMkLst>
        </pc:spChg>
        <pc:picChg chg="del">
          <ac:chgData name="Stan Pereira" userId="396ce2b3d5da47b8" providerId="Windows Live" clId="Web-{8D1598D3-BFDD-42A2-B945-FEB653248366}" dt="2023-10-22T19:52:31.542" v="21"/>
          <ac:picMkLst>
            <pc:docMk/>
            <pc:sldMk cId="894468809" sldId="265"/>
            <ac:picMk id="3" creationId="{A852B12D-CAC3-DE11-37CD-4E1EB1416822}"/>
          </ac:picMkLst>
        </pc:picChg>
        <pc:picChg chg="add mod">
          <ac:chgData name="Stan Pereira" userId="396ce2b3d5da47b8" providerId="Windows Live" clId="Web-{8D1598D3-BFDD-42A2-B945-FEB653248366}" dt="2023-10-22T20:14:09.747" v="242" actId="14100"/>
          <ac:picMkLst>
            <pc:docMk/>
            <pc:sldMk cId="894468809" sldId="265"/>
            <ac:picMk id="5" creationId="{52C9C21E-D94D-A066-833A-601061DCCF93}"/>
          </ac:picMkLst>
        </pc:picChg>
      </pc:sldChg>
      <pc:sldChg chg="modSp del">
        <pc:chgData name="Stan Pereira" userId="396ce2b3d5da47b8" providerId="Windows Live" clId="Web-{8D1598D3-BFDD-42A2-B945-FEB653248366}" dt="2023-10-22T19:48:50.738" v="1"/>
        <pc:sldMkLst>
          <pc:docMk/>
          <pc:sldMk cId="3059965864" sldId="265"/>
        </pc:sldMkLst>
        <pc:spChg chg="mod">
          <ac:chgData name="Stan Pereira" userId="396ce2b3d5da47b8" providerId="Windows Live" clId="Web-{8D1598D3-BFDD-42A2-B945-FEB653248366}" dt="2023-10-22T19:48:31.862" v="0" actId="20577"/>
          <ac:spMkLst>
            <pc:docMk/>
            <pc:sldMk cId="3059965864" sldId="265"/>
            <ac:spMk id="5" creationId="{15DB225D-5CEB-90A4-B1E5-EC55CD334153}"/>
          </ac:spMkLst>
        </pc:spChg>
      </pc:sldChg>
      <pc:sldChg chg="addSp delSp modSp add replId">
        <pc:chgData name="Stan Pereira" userId="396ce2b3d5da47b8" providerId="Windows Live" clId="Web-{8D1598D3-BFDD-42A2-B945-FEB653248366}" dt="2023-10-22T20:25:27.990" v="331" actId="20577"/>
        <pc:sldMkLst>
          <pc:docMk/>
          <pc:sldMk cId="1754438703" sldId="266"/>
        </pc:sldMkLst>
        <pc:spChg chg="mod">
          <ac:chgData name="Stan Pereira" userId="396ce2b3d5da47b8" providerId="Windows Live" clId="Web-{8D1598D3-BFDD-42A2-B945-FEB653248366}" dt="2023-10-22T19:54:24.092" v="29" actId="20577"/>
          <ac:spMkLst>
            <pc:docMk/>
            <pc:sldMk cId="1754438703" sldId="266"/>
            <ac:spMk id="2" creationId="{F64227F1-4BBF-83C8-C351-7FA76CD98EDD}"/>
          </ac:spMkLst>
        </pc:spChg>
        <pc:spChg chg="mod">
          <ac:chgData name="Stan Pereira" userId="396ce2b3d5da47b8" providerId="Windows Live" clId="Web-{8D1598D3-BFDD-42A2-B945-FEB653248366}" dt="2023-10-22T20:25:27.990" v="331" actId="20577"/>
          <ac:spMkLst>
            <pc:docMk/>
            <pc:sldMk cId="1754438703" sldId="266"/>
            <ac:spMk id="4" creationId="{BCF1DBD9-370A-B46F-A5F8-256FC14565D4}"/>
          </ac:spMkLst>
        </pc:spChg>
        <pc:spChg chg="mod">
          <ac:chgData name="Stan Pereira" userId="396ce2b3d5da47b8" providerId="Windows Live" clId="Web-{8D1598D3-BFDD-42A2-B945-FEB653248366}" dt="2023-10-22T20:22:06.733" v="307" actId="14100"/>
          <ac:spMkLst>
            <pc:docMk/>
            <pc:sldMk cId="1754438703" sldId="266"/>
            <ac:spMk id="6" creationId="{1FB630EF-C5B3-809F-8110-3FDC1E0DD33A}"/>
          </ac:spMkLst>
        </pc:spChg>
        <pc:picChg chg="add mod">
          <ac:chgData name="Stan Pereira" userId="396ce2b3d5da47b8" providerId="Windows Live" clId="Web-{8D1598D3-BFDD-42A2-B945-FEB653248366}" dt="2023-10-22T20:22:14.030" v="308" actId="1076"/>
          <ac:picMkLst>
            <pc:docMk/>
            <pc:sldMk cId="1754438703" sldId="266"/>
            <ac:picMk id="3" creationId="{7E8DE8F0-44B2-F0A8-BD45-217DA1959B05}"/>
          </ac:picMkLst>
        </pc:picChg>
        <pc:picChg chg="del">
          <ac:chgData name="Stan Pereira" userId="396ce2b3d5da47b8" providerId="Windows Live" clId="Web-{8D1598D3-BFDD-42A2-B945-FEB653248366}" dt="2023-10-22T19:54:26.436" v="30"/>
          <ac:picMkLst>
            <pc:docMk/>
            <pc:sldMk cId="1754438703" sldId="266"/>
            <ac:picMk id="5" creationId="{52C9C21E-D94D-A066-833A-601061DCCF93}"/>
          </ac:picMkLst>
        </pc:picChg>
      </pc:sldChg>
      <pc:sldChg chg="addSp delSp modSp add replId">
        <pc:chgData name="Stan Pereira" userId="396ce2b3d5da47b8" providerId="Windows Live" clId="Web-{8D1598D3-BFDD-42A2-B945-FEB653248366}" dt="2023-10-22T20:28:47.186" v="371" actId="20577"/>
        <pc:sldMkLst>
          <pc:docMk/>
          <pc:sldMk cId="2053266467" sldId="267"/>
        </pc:sldMkLst>
        <pc:spChg chg="mod">
          <ac:chgData name="Stan Pereira" userId="396ce2b3d5da47b8" providerId="Windows Live" clId="Web-{8D1598D3-BFDD-42A2-B945-FEB653248366}" dt="2023-10-22T19:58:26.436" v="52" actId="20577"/>
          <ac:spMkLst>
            <pc:docMk/>
            <pc:sldMk cId="2053266467" sldId="267"/>
            <ac:spMk id="2" creationId="{F64227F1-4BBF-83C8-C351-7FA76CD98EDD}"/>
          </ac:spMkLst>
        </pc:spChg>
        <pc:spChg chg="mod">
          <ac:chgData name="Stan Pereira" userId="396ce2b3d5da47b8" providerId="Windows Live" clId="Web-{8D1598D3-BFDD-42A2-B945-FEB653248366}" dt="2023-10-22T20:25:58.915" v="341"/>
          <ac:spMkLst>
            <pc:docMk/>
            <pc:sldMk cId="2053266467" sldId="267"/>
            <ac:spMk id="4" creationId="{BCF1DBD9-370A-B46F-A5F8-256FC14565D4}"/>
          </ac:spMkLst>
        </pc:spChg>
        <pc:spChg chg="mod">
          <ac:chgData name="Stan Pereira" userId="396ce2b3d5da47b8" providerId="Windows Live" clId="Web-{8D1598D3-BFDD-42A2-B945-FEB653248366}" dt="2023-10-22T20:23:48.486" v="320" actId="20577"/>
          <ac:spMkLst>
            <pc:docMk/>
            <pc:sldMk cId="2053266467" sldId="267"/>
            <ac:spMk id="6" creationId="{1FB630EF-C5B3-809F-8110-3FDC1E0DD33A}"/>
          </ac:spMkLst>
        </pc:spChg>
        <pc:spChg chg="add mod">
          <ac:chgData name="Stan Pereira" userId="396ce2b3d5da47b8" providerId="Windows Live" clId="Web-{8D1598D3-BFDD-42A2-B945-FEB653248366}" dt="2023-10-22T20:28:47.186" v="371" actId="20577"/>
          <ac:spMkLst>
            <pc:docMk/>
            <pc:sldMk cId="2053266467" sldId="267"/>
            <ac:spMk id="8" creationId="{822E6854-7D98-C52E-31C8-7F0FE6B4FFDD}"/>
          </ac:spMkLst>
        </pc:spChg>
        <pc:picChg chg="del">
          <ac:chgData name="Stan Pereira" userId="396ce2b3d5da47b8" providerId="Windows Live" clId="Web-{8D1598D3-BFDD-42A2-B945-FEB653248366}" dt="2023-10-22T19:59:17.250" v="60"/>
          <ac:picMkLst>
            <pc:docMk/>
            <pc:sldMk cId="2053266467" sldId="267"/>
            <ac:picMk id="3" creationId="{7E8DE8F0-44B2-F0A8-BD45-217DA1959B05}"/>
          </ac:picMkLst>
        </pc:picChg>
        <pc:picChg chg="add mod">
          <ac:chgData name="Stan Pereira" userId="396ce2b3d5da47b8" providerId="Windows Live" clId="Web-{8D1598D3-BFDD-42A2-B945-FEB653248366}" dt="2023-10-22T20:26:06.322" v="342" actId="14100"/>
          <ac:picMkLst>
            <pc:docMk/>
            <pc:sldMk cId="2053266467" sldId="267"/>
            <ac:picMk id="5" creationId="{DA71C25D-5B09-379D-2D6F-06BF9A905BB2}"/>
          </ac:picMkLst>
        </pc:picChg>
      </pc:sldChg>
      <pc:sldChg chg="delSp modSp add replId">
        <pc:chgData name="Stan Pereira" userId="396ce2b3d5da47b8" providerId="Windows Live" clId="Web-{8D1598D3-BFDD-42A2-B945-FEB653248366}" dt="2023-10-22T20:16:26.783" v="257" actId="20577"/>
        <pc:sldMkLst>
          <pc:docMk/>
          <pc:sldMk cId="3659955182" sldId="268"/>
        </pc:sldMkLst>
        <pc:spChg chg="mod">
          <ac:chgData name="Stan Pereira" userId="396ce2b3d5da47b8" providerId="Windows Live" clId="Web-{8D1598D3-BFDD-42A2-B945-FEB653248366}" dt="2023-10-22T20:16:26.783" v="257" actId="20577"/>
          <ac:spMkLst>
            <pc:docMk/>
            <pc:sldMk cId="3659955182" sldId="268"/>
            <ac:spMk id="4" creationId="{BCF1DBD9-370A-B46F-A5F8-256FC14565D4}"/>
          </ac:spMkLst>
        </pc:spChg>
        <pc:spChg chg="del">
          <ac:chgData name="Stan Pereira" userId="396ce2b3d5da47b8" providerId="Windows Live" clId="Web-{8D1598D3-BFDD-42A2-B945-FEB653248366}" dt="2023-10-22T20:07:34.766" v="140"/>
          <ac:spMkLst>
            <pc:docMk/>
            <pc:sldMk cId="3659955182" sldId="268"/>
            <ac:spMk id="6" creationId="{1FB630EF-C5B3-809F-8110-3FDC1E0DD33A}"/>
          </ac:spMkLst>
        </pc:spChg>
        <pc:picChg chg="del">
          <ac:chgData name="Stan Pereira" userId="396ce2b3d5da47b8" providerId="Windows Live" clId="Web-{8D1598D3-BFDD-42A2-B945-FEB653248366}" dt="2023-10-22T20:07:37.016" v="141"/>
          <ac:picMkLst>
            <pc:docMk/>
            <pc:sldMk cId="3659955182" sldId="268"/>
            <ac:picMk id="5" creationId="{52C9C21E-D94D-A066-833A-601061DCCF93}"/>
          </ac:picMkLst>
        </pc:picChg>
      </pc:sldChg>
      <pc:sldChg chg="addSp delSp modSp add replId">
        <pc:chgData name="Stan Pereira" userId="396ce2b3d5da47b8" providerId="Windows Live" clId="Web-{8D1598D3-BFDD-42A2-B945-FEB653248366}" dt="2023-10-22T20:32:10.490" v="403" actId="14100"/>
        <pc:sldMkLst>
          <pc:docMk/>
          <pc:sldMk cId="242708318" sldId="269"/>
        </pc:sldMkLst>
        <pc:spChg chg="mod">
          <ac:chgData name="Stan Pereira" userId="396ce2b3d5da47b8" providerId="Windows Live" clId="Web-{8D1598D3-BFDD-42A2-B945-FEB653248366}" dt="2023-10-22T20:29:49.063" v="375" actId="20577"/>
          <ac:spMkLst>
            <pc:docMk/>
            <pc:sldMk cId="242708318" sldId="269"/>
            <ac:spMk id="2" creationId="{F64227F1-4BBF-83C8-C351-7FA76CD98EDD}"/>
          </ac:spMkLst>
        </pc:spChg>
        <pc:spChg chg="mod">
          <ac:chgData name="Stan Pereira" userId="396ce2b3d5da47b8" providerId="Windows Live" clId="Web-{8D1598D3-BFDD-42A2-B945-FEB653248366}" dt="2023-10-22T20:30:29.690" v="389" actId="20577"/>
          <ac:spMkLst>
            <pc:docMk/>
            <pc:sldMk cId="242708318" sldId="269"/>
            <ac:spMk id="4" creationId="{BCF1DBD9-370A-B46F-A5F8-256FC14565D4}"/>
          </ac:spMkLst>
        </pc:spChg>
        <pc:spChg chg="mod">
          <ac:chgData name="Stan Pereira" userId="396ce2b3d5da47b8" providerId="Windows Live" clId="Web-{8D1598D3-BFDD-42A2-B945-FEB653248366}" dt="2023-10-22T20:30:18.095" v="383"/>
          <ac:spMkLst>
            <pc:docMk/>
            <pc:sldMk cId="242708318" sldId="269"/>
            <ac:spMk id="6" creationId="{1FB630EF-C5B3-809F-8110-3FDC1E0DD33A}"/>
          </ac:spMkLst>
        </pc:spChg>
        <pc:spChg chg="del">
          <ac:chgData name="Stan Pereira" userId="396ce2b3d5da47b8" providerId="Windows Live" clId="Web-{8D1598D3-BFDD-42A2-B945-FEB653248366}" dt="2023-10-22T20:29:52.579" v="377"/>
          <ac:spMkLst>
            <pc:docMk/>
            <pc:sldMk cId="242708318" sldId="269"/>
            <ac:spMk id="8" creationId="{822E6854-7D98-C52E-31C8-7F0FE6B4FFDD}"/>
          </ac:spMkLst>
        </pc:spChg>
        <pc:picChg chg="add mod">
          <ac:chgData name="Stan Pereira" userId="396ce2b3d5da47b8" providerId="Windows Live" clId="Web-{8D1598D3-BFDD-42A2-B945-FEB653248366}" dt="2023-10-22T20:32:10.490" v="403" actId="14100"/>
          <ac:picMkLst>
            <pc:docMk/>
            <pc:sldMk cId="242708318" sldId="269"/>
            <ac:picMk id="3" creationId="{88CF542F-98D7-E012-C808-B0B6FAC19C4D}"/>
          </ac:picMkLst>
        </pc:picChg>
        <pc:picChg chg="del">
          <ac:chgData name="Stan Pereira" userId="396ce2b3d5da47b8" providerId="Windows Live" clId="Web-{8D1598D3-BFDD-42A2-B945-FEB653248366}" dt="2023-10-22T20:29:50.063" v="376"/>
          <ac:picMkLst>
            <pc:docMk/>
            <pc:sldMk cId="242708318" sldId="269"/>
            <ac:picMk id="5" creationId="{DA71C25D-5B09-379D-2D6F-06BF9A905BB2}"/>
          </ac:picMkLst>
        </pc:picChg>
      </pc:sldChg>
    </pc:docChg>
  </pc:docChgLst>
  <pc:docChgLst>
    <pc:chgData name="Stan Pereira" userId="396ce2b3d5da47b8" providerId="Windows Live" clId="Web-{D275626E-C066-4512-8117-409731EDD1CD}"/>
    <pc:docChg chg="mod addSld delSld modSld addMainMaster delMainMaster modMainMaster setSldSz">
      <pc:chgData name="Stan Pereira" userId="396ce2b3d5da47b8" providerId="Windows Live" clId="Web-{D275626E-C066-4512-8117-409731EDD1CD}" dt="2023-11-15T11:55:24.305" v="1082" actId="14100"/>
      <pc:docMkLst>
        <pc:docMk/>
      </pc:docMkLst>
      <pc:sldChg chg="addSp delSp modSp mod setBg modClrScheme addAnim delDesignElem chgLayout">
        <pc:chgData name="Stan Pereira" userId="396ce2b3d5da47b8" providerId="Windows Live" clId="Web-{D275626E-C066-4512-8117-409731EDD1CD}" dt="2023-11-15T05:55:08.664" v="878"/>
        <pc:sldMkLst>
          <pc:docMk/>
          <pc:sldMk cId="109857222" sldId="256"/>
        </pc:sldMkLst>
        <pc:spChg chg="mod ord">
          <ac:chgData name="Stan Pereira" userId="396ce2b3d5da47b8" providerId="Windows Live" clId="Web-{D275626E-C066-4512-8117-409731EDD1CD}" dt="2023-11-15T05:55:08.664" v="878"/>
          <ac:spMkLst>
            <pc:docMk/>
            <pc:sldMk cId="109857222" sldId="256"/>
            <ac:spMk id="2" creationId="{00000000-0000-0000-0000-000000000000}"/>
          </ac:spMkLst>
        </pc:spChg>
        <pc:spChg chg="mod ord">
          <ac:chgData name="Stan Pereira" userId="396ce2b3d5da47b8" providerId="Windows Live" clId="Web-{D275626E-C066-4512-8117-409731EDD1CD}" dt="2023-11-15T05:20:07.661" v="152"/>
          <ac:spMkLst>
            <pc:docMk/>
            <pc:sldMk cId="109857222" sldId="256"/>
            <ac:spMk id="3" creationId="{00000000-0000-0000-0000-000000000000}"/>
          </ac:spMkLst>
        </pc:spChg>
        <pc:spChg chg="del">
          <ac:chgData name="Stan Pereira" userId="396ce2b3d5da47b8" providerId="Windows Live" clId="Web-{D275626E-C066-4512-8117-409731EDD1CD}" dt="2023-11-15T04:27:01.732" v="0"/>
          <ac:spMkLst>
            <pc:docMk/>
            <pc:sldMk cId="109857222" sldId="256"/>
            <ac:spMk id="45" creationId="{A3363022-C969-41E9-8EB2-E4C94908C1FA}"/>
          </ac:spMkLst>
        </pc:spChg>
        <pc:spChg chg="del">
          <ac:chgData name="Stan Pereira" userId="396ce2b3d5da47b8" providerId="Windows Live" clId="Web-{D275626E-C066-4512-8117-409731EDD1CD}" dt="2023-11-15T04:27:01.732" v="0"/>
          <ac:spMkLst>
            <pc:docMk/>
            <pc:sldMk cId="109857222" sldId="256"/>
            <ac:spMk id="47" creationId="{8D1AD6B3-BE88-4CEB-BA17-790657CC4729}"/>
          </ac:spMkLst>
        </pc:spChg>
        <pc:spChg chg="add del">
          <ac:chgData name="Stan Pereira" userId="396ce2b3d5da47b8" providerId="Windows Live" clId="Web-{D275626E-C066-4512-8117-409731EDD1CD}" dt="2023-11-15T05:17:23.120" v="140"/>
          <ac:spMkLst>
            <pc:docMk/>
            <pc:sldMk cId="109857222" sldId="256"/>
            <ac:spMk id="1028" creationId="{71B2258F-86CA-4D4D-8270-BC05FCDEBFB3}"/>
          </ac:spMkLst>
        </pc:spChg>
        <pc:spChg chg="add del">
          <ac:chgData name="Stan Pereira" userId="396ce2b3d5da47b8" providerId="Windows Live" clId="Web-{D275626E-C066-4512-8117-409731EDD1CD}" dt="2023-11-15T05:19:46.160" v="150"/>
          <ac:spMkLst>
            <pc:docMk/>
            <pc:sldMk cId="109857222" sldId="256"/>
            <ac:spMk id="1029" creationId="{9B37791B-B040-4694-BFDC-8DD132D86E8E}"/>
          </ac:spMkLst>
        </pc:spChg>
        <pc:spChg chg="add del">
          <ac:chgData name="Stan Pereira" userId="396ce2b3d5da47b8" providerId="Windows Live" clId="Web-{D275626E-C066-4512-8117-409731EDD1CD}" dt="2023-11-15T05:17:52.340" v="141"/>
          <ac:spMkLst>
            <pc:docMk/>
            <pc:sldMk cId="109857222" sldId="256"/>
            <ac:spMk id="1030" creationId="{65219498-D544-41AC-98FE-8F956EF66A62}"/>
          </ac:spMkLst>
        </pc:spChg>
        <pc:spChg chg="add del">
          <ac:chgData name="Stan Pereira" userId="396ce2b3d5da47b8" providerId="Windows Live" clId="Web-{D275626E-C066-4512-8117-409731EDD1CD}" dt="2023-11-15T04:28:08.690" v="1"/>
          <ac:spMkLst>
            <pc:docMk/>
            <pc:sldMk cId="109857222" sldId="256"/>
            <ac:spMk id="1031" creationId="{F12E7CC5-C78B-4EBD-9565-3FA00FAA6CF2}"/>
          </ac:spMkLst>
        </pc:spChg>
        <pc:spChg chg="add del">
          <ac:chgData name="Stan Pereira" userId="396ce2b3d5da47b8" providerId="Windows Live" clId="Web-{D275626E-C066-4512-8117-409731EDD1CD}" dt="2023-11-15T05:17:52.340" v="141"/>
          <ac:spMkLst>
            <pc:docMk/>
            <pc:sldMk cId="109857222" sldId="256"/>
            <ac:spMk id="1032" creationId="{F500DBFC-17A9-4E0A-AEE2-A49F9AEEF0FD}"/>
          </ac:spMkLst>
        </pc:spChg>
        <pc:spChg chg="add del">
          <ac:chgData name="Stan Pereira" userId="396ce2b3d5da47b8" providerId="Windows Live" clId="Web-{D275626E-C066-4512-8117-409731EDD1CD}" dt="2023-11-15T04:28:08.690" v="1"/>
          <ac:spMkLst>
            <pc:docMk/>
            <pc:sldMk cId="109857222" sldId="256"/>
            <ac:spMk id="1033" creationId="{3A4529A5-F675-429F-8044-01372BB13422}"/>
          </ac:spMkLst>
        </pc:spChg>
        <pc:spChg chg="add del">
          <ac:chgData name="Stan Pereira" userId="396ce2b3d5da47b8" providerId="Windows Live" clId="Web-{D275626E-C066-4512-8117-409731EDD1CD}" dt="2023-11-15T04:28:08.690" v="1"/>
          <ac:spMkLst>
            <pc:docMk/>
            <pc:sldMk cId="109857222" sldId="256"/>
            <ac:spMk id="1035" creationId="{63DAB858-5A0C-4AFF-AAC6-705EDF8DB733}"/>
          </ac:spMkLst>
        </pc:spChg>
        <pc:spChg chg="add del mod">
          <ac:chgData name="Stan Pereira" userId="396ce2b3d5da47b8" providerId="Windows Live" clId="Web-{D275626E-C066-4512-8117-409731EDD1CD}" dt="2023-11-15T05:13:19.120" v="128"/>
          <ac:spMkLst>
            <pc:docMk/>
            <pc:sldMk cId="109857222" sldId="256"/>
            <ac:spMk id="1040" creationId="{337940BB-FBC4-492E-BD92-3B7B914D0EAE}"/>
          </ac:spMkLst>
        </pc:spChg>
        <pc:spChg chg="add del mod">
          <ac:chgData name="Stan Pereira" userId="396ce2b3d5da47b8" providerId="Windows Live" clId="Web-{D275626E-C066-4512-8117-409731EDD1CD}" dt="2023-11-15T05:13:19.120" v="128"/>
          <ac:spMkLst>
            <pc:docMk/>
            <pc:sldMk cId="109857222" sldId="256"/>
            <ac:spMk id="1042" creationId="{3FCFB1DE-0B7E-48CC-BA90-B2AB0889F9D6}"/>
          </ac:spMkLst>
        </pc:spChg>
        <pc:spChg chg="add del">
          <ac:chgData name="Stan Pereira" userId="396ce2b3d5da47b8" providerId="Windows Live" clId="Web-{D275626E-C066-4512-8117-409731EDD1CD}" dt="2023-11-15T05:18:05.200" v="142"/>
          <ac:spMkLst>
            <pc:docMk/>
            <pc:sldMk cId="109857222" sldId="256"/>
            <ac:spMk id="1046" creationId="{9B37791B-B040-4694-BFDC-8DD132D86E8E}"/>
          </ac:spMkLst>
        </pc:spChg>
        <pc:spChg chg="add del">
          <ac:chgData name="Stan Pereira" userId="396ce2b3d5da47b8" providerId="Windows Live" clId="Web-{D275626E-C066-4512-8117-409731EDD1CD}" dt="2023-11-15T05:13:54.888" v="130"/>
          <ac:spMkLst>
            <pc:docMk/>
            <pc:sldMk cId="109857222" sldId="256"/>
            <ac:spMk id="1047" creationId="{9B37791B-B040-4694-BFDC-8DD132D86E8E}"/>
          </ac:spMkLst>
        </pc:spChg>
        <pc:grpChg chg="del">
          <ac:chgData name="Stan Pereira" userId="396ce2b3d5da47b8" providerId="Windows Live" clId="Web-{D275626E-C066-4512-8117-409731EDD1CD}" dt="2023-11-15T04:27:01.732" v="0"/>
          <ac:grpSpMkLst>
            <pc:docMk/>
            <pc:sldMk cId="109857222" sldId="256"/>
            <ac:grpSpMk id="49" creationId="{89D1390B-7E13-4B4F-9CB2-391063412E54}"/>
          </ac:grpSpMkLst>
        </pc:grpChg>
        <pc:grpChg chg="add del">
          <ac:chgData name="Stan Pereira" userId="396ce2b3d5da47b8" providerId="Windows Live" clId="Web-{D275626E-C066-4512-8117-409731EDD1CD}" dt="2023-11-15T05:17:52.340" v="141"/>
          <ac:grpSpMkLst>
            <pc:docMk/>
            <pc:sldMk cId="109857222" sldId="256"/>
            <ac:grpSpMk id="1037" creationId="{D74613BB-817C-4C4F-8A24-4936F2F064C0}"/>
          </ac:grpSpMkLst>
        </pc:grpChg>
        <pc:grpChg chg="add del">
          <ac:chgData name="Stan Pereira" userId="396ce2b3d5da47b8" providerId="Windows Live" clId="Web-{D275626E-C066-4512-8117-409731EDD1CD}" dt="2023-11-15T05:19:46.160" v="150"/>
          <ac:grpSpMkLst>
            <pc:docMk/>
            <pc:sldMk cId="109857222" sldId="256"/>
            <ac:grpSpMk id="1041" creationId="{4B2AE301-8298-47C2-81FA-781BA50D9933}"/>
          </ac:grpSpMkLst>
        </pc:grpChg>
        <pc:grpChg chg="add del">
          <ac:chgData name="Stan Pereira" userId="396ce2b3d5da47b8" providerId="Windows Live" clId="Web-{D275626E-C066-4512-8117-409731EDD1CD}" dt="2023-11-15T05:18:05.200" v="142"/>
          <ac:grpSpMkLst>
            <pc:docMk/>
            <pc:sldMk cId="109857222" sldId="256"/>
            <ac:grpSpMk id="1048" creationId="{4B2AE301-8298-47C2-81FA-781BA50D9933}"/>
          </ac:grpSpMkLst>
        </pc:grpChg>
        <pc:grpChg chg="add del">
          <ac:chgData name="Stan Pereira" userId="396ce2b3d5da47b8" providerId="Windows Live" clId="Web-{D275626E-C066-4512-8117-409731EDD1CD}" dt="2023-11-15T05:13:54.888" v="130"/>
          <ac:grpSpMkLst>
            <pc:docMk/>
            <pc:sldMk cId="109857222" sldId="256"/>
            <ac:grpSpMk id="1049" creationId="{0DBA5192-D1D6-4385-9B20-7991E99218E9}"/>
          </ac:grpSpMkLst>
        </pc:grpChg>
        <pc:picChg chg="mod ord">
          <ac:chgData name="Stan Pereira" userId="396ce2b3d5da47b8" providerId="Windows Live" clId="Web-{D275626E-C066-4512-8117-409731EDD1CD}" dt="2023-11-15T05:17:52.340" v="141"/>
          <ac:picMkLst>
            <pc:docMk/>
            <pc:sldMk cId="109857222" sldId="256"/>
            <ac:picMk id="1026" creationId="{00000000-0000-0000-0000-000000000000}"/>
          </ac:picMkLst>
        </pc:picChg>
      </pc:sldChg>
      <pc:sldChg chg="addSp delSp modSp mod setBg modClrScheme setClrOvrMap delDesignElem chgLayout">
        <pc:chgData name="Stan Pereira" userId="396ce2b3d5da47b8" providerId="Windows Live" clId="Web-{D275626E-C066-4512-8117-409731EDD1CD}" dt="2023-11-15T05:55:22.649" v="879"/>
        <pc:sldMkLst>
          <pc:docMk/>
          <pc:sldMk cId="389312079" sldId="257"/>
        </pc:sldMkLst>
        <pc:spChg chg="mod ord">
          <ac:chgData name="Stan Pereira" userId="396ce2b3d5da47b8" providerId="Windows Live" clId="Web-{D275626E-C066-4512-8117-409731EDD1CD}" dt="2023-11-15T05:55:22.649" v="879"/>
          <ac:spMkLst>
            <pc:docMk/>
            <pc:sldMk cId="389312079" sldId="257"/>
            <ac:spMk id="2" creationId="{8F5FFA51-886D-5FAF-E6CC-7680F3BA85CF}"/>
          </ac:spMkLst>
        </pc:spChg>
        <pc:spChg chg="add del mod">
          <ac:chgData name="Stan Pereira" userId="396ce2b3d5da47b8" providerId="Windows Live" clId="Web-{D275626E-C066-4512-8117-409731EDD1CD}" dt="2023-11-15T05:13:39.169" v="129"/>
          <ac:spMkLst>
            <pc:docMk/>
            <pc:sldMk cId="389312079" sldId="257"/>
            <ac:spMk id="8" creationId="{DCC231C8-C761-4B31-9B1C-C6D19248C6B3}"/>
          </ac:spMkLst>
        </pc:spChg>
        <pc:spChg chg="add del">
          <ac:chgData name="Stan Pereira" userId="396ce2b3d5da47b8" providerId="Windows Live" clId="Web-{D275626E-C066-4512-8117-409731EDD1CD}" dt="2023-11-15T05:13:54.888" v="130"/>
          <ac:spMkLst>
            <pc:docMk/>
            <pc:sldMk cId="389312079" sldId="257"/>
            <ac:spMk id="13" creationId="{A3EFF7B1-6CB7-47D1-AD37-B870CA2B2151}"/>
          </ac:spMkLst>
        </pc:spChg>
        <pc:spChg chg="add del">
          <ac:chgData name="Stan Pereira" userId="396ce2b3d5da47b8" providerId="Windows Live" clId="Web-{D275626E-C066-4512-8117-409731EDD1CD}" dt="2023-11-15T05:13:54.888" v="130"/>
          <ac:spMkLst>
            <pc:docMk/>
            <pc:sldMk cId="389312079" sldId="257"/>
            <ac:spMk id="15" creationId="{7FA2962B-21B6-4689-A95D-A8FF6ADE47F1}"/>
          </ac:spMkLst>
        </pc:spChg>
        <pc:spChg chg="add del">
          <ac:chgData name="Stan Pereira" userId="396ce2b3d5da47b8" providerId="Windows Live" clId="Web-{D275626E-C066-4512-8117-409731EDD1CD}" dt="2023-11-15T05:19:29.409" v="149"/>
          <ac:spMkLst>
            <pc:docMk/>
            <pc:sldMk cId="389312079" sldId="257"/>
            <ac:spMk id="19" creationId="{A3EFF7B1-6CB7-47D1-AD37-B870CA2B2151}"/>
          </ac:spMkLst>
        </pc:spChg>
        <pc:spChg chg="add del">
          <ac:chgData name="Stan Pereira" userId="396ce2b3d5da47b8" providerId="Windows Live" clId="Web-{D275626E-C066-4512-8117-409731EDD1CD}" dt="2023-11-15T05:19:29.409" v="149"/>
          <ac:spMkLst>
            <pc:docMk/>
            <pc:sldMk cId="389312079" sldId="257"/>
            <ac:spMk id="27" creationId="{7FA2962B-21B6-4689-A95D-A8FF6ADE47F1}"/>
          </ac:spMkLst>
        </pc:spChg>
        <pc:spChg chg="add del">
          <ac:chgData name="Stan Pereira" userId="396ce2b3d5da47b8" providerId="Windows Live" clId="Web-{D275626E-C066-4512-8117-409731EDD1CD}" dt="2023-11-15T05:19:29.409" v="149"/>
          <ac:spMkLst>
            <pc:docMk/>
            <pc:sldMk cId="389312079" sldId="257"/>
            <ac:spMk id="28" creationId="{A00D2CE1-35C1-46E6-BD59-CEE668BD90F4}"/>
          </ac:spMkLst>
        </pc:spChg>
        <pc:spChg chg="add del">
          <ac:chgData name="Stan Pereira" userId="396ce2b3d5da47b8" providerId="Windows Live" clId="Web-{D275626E-C066-4512-8117-409731EDD1CD}" dt="2023-11-15T05:13:54.888" v="130"/>
          <ac:spMkLst>
            <pc:docMk/>
            <pc:sldMk cId="389312079" sldId="257"/>
            <ac:spMk id="31" creationId="{A00D2CE1-35C1-46E6-BD59-CEE668BD90F4}"/>
          </ac:spMkLst>
        </pc:spChg>
        <pc:spChg chg="add del">
          <ac:chgData name="Stan Pereira" userId="396ce2b3d5da47b8" providerId="Windows Live" clId="Web-{D275626E-C066-4512-8117-409731EDD1CD}" dt="2023-11-15T05:19:29.409" v="149"/>
          <ac:spMkLst>
            <pc:docMk/>
            <pc:sldMk cId="389312079" sldId="257"/>
            <ac:spMk id="36" creationId="{E18403B7-F2C7-4C07-8522-21C31910902C}"/>
          </ac:spMkLst>
        </pc:spChg>
        <pc:spChg chg="add del">
          <ac:chgData name="Stan Pereira" userId="396ce2b3d5da47b8" providerId="Windows Live" clId="Web-{D275626E-C066-4512-8117-409731EDD1CD}" dt="2023-11-15T05:13:54.888" v="130"/>
          <ac:spMkLst>
            <pc:docMk/>
            <pc:sldMk cId="389312079" sldId="257"/>
            <ac:spMk id="39" creationId="{E18403B7-F2C7-4C07-8522-21C31910902C}"/>
          </ac:spMkLst>
        </pc:spChg>
        <pc:grpChg chg="add del">
          <ac:chgData name="Stan Pereira" userId="396ce2b3d5da47b8" providerId="Windows Live" clId="Web-{D275626E-C066-4512-8117-409731EDD1CD}" dt="2023-11-15T05:13:54.888" v="130"/>
          <ac:grpSpMkLst>
            <pc:docMk/>
            <pc:sldMk cId="389312079" sldId="257"/>
            <ac:grpSpMk id="14" creationId="{A745280D-ED36-41FE-8EB1-CE597C99CFE8}"/>
          </ac:grpSpMkLst>
        </pc:grpChg>
        <pc:grpChg chg="add del">
          <ac:chgData name="Stan Pereira" userId="396ce2b3d5da47b8" providerId="Windows Live" clId="Web-{D275626E-C066-4512-8117-409731EDD1CD}" dt="2023-11-15T05:19:29.409" v="149"/>
          <ac:grpSpMkLst>
            <pc:docMk/>
            <pc:sldMk cId="389312079" sldId="257"/>
            <ac:grpSpMk id="20" creationId="{80E95A5C-1E97-41C3-9DEC-245FF6DEBF1F}"/>
          </ac:grpSpMkLst>
        </pc:grpChg>
        <pc:grpChg chg="add del">
          <ac:chgData name="Stan Pereira" userId="396ce2b3d5da47b8" providerId="Windows Live" clId="Web-{D275626E-C066-4512-8117-409731EDD1CD}" dt="2023-11-15T05:13:54.888" v="130"/>
          <ac:grpSpMkLst>
            <pc:docMk/>
            <pc:sldMk cId="389312079" sldId="257"/>
            <ac:grpSpMk id="23" creationId="{80E95A5C-1E97-41C3-9DEC-245FF6DEBF1F}"/>
          </ac:grpSpMkLst>
        </pc:grpChg>
        <pc:grpChg chg="add del">
          <ac:chgData name="Stan Pereira" userId="396ce2b3d5da47b8" providerId="Windows Live" clId="Web-{D275626E-C066-4512-8117-409731EDD1CD}" dt="2023-11-15T05:19:29.409" v="149"/>
          <ac:grpSpMkLst>
            <pc:docMk/>
            <pc:sldMk cId="389312079" sldId="257"/>
            <ac:grpSpMk id="29" creationId="{A745280D-ED36-41FE-8EB1-CE597C99CFE8}"/>
          </ac:grpSpMkLst>
        </pc:grpChg>
        <pc:grpChg chg="add del">
          <ac:chgData name="Stan Pereira" userId="396ce2b3d5da47b8" providerId="Windows Live" clId="Web-{D275626E-C066-4512-8117-409731EDD1CD}" dt="2023-11-15T05:19:29.409" v="149"/>
          <ac:grpSpMkLst>
            <pc:docMk/>
            <pc:sldMk cId="389312079" sldId="257"/>
            <ac:grpSpMk id="30" creationId="{A58DCE86-9AE1-46D1-96D6-04B8B3EDF6FA}"/>
          </ac:grpSpMkLst>
        </pc:grpChg>
        <pc:grpChg chg="add del">
          <ac:chgData name="Stan Pereira" userId="396ce2b3d5da47b8" providerId="Windows Live" clId="Web-{D275626E-C066-4512-8117-409731EDD1CD}" dt="2023-11-15T05:13:54.888" v="130"/>
          <ac:grpSpMkLst>
            <pc:docMk/>
            <pc:sldMk cId="389312079" sldId="257"/>
            <ac:grpSpMk id="33" creationId="{A58DCE86-9AE1-46D1-96D6-04B8B3EDF6FA}"/>
          </ac:grpSpMkLst>
        </pc:grpChg>
        <pc:grpChg chg="add del">
          <ac:chgData name="Stan Pereira" userId="396ce2b3d5da47b8" providerId="Windows Live" clId="Web-{D275626E-C066-4512-8117-409731EDD1CD}" dt="2023-11-15T05:19:29.409" v="149"/>
          <ac:grpSpMkLst>
            <pc:docMk/>
            <pc:sldMk cId="389312079" sldId="257"/>
            <ac:grpSpMk id="38" creationId="{23B58CC6-A99E-43AF-A467-256F19287FB8}"/>
          </ac:grpSpMkLst>
        </pc:grpChg>
        <pc:grpChg chg="add del">
          <ac:chgData name="Stan Pereira" userId="396ce2b3d5da47b8" providerId="Windows Live" clId="Web-{D275626E-C066-4512-8117-409731EDD1CD}" dt="2023-11-15T05:13:54.888" v="130"/>
          <ac:grpSpMkLst>
            <pc:docMk/>
            <pc:sldMk cId="389312079" sldId="257"/>
            <ac:grpSpMk id="41" creationId="{23B58CC6-A99E-43AF-A467-256F19287FB8}"/>
          </ac:grpSpMkLst>
        </pc:grpChg>
        <pc:graphicFrameChg chg="mod ord modGraphic">
          <ac:chgData name="Stan Pereira" userId="396ce2b3d5da47b8" providerId="Windows Live" clId="Web-{D275626E-C066-4512-8117-409731EDD1CD}" dt="2023-11-15T05:22:36.451" v="163"/>
          <ac:graphicFrameMkLst>
            <pc:docMk/>
            <pc:sldMk cId="389312079" sldId="257"/>
            <ac:graphicFrameMk id="5" creationId="{01DE1F6C-CBDB-2AF0-3ABD-988A1C5784ED}"/>
          </ac:graphicFrameMkLst>
        </pc:graphicFrameChg>
      </pc:sldChg>
      <pc:sldChg chg="modSp mod setBg modClrScheme chgLayout">
        <pc:chgData name="Stan Pereira" userId="396ce2b3d5da47b8" providerId="Windows Live" clId="Web-{D275626E-C066-4512-8117-409731EDD1CD}" dt="2023-11-15T05:56:11.215" v="880" actId="1076"/>
        <pc:sldMkLst>
          <pc:docMk/>
          <pc:sldMk cId="894400175" sldId="258"/>
        </pc:sldMkLst>
        <pc:spChg chg="mod ord">
          <ac:chgData name="Stan Pereira" userId="396ce2b3d5da47b8" providerId="Windows Live" clId="Web-{D275626E-C066-4512-8117-409731EDD1CD}" dt="2023-11-15T05:56:11.215" v="880" actId="1076"/>
          <ac:spMkLst>
            <pc:docMk/>
            <pc:sldMk cId="894400175" sldId="258"/>
            <ac:spMk id="2" creationId="{291FDD17-3F69-C4BD-C385-772B0DCE10E2}"/>
          </ac:spMkLst>
        </pc:spChg>
        <pc:spChg chg="mod">
          <ac:chgData name="Stan Pereira" userId="396ce2b3d5da47b8" providerId="Windows Live" clId="Web-{D275626E-C066-4512-8117-409731EDD1CD}" dt="2023-11-15T05:22:04.496" v="160"/>
          <ac:spMkLst>
            <pc:docMk/>
            <pc:sldMk cId="894400175" sldId="258"/>
            <ac:spMk id="4" creationId="{0DB6BDF4-8F15-D961-2585-7501CD9D1F2E}"/>
          </ac:spMkLst>
        </pc:spChg>
      </pc:sldChg>
      <pc:sldChg chg="modSp del">
        <pc:chgData name="Stan Pereira" userId="396ce2b3d5da47b8" providerId="Windows Live" clId="Web-{D275626E-C066-4512-8117-409731EDD1CD}" dt="2023-11-15T04:58:14.081" v="84"/>
        <pc:sldMkLst>
          <pc:docMk/>
          <pc:sldMk cId="1973658590" sldId="260"/>
        </pc:sldMkLst>
        <pc:graphicFrameChg chg="modGraphic">
          <ac:chgData name="Stan Pereira" userId="396ce2b3d5da47b8" providerId="Windows Live" clId="Web-{D275626E-C066-4512-8117-409731EDD1CD}" dt="2023-11-15T04:57:51.908" v="83"/>
          <ac:graphicFrameMkLst>
            <pc:docMk/>
            <pc:sldMk cId="1973658590" sldId="260"/>
            <ac:graphicFrameMk id="60" creationId="{7C60B523-3DD9-9CA8-68C7-8DB57AB8523B}"/>
          </ac:graphicFrameMkLst>
        </pc:graphicFrameChg>
      </pc:sldChg>
      <pc:sldChg chg="addSp delSp modSp mod modClrScheme delDesignElem chgLayout">
        <pc:chgData name="Stan Pereira" userId="396ce2b3d5da47b8" providerId="Windows Live" clId="Web-{D275626E-C066-4512-8117-409731EDD1CD}" dt="2023-11-15T05:23:10.750" v="165"/>
        <pc:sldMkLst>
          <pc:docMk/>
          <pc:sldMk cId="2380154305" sldId="261"/>
        </pc:sldMkLst>
        <pc:spChg chg="mod ord">
          <ac:chgData name="Stan Pereira" userId="396ce2b3d5da47b8" providerId="Windows Live" clId="Web-{D275626E-C066-4512-8117-409731EDD1CD}" dt="2023-11-15T05:20:07.661" v="152"/>
          <ac:spMkLst>
            <pc:docMk/>
            <pc:sldMk cId="2380154305" sldId="261"/>
            <ac:spMk id="2" creationId="{CCDE0298-ADA9-08A0-CFFA-AE07444A7E0E}"/>
          </ac:spMkLst>
        </pc:spChg>
        <pc:spChg chg="del mod">
          <ac:chgData name="Stan Pereira" userId="396ce2b3d5da47b8" providerId="Windows Live" clId="Web-{D275626E-C066-4512-8117-409731EDD1CD}" dt="2023-11-15T04:45:33.894" v="11"/>
          <ac:spMkLst>
            <pc:docMk/>
            <pc:sldMk cId="2380154305" sldId="261"/>
            <ac:spMk id="3" creationId="{12E50331-31BB-3703-8C24-A17B1366699C}"/>
          </ac:spMkLst>
        </pc:spChg>
        <pc:spChg chg="add del mod">
          <ac:chgData name="Stan Pereira" userId="396ce2b3d5da47b8" providerId="Windows Live" clId="Web-{D275626E-C066-4512-8117-409731EDD1CD}" dt="2023-11-15T05:13:54.888" v="130"/>
          <ac:spMkLst>
            <pc:docMk/>
            <pc:sldMk cId="2380154305" sldId="261"/>
            <ac:spMk id="8" creationId="{DCC231C8-C761-4B31-9B1C-C6D19248C6B3}"/>
          </ac:spMkLst>
        </pc:spChg>
        <pc:graphicFrameChg chg="add mod modGraphic">
          <ac:chgData name="Stan Pereira" userId="396ce2b3d5da47b8" providerId="Windows Live" clId="Web-{D275626E-C066-4512-8117-409731EDD1CD}" dt="2023-11-15T05:23:10.750" v="165"/>
          <ac:graphicFrameMkLst>
            <pc:docMk/>
            <pc:sldMk cId="2380154305" sldId="261"/>
            <ac:graphicFrameMk id="4" creationId="{06A010A6-22C0-62F8-6D69-C5F2604CA77A}"/>
          </ac:graphicFrameMkLst>
        </pc:graphicFrameChg>
      </pc:sldChg>
      <pc:sldChg chg="addSp delSp modSp mod modClrScheme chgLayout">
        <pc:chgData name="Stan Pereira" userId="396ce2b3d5da47b8" providerId="Windows Live" clId="Web-{D275626E-C066-4512-8117-409731EDD1CD}" dt="2023-11-15T05:54:45.584" v="877"/>
        <pc:sldMkLst>
          <pc:docMk/>
          <pc:sldMk cId="4206092235" sldId="263"/>
        </pc:sldMkLst>
        <pc:spChg chg="mod ord">
          <ac:chgData name="Stan Pereira" userId="396ce2b3d5da47b8" providerId="Windows Live" clId="Web-{D275626E-C066-4512-8117-409731EDD1CD}" dt="2023-11-15T05:54:45.584" v="877"/>
          <ac:spMkLst>
            <pc:docMk/>
            <pc:sldMk cId="4206092235" sldId="263"/>
            <ac:spMk id="2" creationId="{05AB8548-725D-6FF7-1D49-41C057C490C6}"/>
          </ac:spMkLst>
        </pc:spChg>
        <pc:graphicFrameChg chg="mod modGraphic">
          <ac:chgData name="Stan Pereira" userId="396ce2b3d5da47b8" providerId="Windows Live" clId="Web-{D275626E-C066-4512-8117-409731EDD1CD}" dt="2023-11-15T05:43:26.699" v="563"/>
          <ac:graphicFrameMkLst>
            <pc:docMk/>
            <pc:sldMk cId="4206092235" sldId="263"/>
            <ac:graphicFrameMk id="5" creationId="{00000000-0000-0000-0000-000000000000}"/>
          </ac:graphicFrameMkLst>
        </pc:graphicFrameChg>
        <pc:graphicFrameChg chg="del modGraphic">
          <ac:chgData name="Stan Pereira" userId="396ce2b3d5da47b8" providerId="Windows Live" clId="Web-{D275626E-C066-4512-8117-409731EDD1CD}" dt="2023-11-15T05:02:51.317" v="98"/>
          <ac:graphicFrameMkLst>
            <pc:docMk/>
            <pc:sldMk cId="4206092235" sldId="263"/>
            <ac:graphicFrameMk id="9" creationId="{00000000-0000-0000-0000-000000000000}"/>
          </ac:graphicFrameMkLst>
        </pc:graphicFrameChg>
        <pc:graphicFrameChg chg="add mod modGraphic">
          <ac:chgData name="Stan Pereira" userId="396ce2b3d5da47b8" providerId="Windows Live" clId="Web-{D275626E-C066-4512-8117-409731EDD1CD}" dt="2023-11-15T05:43:33.200" v="564"/>
          <ac:graphicFrameMkLst>
            <pc:docMk/>
            <pc:sldMk cId="4206092235" sldId="263"/>
            <ac:graphicFrameMk id="53" creationId="{740B3392-12FB-31B8-E421-A0D85DFB1109}"/>
          </ac:graphicFrameMkLst>
        </pc:graphicFrameChg>
      </pc:sldChg>
      <pc:sldChg chg="addSp delSp modSp mod modClrScheme chgLayout">
        <pc:chgData name="Stan Pereira" userId="396ce2b3d5da47b8" providerId="Windows Live" clId="Web-{D275626E-C066-4512-8117-409731EDD1CD}" dt="2023-11-15T05:54:19.630" v="876" actId="1076"/>
        <pc:sldMkLst>
          <pc:docMk/>
          <pc:sldMk cId="1211756238" sldId="264"/>
        </pc:sldMkLst>
        <pc:spChg chg="mod ord">
          <ac:chgData name="Stan Pereira" userId="396ce2b3d5da47b8" providerId="Windows Live" clId="Web-{D275626E-C066-4512-8117-409731EDD1CD}" dt="2023-11-15T05:54:19.630" v="876" actId="1076"/>
          <ac:spMkLst>
            <pc:docMk/>
            <pc:sldMk cId="1211756238" sldId="264"/>
            <ac:spMk id="4" creationId="{BCF1DBD9-370A-B46F-A5F8-256FC14565D4}"/>
          </ac:spMkLst>
        </pc:spChg>
        <pc:graphicFrameChg chg="add del mod modGraphic">
          <ac:chgData name="Stan Pereira" userId="396ce2b3d5da47b8" providerId="Windows Live" clId="Web-{D275626E-C066-4512-8117-409731EDD1CD}" dt="2023-11-15T05:46:18.757" v="840"/>
          <ac:graphicFrameMkLst>
            <pc:docMk/>
            <pc:sldMk cId="1211756238" sldId="264"/>
            <ac:graphicFrameMk id="3" creationId="{0491CA7A-449E-E842-8A21-D8230321980E}"/>
          </ac:graphicFrameMkLst>
        </pc:graphicFrameChg>
        <pc:graphicFrameChg chg="add mod">
          <ac:chgData name="Stan Pereira" userId="396ce2b3d5da47b8" providerId="Windows Live" clId="Web-{D275626E-C066-4512-8117-409731EDD1CD}" dt="2023-11-15T05:49:51.254" v="857" actId="14100"/>
          <ac:graphicFrameMkLst>
            <pc:docMk/>
            <pc:sldMk cId="1211756238" sldId="264"/>
            <ac:graphicFrameMk id="7" creationId="{36D65DE2-67F1-C587-D516-A6363E6A0ABC}"/>
          </ac:graphicFrameMkLst>
        </pc:graphicFrameChg>
        <pc:picChg chg="add mod">
          <ac:chgData name="Stan Pereira" userId="396ce2b3d5da47b8" providerId="Windows Live" clId="Web-{D275626E-C066-4512-8117-409731EDD1CD}" dt="2023-11-15T05:49:23.612" v="853" actId="14100"/>
          <ac:picMkLst>
            <pc:docMk/>
            <pc:sldMk cId="1211756238" sldId="264"/>
            <ac:picMk id="5" creationId="{2012D576-8B1B-040D-1FCF-530783E5B31D}"/>
          </ac:picMkLst>
        </pc:picChg>
        <pc:picChg chg="del">
          <ac:chgData name="Stan Pereira" userId="396ce2b3d5da47b8" providerId="Windows Live" clId="Web-{D275626E-C066-4512-8117-409731EDD1CD}" dt="2023-11-15T05:10:00.624" v="117"/>
          <ac:picMkLst>
            <pc:docMk/>
            <pc:sldMk cId="1211756238" sldId="264"/>
            <ac:picMk id="1029" creationId="{00000000-0000-0000-0000-000000000000}"/>
          </ac:picMkLst>
        </pc:picChg>
      </pc:sldChg>
      <pc:sldChg chg="delSp modSp mod modClrScheme delDesignElem chgLayout">
        <pc:chgData name="Stan Pereira" userId="396ce2b3d5da47b8" providerId="Windows Live" clId="Web-{D275626E-C066-4512-8117-409731EDD1CD}" dt="2023-11-15T05:44:06.749" v="565"/>
        <pc:sldMkLst>
          <pc:docMk/>
          <pc:sldMk cId="1229825253" sldId="274"/>
        </pc:sldMkLst>
        <pc:spChg chg="mod ord">
          <ac:chgData name="Stan Pereira" userId="396ce2b3d5da47b8" providerId="Windows Live" clId="Web-{D275626E-C066-4512-8117-409731EDD1CD}" dt="2023-11-15T05:44:06.749" v="565"/>
          <ac:spMkLst>
            <pc:docMk/>
            <pc:sldMk cId="1229825253" sldId="274"/>
            <ac:spMk id="4" creationId="{00000000-0000-0000-0000-000000000000}"/>
          </ac:spMkLst>
        </pc:spChg>
        <pc:spChg chg="del mod">
          <ac:chgData name="Stan Pereira" userId="396ce2b3d5da47b8" providerId="Windows Live" clId="Web-{D275626E-C066-4512-8117-409731EDD1CD}" dt="2023-11-15T05:13:54.888" v="130"/>
          <ac:spMkLst>
            <pc:docMk/>
            <pc:sldMk cId="1229825253" sldId="274"/>
            <ac:spMk id="9" creationId="{FFD48BC7-DC40-47DE-87EE-9F4B6ECB9ABB}"/>
          </ac:spMkLst>
        </pc:spChg>
        <pc:spChg chg="del mod">
          <ac:chgData name="Stan Pereira" userId="396ce2b3d5da47b8" providerId="Windows Live" clId="Web-{D275626E-C066-4512-8117-409731EDD1CD}" dt="2023-11-15T05:13:54.888" v="130"/>
          <ac:spMkLst>
            <pc:docMk/>
            <pc:sldMk cId="1229825253" sldId="274"/>
            <ac:spMk id="11" creationId="{E502BBC7-2C76-46F3-BC24-5985BC13DB88}"/>
          </ac:spMkLst>
        </pc:spChg>
        <pc:spChg chg="del mod">
          <ac:chgData name="Stan Pereira" userId="396ce2b3d5da47b8" providerId="Windows Live" clId="Web-{D275626E-C066-4512-8117-409731EDD1CD}" dt="2023-11-15T05:13:54.888" v="130"/>
          <ac:spMkLst>
            <pc:docMk/>
            <pc:sldMk cId="1229825253" sldId="274"/>
            <ac:spMk id="13" creationId="{C7F28D52-2A5F-4D23-81AE-7CB8B591C7AF}"/>
          </ac:spMkLst>
        </pc:spChg>
        <pc:spChg chg="del mod">
          <ac:chgData name="Stan Pereira" userId="396ce2b3d5da47b8" providerId="Windows Live" clId="Web-{D275626E-C066-4512-8117-409731EDD1CD}" dt="2023-11-15T05:13:54.888" v="130"/>
          <ac:spMkLst>
            <pc:docMk/>
            <pc:sldMk cId="1229825253" sldId="274"/>
            <ac:spMk id="15" creationId="{3629484E-3792-4B3D-89AD-7C8A1ED0E0D4}"/>
          </ac:spMkLst>
        </pc:spChg>
      </pc:sldChg>
      <pc:sldChg chg="delSp modSp mod modClrScheme delDesignElem chgLayout">
        <pc:chgData name="Stan Pereira" userId="396ce2b3d5da47b8" providerId="Windows Live" clId="Web-{D275626E-C066-4512-8117-409731EDD1CD}" dt="2023-11-15T05:20:07.661" v="152"/>
        <pc:sldMkLst>
          <pc:docMk/>
          <pc:sldMk cId="3778998672" sldId="291"/>
        </pc:sldMkLst>
        <pc:spChg chg="mod">
          <ac:chgData name="Stan Pereira" userId="396ce2b3d5da47b8" providerId="Windows Live" clId="Web-{D275626E-C066-4512-8117-409731EDD1CD}" dt="2023-11-15T05:12:11.585" v="124"/>
          <ac:spMkLst>
            <pc:docMk/>
            <pc:sldMk cId="3778998672" sldId="291"/>
            <ac:spMk id="4" creationId="{00000000-0000-0000-0000-000000000000}"/>
          </ac:spMkLst>
        </pc:spChg>
        <pc:spChg chg="del mod">
          <ac:chgData name="Stan Pereira" userId="396ce2b3d5da47b8" providerId="Windows Live" clId="Web-{D275626E-C066-4512-8117-409731EDD1CD}" dt="2023-11-15T05:13:54.888" v="130"/>
          <ac:spMkLst>
            <pc:docMk/>
            <pc:sldMk cId="3778998672" sldId="291"/>
            <ac:spMk id="11" creationId="{A3363022-C969-41E9-8EB2-E4C94908C1FA}"/>
          </ac:spMkLst>
        </pc:spChg>
        <pc:spChg chg="del mod">
          <ac:chgData name="Stan Pereira" userId="396ce2b3d5da47b8" providerId="Windows Live" clId="Web-{D275626E-C066-4512-8117-409731EDD1CD}" dt="2023-11-15T05:13:54.888" v="130"/>
          <ac:spMkLst>
            <pc:docMk/>
            <pc:sldMk cId="3778998672" sldId="291"/>
            <ac:spMk id="13" creationId="{8D1AD6B3-BE88-4CEB-BA17-790657CC4729}"/>
          </ac:spMkLst>
        </pc:spChg>
        <pc:spChg chg="mod">
          <ac:chgData name="Stan Pereira" userId="396ce2b3d5da47b8" providerId="Windows Live" clId="Web-{D275626E-C066-4512-8117-409731EDD1CD}" dt="2023-11-15T05:12:11.585" v="124"/>
          <ac:spMkLst>
            <pc:docMk/>
            <pc:sldMk cId="3778998672" sldId="291"/>
            <ac:spMk id="16" creationId="{9E720206-AA49-4786-A932-A2650DE09183}"/>
          </ac:spMkLst>
        </pc:spChg>
        <pc:spChg chg="mod">
          <ac:chgData name="Stan Pereira" userId="396ce2b3d5da47b8" providerId="Windows Live" clId="Web-{D275626E-C066-4512-8117-409731EDD1CD}" dt="2023-11-15T05:12:11.585" v="124"/>
          <ac:spMkLst>
            <pc:docMk/>
            <pc:sldMk cId="3778998672" sldId="291"/>
            <ac:spMk id="17" creationId="{C72F6EE6-EDE9-45A5-8F6D-02B9B7CB2C2F}"/>
          </ac:spMkLst>
        </pc:spChg>
        <pc:spChg chg="mod">
          <ac:chgData name="Stan Pereira" userId="396ce2b3d5da47b8" providerId="Windows Live" clId="Web-{D275626E-C066-4512-8117-409731EDD1CD}" dt="2023-11-15T05:12:11.585" v="124"/>
          <ac:spMkLst>
            <pc:docMk/>
            <pc:sldMk cId="3778998672" sldId="291"/>
            <ac:spMk id="18" creationId="{C093DC50-3BD7-46B1-A300-CD207E152FF4}"/>
          </ac:spMkLst>
        </pc:spChg>
        <pc:grpChg chg="del mod">
          <ac:chgData name="Stan Pereira" userId="396ce2b3d5da47b8" providerId="Windows Live" clId="Web-{D275626E-C066-4512-8117-409731EDD1CD}" dt="2023-11-15T05:13:54.888" v="130"/>
          <ac:grpSpMkLst>
            <pc:docMk/>
            <pc:sldMk cId="3778998672" sldId="291"/>
            <ac:grpSpMk id="15" creationId="{89D1390B-7E13-4B4F-9CB2-391063412E54}"/>
          </ac:grpSpMkLst>
        </pc:grpChg>
        <pc:picChg chg="mod">
          <ac:chgData name="Stan Pereira" userId="396ce2b3d5da47b8" providerId="Windows Live" clId="Web-{D275626E-C066-4512-8117-409731EDD1CD}" dt="2023-11-15T05:12:11.585" v="124"/>
          <ac:picMkLst>
            <pc:docMk/>
            <pc:sldMk cId="3778998672" sldId="291"/>
            <ac:picMk id="8" creationId="{F626B57D-43BB-3487-A341-B565500A6C87}"/>
          </ac:picMkLst>
        </pc:picChg>
      </pc:sldChg>
      <pc:sldChg chg="del">
        <pc:chgData name="Stan Pereira" userId="396ce2b3d5da47b8" providerId="Windows Live" clId="Web-{D275626E-C066-4512-8117-409731EDD1CD}" dt="2023-11-15T05:10:07.984" v="118"/>
        <pc:sldMkLst>
          <pc:docMk/>
          <pc:sldMk cId="2176941450" sldId="292"/>
        </pc:sldMkLst>
      </pc:sldChg>
      <pc:sldChg chg="del">
        <pc:chgData name="Stan Pereira" userId="396ce2b3d5da47b8" providerId="Windows Live" clId="Web-{D275626E-C066-4512-8117-409731EDD1CD}" dt="2023-11-15T05:10:08.984" v="119"/>
        <pc:sldMkLst>
          <pc:docMk/>
          <pc:sldMk cId="4242482250" sldId="293"/>
        </pc:sldMkLst>
      </pc:sldChg>
      <pc:sldChg chg="del">
        <pc:chgData name="Stan Pereira" userId="396ce2b3d5da47b8" providerId="Windows Live" clId="Web-{D275626E-C066-4512-8117-409731EDD1CD}" dt="2023-11-15T05:10:10.218" v="120"/>
        <pc:sldMkLst>
          <pc:docMk/>
          <pc:sldMk cId="3250541981" sldId="294"/>
        </pc:sldMkLst>
      </pc:sldChg>
      <pc:sldChg chg="del">
        <pc:chgData name="Stan Pereira" userId="396ce2b3d5da47b8" providerId="Windows Live" clId="Web-{D275626E-C066-4512-8117-409731EDD1CD}" dt="2023-11-15T05:10:13.093" v="121"/>
        <pc:sldMkLst>
          <pc:docMk/>
          <pc:sldMk cId="1030231234" sldId="295"/>
        </pc:sldMkLst>
      </pc:sldChg>
      <pc:sldChg chg="modSp mod modClrScheme chgLayout">
        <pc:chgData name="Stan Pereira" userId="396ce2b3d5da47b8" providerId="Windows Live" clId="Web-{D275626E-C066-4512-8117-409731EDD1CD}" dt="2023-11-15T05:20:07.661" v="152"/>
        <pc:sldMkLst>
          <pc:docMk/>
          <pc:sldMk cId="2285388261" sldId="296"/>
        </pc:sldMkLst>
        <pc:spChg chg="mod ord">
          <ac:chgData name="Stan Pereira" userId="396ce2b3d5da47b8" providerId="Windows Live" clId="Web-{D275626E-C066-4512-8117-409731EDD1CD}" dt="2023-11-15T05:20:07.661" v="152"/>
          <ac:spMkLst>
            <pc:docMk/>
            <pc:sldMk cId="2285388261" sldId="296"/>
            <ac:spMk id="2" creationId="{00000000-0000-0000-0000-000000000000}"/>
          </ac:spMkLst>
        </pc:spChg>
        <pc:spChg chg="mod">
          <ac:chgData name="Stan Pereira" userId="396ce2b3d5da47b8" providerId="Windows Live" clId="Web-{D275626E-C066-4512-8117-409731EDD1CD}" dt="2023-11-15T05:12:11.585" v="124"/>
          <ac:spMkLst>
            <pc:docMk/>
            <pc:sldMk cId="2285388261" sldId="296"/>
            <ac:spMk id="4" creationId="{00000000-0000-0000-0000-000000000000}"/>
          </ac:spMkLst>
        </pc:spChg>
      </pc:sldChg>
      <pc:sldChg chg="modSp mod modClrScheme chgLayout">
        <pc:chgData name="Stan Pereira" userId="396ce2b3d5da47b8" providerId="Windows Live" clId="Web-{D275626E-C066-4512-8117-409731EDD1CD}" dt="2023-11-15T05:20:07.661" v="152"/>
        <pc:sldMkLst>
          <pc:docMk/>
          <pc:sldMk cId="791520197" sldId="297"/>
        </pc:sldMkLst>
        <pc:spChg chg="mod ord">
          <ac:chgData name="Stan Pereira" userId="396ce2b3d5da47b8" providerId="Windows Live" clId="Web-{D275626E-C066-4512-8117-409731EDD1CD}" dt="2023-11-15T05:20:07.661" v="152"/>
          <ac:spMkLst>
            <pc:docMk/>
            <pc:sldMk cId="791520197" sldId="297"/>
            <ac:spMk id="2" creationId="{00000000-0000-0000-0000-000000000000}"/>
          </ac:spMkLst>
        </pc:spChg>
        <pc:spChg chg="mod">
          <ac:chgData name="Stan Pereira" userId="396ce2b3d5da47b8" providerId="Windows Live" clId="Web-{D275626E-C066-4512-8117-409731EDD1CD}" dt="2023-11-15T05:12:11.585" v="124"/>
          <ac:spMkLst>
            <pc:docMk/>
            <pc:sldMk cId="791520197" sldId="297"/>
            <ac:spMk id="4" creationId="{00000000-0000-0000-0000-000000000000}"/>
          </ac:spMkLst>
        </pc:spChg>
      </pc:sldChg>
      <pc:sldChg chg="modSp add">
        <pc:chgData name="Stan Pereira" userId="396ce2b3d5da47b8" providerId="Windows Live" clId="Web-{D275626E-C066-4512-8117-409731EDD1CD}" dt="2023-11-15T05:40:13.906" v="560" actId="20577"/>
        <pc:sldMkLst>
          <pc:docMk/>
          <pc:sldMk cId="2556088771" sldId="298"/>
        </pc:sldMkLst>
        <pc:spChg chg="mod">
          <ac:chgData name="Stan Pereira" userId="396ce2b3d5da47b8" providerId="Windows Live" clId="Web-{D275626E-C066-4512-8117-409731EDD1CD}" dt="2023-11-15T05:25:01.366" v="191" actId="20577"/>
          <ac:spMkLst>
            <pc:docMk/>
            <pc:sldMk cId="2556088771" sldId="298"/>
            <ac:spMk id="2" creationId="{291FDD17-3F69-C4BD-C385-772B0DCE10E2}"/>
          </ac:spMkLst>
        </pc:spChg>
        <pc:spChg chg="mod">
          <ac:chgData name="Stan Pereira" userId="396ce2b3d5da47b8" providerId="Windows Live" clId="Web-{D275626E-C066-4512-8117-409731EDD1CD}" dt="2023-11-15T05:40:13.906" v="560" actId="20577"/>
          <ac:spMkLst>
            <pc:docMk/>
            <pc:sldMk cId="2556088771" sldId="298"/>
            <ac:spMk id="4" creationId="{0DB6BDF4-8F15-D961-2585-7501CD9D1F2E}"/>
          </ac:spMkLst>
        </pc:spChg>
      </pc:sldChg>
      <pc:sldChg chg="addSp delSp modSp new del mod modClrScheme chgLayout">
        <pc:chgData name="Stan Pereira" userId="396ce2b3d5da47b8" providerId="Windows Live" clId="Web-{D275626E-C066-4512-8117-409731EDD1CD}" dt="2023-11-15T05:24:47.350" v="179"/>
        <pc:sldMkLst>
          <pc:docMk/>
          <pc:sldMk cId="3634753385" sldId="298"/>
        </pc:sldMkLst>
        <pc:spChg chg="mod ord">
          <ac:chgData name="Stan Pereira" userId="396ce2b3d5da47b8" providerId="Windows Live" clId="Web-{D275626E-C066-4512-8117-409731EDD1CD}" dt="2023-11-15T05:24:15.285" v="175" actId="20577"/>
          <ac:spMkLst>
            <pc:docMk/>
            <pc:sldMk cId="3634753385" sldId="298"/>
            <ac:spMk id="2" creationId="{2877E2F5-B486-FE57-92A7-1D4A68D30BF9}"/>
          </ac:spMkLst>
        </pc:spChg>
        <pc:spChg chg="del mod ord">
          <ac:chgData name="Stan Pereira" userId="396ce2b3d5da47b8" providerId="Windows Live" clId="Web-{D275626E-C066-4512-8117-409731EDD1CD}" dt="2023-11-15T05:24:39.490" v="177"/>
          <ac:spMkLst>
            <pc:docMk/>
            <pc:sldMk cId="3634753385" sldId="298"/>
            <ac:spMk id="3" creationId="{9D118731-FEC1-3A2A-068F-E9A7835AEC99}"/>
          </ac:spMkLst>
        </pc:spChg>
        <pc:spChg chg="del">
          <ac:chgData name="Stan Pereira" userId="396ce2b3d5da47b8" providerId="Windows Live" clId="Web-{D275626E-C066-4512-8117-409731EDD1CD}" dt="2023-11-15T05:11:22.051" v="123"/>
          <ac:spMkLst>
            <pc:docMk/>
            <pc:sldMk cId="3634753385" sldId="298"/>
            <ac:spMk id="4" creationId="{E02718D4-F4A5-A11D-1A08-D8494FFEFC92}"/>
          </ac:spMkLst>
        </pc:spChg>
        <pc:spChg chg="add mod">
          <ac:chgData name="Stan Pereira" userId="396ce2b3d5da47b8" providerId="Windows Live" clId="Web-{D275626E-C066-4512-8117-409731EDD1CD}" dt="2023-11-15T05:24:42.396" v="178"/>
          <ac:spMkLst>
            <pc:docMk/>
            <pc:sldMk cId="3634753385" sldId="298"/>
            <ac:spMk id="13" creationId="{8F46607F-BA82-85C7-3939-FD4E2C624BE4}"/>
          </ac:spMkLst>
        </pc:spChg>
        <pc:graphicFrameChg chg="add del mod ord modGraphic">
          <ac:chgData name="Stan Pereira" userId="396ce2b3d5da47b8" providerId="Windows Live" clId="Web-{D275626E-C066-4512-8117-409731EDD1CD}" dt="2023-11-15T05:24:42.396" v="178"/>
          <ac:graphicFrameMkLst>
            <pc:docMk/>
            <pc:sldMk cId="3634753385" sldId="298"/>
            <ac:graphicFrameMk id="5" creationId="{58E9D6FA-E4C7-A5D8-388F-711AED81BA12}"/>
          </ac:graphicFrameMkLst>
        </pc:graphicFrameChg>
      </pc:sldChg>
      <pc:sldChg chg="addSp delSp modSp new mod modClrScheme chgLayout">
        <pc:chgData name="Stan Pereira" userId="396ce2b3d5da47b8" providerId="Windows Live" clId="Web-{D275626E-C066-4512-8117-409731EDD1CD}" dt="2023-11-15T05:51:54.574" v="868" actId="14100"/>
        <pc:sldMkLst>
          <pc:docMk/>
          <pc:sldMk cId="2006455734" sldId="299"/>
        </pc:sldMkLst>
        <pc:spChg chg="del">
          <ac:chgData name="Stan Pereira" userId="396ce2b3d5da47b8" providerId="Windows Live" clId="Web-{D275626E-C066-4512-8117-409731EDD1CD}" dt="2023-11-15T05:48:26.561" v="846"/>
          <ac:spMkLst>
            <pc:docMk/>
            <pc:sldMk cId="2006455734" sldId="299"/>
            <ac:spMk id="2" creationId="{6B0A15DD-5608-4477-CC0F-8E5B2EB30387}"/>
          </ac:spMkLst>
        </pc:spChg>
        <pc:spChg chg="del">
          <ac:chgData name="Stan Pereira" userId="396ce2b3d5da47b8" providerId="Windows Live" clId="Web-{D275626E-C066-4512-8117-409731EDD1CD}" dt="2023-11-15T05:48:26.561" v="846"/>
          <ac:spMkLst>
            <pc:docMk/>
            <pc:sldMk cId="2006455734" sldId="299"/>
            <ac:spMk id="3" creationId="{3DBDCD48-F9E2-B838-5826-C42DBB8F56EA}"/>
          </ac:spMkLst>
        </pc:spChg>
        <pc:graphicFrameChg chg="add del mod">
          <ac:chgData name="Stan Pereira" userId="396ce2b3d5da47b8" providerId="Windows Live" clId="Web-{D275626E-C066-4512-8117-409731EDD1CD}" dt="2023-11-15T05:49:59.301" v="858"/>
          <ac:graphicFrameMkLst>
            <pc:docMk/>
            <pc:sldMk cId="2006455734" sldId="299"/>
            <ac:graphicFrameMk id="4" creationId="{C421AFB9-F4CF-F621-5BDE-F729346C7D6B}"/>
          </ac:graphicFrameMkLst>
        </pc:graphicFrameChg>
        <pc:graphicFrameChg chg="add mod">
          <ac:chgData name="Stan Pereira" userId="396ce2b3d5da47b8" providerId="Windows Live" clId="Web-{D275626E-C066-4512-8117-409731EDD1CD}" dt="2023-11-15T05:51:54.574" v="868" actId="14100"/>
          <ac:graphicFrameMkLst>
            <pc:docMk/>
            <pc:sldMk cId="2006455734" sldId="299"/>
            <ac:graphicFrameMk id="5" creationId="{5C8DAC32-103F-CE7C-7832-32A9255EFD68}"/>
          </ac:graphicFrameMkLst>
        </pc:graphicFrameChg>
      </pc:sldChg>
      <pc:sldChg chg="addSp delSp modSp add">
        <pc:chgData name="Stan Pereira" userId="396ce2b3d5da47b8" providerId="Windows Live" clId="Web-{D275626E-C066-4512-8117-409731EDD1CD}" dt="2023-11-15T06:10:55.644" v="895" actId="14100"/>
        <pc:sldMkLst>
          <pc:docMk/>
          <pc:sldMk cId="3538449404" sldId="300"/>
        </pc:sldMkLst>
        <pc:spChg chg="mod">
          <ac:chgData name="Stan Pereira" userId="396ce2b3d5da47b8" providerId="Windows Live" clId="Web-{D275626E-C066-4512-8117-409731EDD1CD}" dt="2023-11-15T06:07:49.335" v="885" actId="20577"/>
          <ac:spMkLst>
            <pc:docMk/>
            <pc:sldMk cId="3538449404" sldId="300"/>
            <ac:spMk id="4" creationId="{BCF1DBD9-370A-B46F-A5F8-256FC14565D4}"/>
          </ac:spMkLst>
        </pc:spChg>
        <pc:graphicFrameChg chg="add mod">
          <ac:chgData name="Stan Pereira" userId="396ce2b3d5da47b8" providerId="Windows Live" clId="Web-{D275626E-C066-4512-8117-409731EDD1CD}" dt="2023-11-15T06:10:44.721" v="894" actId="14100"/>
          <ac:graphicFrameMkLst>
            <pc:docMk/>
            <pc:sldMk cId="3538449404" sldId="300"/>
            <ac:graphicFrameMk id="3" creationId="{A7409D3B-DC6D-20C1-DF1E-379CFC530529}"/>
          </ac:graphicFrameMkLst>
        </pc:graphicFrameChg>
        <pc:graphicFrameChg chg="del">
          <ac:chgData name="Stan Pereira" userId="396ce2b3d5da47b8" providerId="Windows Live" clId="Web-{D275626E-C066-4512-8117-409731EDD1CD}" dt="2023-11-15T05:52:24.123" v="871"/>
          <ac:graphicFrameMkLst>
            <pc:docMk/>
            <pc:sldMk cId="3538449404" sldId="300"/>
            <ac:graphicFrameMk id="7" creationId="{36D65DE2-67F1-C587-D516-A6363E6A0ABC}"/>
          </ac:graphicFrameMkLst>
        </pc:graphicFrameChg>
        <pc:picChg chg="add mod">
          <ac:chgData name="Stan Pereira" userId="396ce2b3d5da47b8" providerId="Windows Live" clId="Web-{D275626E-C066-4512-8117-409731EDD1CD}" dt="2023-11-15T06:10:55.644" v="895" actId="14100"/>
          <ac:picMkLst>
            <pc:docMk/>
            <pc:sldMk cId="3538449404" sldId="300"/>
            <ac:picMk id="2" creationId="{F29AC523-DA4E-7848-6118-B953094A7637}"/>
          </ac:picMkLst>
        </pc:picChg>
        <pc:picChg chg="del">
          <ac:chgData name="Stan Pereira" userId="396ce2b3d5da47b8" providerId="Windows Live" clId="Web-{D275626E-C066-4512-8117-409731EDD1CD}" dt="2023-11-15T05:52:22.044" v="870"/>
          <ac:picMkLst>
            <pc:docMk/>
            <pc:sldMk cId="3538449404" sldId="300"/>
            <ac:picMk id="5" creationId="{2012D576-8B1B-040D-1FCF-530783E5B31D}"/>
          </ac:picMkLst>
        </pc:picChg>
      </pc:sldChg>
      <pc:sldChg chg="addSp delSp modSp add">
        <pc:chgData name="Stan Pereira" userId="396ce2b3d5da47b8" providerId="Windows Live" clId="Web-{D275626E-C066-4512-8117-409731EDD1CD}" dt="2023-11-15T06:25:33.416" v="920" actId="1076"/>
        <pc:sldMkLst>
          <pc:docMk/>
          <pc:sldMk cId="1263968714" sldId="301"/>
        </pc:sldMkLst>
        <pc:spChg chg="mod">
          <ac:chgData name="Stan Pereira" userId="396ce2b3d5da47b8" providerId="Windows Live" clId="Web-{D275626E-C066-4512-8117-409731EDD1CD}" dt="2023-11-15T06:22:13.122" v="904" actId="20577"/>
          <ac:spMkLst>
            <pc:docMk/>
            <pc:sldMk cId="1263968714" sldId="301"/>
            <ac:spMk id="4" creationId="{BCF1DBD9-370A-B46F-A5F8-256FC14565D4}"/>
          </ac:spMkLst>
        </pc:spChg>
        <pc:graphicFrameChg chg="del">
          <ac:chgData name="Stan Pereira" userId="396ce2b3d5da47b8" providerId="Windows Live" clId="Web-{D275626E-C066-4512-8117-409731EDD1CD}" dt="2023-11-15T06:11:11.566" v="898"/>
          <ac:graphicFrameMkLst>
            <pc:docMk/>
            <pc:sldMk cId="1263968714" sldId="301"/>
            <ac:graphicFrameMk id="3" creationId="{A7409D3B-DC6D-20C1-DF1E-379CFC530529}"/>
          </ac:graphicFrameMkLst>
        </pc:graphicFrameChg>
        <pc:graphicFrameChg chg="add del mod">
          <ac:chgData name="Stan Pereira" userId="396ce2b3d5da47b8" providerId="Windows Live" clId="Web-{D275626E-C066-4512-8117-409731EDD1CD}" dt="2023-11-15T06:24:48.741" v="916"/>
          <ac:graphicFrameMkLst>
            <pc:docMk/>
            <pc:sldMk cId="1263968714" sldId="301"/>
            <ac:graphicFrameMk id="6" creationId="{C9F300B6-A9CA-E119-0EF8-152BE2159773}"/>
          </ac:graphicFrameMkLst>
        </pc:graphicFrameChg>
        <pc:graphicFrameChg chg="add mod">
          <ac:chgData name="Stan Pereira" userId="396ce2b3d5da47b8" providerId="Windows Live" clId="Web-{D275626E-C066-4512-8117-409731EDD1CD}" dt="2023-11-15T06:25:08.524" v="918" actId="1076"/>
          <ac:graphicFrameMkLst>
            <pc:docMk/>
            <pc:sldMk cId="1263968714" sldId="301"/>
            <ac:graphicFrameMk id="7" creationId="{C9F300B6-A9CA-E119-0EF8-152BE2159773}"/>
          </ac:graphicFrameMkLst>
        </pc:graphicFrameChg>
        <pc:picChg chg="del">
          <ac:chgData name="Stan Pereira" userId="396ce2b3d5da47b8" providerId="Windows Live" clId="Web-{D275626E-C066-4512-8117-409731EDD1CD}" dt="2023-11-15T06:11:09.410" v="897"/>
          <ac:picMkLst>
            <pc:docMk/>
            <pc:sldMk cId="1263968714" sldId="301"/>
            <ac:picMk id="2" creationId="{F29AC523-DA4E-7848-6118-B953094A7637}"/>
          </ac:picMkLst>
        </pc:picChg>
        <pc:picChg chg="add mod">
          <ac:chgData name="Stan Pereira" userId="396ce2b3d5da47b8" providerId="Windows Live" clId="Web-{D275626E-C066-4512-8117-409731EDD1CD}" dt="2023-11-15T06:25:33.416" v="920" actId="1076"/>
          <ac:picMkLst>
            <pc:docMk/>
            <pc:sldMk cId="1263968714" sldId="301"/>
            <ac:picMk id="5" creationId="{39CF81DF-A705-0D1D-9790-C8935B047E07}"/>
          </ac:picMkLst>
        </pc:picChg>
      </pc:sldChg>
      <pc:sldChg chg="addSp delSp modSp add">
        <pc:chgData name="Stan Pereira" userId="396ce2b3d5da47b8" providerId="Windows Live" clId="Web-{D275626E-C066-4512-8117-409731EDD1CD}" dt="2023-11-15T07:28:19.213" v="939" actId="14100"/>
        <pc:sldMkLst>
          <pc:docMk/>
          <pc:sldMk cId="96432903" sldId="302"/>
        </pc:sldMkLst>
        <pc:spChg chg="add del mod">
          <ac:chgData name="Stan Pereira" userId="396ce2b3d5da47b8" providerId="Windows Live" clId="Web-{D275626E-C066-4512-8117-409731EDD1CD}" dt="2023-11-15T07:26:12.099" v="926"/>
          <ac:spMkLst>
            <pc:docMk/>
            <pc:sldMk cId="96432903" sldId="302"/>
            <ac:spMk id="3" creationId="{CC8A6156-95A3-1AA4-A2E2-6F939C7C4443}"/>
          </ac:spMkLst>
        </pc:spChg>
        <pc:spChg chg="del mod">
          <ac:chgData name="Stan Pereira" userId="396ce2b3d5da47b8" providerId="Windows Live" clId="Web-{D275626E-C066-4512-8117-409731EDD1CD}" dt="2023-11-15T07:26:04.020" v="925"/>
          <ac:spMkLst>
            <pc:docMk/>
            <pc:sldMk cId="96432903" sldId="302"/>
            <ac:spMk id="4" creationId="{BCF1DBD9-370A-B46F-A5F8-256FC14565D4}"/>
          </ac:spMkLst>
        </pc:spChg>
        <pc:graphicFrameChg chg="add mod">
          <ac:chgData name="Stan Pereira" userId="396ce2b3d5da47b8" providerId="Windows Live" clId="Web-{D275626E-C066-4512-8117-409731EDD1CD}" dt="2023-11-15T07:28:19.213" v="939" actId="14100"/>
          <ac:graphicFrameMkLst>
            <pc:docMk/>
            <pc:sldMk cId="96432903" sldId="302"/>
            <ac:graphicFrameMk id="6" creationId="{AFF87C01-F2C4-3356-422D-4E2FB3F9BE72}"/>
          </ac:graphicFrameMkLst>
        </pc:graphicFrameChg>
        <pc:graphicFrameChg chg="del">
          <ac:chgData name="Stan Pereira" userId="396ce2b3d5da47b8" providerId="Windows Live" clId="Web-{D275626E-C066-4512-8117-409731EDD1CD}" dt="2023-11-15T07:26:14.849" v="928"/>
          <ac:graphicFrameMkLst>
            <pc:docMk/>
            <pc:sldMk cId="96432903" sldId="302"/>
            <ac:graphicFrameMk id="7" creationId="{C9F300B6-A9CA-E119-0EF8-152BE2159773}"/>
          </ac:graphicFrameMkLst>
        </pc:graphicFrameChg>
        <pc:picChg chg="del">
          <ac:chgData name="Stan Pereira" userId="396ce2b3d5da47b8" providerId="Windows Live" clId="Web-{D275626E-C066-4512-8117-409731EDD1CD}" dt="2023-11-15T07:26:13.036" v="927"/>
          <ac:picMkLst>
            <pc:docMk/>
            <pc:sldMk cId="96432903" sldId="302"/>
            <ac:picMk id="5" creationId="{39CF81DF-A705-0D1D-9790-C8935B047E07}"/>
          </ac:picMkLst>
        </pc:picChg>
      </pc:sldChg>
      <pc:sldChg chg="addSp delSp modSp add">
        <pc:chgData name="Stan Pereira" userId="396ce2b3d5da47b8" providerId="Windows Live" clId="Web-{D275626E-C066-4512-8117-409731EDD1CD}" dt="2023-11-15T11:55:24.305" v="1082" actId="14100"/>
        <pc:sldMkLst>
          <pc:docMk/>
          <pc:sldMk cId="3068588452" sldId="303"/>
        </pc:sldMkLst>
        <pc:spChg chg="add del mod">
          <ac:chgData name="Stan Pereira" userId="396ce2b3d5da47b8" providerId="Windows Live" clId="Web-{D275626E-C066-4512-8117-409731EDD1CD}" dt="2023-11-15T07:49:01.215" v="1021"/>
          <ac:spMkLst>
            <pc:docMk/>
            <pc:sldMk cId="3068588452" sldId="303"/>
            <ac:spMk id="3" creationId="{96D34C94-5F2E-1A97-4B43-7138CBA270FA}"/>
          </ac:spMkLst>
        </pc:spChg>
        <pc:spChg chg="mod">
          <ac:chgData name="Stan Pereira" userId="396ce2b3d5da47b8" providerId="Windows Live" clId="Web-{D275626E-C066-4512-8117-409731EDD1CD}" dt="2023-11-15T07:30:08.983" v="946" actId="20577"/>
          <ac:spMkLst>
            <pc:docMk/>
            <pc:sldMk cId="3068588452" sldId="303"/>
            <ac:spMk id="4" creationId="{BCF1DBD9-370A-B46F-A5F8-256FC14565D4}"/>
          </ac:spMkLst>
        </pc:spChg>
        <pc:graphicFrameChg chg="add mod">
          <ac:chgData name="Stan Pereira" userId="396ce2b3d5da47b8" providerId="Windows Live" clId="Web-{D275626E-C066-4512-8117-409731EDD1CD}" dt="2023-11-15T11:55:24.305" v="1082" actId="14100"/>
          <ac:graphicFrameMkLst>
            <pc:docMk/>
            <pc:sldMk cId="3068588452" sldId="303"/>
            <ac:graphicFrameMk id="2" creationId="{646D7935-CFC8-5B89-65CE-8FC16ECFB2BD}"/>
          </ac:graphicFrameMkLst>
        </pc:graphicFrameChg>
        <pc:graphicFrameChg chg="add del mod">
          <ac:chgData name="Stan Pereira" userId="396ce2b3d5da47b8" providerId="Windows Live" clId="Web-{D275626E-C066-4512-8117-409731EDD1CD}" dt="2023-11-15T11:54:49.069" v="1075"/>
          <ac:graphicFrameMkLst>
            <pc:docMk/>
            <pc:sldMk cId="3068588452" sldId="303"/>
            <ac:graphicFrameMk id="6" creationId="{646D7935-CFC8-5B89-65CE-8FC16ECFB2BD}"/>
          </ac:graphicFrameMkLst>
        </pc:graphicFrameChg>
        <pc:graphicFrameChg chg="del">
          <ac:chgData name="Stan Pereira" userId="396ce2b3d5da47b8" providerId="Windows Live" clId="Web-{D275626E-C066-4512-8117-409731EDD1CD}" dt="2023-11-15T07:28:43.214" v="942"/>
          <ac:graphicFrameMkLst>
            <pc:docMk/>
            <pc:sldMk cId="3068588452" sldId="303"/>
            <ac:graphicFrameMk id="7" creationId="{C9F300B6-A9CA-E119-0EF8-152BE2159773}"/>
          </ac:graphicFrameMkLst>
        </pc:graphicFrameChg>
        <pc:picChg chg="add del mod">
          <ac:chgData name="Stan Pereira" userId="396ce2b3d5da47b8" providerId="Windows Live" clId="Web-{D275626E-C066-4512-8117-409731EDD1CD}" dt="2023-11-15T07:51:04.941" v="1022"/>
          <ac:picMkLst>
            <pc:docMk/>
            <pc:sldMk cId="3068588452" sldId="303"/>
            <ac:picMk id="2" creationId="{E5C329D3-DB83-55A3-0C3E-F241723E1BC9}"/>
          </ac:picMkLst>
        </pc:picChg>
        <pc:picChg chg="add mod">
          <ac:chgData name="Stan Pereira" userId="396ce2b3d5da47b8" providerId="Windows Live" clId="Web-{D275626E-C066-4512-8117-409731EDD1CD}" dt="2023-11-15T07:52:02.804" v="1026" actId="14100"/>
          <ac:picMkLst>
            <pc:docMk/>
            <pc:sldMk cId="3068588452" sldId="303"/>
            <ac:picMk id="5" creationId="{0D8DAF9F-0CAE-4B51-ED30-01CD7692DEAB}"/>
          </ac:picMkLst>
        </pc:picChg>
        <pc:picChg chg="del">
          <ac:chgData name="Stan Pereira" userId="396ce2b3d5da47b8" providerId="Windows Live" clId="Web-{D275626E-C066-4512-8117-409731EDD1CD}" dt="2023-11-15T07:28:41.120" v="941"/>
          <ac:picMkLst>
            <pc:docMk/>
            <pc:sldMk cId="3068588452" sldId="303"/>
            <ac:picMk id="5" creationId="{39CF81DF-A705-0D1D-9790-C8935B047E07}"/>
          </ac:picMkLst>
        </pc:picChg>
      </pc:sldChg>
      <pc:sldChg chg="addSp delSp modSp add">
        <pc:chgData name="Stan Pereira" userId="396ce2b3d5da47b8" providerId="Windows Live" clId="Web-{D275626E-C066-4512-8117-409731EDD1CD}" dt="2023-11-15T08:06:08.539" v="1064" actId="1076"/>
        <pc:sldMkLst>
          <pc:docMk/>
          <pc:sldMk cId="713054253" sldId="304"/>
        </pc:sldMkLst>
        <pc:spChg chg="mod">
          <ac:chgData name="Stan Pereira" userId="396ce2b3d5da47b8" providerId="Windows Live" clId="Web-{D275626E-C066-4512-8117-409731EDD1CD}" dt="2023-11-15T07:59:04.718" v="1041" actId="20577"/>
          <ac:spMkLst>
            <pc:docMk/>
            <pc:sldMk cId="713054253" sldId="304"/>
            <ac:spMk id="4" creationId="{BCF1DBD9-370A-B46F-A5F8-256FC14565D4}"/>
          </ac:spMkLst>
        </pc:spChg>
        <pc:graphicFrameChg chg="add del mod">
          <ac:chgData name="Stan Pereira" userId="396ce2b3d5da47b8" providerId="Windows Live" clId="Web-{D275626E-C066-4512-8117-409731EDD1CD}" dt="2023-11-15T08:03:27.701" v="1049"/>
          <ac:graphicFrameMkLst>
            <pc:docMk/>
            <pc:sldMk cId="713054253" sldId="304"/>
            <ac:graphicFrameMk id="3" creationId="{47B1AE5D-83DA-0BAF-9FE8-7E6045CCCEE8}"/>
          </ac:graphicFrameMkLst>
        </pc:graphicFrameChg>
        <pc:graphicFrameChg chg="del">
          <ac:chgData name="Stan Pereira" userId="396ce2b3d5da47b8" providerId="Windows Live" clId="Web-{D275626E-C066-4512-8117-409731EDD1CD}" dt="2023-11-15T07:58:28.028" v="1037"/>
          <ac:graphicFrameMkLst>
            <pc:docMk/>
            <pc:sldMk cId="713054253" sldId="304"/>
            <ac:graphicFrameMk id="6" creationId="{646D7935-CFC8-5B89-65CE-8FC16ECFB2BD}"/>
          </ac:graphicFrameMkLst>
        </pc:graphicFrameChg>
        <pc:graphicFrameChg chg="add del mod">
          <ac:chgData name="Stan Pereira" userId="396ce2b3d5da47b8" providerId="Windows Live" clId="Web-{D275626E-C066-4512-8117-409731EDD1CD}" dt="2023-11-15T08:05:10.879" v="1057"/>
          <ac:graphicFrameMkLst>
            <pc:docMk/>
            <pc:sldMk cId="713054253" sldId="304"/>
            <ac:graphicFrameMk id="7" creationId="{47B1AE5D-83DA-0BAF-9FE8-7E6045CCCEE8}"/>
          </ac:graphicFrameMkLst>
        </pc:graphicFrameChg>
        <pc:graphicFrameChg chg="add mod">
          <ac:chgData name="Stan Pereira" userId="396ce2b3d5da47b8" providerId="Windows Live" clId="Web-{D275626E-C066-4512-8117-409731EDD1CD}" dt="2023-11-15T08:05:57.476" v="1063" actId="14100"/>
          <ac:graphicFrameMkLst>
            <pc:docMk/>
            <pc:sldMk cId="713054253" sldId="304"/>
            <ac:graphicFrameMk id="8" creationId="{47B1AE5D-83DA-0BAF-9FE8-7E6045CCCEE8}"/>
          </ac:graphicFrameMkLst>
        </pc:graphicFrameChg>
        <pc:picChg chg="add mod">
          <ac:chgData name="Stan Pereira" userId="396ce2b3d5da47b8" providerId="Windows Live" clId="Web-{D275626E-C066-4512-8117-409731EDD1CD}" dt="2023-11-15T08:06:08.539" v="1064" actId="1076"/>
          <ac:picMkLst>
            <pc:docMk/>
            <pc:sldMk cId="713054253" sldId="304"/>
            <ac:picMk id="2" creationId="{111083F4-5AEC-7666-9F3C-5D0B90E55751}"/>
          </ac:picMkLst>
        </pc:picChg>
        <pc:picChg chg="del">
          <ac:chgData name="Stan Pereira" userId="396ce2b3d5da47b8" providerId="Windows Live" clId="Web-{D275626E-C066-4512-8117-409731EDD1CD}" dt="2023-11-15T07:58:26.294" v="1036"/>
          <ac:picMkLst>
            <pc:docMk/>
            <pc:sldMk cId="713054253" sldId="304"/>
            <ac:picMk id="5" creationId="{0D8DAF9F-0CAE-4B51-ED30-01CD7692DEAB}"/>
          </ac:picMkLst>
        </pc:picChg>
      </pc:sldChg>
      <pc:sldChg chg="addSp delSp modSp add">
        <pc:chgData name="Stan Pereira" userId="396ce2b3d5da47b8" providerId="Windows Live" clId="Web-{D275626E-C066-4512-8117-409731EDD1CD}" dt="2023-11-15T08:07:27.606" v="1074" actId="14100"/>
        <pc:sldMkLst>
          <pc:docMk/>
          <pc:sldMk cId="3922099106" sldId="305"/>
        </pc:sldMkLst>
        <pc:spChg chg="del">
          <ac:chgData name="Stan Pereira" userId="396ce2b3d5da47b8" providerId="Windows Live" clId="Web-{D275626E-C066-4512-8117-409731EDD1CD}" dt="2023-11-15T08:06:27.462" v="1066"/>
          <ac:spMkLst>
            <pc:docMk/>
            <pc:sldMk cId="3922099106" sldId="305"/>
            <ac:spMk id="4" creationId="{BCF1DBD9-370A-B46F-A5F8-256FC14565D4}"/>
          </ac:spMkLst>
        </pc:spChg>
        <pc:spChg chg="add del mod">
          <ac:chgData name="Stan Pereira" userId="396ce2b3d5da47b8" providerId="Windows Live" clId="Web-{D275626E-C066-4512-8117-409731EDD1CD}" dt="2023-11-15T08:06:32.196" v="1068"/>
          <ac:spMkLst>
            <pc:docMk/>
            <pc:sldMk cId="3922099106" sldId="305"/>
            <ac:spMk id="5" creationId="{576A615C-5CCC-3441-8578-2020D924AA80}"/>
          </ac:spMkLst>
        </pc:spChg>
        <pc:graphicFrameChg chg="add mod">
          <ac:chgData name="Stan Pereira" userId="396ce2b3d5da47b8" providerId="Windows Live" clId="Web-{D275626E-C066-4512-8117-409731EDD1CD}" dt="2023-11-15T08:07:27.606" v="1074" actId="14100"/>
          <ac:graphicFrameMkLst>
            <pc:docMk/>
            <pc:sldMk cId="3922099106" sldId="305"/>
            <ac:graphicFrameMk id="6" creationId="{7716AB89-7FCC-809C-5582-B67CF87F9CA9}"/>
          </ac:graphicFrameMkLst>
        </pc:graphicFrameChg>
        <pc:graphicFrameChg chg="del">
          <ac:chgData name="Stan Pereira" userId="396ce2b3d5da47b8" providerId="Windows Live" clId="Web-{D275626E-C066-4512-8117-409731EDD1CD}" dt="2023-11-15T08:06:34.118" v="1069"/>
          <ac:graphicFrameMkLst>
            <pc:docMk/>
            <pc:sldMk cId="3922099106" sldId="305"/>
            <ac:graphicFrameMk id="8" creationId="{47B1AE5D-83DA-0BAF-9FE8-7E6045CCCEE8}"/>
          </ac:graphicFrameMkLst>
        </pc:graphicFrameChg>
        <pc:picChg chg="del">
          <ac:chgData name="Stan Pereira" userId="396ce2b3d5da47b8" providerId="Windows Live" clId="Web-{D275626E-C066-4512-8117-409731EDD1CD}" dt="2023-11-15T08:06:29.102" v="1067"/>
          <ac:picMkLst>
            <pc:docMk/>
            <pc:sldMk cId="3922099106" sldId="305"/>
            <ac:picMk id="2" creationId="{111083F4-5AEC-7666-9F3C-5D0B90E55751}"/>
          </ac:picMkLst>
        </pc:picChg>
      </pc:sldChg>
      <pc:sldMasterChg chg="modSp del delSldLayout modSldLayout">
        <pc:chgData name="Stan Pereira" userId="396ce2b3d5da47b8" providerId="Windows Live" clId="Web-{D275626E-C066-4512-8117-409731EDD1CD}" dt="2023-11-15T05:13:54.888" v="130"/>
        <pc:sldMasterMkLst>
          <pc:docMk/>
          <pc:sldMasterMk cId="1520891952" sldId="2147483797"/>
        </pc:sldMasterMkLst>
        <pc:spChg chg="mod">
          <ac:chgData name="Stan Pereira" userId="396ce2b3d5da47b8" providerId="Windows Live" clId="Web-{D275626E-C066-4512-8117-409731EDD1CD}" dt="2023-11-15T05:12:11.585" v="124"/>
          <ac:spMkLst>
            <pc:docMk/>
            <pc:sldMasterMk cId="1520891952" sldId="2147483797"/>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ac:spMk id="3" creationId="{00000000-0000-0000-0000-000000000000}"/>
          </ac:spMkLst>
        </pc:spChg>
        <pc:spChg chg="mod">
          <ac:chgData name="Stan Pereira" userId="396ce2b3d5da47b8" providerId="Windows Live" clId="Web-{D275626E-C066-4512-8117-409731EDD1CD}" dt="2023-11-15T05:12:11.585" v="124"/>
          <ac:spMkLst>
            <pc:docMk/>
            <pc:sldMasterMk cId="1520891952" sldId="2147483797"/>
            <ac:spMk id="4" creationId="{00000000-0000-0000-0000-000000000000}"/>
          </ac:spMkLst>
        </pc:spChg>
        <pc:spChg chg="mod">
          <ac:chgData name="Stan Pereira" userId="396ce2b3d5da47b8" providerId="Windows Live" clId="Web-{D275626E-C066-4512-8117-409731EDD1CD}" dt="2023-11-15T05:12:11.585" v="124"/>
          <ac:spMkLst>
            <pc:docMk/>
            <pc:sldMasterMk cId="1520891952" sldId="2147483797"/>
            <ac:spMk id="5" creationId="{00000000-0000-0000-0000-000000000000}"/>
          </ac:spMkLst>
        </pc:spChg>
        <pc:spChg chg="mod">
          <ac:chgData name="Stan Pereira" userId="396ce2b3d5da47b8" providerId="Windows Live" clId="Web-{D275626E-C066-4512-8117-409731EDD1CD}" dt="2023-11-15T05:12:11.585" v="124"/>
          <ac:spMkLst>
            <pc:docMk/>
            <pc:sldMasterMk cId="1520891952" sldId="2147483797"/>
            <ac:spMk id="6" creationId="{00000000-0000-0000-0000-000000000000}"/>
          </ac:spMkLst>
        </pc:spChg>
        <pc:sldLayoutChg chg="modSp del">
          <pc:chgData name="Stan Pereira" userId="396ce2b3d5da47b8" providerId="Windows Live" clId="Web-{D275626E-C066-4512-8117-409731EDD1CD}" dt="2023-11-15T05:13:54.888" v="130"/>
          <pc:sldLayoutMkLst>
            <pc:docMk/>
            <pc:sldMasterMk cId="1520891952" sldId="2147483797"/>
            <pc:sldLayoutMk cId="4246602324" sldId="2147483798"/>
          </pc:sldLayoutMkLst>
          <pc:spChg chg="mod">
            <ac:chgData name="Stan Pereira" userId="396ce2b3d5da47b8" providerId="Windows Live" clId="Web-{D275626E-C066-4512-8117-409731EDD1CD}" dt="2023-11-15T05:12:11.585" v="124"/>
            <ac:spMkLst>
              <pc:docMk/>
              <pc:sldMasterMk cId="1520891952" sldId="2147483797"/>
              <pc:sldLayoutMk cId="4246602324" sldId="2147483798"/>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4246602324" sldId="2147483798"/>
              <ac:spMk id="3" creationId="{00000000-0000-0000-0000-000000000000}"/>
            </ac:spMkLst>
          </pc:spChg>
        </pc:sldLayoutChg>
        <pc:sldLayoutChg chg="del">
          <pc:chgData name="Stan Pereira" userId="396ce2b3d5da47b8" providerId="Windows Live" clId="Web-{D275626E-C066-4512-8117-409731EDD1CD}" dt="2023-11-15T05:13:54.888" v="130"/>
          <pc:sldLayoutMkLst>
            <pc:docMk/>
            <pc:sldMasterMk cId="1520891952" sldId="2147483797"/>
            <pc:sldLayoutMk cId="3015372034" sldId="2147483799"/>
          </pc:sldLayoutMkLst>
        </pc:sldLayoutChg>
        <pc:sldLayoutChg chg="modSp del">
          <pc:chgData name="Stan Pereira" userId="396ce2b3d5da47b8" providerId="Windows Live" clId="Web-{D275626E-C066-4512-8117-409731EDD1CD}" dt="2023-11-15T05:13:54.888" v="130"/>
          <pc:sldLayoutMkLst>
            <pc:docMk/>
            <pc:sldMasterMk cId="1520891952" sldId="2147483797"/>
            <pc:sldLayoutMk cId="2794936277" sldId="2147483800"/>
          </pc:sldLayoutMkLst>
          <pc:spChg chg="mod">
            <ac:chgData name="Stan Pereira" userId="396ce2b3d5da47b8" providerId="Windows Live" clId="Web-{D275626E-C066-4512-8117-409731EDD1CD}" dt="2023-11-15T05:12:11.585" v="124"/>
            <ac:spMkLst>
              <pc:docMk/>
              <pc:sldMasterMk cId="1520891952" sldId="2147483797"/>
              <pc:sldLayoutMk cId="2794936277" sldId="2147483800"/>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2794936277" sldId="2147483800"/>
              <ac:spMk id="3" creationId="{00000000-0000-0000-0000-000000000000}"/>
            </ac:spMkLst>
          </pc:spChg>
        </pc:sldLayoutChg>
        <pc:sldLayoutChg chg="modSp del">
          <pc:chgData name="Stan Pereira" userId="396ce2b3d5da47b8" providerId="Windows Live" clId="Web-{D275626E-C066-4512-8117-409731EDD1CD}" dt="2023-11-15T05:13:54.888" v="130"/>
          <pc:sldLayoutMkLst>
            <pc:docMk/>
            <pc:sldMasterMk cId="1520891952" sldId="2147483797"/>
            <pc:sldLayoutMk cId="4263614086" sldId="2147483801"/>
          </pc:sldLayoutMkLst>
          <pc:spChg chg="mod">
            <ac:chgData name="Stan Pereira" userId="396ce2b3d5da47b8" providerId="Windows Live" clId="Web-{D275626E-C066-4512-8117-409731EDD1CD}" dt="2023-11-15T05:12:11.585" v="124"/>
            <ac:spMkLst>
              <pc:docMk/>
              <pc:sldMasterMk cId="1520891952" sldId="2147483797"/>
              <pc:sldLayoutMk cId="4263614086" sldId="2147483801"/>
              <ac:spMk id="3"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4263614086" sldId="2147483801"/>
              <ac:spMk id="4" creationId="{00000000-0000-0000-0000-000000000000}"/>
            </ac:spMkLst>
          </pc:spChg>
        </pc:sldLayoutChg>
        <pc:sldLayoutChg chg="modSp del">
          <pc:chgData name="Stan Pereira" userId="396ce2b3d5da47b8" providerId="Windows Live" clId="Web-{D275626E-C066-4512-8117-409731EDD1CD}" dt="2023-11-15T05:13:54.888" v="130"/>
          <pc:sldLayoutMkLst>
            <pc:docMk/>
            <pc:sldMasterMk cId="1520891952" sldId="2147483797"/>
            <pc:sldLayoutMk cId="1721460359" sldId="2147483802"/>
          </pc:sldLayoutMkLst>
          <pc:spChg chg="mod">
            <ac:chgData name="Stan Pereira" userId="396ce2b3d5da47b8" providerId="Windows Live" clId="Web-{D275626E-C066-4512-8117-409731EDD1CD}" dt="2023-11-15T05:12:11.585" v="124"/>
            <ac:spMkLst>
              <pc:docMk/>
              <pc:sldMasterMk cId="1520891952" sldId="2147483797"/>
              <pc:sldLayoutMk cId="1721460359" sldId="2147483802"/>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721460359" sldId="2147483802"/>
              <ac:spMk id="3"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721460359" sldId="2147483802"/>
              <ac:spMk id="4"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721460359" sldId="2147483802"/>
              <ac:spMk id="5"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721460359" sldId="2147483802"/>
              <ac:spMk id="6" creationId="{00000000-0000-0000-0000-000000000000}"/>
            </ac:spMkLst>
          </pc:spChg>
        </pc:sldLayoutChg>
        <pc:sldLayoutChg chg="del">
          <pc:chgData name="Stan Pereira" userId="396ce2b3d5da47b8" providerId="Windows Live" clId="Web-{D275626E-C066-4512-8117-409731EDD1CD}" dt="2023-11-15T05:13:54.888" v="130"/>
          <pc:sldLayoutMkLst>
            <pc:docMk/>
            <pc:sldMasterMk cId="1520891952" sldId="2147483797"/>
            <pc:sldLayoutMk cId="3729251811" sldId="2147483803"/>
          </pc:sldLayoutMkLst>
        </pc:sldLayoutChg>
        <pc:sldLayoutChg chg="del">
          <pc:chgData name="Stan Pereira" userId="396ce2b3d5da47b8" providerId="Windows Live" clId="Web-{D275626E-C066-4512-8117-409731EDD1CD}" dt="2023-11-15T05:13:54.888" v="130"/>
          <pc:sldLayoutMkLst>
            <pc:docMk/>
            <pc:sldMasterMk cId="1520891952" sldId="2147483797"/>
            <pc:sldLayoutMk cId="3927319348" sldId="2147483804"/>
          </pc:sldLayoutMkLst>
        </pc:sldLayoutChg>
        <pc:sldLayoutChg chg="modSp del">
          <pc:chgData name="Stan Pereira" userId="396ce2b3d5da47b8" providerId="Windows Live" clId="Web-{D275626E-C066-4512-8117-409731EDD1CD}" dt="2023-11-15T05:13:54.888" v="130"/>
          <pc:sldLayoutMkLst>
            <pc:docMk/>
            <pc:sldMasterMk cId="1520891952" sldId="2147483797"/>
            <pc:sldLayoutMk cId="4121911494" sldId="2147483805"/>
          </pc:sldLayoutMkLst>
          <pc:spChg chg="mod">
            <ac:chgData name="Stan Pereira" userId="396ce2b3d5da47b8" providerId="Windows Live" clId="Web-{D275626E-C066-4512-8117-409731EDD1CD}" dt="2023-11-15T05:12:11.585" v="124"/>
            <ac:spMkLst>
              <pc:docMk/>
              <pc:sldMasterMk cId="1520891952" sldId="2147483797"/>
              <pc:sldLayoutMk cId="4121911494" sldId="2147483805"/>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4121911494" sldId="2147483805"/>
              <ac:spMk id="3"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4121911494" sldId="2147483805"/>
              <ac:spMk id="4" creationId="{00000000-0000-0000-0000-000000000000}"/>
            </ac:spMkLst>
          </pc:spChg>
        </pc:sldLayoutChg>
        <pc:sldLayoutChg chg="modSp del">
          <pc:chgData name="Stan Pereira" userId="396ce2b3d5da47b8" providerId="Windows Live" clId="Web-{D275626E-C066-4512-8117-409731EDD1CD}" dt="2023-11-15T05:13:54.888" v="130"/>
          <pc:sldLayoutMkLst>
            <pc:docMk/>
            <pc:sldMasterMk cId="1520891952" sldId="2147483797"/>
            <pc:sldLayoutMk cId="1884107827" sldId="2147483806"/>
          </pc:sldLayoutMkLst>
          <pc:spChg chg="mod">
            <ac:chgData name="Stan Pereira" userId="396ce2b3d5da47b8" providerId="Windows Live" clId="Web-{D275626E-C066-4512-8117-409731EDD1CD}" dt="2023-11-15T05:12:11.585" v="124"/>
            <ac:spMkLst>
              <pc:docMk/>
              <pc:sldMasterMk cId="1520891952" sldId="2147483797"/>
              <pc:sldLayoutMk cId="1884107827" sldId="2147483806"/>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884107827" sldId="2147483806"/>
              <ac:spMk id="3"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1884107827" sldId="2147483806"/>
              <ac:spMk id="4" creationId="{00000000-0000-0000-0000-000000000000}"/>
            </ac:spMkLst>
          </pc:spChg>
        </pc:sldLayoutChg>
        <pc:sldLayoutChg chg="del">
          <pc:chgData name="Stan Pereira" userId="396ce2b3d5da47b8" providerId="Windows Live" clId="Web-{D275626E-C066-4512-8117-409731EDD1CD}" dt="2023-11-15T05:13:54.888" v="130"/>
          <pc:sldLayoutMkLst>
            <pc:docMk/>
            <pc:sldMasterMk cId="1520891952" sldId="2147483797"/>
            <pc:sldLayoutMk cId="3646750937" sldId="2147483807"/>
          </pc:sldLayoutMkLst>
        </pc:sldLayoutChg>
        <pc:sldLayoutChg chg="modSp del">
          <pc:chgData name="Stan Pereira" userId="396ce2b3d5da47b8" providerId="Windows Live" clId="Web-{D275626E-C066-4512-8117-409731EDD1CD}" dt="2023-11-15T05:13:54.888" v="130"/>
          <pc:sldLayoutMkLst>
            <pc:docMk/>
            <pc:sldMasterMk cId="1520891952" sldId="2147483797"/>
            <pc:sldLayoutMk cId="2330051873" sldId="2147483808"/>
          </pc:sldLayoutMkLst>
          <pc:spChg chg="mod">
            <ac:chgData name="Stan Pereira" userId="396ce2b3d5da47b8" providerId="Windows Live" clId="Web-{D275626E-C066-4512-8117-409731EDD1CD}" dt="2023-11-15T05:12:11.585" v="124"/>
            <ac:spMkLst>
              <pc:docMk/>
              <pc:sldMasterMk cId="1520891952" sldId="2147483797"/>
              <pc:sldLayoutMk cId="2330051873" sldId="2147483808"/>
              <ac:spMk id="2" creationId="{00000000-0000-0000-0000-000000000000}"/>
            </ac:spMkLst>
          </pc:spChg>
          <pc:spChg chg="mod">
            <ac:chgData name="Stan Pereira" userId="396ce2b3d5da47b8" providerId="Windows Live" clId="Web-{D275626E-C066-4512-8117-409731EDD1CD}" dt="2023-11-15T05:12:11.585" v="124"/>
            <ac:spMkLst>
              <pc:docMk/>
              <pc:sldMasterMk cId="1520891952" sldId="2147483797"/>
              <pc:sldLayoutMk cId="2330051873" sldId="2147483808"/>
              <ac:spMk id="3" creationId="{00000000-0000-0000-0000-000000000000}"/>
            </ac:spMkLst>
          </pc:spChg>
        </pc:sldLayoutChg>
      </pc:sldMasterChg>
      <pc:sldMasterChg chg="add del addSldLayout delSldLayout modSldLayout">
        <pc:chgData name="Stan Pereira" userId="396ce2b3d5da47b8" providerId="Windows Live" clId="Web-{D275626E-C066-4512-8117-409731EDD1CD}" dt="2023-11-15T05:14:23.515" v="131"/>
        <pc:sldMasterMkLst>
          <pc:docMk/>
          <pc:sldMasterMk cId="3889643943" sldId="2147483809"/>
        </pc:sldMasterMkLst>
        <pc:sldLayoutChg chg="add del mod replId">
          <pc:chgData name="Stan Pereira" userId="396ce2b3d5da47b8" providerId="Windows Live" clId="Web-{D275626E-C066-4512-8117-409731EDD1CD}" dt="2023-11-15T05:14:23.515" v="131"/>
          <pc:sldLayoutMkLst>
            <pc:docMk/>
            <pc:sldMasterMk cId="3889643943" sldId="2147483809"/>
            <pc:sldLayoutMk cId="3673998639" sldId="2147483810"/>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2634885169" sldId="2147483811"/>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3849919877" sldId="2147483812"/>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56471933" sldId="2147483813"/>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531567338" sldId="2147483814"/>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1572978237" sldId="2147483815"/>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2632722056" sldId="2147483816"/>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2350716099" sldId="2147483817"/>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2044998113" sldId="2147483818"/>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3834481632" sldId="2147483819"/>
          </pc:sldLayoutMkLst>
        </pc:sldLayoutChg>
        <pc:sldLayoutChg chg="add del mod replId">
          <pc:chgData name="Stan Pereira" userId="396ce2b3d5da47b8" providerId="Windows Live" clId="Web-{D275626E-C066-4512-8117-409731EDD1CD}" dt="2023-11-15T05:14:23.515" v="131"/>
          <pc:sldLayoutMkLst>
            <pc:docMk/>
            <pc:sldMasterMk cId="3889643943" sldId="2147483809"/>
            <pc:sldLayoutMk cId="2912241169" sldId="2147483820"/>
          </pc:sldLayoutMkLst>
        </pc:sldLayoutChg>
      </pc:sldMasterChg>
      <pc:sldMasterChg chg="add del addSldLayout delSldLayout modSldLayout">
        <pc:chgData name="Stan Pereira" userId="396ce2b3d5da47b8" providerId="Windows Live" clId="Web-{D275626E-C066-4512-8117-409731EDD1CD}" dt="2023-11-15T05:15:01.033" v="132"/>
        <pc:sldMasterMkLst>
          <pc:docMk/>
          <pc:sldMasterMk cId="2229615191" sldId="2147483821"/>
        </pc:sldMasterMkLst>
        <pc:sldLayoutChg chg="add del mod replId">
          <pc:chgData name="Stan Pereira" userId="396ce2b3d5da47b8" providerId="Windows Live" clId="Web-{D275626E-C066-4512-8117-409731EDD1CD}" dt="2023-11-15T05:15:01.033" v="132"/>
          <pc:sldLayoutMkLst>
            <pc:docMk/>
            <pc:sldMasterMk cId="2229615191" sldId="2147483821"/>
            <pc:sldLayoutMk cId="995804473" sldId="2147483822"/>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1256342346" sldId="2147483823"/>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632528632" sldId="2147483824"/>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476307949" sldId="2147483825"/>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412241255" sldId="2147483826"/>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2492401896" sldId="2147483827"/>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1373544110" sldId="2147483828"/>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82823229" sldId="2147483829"/>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842611323" sldId="2147483830"/>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874847109" sldId="2147483831"/>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1503154177" sldId="2147483832"/>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845921271" sldId="2147483833"/>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3146352177" sldId="2147483834"/>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1624117253" sldId="2147483835"/>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4106046005" sldId="2147483836"/>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1352434043" sldId="2147483837"/>
          </pc:sldLayoutMkLst>
        </pc:sldLayoutChg>
        <pc:sldLayoutChg chg="add del mod replId">
          <pc:chgData name="Stan Pereira" userId="396ce2b3d5da47b8" providerId="Windows Live" clId="Web-{D275626E-C066-4512-8117-409731EDD1CD}" dt="2023-11-15T05:15:01.033" v="132"/>
          <pc:sldLayoutMkLst>
            <pc:docMk/>
            <pc:sldMasterMk cId="2229615191" sldId="2147483821"/>
            <pc:sldLayoutMk cId="2355027666" sldId="2147483838"/>
          </pc:sldLayoutMkLst>
        </pc:sldLayoutChg>
      </pc:sldMasterChg>
      <pc:sldMasterChg chg="add del addSldLayout delSldLayout modSldLayout">
        <pc:chgData name="Stan Pereira" userId="396ce2b3d5da47b8" providerId="Windows Live" clId="Web-{D275626E-C066-4512-8117-409731EDD1CD}" dt="2023-11-15T05:15:24.331" v="133"/>
        <pc:sldMasterMkLst>
          <pc:docMk/>
          <pc:sldMasterMk cId="705383740" sldId="2147483839"/>
        </pc:sldMasterMkLst>
        <pc:sldLayoutChg chg="add del mod replId">
          <pc:chgData name="Stan Pereira" userId="396ce2b3d5da47b8" providerId="Windows Live" clId="Web-{D275626E-C066-4512-8117-409731EDD1CD}" dt="2023-11-15T05:15:24.331" v="133"/>
          <pc:sldLayoutMkLst>
            <pc:docMk/>
            <pc:sldMasterMk cId="705383740" sldId="2147483839"/>
            <pc:sldLayoutMk cId="2015606850" sldId="2147483840"/>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95779109" sldId="2147483841"/>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616965499" sldId="2147483842"/>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1655417988" sldId="2147483843"/>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4124442402" sldId="2147483844"/>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409241155" sldId="2147483845"/>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876369884" sldId="2147483846"/>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2742819307" sldId="2147483847"/>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267496666" sldId="2147483848"/>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2821633661" sldId="2147483849"/>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1915670176" sldId="2147483850"/>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2551473281" sldId="2147483851"/>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9318852" sldId="2147483852"/>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532229726" sldId="2147483853"/>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8195254" sldId="2147483854"/>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4126039808" sldId="2147483855"/>
          </pc:sldLayoutMkLst>
        </pc:sldLayoutChg>
        <pc:sldLayoutChg chg="add del mod replId">
          <pc:chgData name="Stan Pereira" userId="396ce2b3d5da47b8" providerId="Windows Live" clId="Web-{D275626E-C066-4512-8117-409731EDD1CD}" dt="2023-11-15T05:15:24.331" v="133"/>
          <pc:sldLayoutMkLst>
            <pc:docMk/>
            <pc:sldMasterMk cId="705383740" sldId="2147483839"/>
            <pc:sldLayoutMk cId="3446726156" sldId="2147483856"/>
          </pc:sldLayoutMkLst>
        </pc:sldLayoutChg>
      </pc:sldMasterChg>
      <pc:sldMasterChg chg="add del addSldLayout delSldLayout modSldLayout">
        <pc:chgData name="Stan Pereira" userId="396ce2b3d5da47b8" providerId="Windows Live" clId="Web-{D275626E-C066-4512-8117-409731EDD1CD}" dt="2023-11-15T05:15:36.926" v="134"/>
        <pc:sldMasterMkLst>
          <pc:docMk/>
          <pc:sldMasterMk cId="2356310891" sldId="2147483857"/>
        </pc:sldMasterMkLst>
        <pc:sldLayoutChg chg="add del mod replId">
          <pc:chgData name="Stan Pereira" userId="396ce2b3d5da47b8" providerId="Windows Live" clId="Web-{D275626E-C066-4512-8117-409731EDD1CD}" dt="2023-11-15T05:15:36.926" v="134"/>
          <pc:sldLayoutMkLst>
            <pc:docMk/>
            <pc:sldMasterMk cId="2356310891" sldId="2147483857"/>
            <pc:sldLayoutMk cId="1603242537" sldId="2147483858"/>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2763590588" sldId="2147483859"/>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2981806751" sldId="2147483860"/>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2289689220" sldId="2147483861"/>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720488223" sldId="2147483862"/>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3465703470" sldId="2147483863"/>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3405153007" sldId="2147483864"/>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3094994896" sldId="2147483865"/>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4103998203" sldId="2147483866"/>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2675521486" sldId="2147483867"/>
          </pc:sldLayoutMkLst>
        </pc:sldLayoutChg>
        <pc:sldLayoutChg chg="add del mod replId">
          <pc:chgData name="Stan Pereira" userId="396ce2b3d5da47b8" providerId="Windows Live" clId="Web-{D275626E-C066-4512-8117-409731EDD1CD}" dt="2023-11-15T05:15:36.926" v="134"/>
          <pc:sldLayoutMkLst>
            <pc:docMk/>
            <pc:sldMasterMk cId="2356310891" sldId="2147483857"/>
            <pc:sldLayoutMk cId="1903258577" sldId="2147483868"/>
          </pc:sldLayoutMkLst>
        </pc:sldLayoutChg>
      </pc:sldMasterChg>
      <pc:sldMasterChg chg="add del addSldLayout delSldLayout modSldLayout">
        <pc:chgData name="Stan Pereira" userId="396ce2b3d5da47b8" providerId="Windows Live" clId="Web-{D275626E-C066-4512-8117-409731EDD1CD}" dt="2023-11-15T05:18:05.200" v="142"/>
        <pc:sldMasterMkLst>
          <pc:docMk/>
          <pc:sldMasterMk cId="1337163635" sldId="2147483869"/>
        </pc:sldMasterMkLst>
        <pc:sldLayoutChg chg="add del mod replId">
          <pc:chgData name="Stan Pereira" userId="396ce2b3d5da47b8" providerId="Windows Live" clId="Web-{D275626E-C066-4512-8117-409731EDD1CD}" dt="2023-11-15T05:18:05.200" v="142"/>
          <pc:sldLayoutMkLst>
            <pc:docMk/>
            <pc:sldMasterMk cId="1337163635" sldId="2147483869"/>
            <pc:sldLayoutMk cId="1590397860" sldId="2147483870"/>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318349281" sldId="2147483871"/>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2473108143" sldId="2147483872"/>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1638027296" sldId="2147483873"/>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2507937543" sldId="2147483874"/>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3249619022" sldId="2147483875"/>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2376926309" sldId="2147483876"/>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3140555792" sldId="2147483877"/>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4140925039" sldId="2147483878"/>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2397064682" sldId="2147483879"/>
          </pc:sldLayoutMkLst>
        </pc:sldLayoutChg>
        <pc:sldLayoutChg chg="add del mod replId">
          <pc:chgData name="Stan Pereira" userId="396ce2b3d5da47b8" providerId="Windows Live" clId="Web-{D275626E-C066-4512-8117-409731EDD1CD}" dt="2023-11-15T05:18:05.200" v="142"/>
          <pc:sldLayoutMkLst>
            <pc:docMk/>
            <pc:sldMasterMk cId="1337163635" sldId="2147483869"/>
            <pc:sldLayoutMk cId="4065191681" sldId="2147483880"/>
          </pc:sldLayoutMkLst>
        </pc:sldLayoutChg>
      </pc:sldMasterChg>
      <pc:sldMasterChg chg="add del addSldLayout delSldLayout modSldLayout">
        <pc:chgData name="Stan Pereira" userId="396ce2b3d5da47b8" providerId="Windows Live" clId="Web-{D275626E-C066-4512-8117-409731EDD1CD}" dt="2023-11-15T05:19:46.160" v="150"/>
        <pc:sldMasterMkLst>
          <pc:docMk/>
          <pc:sldMasterMk cId="695320413" sldId="2147483881"/>
        </pc:sldMasterMkLst>
        <pc:sldLayoutChg chg="add del mod replId">
          <pc:chgData name="Stan Pereira" userId="396ce2b3d5da47b8" providerId="Windows Live" clId="Web-{D275626E-C066-4512-8117-409731EDD1CD}" dt="2023-11-15T05:19:46.160" v="150"/>
          <pc:sldLayoutMkLst>
            <pc:docMk/>
            <pc:sldMasterMk cId="695320413" sldId="2147483881"/>
            <pc:sldLayoutMk cId="1009950951" sldId="2147483882"/>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3982423254" sldId="2147483883"/>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515846165" sldId="2147483884"/>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1242591986" sldId="2147483885"/>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1916020823" sldId="2147483886"/>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3934250567" sldId="2147483887"/>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659297505" sldId="2147483888"/>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2049045732" sldId="2147483889"/>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638370753" sldId="2147483890"/>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637464550" sldId="2147483891"/>
          </pc:sldLayoutMkLst>
        </pc:sldLayoutChg>
        <pc:sldLayoutChg chg="add del mod replId">
          <pc:chgData name="Stan Pereira" userId="396ce2b3d5da47b8" providerId="Windows Live" clId="Web-{D275626E-C066-4512-8117-409731EDD1CD}" dt="2023-11-15T05:19:46.160" v="150"/>
          <pc:sldLayoutMkLst>
            <pc:docMk/>
            <pc:sldMasterMk cId="695320413" sldId="2147483881"/>
            <pc:sldLayoutMk cId="1752070676" sldId="2147483892"/>
          </pc:sldLayoutMkLst>
        </pc:sldLayoutChg>
      </pc:sldMasterChg>
      <pc:sldMasterChg chg="add del addSldLayout delSldLayout modSldLayout">
        <pc:chgData name="Stan Pereira" userId="396ce2b3d5da47b8" providerId="Windows Live" clId="Web-{D275626E-C066-4512-8117-409731EDD1CD}" dt="2023-11-15T05:20:02.661" v="151"/>
        <pc:sldMasterMkLst>
          <pc:docMk/>
          <pc:sldMasterMk cId="2043742077" sldId="2147483893"/>
        </pc:sldMasterMkLst>
        <pc:sldLayoutChg chg="add del mod replId">
          <pc:chgData name="Stan Pereira" userId="396ce2b3d5da47b8" providerId="Windows Live" clId="Web-{D275626E-C066-4512-8117-409731EDD1CD}" dt="2023-11-15T05:20:02.661" v="151"/>
          <pc:sldLayoutMkLst>
            <pc:docMk/>
            <pc:sldMasterMk cId="2043742077" sldId="2147483893"/>
            <pc:sldLayoutMk cId="3236186424" sldId="2147483894"/>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2806897933" sldId="2147483895"/>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846578528" sldId="2147483896"/>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3197220251" sldId="2147483897"/>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1609774967" sldId="2147483898"/>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315974168" sldId="2147483899"/>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462523283" sldId="2147483900"/>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1592858301" sldId="2147483901"/>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2339292795" sldId="2147483902"/>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1954708746" sldId="2147483903"/>
          </pc:sldLayoutMkLst>
        </pc:sldLayoutChg>
        <pc:sldLayoutChg chg="add del mod replId">
          <pc:chgData name="Stan Pereira" userId="396ce2b3d5da47b8" providerId="Windows Live" clId="Web-{D275626E-C066-4512-8117-409731EDD1CD}" dt="2023-11-15T05:20:02.661" v="151"/>
          <pc:sldLayoutMkLst>
            <pc:docMk/>
            <pc:sldMasterMk cId="2043742077" sldId="2147483893"/>
            <pc:sldLayoutMk cId="1474285945" sldId="2147483904"/>
          </pc:sldLayoutMkLst>
        </pc:sldLayoutChg>
      </pc:sldMasterChg>
      <pc:sldMasterChg chg="add del addSldLayout delSldLayout modSldLayout">
        <pc:chgData name="Stan Pereira" userId="396ce2b3d5da47b8" providerId="Windows Live" clId="Web-{D275626E-C066-4512-8117-409731EDD1CD}" dt="2023-11-15T05:20:07.661" v="152"/>
        <pc:sldMasterMkLst>
          <pc:docMk/>
          <pc:sldMasterMk cId="486632080" sldId="2147483905"/>
        </pc:sldMasterMkLst>
        <pc:sldLayoutChg chg="add del mod replId">
          <pc:chgData name="Stan Pereira" userId="396ce2b3d5da47b8" providerId="Windows Live" clId="Web-{D275626E-C066-4512-8117-409731EDD1CD}" dt="2023-11-15T05:20:07.661" v="152"/>
          <pc:sldLayoutMkLst>
            <pc:docMk/>
            <pc:sldMasterMk cId="486632080" sldId="2147483905"/>
            <pc:sldLayoutMk cId="845015529" sldId="2147483906"/>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2361642196" sldId="2147483907"/>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191295509" sldId="2147483908"/>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3397971646" sldId="2147483909"/>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4040042168" sldId="2147483910"/>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3225068395" sldId="2147483911"/>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76007253" sldId="2147483912"/>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443301199" sldId="2147483913"/>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780794036" sldId="2147483914"/>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3119286407" sldId="2147483915"/>
          </pc:sldLayoutMkLst>
        </pc:sldLayoutChg>
        <pc:sldLayoutChg chg="add del mod replId">
          <pc:chgData name="Stan Pereira" userId="396ce2b3d5da47b8" providerId="Windows Live" clId="Web-{D275626E-C066-4512-8117-409731EDD1CD}" dt="2023-11-15T05:20:07.661" v="152"/>
          <pc:sldLayoutMkLst>
            <pc:docMk/>
            <pc:sldMasterMk cId="486632080" sldId="2147483905"/>
            <pc:sldLayoutMk cId="3326817954" sldId="2147483916"/>
          </pc:sldLayoutMkLst>
        </pc:sldLayoutChg>
      </pc:sldMasterChg>
      <pc:sldMasterChg chg="add addSldLayout modSldLayout">
        <pc:chgData name="Stan Pereira" userId="396ce2b3d5da47b8" providerId="Windows Live" clId="Web-{D275626E-C066-4512-8117-409731EDD1CD}" dt="2023-11-15T05:20:07.661" v="152"/>
        <pc:sldMasterMkLst>
          <pc:docMk/>
          <pc:sldMasterMk cId="1431924592" sldId="2147483917"/>
        </pc:sldMasterMkLst>
        <pc:sldLayoutChg chg="add mod replId">
          <pc:chgData name="Stan Pereira" userId="396ce2b3d5da47b8" providerId="Windows Live" clId="Web-{D275626E-C066-4512-8117-409731EDD1CD}" dt="2023-11-15T05:20:07.661" v="152"/>
          <pc:sldLayoutMkLst>
            <pc:docMk/>
            <pc:sldMasterMk cId="1431924592" sldId="2147483917"/>
            <pc:sldLayoutMk cId="762761913" sldId="2147483918"/>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3483971606" sldId="2147483919"/>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2620268466" sldId="2147483920"/>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21336390" sldId="2147483921"/>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4112374955" sldId="2147483922"/>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1347445478" sldId="2147483923"/>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1093440261" sldId="2147483924"/>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3996638855" sldId="2147483925"/>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327397364" sldId="2147483926"/>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3638835439" sldId="2147483927"/>
          </pc:sldLayoutMkLst>
        </pc:sldLayoutChg>
        <pc:sldLayoutChg chg="add mod replId">
          <pc:chgData name="Stan Pereira" userId="396ce2b3d5da47b8" providerId="Windows Live" clId="Web-{D275626E-C066-4512-8117-409731EDD1CD}" dt="2023-11-15T05:20:07.661" v="152"/>
          <pc:sldLayoutMkLst>
            <pc:docMk/>
            <pc:sldMasterMk cId="1431924592" sldId="2147483917"/>
            <pc:sldLayoutMk cId="3429712973" sldId="2147483928"/>
          </pc:sldLayoutMkLst>
        </pc:sldLayoutChg>
      </pc:sldMasterChg>
    </pc:docChg>
  </pc:docChgLst>
  <pc:docChgLst>
    <pc:chgData name="Stan Pereira" userId="396ce2b3d5da47b8" providerId="Windows Live" clId="Web-{2264C7AC-24BB-4EBD-B518-DB499E7DEA29}"/>
    <pc:docChg chg="modSld">
      <pc:chgData name="Stan Pereira" userId="396ce2b3d5da47b8" providerId="Windows Live" clId="Web-{2264C7AC-24BB-4EBD-B518-DB499E7DEA29}" dt="2023-10-27T12:02:09.881" v="15" actId="20577"/>
      <pc:docMkLst>
        <pc:docMk/>
      </pc:docMkLst>
      <pc:sldChg chg="modSp">
        <pc:chgData name="Stan Pereira" userId="396ce2b3d5da47b8" providerId="Windows Live" clId="Web-{2264C7AC-24BB-4EBD-B518-DB499E7DEA29}" dt="2023-10-27T12:02:09.881" v="15" actId="20577"/>
        <pc:sldMkLst>
          <pc:docMk/>
          <pc:sldMk cId="3865360672" sldId="259"/>
        </pc:sldMkLst>
        <pc:spChg chg="mod">
          <ac:chgData name="Stan Pereira" userId="396ce2b3d5da47b8" providerId="Windows Live" clId="Web-{2264C7AC-24BB-4EBD-B518-DB499E7DEA29}" dt="2023-10-27T12:02:09.881" v="15" actId="20577"/>
          <ac:spMkLst>
            <pc:docMk/>
            <pc:sldMk cId="3865360672" sldId="259"/>
            <ac:spMk id="2" creationId="{C6B127A9-CBF5-484E-5535-66D84C8D53D7}"/>
          </ac:spMkLst>
        </pc:spChg>
      </pc:sldChg>
    </pc:docChg>
  </pc:docChgLst>
  <pc:docChgLst>
    <pc:chgData name="Stan Pereira" userId="396ce2b3d5da47b8" providerId="Windows Live" clId="Web-{5D9FBD22-3FB9-4FC7-BCD7-701A62547BF0}"/>
    <pc:docChg chg="modSld">
      <pc:chgData name="Stan Pereira" userId="396ce2b3d5da47b8" providerId="Windows Live" clId="Web-{5D9FBD22-3FB9-4FC7-BCD7-701A62547BF0}" dt="2023-10-23T13:46:35.256" v="2" actId="14100"/>
      <pc:docMkLst>
        <pc:docMk/>
      </pc:docMkLst>
      <pc:sldChg chg="addSp modSp">
        <pc:chgData name="Stan Pereira" userId="396ce2b3d5da47b8" providerId="Windows Live" clId="Web-{5D9FBD22-3FB9-4FC7-BCD7-701A62547BF0}" dt="2023-10-23T13:46:35.256" v="2" actId="14100"/>
        <pc:sldMkLst>
          <pc:docMk/>
          <pc:sldMk cId="3951615609" sldId="273"/>
        </pc:sldMkLst>
        <pc:graphicFrameChg chg="add mod">
          <ac:chgData name="Stan Pereira" userId="396ce2b3d5da47b8" providerId="Windows Live" clId="Web-{5D9FBD22-3FB9-4FC7-BCD7-701A62547BF0}" dt="2023-10-23T13:46:35.256" v="2" actId="14100"/>
          <ac:graphicFrameMkLst>
            <pc:docMk/>
            <pc:sldMk cId="3951615609" sldId="273"/>
            <ac:graphicFrameMk id="4" creationId="{A849C29C-94B6-A801-3ACE-48ED5763544F}"/>
          </ac:graphicFrameMkLst>
        </pc:graphicFrameChg>
      </pc:sldChg>
    </pc:docChg>
  </pc:docChgLst>
  <pc:docChgLst>
    <pc:chgData name="Stan Pereira" userId="396ce2b3d5da47b8" providerId="Windows Live" clId="Web-{2FE54AC6-B0C4-417B-8923-34BA2CD4A05F}"/>
    <pc:docChg chg="modSld">
      <pc:chgData name="Stan Pereira" userId="396ce2b3d5da47b8" providerId="Windows Live" clId="Web-{2FE54AC6-B0C4-417B-8923-34BA2CD4A05F}" dt="2023-10-27T12:16:29.631" v="76"/>
      <pc:docMkLst>
        <pc:docMk/>
      </pc:docMkLst>
      <pc:sldChg chg="addSp delSp modSp">
        <pc:chgData name="Stan Pereira" userId="396ce2b3d5da47b8" providerId="Windows Live" clId="Web-{2FE54AC6-B0C4-417B-8923-34BA2CD4A05F}" dt="2023-10-27T12:05:50.315" v="31"/>
        <pc:sldMkLst>
          <pc:docMk/>
          <pc:sldMk cId="109857222" sldId="256"/>
        </pc:sldMkLst>
        <pc:spChg chg="mod">
          <ac:chgData name="Stan Pereira" userId="396ce2b3d5da47b8" providerId="Windows Live" clId="Web-{2FE54AC6-B0C4-417B-8923-34BA2CD4A05F}" dt="2023-10-27T12:05:50.315" v="31"/>
          <ac:spMkLst>
            <pc:docMk/>
            <pc:sldMk cId="109857222" sldId="256"/>
            <ac:spMk id="2" creationId="{00000000-0000-0000-0000-000000000000}"/>
          </ac:spMkLst>
        </pc:spChg>
        <pc:spChg chg="mod">
          <ac:chgData name="Stan Pereira" userId="396ce2b3d5da47b8" providerId="Windows Live" clId="Web-{2FE54AC6-B0C4-417B-8923-34BA2CD4A05F}" dt="2023-10-27T12:05:50.315" v="31"/>
          <ac:spMkLst>
            <pc:docMk/>
            <pc:sldMk cId="109857222" sldId="256"/>
            <ac:spMk id="3" creationId="{00000000-0000-0000-0000-000000000000}"/>
          </ac:spMkLst>
        </pc:spChg>
        <pc:spChg chg="del">
          <ac:chgData name="Stan Pereira" userId="396ce2b3d5da47b8" providerId="Windows Live" clId="Web-{2FE54AC6-B0C4-417B-8923-34BA2CD4A05F}" dt="2023-10-27T12:05:50.315" v="31"/>
          <ac:spMkLst>
            <pc:docMk/>
            <pc:sldMk cId="109857222" sldId="256"/>
            <ac:spMk id="12" creationId="{E91DC736-0EF8-4F87-9146-EBF1D2EE4D3D}"/>
          </ac:spMkLst>
        </pc:spChg>
        <pc:spChg chg="del">
          <ac:chgData name="Stan Pereira" userId="396ce2b3d5da47b8" providerId="Windows Live" clId="Web-{2FE54AC6-B0C4-417B-8923-34BA2CD4A05F}" dt="2023-10-27T12:05:50.315" v="31"/>
          <ac:spMkLst>
            <pc:docMk/>
            <pc:sldMk cId="109857222" sldId="256"/>
            <ac:spMk id="14" creationId="{097CD68E-23E3-4007-8847-CD0944C4F7BE}"/>
          </ac:spMkLst>
        </pc:spChg>
        <pc:spChg chg="del">
          <ac:chgData name="Stan Pereira" userId="396ce2b3d5da47b8" providerId="Windows Live" clId="Web-{2FE54AC6-B0C4-417B-8923-34BA2CD4A05F}" dt="2023-10-27T12:05:50.315" v="31"/>
          <ac:spMkLst>
            <pc:docMk/>
            <pc:sldMk cId="109857222" sldId="256"/>
            <ac:spMk id="16" creationId="{AF2F604E-43BE-4DC3-B983-E071523364F8}"/>
          </ac:spMkLst>
        </pc:spChg>
        <pc:spChg chg="del">
          <ac:chgData name="Stan Pereira" userId="396ce2b3d5da47b8" providerId="Windows Live" clId="Web-{2FE54AC6-B0C4-417B-8923-34BA2CD4A05F}" dt="2023-10-27T12:05:50.315" v="31"/>
          <ac:spMkLst>
            <pc:docMk/>
            <pc:sldMk cId="109857222" sldId="256"/>
            <ac:spMk id="17" creationId="{08C9B587-E65E-4B52-B37C-ABEBB6E87928}"/>
          </ac:spMkLst>
        </pc:spChg>
        <pc:spChg chg="add">
          <ac:chgData name="Stan Pereira" userId="396ce2b3d5da47b8" providerId="Windows Live" clId="Web-{2FE54AC6-B0C4-417B-8923-34BA2CD4A05F}" dt="2023-10-27T12:05:50.315" v="31"/>
          <ac:spMkLst>
            <pc:docMk/>
            <pc:sldMk cId="109857222" sldId="256"/>
            <ac:spMk id="22" creationId="{06DA9DF9-31F7-4056-B42E-878CC92417B8}"/>
          </ac:spMkLst>
        </pc:spChg>
        <pc:picChg chg="mod ord">
          <ac:chgData name="Stan Pereira" userId="396ce2b3d5da47b8" providerId="Windows Live" clId="Web-{2FE54AC6-B0C4-417B-8923-34BA2CD4A05F}" dt="2023-10-27T12:05:50.315" v="31"/>
          <ac:picMkLst>
            <pc:docMk/>
            <pc:sldMk cId="109857222" sldId="256"/>
            <ac:picMk id="4" creationId="{4212068C-305F-3E45-9934-81DFFB69C798}"/>
          </ac:picMkLst>
        </pc:picChg>
      </pc:sldChg>
      <pc:sldChg chg="addSp delSp modSp">
        <pc:chgData name="Stan Pereira" userId="396ce2b3d5da47b8" providerId="Windows Live" clId="Web-{2FE54AC6-B0C4-417B-8923-34BA2CD4A05F}" dt="2023-10-27T12:06:30.426" v="32"/>
        <pc:sldMkLst>
          <pc:docMk/>
          <pc:sldMk cId="389312079" sldId="257"/>
        </pc:sldMkLst>
        <pc:spChg chg="mod">
          <ac:chgData name="Stan Pereira" userId="396ce2b3d5da47b8" providerId="Windows Live" clId="Web-{2FE54AC6-B0C4-417B-8923-34BA2CD4A05F}" dt="2023-10-27T12:06:30.426" v="32"/>
          <ac:spMkLst>
            <pc:docMk/>
            <pc:sldMk cId="389312079" sldId="257"/>
            <ac:spMk id="2" creationId="{8F5FFA51-886D-5FAF-E6CC-7680F3BA85CF}"/>
          </ac:spMkLst>
        </pc:spChg>
        <pc:spChg chg="del">
          <ac:chgData name="Stan Pereira" userId="396ce2b3d5da47b8" providerId="Windows Live" clId="Web-{2FE54AC6-B0C4-417B-8923-34BA2CD4A05F}" dt="2023-10-27T12:06:30.426" v="32"/>
          <ac:spMkLst>
            <pc:docMk/>
            <pc:sldMk cId="389312079" sldId="257"/>
            <ac:spMk id="7" creationId="{9DBC8166-481C-4473-95F5-9A5B9073B7F1}"/>
          </ac:spMkLst>
        </pc:spChg>
        <pc:spChg chg="del">
          <ac:chgData name="Stan Pereira" userId="396ce2b3d5da47b8" providerId="Windows Live" clId="Web-{2FE54AC6-B0C4-417B-8923-34BA2CD4A05F}" dt="2023-10-27T12:06:30.426" v="32"/>
          <ac:spMkLst>
            <pc:docMk/>
            <pc:sldMk cId="389312079" sldId="257"/>
            <ac:spMk id="12" creationId="{A5A5CE6E-90AF-4D43-A014-1F9EC83EB93D}"/>
          </ac:spMkLst>
        </pc:spChg>
        <pc:spChg chg="add">
          <ac:chgData name="Stan Pereira" userId="396ce2b3d5da47b8" providerId="Windows Live" clId="Web-{2FE54AC6-B0C4-417B-8923-34BA2CD4A05F}" dt="2023-10-27T12:06:30.426" v="32"/>
          <ac:spMkLst>
            <pc:docMk/>
            <pc:sldMk cId="389312079" sldId="257"/>
            <ac:spMk id="17" creationId="{DCC231C8-C761-4B31-9B1C-C6D19248C6B3}"/>
          </ac:spMkLst>
        </pc:spChg>
        <pc:graphicFrameChg chg="mod modGraphic">
          <ac:chgData name="Stan Pereira" userId="396ce2b3d5da47b8" providerId="Windows Live" clId="Web-{2FE54AC6-B0C4-417B-8923-34BA2CD4A05F}" dt="2023-10-27T12:06:30.426" v="32"/>
          <ac:graphicFrameMkLst>
            <pc:docMk/>
            <pc:sldMk cId="389312079" sldId="257"/>
            <ac:graphicFrameMk id="5" creationId="{01DE1F6C-CBDB-2AF0-3ABD-988A1C5784ED}"/>
          </ac:graphicFrameMkLst>
        </pc:graphicFrameChg>
      </pc:sldChg>
      <pc:sldChg chg="addSp delSp modSp">
        <pc:chgData name="Stan Pereira" userId="396ce2b3d5da47b8" providerId="Windows Live" clId="Web-{2FE54AC6-B0C4-417B-8923-34BA2CD4A05F}" dt="2023-10-27T12:12:45.306" v="56" actId="20577"/>
        <pc:sldMkLst>
          <pc:docMk/>
          <pc:sldMk cId="894400175" sldId="258"/>
        </pc:sldMkLst>
        <pc:spChg chg="del mod">
          <ac:chgData name="Stan Pereira" userId="396ce2b3d5da47b8" providerId="Windows Live" clId="Web-{2FE54AC6-B0C4-417B-8923-34BA2CD4A05F}" dt="2023-10-27T12:11:59.163" v="47"/>
          <ac:spMkLst>
            <pc:docMk/>
            <pc:sldMk cId="894400175" sldId="258"/>
            <ac:spMk id="3" creationId="{C3A6EB11-73F9-C872-3373-5F31D5C92DCD}"/>
          </ac:spMkLst>
        </pc:spChg>
        <pc:spChg chg="add mod ord">
          <ac:chgData name="Stan Pereira" userId="396ce2b3d5da47b8" providerId="Windows Live" clId="Web-{2FE54AC6-B0C4-417B-8923-34BA2CD4A05F}" dt="2023-10-27T12:12:45.306" v="56" actId="20577"/>
          <ac:spMkLst>
            <pc:docMk/>
            <pc:sldMk cId="894400175" sldId="258"/>
            <ac:spMk id="4" creationId="{0DB6BDF4-8F15-D961-2585-7501CD9D1F2E}"/>
          </ac:spMkLst>
        </pc:spChg>
      </pc:sldChg>
      <pc:sldChg chg="modSp">
        <pc:chgData name="Stan Pereira" userId="396ce2b3d5da47b8" providerId="Windows Live" clId="Web-{2FE54AC6-B0C4-417B-8923-34BA2CD4A05F}" dt="2023-10-27T12:13:28.871" v="58"/>
        <pc:sldMkLst>
          <pc:docMk/>
          <pc:sldMk cId="3865360672" sldId="259"/>
        </pc:sldMkLst>
        <pc:graphicFrameChg chg="modGraphic">
          <ac:chgData name="Stan Pereira" userId="396ce2b3d5da47b8" providerId="Windows Live" clId="Web-{2FE54AC6-B0C4-417B-8923-34BA2CD4A05F}" dt="2023-10-27T12:13:28.871" v="58"/>
          <ac:graphicFrameMkLst>
            <pc:docMk/>
            <pc:sldMk cId="3865360672" sldId="259"/>
            <ac:graphicFrameMk id="8" creationId="{00000000-0000-0000-0000-000000000000}"/>
          </ac:graphicFrameMkLst>
        </pc:graphicFrameChg>
      </pc:sldChg>
      <pc:sldChg chg="addSp delSp modSp">
        <pc:chgData name="Stan Pereira" userId="396ce2b3d5da47b8" providerId="Windows Live" clId="Web-{2FE54AC6-B0C4-417B-8923-34BA2CD4A05F}" dt="2023-10-27T12:14:21.390" v="68" actId="14100"/>
        <pc:sldMkLst>
          <pc:docMk/>
          <pc:sldMk cId="2380154305" sldId="261"/>
        </pc:sldMkLst>
        <pc:spChg chg="add mod ord">
          <ac:chgData name="Stan Pereira" userId="396ce2b3d5da47b8" providerId="Windows Live" clId="Web-{2FE54AC6-B0C4-417B-8923-34BA2CD4A05F}" dt="2023-10-27T12:14:21.390" v="68" actId="14100"/>
          <ac:spMkLst>
            <pc:docMk/>
            <pc:sldMk cId="2380154305" sldId="261"/>
            <ac:spMk id="3" creationId="{12E50331-31BB-3703-8C24-A17B1366699C}"/>
          </ac:spMkLst>
        </pc:spChg>
        <pc:spChg chg="del mod">
          <ac:chgData name="Stan Pereira" userId="396ce2b3d5da47b8" providerId="Windows Live" clId="Web-{2FE54AC6-B0C4-417B-8923-34BA2CD4A05F}" dt="2023-10-27T12:14:05.686" v="62"/>
          <ac:spMkLst>
            <pc:docMk/>
            <pc:sldMk cId="2380154305" sldId="261"/>
            <ac:spMk id="9" creationId="{F86CEA50-F81A-6E3A-D86F-85380F616975}"/>
          </ac:spMkLst>
        </pc:spChg>
      </pc:sldChg>
      <pc:sldChg chg="modSp">
        <pc:chgData name="Stan Pereira" userId="396ce2b3d5da47b8" providerId="Windows Live" clId="Web-{2FE54AC6-B0C4-417B-8923-34BA2CD4A05F}" dt="2023-10-27T12:11:02.644" v="43"/>
        <pc:sldMkLst>
          <pc:docMk/>
          <pc:sldMk cId="4206092235" sldId="263"/>
        </pc:sldMkLst>
        <pc:graphicFrameChg chg="modGraphic">
          <ac:chgData name="Stan Pereira" userId="396ce2b3d5da47b8" providerId="Windows Live" clId="Web-{2FE54AC6-B0C4-417B-8923-34BA2CD4A05F}" dt="2023-10-27T12:08:53.715" v="39"/>
          <ac:graphicFrameMkLst>
            <pc:docMk/>
            <pc:sldMk cId="4206092235" sldId="263"/>
            <ac:graphicFrameMk id="5" creationId="{00000000-0000-0000-0000-000000000000}"/>
          </ac:graphicFrameMkLst>
        </pc:graphicFrameChg>
        <pc:graphicFrameChg chg="modGraphic">
          <ac:chgData name="Stan Pereira" userId="396ce2b3d5da47b8" providerId="Windows Live" clId="Web-{2FE54AC6-B0C4-417B-8923-34BA2CD4A05F}" dt="2023-10-27T12:10:47.456" v="41"/>
          <ac:graphicFrameMkLst>
            <pc:docMk/>
            <pc:sldMk cId="4206092235" sldId="263"/>
            <ac:graphicFrameMk id="6" creationId="{00000000-0000-0000-0000-000000000000}"/>
          </ac:graphicFrameMkLst>
        </pc:graphicFrameChg>
        <pc:graphicFrameChg chg="modGraphic">
          <ac:chgData name="Stan Pereira" userId="396ce2b3d5da47b8" providerId="Windows Live" clId="Web-{2FE54AC6-B0C4-417B-8923-34BA2CD4A05F}" dt="2023-10-27T12:11:02.644" v="43"/>
          <ac:graphicFrameMkLst>
            <pc:docMk/>
            <pc:sldMk cId="4206092235" sldId="263"/>
            <ac:graphicFrameMk id="26" creationId="{12D292D2-7AC4-FFAA-94F2-AF503668130A}"/>
          </ac:graphicFrameMkLst>
        </pc:graphicFrameChg>
      </pc:sldChg>
      <pc:sldChg chg="modSp">
        <pc:chgData name="Stan Pereira" userId="396ce2b3d5da47b8" providerId="Windows Live" clId="Web-{2FE54AC6-B0C4-417B-8923-34BA2CD4A05F}" dt="2023-10-27T12:03:04.587" v="1" actId="1076"/>
        <pc:sldMkLst>
          <pc:docMk/>
          <pc:sldMk cId="1211756238" sldId="264"/>
        </pc:sldMkLst>
        <pc:spChg chg="mod">
          <ac:chgData name="Stan Pereira" userId="396ce2b3d5da47b8" providerId="Windows Live" clId="Web-{2FE54AC6-B0C4-417B-8923-34BA2CD4A05F}" dt="2023-10-27T12:02:58.462" v="0" actId="14100"/>
          <ac:spMkLst>
            <pc:docMk/>
            <pc:sldMk cId="1211756238" sldId="264"/>
            <ac:spMk id="6" creationId="{1FB630EF-C5B3-809F-8110-3FDC1E0DD33A}"/>
          </ac:spMkLst>
        </pc:spChg>
        <pc:picChg chg="mod">
          <ac:chgData name="Stan Pereira" userId="396ce2b3d5da47b8" providerId="Windows Live" clId="Web-{2FE54AC6-B0C4-417B-8923-34BA2CD4A05F}" dt="2023-10-27T12:03:04.587" v="1" actId="1076"/>
          <ac:picMkLst>
            <pc:docMk/>
            <pc:sldMk cId="1211756238" sldId="264"/>
            <ac:picMk id="3" creationId="{A852B12D-CAC3-DE11-37CD-4E1EB1416822}"/>
          </ac:picMkLst>
        </pc:picChg>
      </pc:sldChg>
      <pc:sldChg chg="modSp">
        <pc:chgData name="Stan Pereira" userId="396ce2b3d5da47b8" providerId="Windows Live" clId="Web-{2FE54AC6-B0C4-417B-8923-34BA2CD4A05F}" dt="2023-10-27T12:03:17.759" v="3" actId="1076"/>
        <pc:sldMkLst>
          <pc:docMk/>
          <pc:sldMk cId="894468809" sldId="265"/>
        </pc:sldMkLst>
        <pc:spChg chg="mod">
          <ac:chgData name="Stan Pereira" userId="396ce2b3d5da47b8" providerId="Windows Live" clId="Web-{2FE54AC6-B0C4-417B-8923-34BA2CD4A05F}" dt="2023-10-27T12:03:13.962" v="2" actId="14100"/>
          <ac:spMkLst>
            <pc:docMk/>
            <pc:sldMk cId="894468809" sldId="265"/>
            <ac:spMk id="6" creationId="{1FB630EF-C5B3-809F-8110-3FDC1E0DD33A}"/>
          </ac:spMkLst>
        </pc:spChg>
        <pc:picChg chg="mod">
          <ac:chgData name="Stan Pereira" userId="396ce2b3d5da47b8" providerId="Windows Live" clId="Web-{2FE54AC6-B0C4-417B-8923-34BA2CD4A05F}" dt="2023-10-27T12:03:17.759" v="3" actId="1076"/>
          <ac:picMkLst>
            <pc:docMk/>
            <pc:sldMk cId="894468809" sldId="265"/>
            <ac:picMk id="5" creationId="{52C9C21E-D94D-A066-833A-601061DCCF93}"/>
          </ac:picMkLst>
        </pc:picChg>
      </pc:sldChg>
      <pc:sldChg chg="modSp">
        <pc:chgData name="Stan Pereira" userId="396ce2b3d5da47b8" providerId="Windows Live" clId="Web-{2FE54AC6-B0C4-417B-8923-34BA2CD4A05F}" dt="2023-10-27T12:03:35.245" v="6" actId="14100"/>
        <pc:sldMkLst>
          <pc:docMk/>
          <pc:sldMk cId="1754438703" sldId="266"/>
        </pc:sldMkLst>
        <pc:spChg chg="mod">
          <ac:chgData name="Stan Pereira" userId="396ce2b3d5da47b8" providerId="Windows Live" clId="Web-{2FE54AC6-B0C4-417B-8923-34BA2CD4A05F}" dt="2023-10-27T12:03:28.244" v="4" actId="14100"/>
          <ac:spMkLst>
            <pc:docMk/>
            <pc:sldMk cId="1754438703" sldId="266"/>
            <ac:spMk id="6" creationId="{1FB630EF-C5B3-809F-8110-3FDC1E0DD33A}"/>
          </ac:spMkLst>
        </pc:spChg>
        <pc:picChg chg="mod">
          <ac:chgData name="Stan Pereira" userId="396ce2b3d5da47b8" providerId="Windows Live" clId="Web-{2FE54AC6-B0C4-417B-8923-34BA2CD4A05F}" dt="2023-10-27T12:03:35.245" v="6" actId="14100"/>
          <ac:picMkLst>
            <pc:docMk/>
            <pc:sldMk cId="1754438703" sldId="266"/>
            <ac:picMk id="3" creationId="{7E8DE8F0-44B2-F0A8-BD45-217DA1959B05}"/>
          </ac:picMkLst>
        </pc:picChg>
      </pc:sldChg>
      <pc:sldChg chg="modSp">
        <pc:chgData name="Stan Pereira" userId="396ce2b3d5da47b8" providerId="Windows Live" clId="Web-{2FE54AC6-B0C4-417B-8923-34BA2CD4A05F}" dt="2023-10-27T12:03:52.168" v="10" actId="14100"/>
        <pc:sldMkLst>
          <pc:docMk/>
          <pc:sldMk cId="2053266467" sldId="267"/>
        </pc:sldMkLst>
        <pc:spChg chg="mod">
          <ac:chgData name="Stan Pereira" userId="396ce2b3d5da47b8" providerId="Windows Live" clId="Web-{2FE54AC6-B0C4-417B-8923-34BA2CD4A05F}" dt="2023-10-27T12:03:43.573" v="7" actId="14100"/>
          <ac:spMkLst>
            <pc:docMk/>
            <pc:sldMk cId="2053266467" sldId="267"/>
            <ac:spMk id="6" creationId="{1FB630EF-C5B3-809F-8110-3FDC1E0DD33A}"/>
          </ac:spMkLst>
        </pc:spChg>
        <pc:picChg chg="mod">
          <ac:chgData name="Stan Pereira" userId="396ce2b3d5da47b8" providerId="Windows Live" clId="Web-{2FE54AC6-B0C4-417B-8923-34BA2CD4A05F}" dt="2023-10-27T12:03:52.168" v="10" actId="14100"/>
          <ac:picMkLst>
            <pc:docMk/>
            <pc:sldMk cId="2053266467" sldId="267"/>
            <ac:picMk id="5" creationId="{DA71C25D-5B09-379D-2D6F-06BF9A905BB2}"/>
          </ac:picMkLst>
        </pc:picChg>
      </pc:sldChg>
      <pc:sldChg chg="modSp">
        <pc:chgData name="Stan Pereira" userId="396ce2b3d5da47b8" providerId="Windows Live" clId="Web-{2FE54AC6-B0C4-417B-8923-34BA2CD4A05F}" dt="2023-10-27T12:04:08.215" v="12" actId="14100"/>
        <pc:sldMkLst>
          <pc:docMk/>
          <pc:sldMk cId="242708318" sldId="269"/>
        </pc:sldMkLst>
        <pc:spChg chg="mod">
          <ac:chgData name="Stan Pereira" userId="396ce2b3d5da47b8" providerId="Windows Live" clId="Web-{2FE54AC6-B0C4-417B-8923-34BA2CD4A05F}" dt="2023-10-27T12:04:04.621" v="11" actId="14100"/>
          <ac:spMkLst>
            <pc:docMk/>
            <pc:sldMk cId="242708318" sldId="269"/>
            <ac:spMk id="6" creationId="{1FB630EF-C5B3-809F-8110-3FDC1E0DD33A}"/>
          </ac:spMkLst>
        </pc:spChg>
        <pc:picChg chg="mod">
          <ac:chgData name="Stan Pereira" userId="396ce2b3d5da47b8" providerId="Windows Live" clId="Web-{2FE54AC6-B0C4-417B-8923-34BA2CD4A05F}" dt="2023-10-27T12:04:08.215" v="12" actId="14100"/>
          <ac:picMkLst>
            <pc:docMk/>
            <pc:sldMk cId="242708318" sldId="269"/>
            <ac:picMk id="3" creationId="{88CF542F-98D7-E012-C808-B0B6FAC19C4D}"/>
          </ac:picMkLst>
        </pc:picChg>
      </pc:sldChg>
      <pc:sldChg chg="modSp">
        <pc:chgData name="Stan Pereira" userId="396ce2b3d5da47b8" providerId="Windows Live" clId="Web-{2FE54AC6-B0C4-417B-8923-34BA2CD4A05F}" dt="2023-10-27T12:04:53.890" v="27" actId="1076"/>
        <pc:sldMkLst>
          <pc:docMk/>
          <pc:sldMk cId="665655329" sldId="286"/>
        </pc:sldMkLst>
        <pc:spChg chg="mod">
          <ac:chgData name="Stan Pereira" userId="396ce2b3d5da47b8" providerId="Windows Live" clId="Web-{2FE54AC6-B0C4-417B-8923-34BA2CD4A05F}" dt="2023-10-27T12:04:53.890" v="27" actId="1076"/>
          <ac:spMkLst>
            <pc:docMk/>
            <pc:sldMk cId="665655329" sldId="286"/>
            <ac:spMk id="2" creationId="{00000000-0000-0000-0000-000000000000}"/>
          </ac:spMkLst>
        </pc:spChg>
      </pc:sldChg>
      <pc:sldChg chg="modSp">
        <pc:chgData name="Stan Pereira" userId="396ce2b3d5da47b8" providerId="Windows Live" clId="Web-{2FE54AC6-B0C4-417B-8923-34BA2CD4A05F}" dt="2023-10-27T12:05:13.891" v="30" actId="20577"/>
        <pc:sldMkLst>
          <pc:docMk/>
          <pc:sldMk cId="3088629443" sldId="289"/>
        </pc:sldMkLst>
        <pc:spChg chg="mod">
          <ac:chgData name="Stan Pereira" userId="396ce2b3d5da47b8" providerId="Windows Live" clId="Web-{2FE54AC6-B0C4-417B-8923-34BA2CD4A05F}" dt="2023-10-27T12:05:13.891" v="30" actId="20577"/>
          <ac:spMkLst>
            <pc:docMk/>
            <pc:sldMk cId="3088629443" sldId="289"/>
            <ac:spMk id="6" creationId="{F64227F1-4BBF-83C8-C351-7FA76CD98EDD}"/>
          </ac:spMkLst>
        </pc:spChg>
      </pc:sldChg>
      <pc:sldChg chg="addSp delSp modSp">
        <pc:chgData name="Stan Pereira" userId="396ce2b3d5da47b8" providerId="Windows Live" clId="Web-{2FE54AC6-B0C4-417B-8923-34BA2CD4A05F}" dt="2023-10-27T12:16:02.848" v="75" actId="20577"/>
        <pc:sldMkLst>
          <pc:docMk/>
          <pc:sldMk cId="1037606345" sldId="290"/>
        </pc:sldMkLst>
        <pc:spChg chg="del mod">
          <ac:chgData name="Stan Pereira" userId="396ce2b3d5da47b8" providerId="Windows Live" clId="Web-{2FE54AC6-B0C4-417B-8923-34BA2CD4A05F}" dt="2023-10-27T12:15:29.972" v="72"/>
          <ac:spMkLst>
            <pc:docMk/>
            <pc:sldMk cId="1037606345" sldId="290"/>
            <ac:spMk id="3" creationId="{C3A6EB11-73F9-C872-3373-5F31D5C92DCD}"/>
          </ac:spMkLst>
        </pc:spChg>
        <pc:spChg chg="add mod ord">
          <ac:chgData name="Stan Pereira" userId="396ce2b3d5da47b8" providerId="Windows Live" clId="Web-{2FE54AC6-B0C4-417B-8923-34BA2CD4A05F}" dt="2023-10-27T12:16:02.848" v="75" actId="20577"/>
          <ac:spMkLst>
            <pc:docMk/>
            <pc:sldMk cId="1037606345" sldId="290"/>
            <ac:spMk id="4" creationId="{85E76462-0B2B-EBF2-3DA4-0CF91573BDBC}"/>
          </ac:spMkLst>
        </pc:spChg>
      </pc:sldChg>
      <pc:sldChg chg="addSp modSp mod setBg">
        <pc:chgData name="Stan Pereira" userId="396ce2b3d5da47b8" providerId="Windows Live" clId="Web-{2FE54AC6-B0C4-417B-8923-34BA2CD4A05F}" dt="2023-10-27T12:16:29.631" v="76"/>
        <pc:sldMkLst>
          <pc:docMk/>
          <pc:sldMk cId="3778998672" sldId="291"/>
        </pc:sldMkLst>
        <pc:spChg chg="mod">
          <ac:chgData name="Stan Pereira" userId="396ce2b3d5da47b8" providerId="Windows Live" clId="Web-{2FE54AC6-B0C4-417B-8923-34BA2CD4A05F}" dt="2023-10-27T12:16:29.631" v="76"/>
          <ac:spMkLst>
            <pc:docMk/>
            <pc:sldMk cId="3778998672" sldId="291"/>
            <ac:spMk id="4" creationId="{00000000-0000-0000-0000-000000000000}"/>
          </ac:spMkLst>
        </pc:spChg>
        <pc:spChg chg="add">
          <ac:chgData name="Stan Pereira" userId="396ce2b3d5da47b8" providerId="Windows Live" clId="Web-{2FE54AC6-B0C4-417B-8923-34BA2CD4A05F}" dt="2023-10-27T12:16:29.631" v="76"/>
          <ac:spMkLst>
            <pc:docMk/>
            <pc:sldMk cId="3778998672" sldId="291"/>
            <ac:spMk id="11" creationId="{A3363022-C969-41E9-8EB2-E4C94908C1FA}"/>
          </ac:spMkLst>
        </pc:spChg>
        <pc:spChg chg="add">
          <ac:chgData name="Stan Pereira" userId="396ce2b3d5da47b8" providerId="Windows Live" clId="Web-{2FE54AC6-B0C4-417B-8923-34BA2CD4A05F}" dt="2023-10-27T12:16:29.631" v="76"/>
          <ac:spMkLst>
            <pc:docMk/>
            <pc:sldMk cId="3778998672" sldId="291"/>
            <ac:spMk id="13" creationId="{8D1AD6B3-BE88-4CEB-BA17-790657CC4729}"/>
          </ac:spMkLst>
        </pc:spChg>
        <pc:grpChg chg="add">
          <ac:chgData name="Stan Pereira" userId="396ce2b3d5da47b8" providerId="Windows Live" clId="Web-{2FE54AC6-B0C4-417B-8923-34BA2CD4A05F}" dt="2023-10-27T12:16:29.631" v="76"/>
          <ac:grpSpMkLst>
            <pc:docMk/>
            <pc:sldMk cId="3778998672" sldId="291"/>
            <ac:grpSpMk id="15" creationId="{89D1390B-7E13-4B4F-9CB2-391063412E54}"/>
          </ac:grpSpMkLst>
        </pc:grpChg>
        <pc:picChg chg="add">
          <ac:chgData name="Stan Pereira" userId="396ce2b3d5da47b8" providerId="Windows Live" clId="Web-{2FE54AC6-B0C4-417B-8923-34BA2CD4A05F}" dt="2023-10-27T12:16:29.631" v="76"/>
          <ac:picMkLst>
            <pc:docMk/>
            <pc:sldMk cId="3778998672" sldId="291"/>
            <ac:picMk id="8" creationId="{F626B57D-43BB-3487-A341-B565500A6C87}"/>
          </ac:picMkLst>
        </pc:picChg>
      </pc:sldChg>
    </pc:docChg>
  </pc:docChgLst>
  <pc:docChgLst>
    <pc:chgData name="Stan Pereira" userId="396ce2b3d5da47b8" providerId="Windows Live" clId="Web-{7A81A912-D917-4E01-810D-CF0D7F4F94C3}"/>
    <pc:docChg chg="addSld delSld modSld">
      <pc:chgData name="Stan Pereira" userId="396ce2b3d5da47b8" providerId="Windows Live" clId="Web-{7A81A912-D917-4E01-810D-CF0D7F4F94C3}" dt="2023-10-23T06:11:00.616" v="140"/>
      <pc:docMkLst>
        <pc:docMk/>
      </pc:docMkLst>
      <pc:sldChg chg="del">
        <pc:chgData name="Stan Pereira" userId="396ce2b3d5da47b8" providerId="Windows Live" clId="Web-{7A81A912-D917-4E01-810D-CF0D7F4F94C3}" dt="2023-10-23T06:10:15.865" v="135"/>
        <pc:sldMkLst>
          <pc:docMk/>
          <pc:sldMk cId="3659955182" sldId="268"/>
        </pc:sldMkLst>
      </pc:sldChg>
      <pc:sldChg chg="addSp delSp modSp">
        <pc:chgData name="Stan Pereira" userId="396ce2b3d5da47b8" providerId="Windows Live" clId="Web-{7A81A912-D917-4E01-810D-CF0D7F4F94C3}" dt="2023-10-23T05:39:38.383" v="11"/>
        <pc:sldMkLst>
          <pc:docMk/>
          <pc:sldMk cId="994134414" sldId="270"/>
        </pc:sldMkLst>
        <pc:spChg chg="mod">
          <ac:chgData name="Stan Pereira" userId="396ce2b3d5da47b8" providerId="Windows Live" clId="Web-{7A81A912-D917-4E01-810D-CF0D7F4F94C3}" dt="2023-10-23T05:39:38.383" v="11"/>
          <ac:spMkLst>
            <pc:docMk/>
            <pc:sldMk cId="994134414" sldId="270"/>
            <ac:spMk id="3" creationId="{544B25C6-3625-18C4-E32C-AE2D54AB16A5}"/>
          </ac:spMkLst>
        </pc:spChg>
        <pc:graphicFrameChg chg="add del mod">
          <ac:chgData name="Stan Pereira" userId="396ce2b3d5da47b8" providerId="Windows Live" clId="Web-{7A81A912-D917-4E01-810D-CF0D7F4F94C3}" dt="2023-10-23T05:38:45.818" v="4"/>
          <ac:graphicFrameMkLst>
            <pc:docMk/>
            <pc:sldMk cId="994134414" sldId="270"/>
            <ac:graphicFrameMk id="4" creationId="{1533E88D-D8CC-3371-B0BF-788913A08412}"/>
          </ac:graphicFrameMkLst>
        </pc:graphicFrameChg>
        <pc:graphicFrameChg chg="add mod">
          <ac:chgData name="Stan Pereira" userId="396ce2b3d5da47b8" providerId="Windows Live" clId="Web-{7A81A912-D917-4E01-810D-CF0D7F4F94C3}" dt="2023-10-23T05:39:33.789" v="9" actId="1076"/>
          <ac:graphicFrameMkLst>
            <pc:docMk/>
            <pc:sldMk cId="994134414" sldId="270"/>
            <ac:graphicFrameMk id="5" creationId="{1533E88D-D8CC-3371-B0BF-788913A08412}"/>
          </ac:graphicFrameMkLst>
        </pc:graphicFrameChg>
      </pc:sldChg>
      <pc:sldChg chg="addSp delSp modSp add replId">
        <pc:chgData name="Stan Pereira" userId="396ce2b3d5da47b8" providerId="Windows Live" clId="Web-{7A81A912-D917-4E01-810D-CF0D7F4F94C3}" dt="2023-10-23T06:10:28.724" v="137" actId="20577"/>
        <pc:sldMkLst>
          <pc:docMk/>
          <pc:sldMk cId="2154862608" sldId="271"/>
        </pc:sldMkLst>
        <pc:spChg chg="mod">
          <ac:chgData name="Stan Pereira" userId="396ce2b3d5da47b8" providerId="Windows Live" clId="Web-{7A81A912-D917-4E01-810D-CF0D7F4F94C3}" dt="2023-10-23T06:10:28.724" v="137" actId="20577"/>
          <ac:spMkLst>
            <pc:docMk/>
            <pc:sldMk cId="2154862608" sldId="271"/>
            <ac:spMk id="2" creationId="{4E0425D9-0068-99DE-4260-9391F21608FB}"/>
          </ac:spMkLst>
        </pc:spChg>
        <pc:spChg chg="mod">
          <ac:chgData name="Stan Pereira" userId="396ce2b3d5da47b8" providerId="Windows Live" clId="Web-{7A81A912-D917-4E01-810D-CF0D7F4F94C3}" dt="2023-10-23T06:09:59.614" v="134" actId="20577"/>
          <ac:spMkLst>
            <pc:docMk/>
            <pc:sldMk cId="2154862608" sldId="271"/>
            <ac:spMk id="3" creationId="{544B25C6-3625-18C4-E32C-AE2D54AB16A5}"/>
          </ac:spMkLst>
        </pc:spChg>
        <pc:graphicFrameChg chg="add mod">
          <ac:chgData name="Stan Pereira" userId="396ce2b3d5da47b8" providerId="Windows Live" clId="Web-{7A81A912-D917-4E01-810D-CF0D7F4F94C3}" dt="2023-10-23T06:08:12.985" v="18" actId="14100"/>
          <ac:graphicFrameMkLst>
            <pc:docMk/>
            <pc:sldMk cId="2154862608" sldId="271"/>
            <ac:graphicFrameMk id="4" creationId="{19BB618C-0CE2-D186-29DE-CB048ECF7F29}"/>
          </ac:graphicFrameMkLst>
        </pc:graphicFrameChg>
        <pc:graphicFrameChg chg="del">
          <ac:chgData name="Stan Pereira" userId="396ce2b3d5da47b8" providerId="Windows Live" clId="Web-{7A81A912-D917-4E01-810D-CF0D7F4F94C3}" dt="2023-10-23T06:07:47.250" v="13"/>
          <ac:graphicFrameMkLst>
            <pc:docMk/>
            <pc:sldMk cId="2154862608" sldId="271"/>
            <ac:graphicFrameMk id="5" creationId="{1533E88D-D8CC-3371-B0BF-788913A08412}"/>
          </ac:graphicFrameMkLst>
        </pc:graphicFrameChg>
      </pc:sldChg>
      <pc:sldChg chg="add">
        <pc:chgData name="Stan Pereira" userId="396ce2b3d5da47b8" providerId="Windows Live" clId="Web-{7A81A912-D917-4E01-810D-CF0D7F4F94C3}" dt="2023-10-23T06:10:19.287" v="136"/>
        <pc:sldMkLst>
          <pc:docMk/>
          <pc:sldMk cId="3799619954" sldId="272"/>
        </pc:sldMkLst>
      </pc:sldChg>
      <pc:sldChg chg="delSp modSp add replId">
        <pc:chgData name="Stan Pereira" userId="396ce2b3d5da47b8" providerId="Windows Live" clId="Web-{7A81A912-D917-4E01-810D-CF0D7F4F94C3}" dt="2023-10-23T06:11:00.616" v="140"/>
        <pc:sldMkLst>
          <pc:docMk/>
          <pc:sldMk cId="3951615609" sldId="273"/>
        </pc:sldMkLst>
        <pc:spChg chg="mod">
          <ac:chgData name="Stan Pereira" userId="396ce2b3d5da47b8" providerId="Windows Live" clId="Web-{7A81A912-D917-4E01-810D-CF0D7F4F94C3}" dt="2023-10-23T06:10:57.413" v="139" actId="20577"/>
          <ac:spMkLst>
            <pc:docMk/>
            <pc:sldMk cId="3951615609" sldId="273"/>
            <ac:spMk id="2" creationId="{4E0425D9-0068-99DE-4260-9391F21608FB}"/>
          </ac:spMkLst>
        </pc:spChg>
        <pc:graphicFrameChg chg="del">
          <ac:chgData name="Stan Pereira" userId="396ce2b3d5da47b8" providerId="Windows Live" clId="Web-{7A81A912-D917-4E01-810D-CF0D7F4F94C3}" dt="2023-10-23T06:11:00.616" v="140"/>
          <ac:graphicFrameMkLst>
            <pc:docMk/>
            <pc:sldMk cId="3951615609" sldId="273"/>
            <ac:graphicFrameMk id="4" creationId="{19BB618C-0CE2-D186-29DE-CB048ECF7F29}"/>
          </ac:graphicFrameMkLst>
        </pc:graphicFrameChg>
      </pc:sldChg>
    </pc:docChg>
  </pc:docChgLst>
  <pc:docChgLst>
    <pc:chgData name="Stan Pereira" userId="396ce2b3d5da47b8" providerId="Windows Live" clId="Web-{4D09E669-A5FE-426A-B088-6C54B8B1C793}"/>
    <pc:docChg chg="addSld modSld addMainMaster delMainMaster">
      <pc:chgData name="Stan Pereira" userId="396ce2b3d5da47b8" providerId="Windows Live" clId="Web-{4D09E669-A5FE-426A-B088-6C54B8B1C793}" dt="2023-10-22T05:53:22.360" v="101"/>
      <pc:docMkLst>
        <pc:docMk/>
      </pc:docMkLst>
      <pc:sldChg chg="addSp delSp modSp mod modClrScheme delDesignElem chgLayout">
        <pc:chgData name="Stan Pereira" userId="396ce2b3d5da47b8" providerId="Windows Live" clId="Web-{4D09E669-A5FE-426A-B088-6C54B8B1C793}" dt="2023-10-22T05:35:15.273" v="8"/>
        <pc:sldMkLst>
          <pc:docMk/>
          <pc:sldMk cId="109857222" sldId="256"/>
        </pc:sldMkLst>
        <pc:spChg chg="mod ord">
          <ac:chgData name="Stan Pereira" userId="396ce2b3d5da47b8" providerId="Windows Live" clId="Web-{4D09E669-A5FE-426A-B088-6C54B8B1C793}" dt="2023-10-22T05:34:54.741" v="7"/>
          <ac:spMkLst>
            <pc:docMk/>
            <pc:sldMk cId="109857222" sldId="256"/>
            <ac:spMk id="2" creationId="{00000000-0000-0000-0000-000000000000}"/>
          </ac:spMkLst>
        </pc:spChg>
        <pc:spChg chg="mod ord">
          <ac:chgData name="Stan Pereira" userId="396ce2b3d5da47b8" providerId="Windows Live" clId="Web-{4D09E669-A5FE-426A-B088-6C54B8B1C793}" dt="2023-10-22T05:34:54.741" v="7"/>
          <ac:spMkLst>
            <pc:docMk/>
            <pc:sldMk cId="109857222" sldId="256"/>
            <ac:spMk id="3" creationId="{00000000-0000-0000-0000-000000000000}"/>
          </ac:spMkLst>
        </pc:spChg>
        <pc:spChg chg="del">
          <ac:chgData name="Stan Pereira" userId="396ce2b3d5da47b8" providerId="Windows Live" clId="Web-{4D09E669-A5FE-426A-B088-6C54B8B1C793}" dt="2023-10-22T05:33:46.535" v="3"/>
          <ac:spMkLst>
            <pc:docMk/>
            <pc:sldMk cId="109857222" sldId="256"/>
            <ac:spMk id="6" creationId="{E91DC736-0EF8-4F87-9146-EBF1D2EE4D3D}"/>
          </ac:spMkLst>
        </pc:spChg>
        <pc:spChg chg="del">
          <ac:chgData name="Stan Pereira" userId="396ce2b3d5da47b8" providerId="Windows Live" clId="Web-{4D09E669-A5FE-426A-B088-6C54B8B1C793}" dt="2023-10-22T05:33:46.535" v="3"/>
          <ac:spMkLst>
            <pc:docMk/>
            <pc:sldMk cId="109857222" sldId="256"/>
            <ac:spMk id="7" creationId="{097CD68E-23E3-4007-8847-CD0944C4F7BE}"/>
          </ac:spMkLst>
        </pc:spChg>
        <pc:spChg chg="del">
          <ac:chgData name="Stan Pereira" userId="396ce2b3d5da47b8" providerId="Windows Live" clId="Web-{4D09E669-A5FE-426A-B088-6C54B8B1C793}" dt="2023-10-22T05:33:46.535" v="3"/>
          <ac:spMkLst>
            <pc:docMk/>
            <pc:sldMk cId="109857222" sldId="256"/>
            <ac:spMk id="8" creationId="{AF2F604E-43BE-4DC3-B983-E071523364F8}"/>
          </ac:spMkLst>
        </pc:spChg>
        <pc:spChg chg="del">
          <ac:chgData name="Stan Pereira" userId="396ce2b3d5da47b8" providerId="Windows Live" clId="Web-{4D09E669-A5FE-426A-B088-6C54B8B1C793}" dt="2023-10-22T05:33:46.535" v="3"/>
          <ac:spMkLst>
            <pc:docMk/>
            <pc:sldMk cId="109857222" sldId="256"/>
            <ac:spMk id="10" creationId="{08C9B587-E65E-4B52-B37C-ABEBB6E87928}"/>
          </ac:spMkLst>
        </pc:spChg>
        <pc:spChg chg="add">
          <ac:chgData name="Stan Pereira" userId="396ce2b3d5da47b8" providerId="Windows Live" clId="Web-{4D09E669-A5FE-426A-B088-6C54B8B1C793}" dt="2023-10-22T05:35:15.273" v="8"/>
          <ac:spMkLst>
            <pc:docMk/>
            <pc:sldMk cId="109857222" sldId="256"/>
            <ac:spMk id="12" creationId="{E91DC736-0EF8-4F87-9146-EBF1D2EE4D3D}"/>
          </ac:spMkLst>
        </pc:spChg>
        <pc:spChg chg="add">
          <ac:chgData name="Stan Pereira" userId="396ce2b3d5da47b8" providerId="Windows Live" clId="Web-{4D09E669-A5FE-426A-B088-6C54B8B1C793}" dt="2023-10-22T05:35:15.273" v="8"/>
          <ac:spMkLst>
            <pc:docMk/>
            <pc:sldMk cId="109857222" sldId="256"/>
            <ac:spMk id="14" creationId="{097CD68E-23E3-4007-8847-CD0944C4F7BE}"/>
          </ac:spMkLst>
        </pc:spChg>
        <pc:spChg chg="add">
          <ac:chgData name="Stan Pereira" userId="396ce2b3d5da47b8" providerId="Windows Live" clId="Web-{4D09E669-A5FE-426A-B088-6C54B8B1C793}" dt="2023-10-22T05:35:15.273" v="8"/>
          <ac:spMkLst>
            <pc:docMk/>
            <pc:sldMk cId="109857222" sldId="256"/>
            <ac:spMk id="16" creationId="{AF2F604E-43BE-4DC3-B983-E071523364F8}"/>
          </ac:spMkLst>
        </pc:spChg>
        <pc:spChg chg="add">
          <ac:chgData name="Stan Pereira" userId="396ce2b3d5da47b8" providerId="Windows Live" clId="Web-{4D09E669-A5FE-426A-B088-6C54B8B1C793}" dt="2023-10-22T05:35:15.273" v="8"/>
          <ac:spMkLst>
            <pc:docMk/>
            <pc:sldMk cId="109857222" sldId="256"/>
            <ac:spMk id="17" creationId="{08C9B587-E65E-4B52-B37C-ABEBB6E87928}"/>
          </ac:spMkLst>
        </pc:spChg>
      </pc:sldChg>
      <pc:sldChg chg="addSp delSp modSp mod modClrScheme chgLayout">
        <pc:chgData name="Stan Pereira" userId="396ce2b3d5da47b8" providerId="Windows Live" clId="Web-{4D09E669-A5FE-426A-B088-6C54B8B1C793}" dt="2023-10-22T05:41:15.974" v="65"/>
        <pc:sldMkLst>
          <pc:docMk/>
          <pc:sldMk cId="389312079" sldId="257"/>
        </pc:sldMkLst>
        <pc:spChg chg="mod ord">
          <ac:chgData name="Stan Pereira" userId="396ce2b3d5da47b8" providerId="Windows Live" clId="Web-{4D09E669-A5FE-426A-B088-6C54B8B1C793}" dt="2023-10-22T05:41:15.974" v="65"/>
          <ac:spMkLst>
            <pc:docMk/>
            <pc:sldMk cId="389312079" sldId="257"/>
            <ac:spMk id="2" creationId="{8F5FFA51-886D-5FAF-E6CC-7680F3BA85CF}"/>
          </ac:spMkLst>
        </pc:spChg>
        <pc:spChg chg="add">
          <ac:chgData name="Stan Pereira" userId="396ce2b3d5da47b8" providerId="Windows Live" clId="Web-{4D09E669-A5FE-426A-B088-6C54B8B1C793}" dt="2023-10-22T05:41:15.974" v="65"/>
          <ac:spMkLst>
            <pc:docMk/>
            <pc:sldMk cId="389312079" sldId="257"/>
            <ac:spMk id="7" creationId="{9DBC8166-481C-4473-95F5-9A5B9073B7F1}"/>
          </ac:spMkLst>
        </pc:spChg>
        <pc:spChg chg="add del">
          <ac:chgData name="Stan Pereira" userId="396ce2b3d5da47b8" providerId="Windows Live" clId="Web-{4D09E669-A5FE-426A-B088-6C54B8B1C793}" dt="2023-10-22T05:35:39.040" v="10"/>
          <ac:spMkLst>
            <pc:docMk/>
            <pc:sldMk cId="389312079" sldId="257"/>
            <ac:spMk id="10" creationId="{DCC231C8-C761-4B31-9B1C-C6D19248C6B3}"/>
          </ac:spMkLst>
        </pc:spChg>
        <pc:spChg chg="add">
          <ac:chgData name="Stan Pereira" userId="396ce2b3d5da47b8" providerId="Windows Live" clId="Web-{4D09E669-A5FE-426A-B088-6C54B8B1C793}" dt="2023-10-22T05:41:15.974" v="65"/>
          <ac:spMkLst>
            <pc:docMk/>
            <pc:sldMk cId="389312079" sldId="257"/>
            <ac:spMk id="12" creationId="{A5A5CE6E-90AF-4D43-A014-1F9EC83EB93D}"/>
          </ac:spMkLst>
        </pc:spChg>
        <pc:graphicFrameChg chg="mod ord modGraphic">
          <ac:chgData name="Stan Pereira" userId="396ce2b3d5da47b8" providerId="Windows Live" clId="Web-{4D09E669-A5FE-426A-B088-6C54B8B1C793}" dt="2023-10-22T05:41:15.974" v="65"/>
          <ac:graphicFrameMkLst>
            <pc:docMk/>
            <pc:sldMk cId="389312079" sldId="257"/>
            <ac:graphicFrameMk id="5" creationId="{01DE1F6C-CBDB-2AF0-3ABD-988A1C5784ED}"/>
          </ac:graphicFrameMkLst>
        </pc:graphicFrameChg>
      </pc:sldChg>
      <pc:sldChg chg="addSp modSp mod setBg modClrScheme modShow chgLayout">
        <pc:chgData name="Stan Pereira" userId="396ce2b3d5da47b8" providerId="Windows Live" clId="Web-{4D09E669-A5FE-426A-B088-6C54B8B1C793}" dt="2023-10-22T05:39:37.330" v="59"/>
        <pc:sldMkLst>
          <pc:docMk/>
          <pc:sldMk cId="894400175" sldId="258"/>
        </pc:sldMkLst>
        <pc:spChg chg="mod ord">
          <ac:chgData name="Stan Pereira" userId="396ce2b3d5da47b8" providerId="Windows Live" clId="Web-{4D09E669-A5FE-426A-B088-6C54B8B1C793}" dt="2023-10-22T05:37:01.465" v="28"/>
          <ac:spMkLst>
            <pc:docMk/>
            <pc:sldMk cId="894400175" sldId="258"/>
            <ac:spMk id="2" creationId="{291FDD17-3F69-C4BD-C385-772B0DCE10E2}"/>
          </ac:spMkLst>
        </pc:spChg>
        <pc:spChg chg="mod ord">
          <ac:chgData name="Stan Pereira" userId="396ce2b3d5da47b8" providerId="Windows Live" clId="Web-{4D09E669-A5FE-426A-B088-6C54B8B1C793}" dt="2023-10-22T05:37:01.465" v="28"/>
          <ac:spMkLst>
            <pc:docMk/>
            <pc:sldMk cId="894400175" sldId="258"/>
            <ac:spMk id="3" creationId="{C3A6EB11-73F9-C872-3373-5F31D5C92DCD}"/>
          </ac:spMkLst>
        </pc:spChg>
        <pc:spChg chg="add">
          <ac:chgData name="Stan Pereira" userId="396ce2b3d5da47b8" providerId="Windows Live" clId="Web-{4D09E669-A5FE-426A-B088-6C54B8B1C793}" dt="2023-10-22T05:37:01.465" v="28"/>
          <ac:spMkLst>
            <pc:docMk/>
            <pc:sldMk cId="894400175" sldId="258"/>
            <ac:spMk id="8" creationId="{DAF1966E-FD40-4A4A-B61B-C4DF7FA05F06}"/>
          </ac:spMkLst>
        </pc:spChg>
        <pc:spChg chg="add">
          <ac:chgData name="Stan Pereira" userId="396ce2b3d5da47b8" providerId="Windows Live" clId="Web-{4D09E669-A5FE-426A-B088-6C54B8B1C793}" dt="2023-10-22T05:37:01.465" v="28"/>
          <ac:spMkLst>
            <pc:docMk/>
            <pc:sldMk cId="894400175" sldId="258"/>
            <ac:spMk id="10" creationId="{047BFA19-D45E-416B-A404-7AF2F3F27017}"/>
          </ac:spMkLst>
        </pc:spChg>
        <pc:spChg chg="add">
          <ac:chgData name="Stan Pereira" userId="396ce2b3d5da47b8" providerId="Windows Live" clId="Web-{4D09E669-A5FE-426A-B088-6C54B8B1C793}" dt="2023-10-22T05:37:01.465" v="28"/>
          <ac:spMkLst>
            <pc:docMk/>
            <pc:sldMk cId="894400175" sldId="258"/>
            <ac:spMk id="12" creationId="{8E0105E7-23DB-4CF2-8258-FF47C7620F6E}"/>
          </ac:spMkLst>
        </pc:spChg>
        <pc:spChg chg="add">
          <ac:chgData name="Stan Pereira" userId="396ce2b3d5da47b8" providerId="Windows Live" clId="Web-{4D09E669-A5FE-426A-B088-6C54B8B1C793}" dt="2023-10-22T05:37:01.465" v="28"/>
          <ac:spMkLst>
            <pc:docMk/>
            <pc:sldMk cId="894400175" sldId="258"/>
            <ac:spMk id="14" creationId="{074B4F7D-14B2-478B-8BF5-01E4E0C5D263}"/>
          </ac:spMkLst>
        </pc:spChg>
      </pc:sldChg>
      <pc:sldChg chg="addSp delSp modSp mod modClrScheme delDesignElem chgLayout">
        <pc:chgData name="Stan Pereira" userId="396ce2b3d5da47b8" providerId="Windows Live" clId="Web-{4D09E669-A5FE-426A-B088-6C54B8B1C793}" dt="2023-10-22T05:39:57.674" v="61"/>
        <pc:sldMkLst>
          <pc:docMk/>
          <pc:sldMk cId="3865360672" sldId="259"/>
        </pc:sldMkLst>
        <pc:spChg chg="mod ord">
          <ac:chgData name="Stan Pereira" userId="396ce2b3d5da47b8" providerId="Windows Live" clId="Web-{4D09E669-A5FE-426A-B088-6C54B8B1C793}" dt="2023-10-22T05:39:57.674" v="61"/>
          <ac:spMkLst>
            <pc:docMk/>
            <pc:sldMk cId="3865360672" sldId="259"/>
            <ac:spMk id="2" creationId="{C6B127A9-CBF5-484E-5535-66D84C8D53D7}"/>
          </ac:spMkLst>
        </pc:spChg>
        <pc:spChg chg="mod ord">
          <ac:chgData name="Stan Pereira" userId="396ce2b3d5da47b8" providerId="Windows Live" clId="Web-{4D09E669-A5FE-426A-B088-6C54B8B1C793}" dt="2023-10-22T05:39:57.674" v="61"/>
          <ac:spMkLst>
            <pc:docMk/>
            <pc:sldMk cId="3865360672" sldId="259"/>
            <ac:spMk id="3" creationId="{82E536FA-8125-8602-72C2-C556F3840573}"/>
          </ac:spMkLst>
        </pc:spChg>
        <pc:spChg chg="mod ord">
          <ac:chgData name="Stan Pereira" userId="396ce2b3d5da47b8" providerId="Windows Live" clId="Web-{4D09E669-A5FE-426A-B088-6C54B8B1C793}" dt="2023-10-22T05:39:57.674" v="61"/>
          <ac:spMkLst>
            <pc:docMk/>
            <pc:sldMk cId="3865360672" sldId="259"/>
            <ac:spMk id="4" creationId="{F918B735-D161-9005-A669-AF83BEB2A42F}"/>
          </ac:spMkLst>
        </pc:spChg>
        <pc:spChg chg="del">
          <ac:chgData name="Stan Pereira" userId="396ce2b3d5da47b8" providerId="Windows Live" clId="Web-{4D09E669-A5FE-426A-B088-6C54B8B1C793}" dt="2023-10-22T05:33:46.535" v="3"/>
          <ac:spMkLst>
            <pc:docMk/>
            <pc:sldMk cId="3865360672" sldId="259"/>
            <ac:spMk id="6" creationId="{4FFBEE45-F140-49D5-85EA-C78C24340B23}"/>
          </ac:spMkLst>
        </pc:spChg>
        <pc:spChg chg="add del">
          <ac:chgData name="Stan Pereira" userId="396ce2b3d5da47b8" providerId="Windows Live" clId="Web-{4D09E669-A5FE-426A-B088-6C54B8B1C793}" dt="2023-10-22T05:39:49.283" v="60"/>
          <ac:spMkLst>
            <pc:docMk/>
            <pc:sldMk cId="3865360672" sldId="259"/>
            <ac:spMk id="7" creationId="{4FFBEE45-F140-49D5-85EA-C78C24340B23}"/>
          </ac:spMkLst>
        </pc:spChg>
      </pc:sldChg>
      <pc:sldChg chg="addSp delSp modSp mod modClrScheme chgLayout">
        <pc:chgData name="Stan Pereira" userId="396ce2b3d5da47b8" providerId="Windows Live" clId="Web-{4D09E669-A5FE-426A-B088-6C54B8B1C793}" dt="2023-10-22T05:40:41.645" v="64"/>
        <pc:sldMkLst>
          <pc:docMk/>
          <pc:sldMk cId="1973658590" sldId="260"/>
        </pc:sldMkLst>
        <pc:spChg chg="mod ord">
          <ac:chgData name="Stan Pereira" userId="396ce2b3d5da47b8" providerId="Windows Live" clId="Web-{4D09E669-A5FE-426A-B088-6C54B8B1C793}" dt="2023-10-22T05:40:26.847" v="62"/>
          <ac:spMkLst>
            <pc:docMk/>
            <pc:sldMk cId="1973658590" sldId="260"/>
            <ac:spMk id="2" creationId="{553E5D46-9703-9F16-DB94-F93F369B517E}"/>
          </ac:spMkLst>
        </pc:spChg>
        <pc:spChg chg="add del mod ord">
          <ac:chgData name="Stan Pereira" userId="396ce2b3d5da47b8" providerId="Windows Live" clId="Web-{4D09E669-A5FE-426A-B088-6C54B8B1C793}" dt="2023-10-22T05:40:41.645" v="64"/>
          <ac:spMkLst>
            <pc:docMk/>
            <pc:sldMk cId="1973658590" sldId="260"/>
            <ac:spMk id="67" creationId="{DECEF851-3518-BB62-8F84-206F3D77BDFC}"/>
          </ac:spMkLst>
        </pc:spChg>
      </pc:sldChg>
      <pc:sldChg chg="addSp modSp mod setBg modClrScheme chgLayout">
        <pc:chgData name="Stan Pereira" userId="396ce2b3d5da47b8" providerId="Windows Live" clId="Web-{4D09E669-A5FE-426A-B088-6C54B8B1C793}" dt="2023-10-22T05:39:24.470" v="58"/>
        <pc:sldMkLst>
          <pc:docMk/>
          <pc:sldMk cId="2380154305" sldId="261"/>
        </pc:sldMkLst>
        <pc:spChg chg="mod ord">
          <ac:chgData name="Stan Pereira" userId="396ce2b3d5da47b8" providerId="Windows Live" clId="Web-{4D09E669-A5FE-426A-B088-6C54B8B1C793}" dt="2023-10-22T05:39:24.470" v="58"/>
          <ac:spMkLst>
            <pc:docMk/>
            <pc:sldMk cId="2380154305" sldId="261"/>
            <ac:spMk id="2" creationId="{CCDE0298-ADA9-08A0-CFFA-AE07444A7E0E}"/>
          </ac:spMkLst>
        </pc:spChg>
        <pc:spChg chg="mod ord">
          <ac:chgData name="Stan Pereira" userId="396ce2b3d5da47b8" providerId="Windows Live" clId="Web-{4D09E669-A5FE-426A-B088-6C54B8B1C793}" dt="2023-10-22T05:39:24.470" v="58"/>
          <ac:spMkLst>
            <pc:docMk/>
            <pc:sldMk cId="2380154305" sldId="261"/>
            <ac:spMk id="9" creationId="{F86CEA50-F81A-6E3A-D86F-85380F616975}"/>
          </ac:spMkLst>
        </pc:spChg>
        <pc:spChg chg="add">
          <ac:chgData name="Stan Pereira" userId="396ce2b3d5da47b8" providerId="Windows Live" clId="Web-{4D09E669-A5FE-426A-B088-6C54B8B1C793}" dt="2023-10-22T05:39:24.470" v="58"/>
          <ac:spMkLst>
            <pc:docMk/>
            <pc:sldMk cId="2380154305" sldId="261"/>
            <ac:spMk id="14" creationId="{DAF1966E-FD40-4A4A-B61B-C4DF7FA05F06}"/>
          </ac:spMkLst>
        </pc:spChg>
        <pc:spChg chg="add">
          <ac:chgData name="Stan Pereira" userId="396ce2b3d5da47b8" providerId="Windows Live" clId="Web-{4D09E669-A5FE-426A-B088-6C54B8B1C793}" dt="2023-10-22T05:39:24.470" v="58"/>
          <ac:spMkLst>
            <pc:docMk/>
            <pc:sldMk cId="2380154305" sldId="261"/>
            <ac:spMk id="16" creationId="{047BFA19-D45E-416B-A404-7AF2F3F27017}"/>
          </ac:spMkLst>
        </pc:spChg>
        <pc:spChg chg="add">
          <ac:chgData name="Stan Pereira" userId="396ce2b3d5da47b8" providerId="Windows Live" clId="Web-{4D09E669-A5FE-426A-B088-6C54B8B1C793}" dt="2023-10-22T05:39:24.470" v="58"/>
          <ac:spMkLst>
            <pc:docMk/>
            <pc:sldMk cId="2380154305" sldId="261"/>
            <ac:spMk id="18" creationId="{8E0105E7-23DB-4CF2-8258-FF47C7620F6E}"/>
          </ac:spMkLst>
        </pc:spChg>
        <pc:spChg chg="add">
          <ac:chgData name="Stan Pereira" userId="396ce2b3d5da47b8" providerId="Windows Live" clId="Web-{4D09E669-A5FE-426A-B088-6C54B8B1C793}" dt="2023-10-22T05:39:24.470" v="58"/>
          <ac:spMkLst>
            <pc:docMk/>
            <pc:sldMk cId="2380154305" sldId="261"/>
            <ac:spMk id="20" creationId="{074B4F7D-14B2-478B-8BF5-01E4E0C5D263}"/>
          </ac:spMkLst>
        </pc:spChg>
      </pc:sldChg>
      <pc:sldChg chg="addSp delSp modSp mod setBg modClrScheme chgLayout">
        <pc:chgData name="Stan Pereira" userId="396ce2b3d5da47b8" providerId="Windows Live" clId="Web-{4D09E669-A5FE-426A-B088-6C54B8B1C793}" dt="2023-10-22T05:41:36.772" v="68"/>
        <pc:sldMkLst>
          <pc:docMk/>
          <pc:sldMk cId="4206092235" sldId="263"/>
        </pc:sldMkLst>
        <pc:spChg chg="mod ord">
          <ac:chgData name="Stan Pereira" userId="396ce2b3d5da47b8" providerId="Windows Live" clId="Web-{4D09E669-A5FE-426A-B088-6C54B8B1C793}" dt="2023-10-22T05:41:36.772" v="68"/>
          <ac:spMkLst>
            <pc:docMk/>
            <pc:sldMk cId="4206092235" sldId="263"/>
            <ac:spMk id="2" creationId="{05AB8548-725D-6FF7-1D49-41C057C490C6}"/>
          </ac:spMkLst>
        </pc:spChg>
        <pc:spChg chg="add del">
          <ac:chgData name="Stan Pereira" userId="396ce2b3d5da47b8" providerId="Windows Live" clId="Web-{4D09E669-A5FE-426A-B088-6C54B8B1C793}" dt="2023-10-22T05:41:36.740" v="67"/>
          <ac:spMkLst>
            <pc:docMk/>
            <pc:sldMk cId="4206092235" sldId="263"/>
            <ac:spMk id="31" creationId="{6D1A2CED-DA9B-4CCF-8215-CFC65FE71603}"/>
          </ac:spMkLst>
        </pc:spChg>
        <pc:spChg chg="add del">
          <ac:chgData name="Stan Pereira" userId="396ce2b3d5da47b8" providerId="Windows Live" clId="Web-{4D09E669-A5FE-426A-B088-6C54B8B1C793}" dt="2023-10-22T05:41:36.740" v="67"/>
          <ac:spMkLst>
            <pc:docMk/>
            <pc:sldMk cId="4206092235" sldId="263"/>
            <ac:spMk id="33" creationId="{562DFC44-A40C-4573-9230-B3EDB3EC8EEB}"/>
          </ac:spMkLst>
        </pc:spChg>
        <pc:spChg chg="add del">
          <ac:chgData name="Stan Pereira" userId="396ce2b3d5da47b8" providerId="Windows Live" clId="Web-{4D09E669-A5FE-426A-B088-6C54B8B1C793}" dt="2023-10-22T05:41:36.740" v="67"/>
          <ac:spMkLst>
            <pc:docMk/>
            <pc:sldMk cId="4206092235" sldId="263"/>
            <ac:spMk id="35" creationId="{15589D35-CF9F-4DE9-A792-8571A09E9BC9}"/>
          </ac:spMkLst>
        </pc:spChg>
        <pc:spChg chg="add">
          <ac:chgData name="Stan Pereira" userId="396ce2b3d5da47b8" providerId="Windows Live" clId="Web-{4D09E669-A5FE-426A-B088-6C54B8B1C793}" dt="2023-10-22T05:41:36.772" v="68"/>
          <ac:spMkLst>
            <pc:docMk/>
            <pc:sldMk cId="4206092235" sldId="263"/>
            <ac:spMk id="37" creationId="{53B021B3-DE93-4AB7-8A18-CF5F1CED88B8}"/>
          </ac:spMkLst>
        </pc:spChg>
        <pc:spChg chg="add">
          <ac:chgData name="Stan Pereira" userId="396ce2b3d5da47b8" providerId="Windows Live" clId="Web-{4D09E669-A5FE-426A-B088-6C54B8B1C793}" dt="2023-10-22T05:41:36.772" v="68"/>
          <ac:spMkLst>
            <pc:docMk/>
            <pc:sldMk cId="4206092235" sldId="263"/>
            <ac:spMk id="38" creationId="{52D502E5-F6B4-4D58-B4AE-FC466FF15EE8}"/>
          </ac:spMkLst>
        </pc:spChg>
        <pc:spChg chg="add">
          <ac:chgData name="Stan Pereira" userId="396ce2b3d5da47b8" providerId="Windows Live" clId="Web-{4D09E669-A5FE-426A-B088-6C54B8B1C793}" dt="2023-10-22T05:41:36.772" v="68"/>
          <ac:spMkLst>
            <pc:docMk/>
            <pc:sldMk cId="4206092235" sldId="263"/>
            <ac:spMk id="39" creationId="{9DECDBF4-02B6-4BB4-B65B-B8107AD6A9E8}"/>
          </ac:spMkLst>
        </pc:spChg>
        <pc:graphicFrameChg chg="mod">
          <ac:chgData name="Stan Pereira" userId="396ce2b3d5da47b8" providerId="Windows Live" clId="Web-{4D09E669-A5FE-426A-B088-6C54B8B1C793}" dt="2023-10-22T05:41:36.772" v="68"/>
          <ac:graphicFrameMkLst>
            <pc:docMk/>
            <pc:sldMk cId="4206092235" sldId="263"/>
            <ac:graphicFrameMk id="5" creationId="{00000000-0000-0000-0000-000000000000}"/>
          </ac:graphicFrameMkLst>
        </pc:graphicFrameChg>
        <pc:graphicFrameChg chg="mod ord">
          <ac:chgData name="Stan Pereira" userId="396ce2b3d5da47b8" providerId="Windows Live" clId="Web-{4D09E669-A5FE-426A-B088-6C54B8B1C793}" dt="2023-10-22T05:41:36.772" v="68"/>
          <ac:graphicFrameMkLst>
            <pc:docMk/>
            <pc:sldMk cId="4206092235" sldId="263"/>
            <ac:graphicFrameMk id="6" creationId="{00000000-0000-0000-0000-000000000000}"/>
          </ac:graphicFrameMkLst>
        </pc:graphicFrameChg>
        <pc:graphicFrameChg chg="mod">
          <ac:chgData name="Stan Pereira" userId="396ce2b3d5da47b8" providerId="Windows Live" clId="Web-{4D09E669-A5FE-426A-B088-6C54B8B1C793}" dt="2023-10-22T05:41:36.772" v="68"/>
          <ac:graphicFrameMkLst>
            <pc:docMk/>
            <pc:sldMk cId="4206092235" sldId="263"/>
            <ac:graphicFrameMk id="26" creationId="{12D292D2-7AC4-FFAA-94F2-AF503668130A}"/>
          </ac:graphicFrameMkLst>
        </pc:graphicFrameChg>
      </pc:sldChg>
      <pc:sldChg chg="addSp modSp mod modClrScheme chgLayout">
        <pc:chgData name="Stan Pereira" userId="396ce2b3d5da47b8" providerId="Windows Live" clId="Web-{4D09E669-A5FE-426A-B088-6C54B8B1C793}" dt="2023-10-22T05:52:54.625" v="97" actId="20577"/>
        <pc:sldMkLst>
          <pc:docMk/>
          <pc:sldMk cId="1211756238" sldId="264"/>
        </pc:sldMkLst>
        <pc:spChg chg="mod ord">
          <ac:chgData name="Stan Pereira" userId="396ce2b3d5da47b8" providerId="Windows Live" clId="Web-{4D09E669-A5FE-426A-B088-6C54B8B1C793}" dt="2023-10-22T05:52:54.625" v="97" actId="20577"/>
          <ac:spMkLst>
            <pc:docMk/>
            <pc:sldMk cId="1211756238" sldId="264"/>
            <ac:spMk id="2" creationId="{F64227F1-4BBF-83C8-C351-7FA76CD98EDD}"/>
          </ac:spMkLst>
        </pc:spChg>
        <pc:spChg chg="mod ord">
          <ac:chgData name="Stan Pereira" userId="396ce2b3d5da47b8" providerId="Windows Live" clId="Web-{4D09E669-A5FE-426A-B088-6C54B8B1C793}" dt="2023-10-22T05:34:54.741" v="7"/>
          <ac:spMkLst>
            <pc:docMk/>
            <pc:sldMk cId="1211756238" sldId="264"/>
            <ac:spMk id="4" creationId="{BCF1DBD9-370A-B46F-A5F8-256FC14565D4}"/>
          </ac:spMkLst>
        </pc:spChg>
        <pc:spChg chg="mod">
          <ac:chgData name="Stan Pereira" userId="396ce2b3d5da47b8" providerId="Windows Live" clId="Web-{4D09E669-A5FE-426A-B088-6C54B8B1C793}" dt="2023-10-22T05:49:47.056" v="88"/>
          <ac:spMkLst>
            <pc:docMk/>
            <pc:sldMk cId="1211756238" sldId="264"/>
            <ac:spMk id="6" creationId="{1FB630EF-C5B3-809F-8110-3FDC1E0DD33A}"/>
          </ac:spMkLst>
        </pc:spChg>
        <pc:picChg chg="add mod">
          <ac:chgData name="Stan Pereira" userId="396ce2b3d5da47b8" providerId="Windows Live" clId="Web-{4D09E669-A5FE-426A-B088-6C54B8B1C793}" dt="2023-10-22T05:52:39.546" v="95" actId="14100"/>
          <ac:picMkLst>
            <pc:docMk/>
            <pc:sldMk cId="1211756238" sldId="264"/>
            <ac:picMk id="3" creationId="{A852B12D-CAC3-DE11-37CD-4E1EB1416822}"/>
          </ac:picMkLst>
        </pc:picChg>
      </pc:sldChg>
      <pc:sldChg chg="addSp delSp modSp new addAnim">
        <pc:chgData name="Stan Pereira" userId="396ce2b3d5da47b8" providerId="Windows Live" clId="Web-{4D09E669-A5FE-426A-B088-6C54B8B1C793}" dt="2023-10-22T05:53:22.360" v="101"/>
        <pc:sldMkLst>
          <pc:docMk/>
          <pc:sldMk cId="3059965864" sldId="265"/>
        </pc:sldMkLst>
        <pc:spChg chg="del">
          <ac:chgData name="Stan Pereira" userId="396ce2b3d5da47b8" providerId="Windows Live" clId="Web-{4D09E669-A5FE-426A-B088-6C54B8B1C793}" dt="2023-10-22T05:53:12.548" v="100"/>
          <ac:spMkLst>
            <pc:docMk/>
            <pc:sldMk cId="3059965864" sldId="265"/>
            <ac:spMk id="2" creationId="{0BE4310B-6F4D-9163-8C93-1881F861BF54}"/>
          </ac:spMkLst>
        </pc:spChg>
        <pc:spChg chg="del">
          <ac:chgData name="Stan Pereira" userId="396ce2b3d5da47b8" providerId="Windows Live" clId="Web-{4D09E669-A5FE-426A-B088-6C54B8B1C793}" dt="2023-10-22T05:53:08.610" v="99"/>
          <ac:spMkLst>
            <pc:docMk/>
            <pc:sldMk cId="3059965864" sldId="265"/>
            <ac:spMk id="3" creationId="{60ED3BCB-3DFD-D0DD-DFA5-95BDA0BA028B}"/>
          </ac:spMkLst>
        </pc:spChg>
        <pc:spChg chg="add mod">
          <ac:chgData name="Stan Pereira" userId="396ce2b3d5da47b8" providerId="Windows Live" clId="Web-{4D09E669-A5FE-426A-B088-6C54B8B1C793}" dt="2023-10-22T05:53:22.360" v="101"/>
          <ac:spMkLst>
            <pc:docMk/>
            <pc:sldMk cId="3059965864" sldId="265"/>
            <ac:spMk id="5" creationId="{15DB225D-5CEB-90A4-B1E5-EC55CD334153}"/>
          </ac:spMkLst>
        </pc:spChg>
      </pc:sldChg>
      <pc:sldMasterChg chg="del delSldLayout">
        <pc:chgData name="Stan Pereira" userId="396ce2b3d5da47b8" providerId="Windows Live" clId="Web-{4D09E669-A5FE-426A-B088-6C54B8B1C793}" dt="2023-10-22T05:33:46.535" v="3"/>
        <pc:sldMasterMkLst>
          <pc:docMk/>
          <pc:sldMasterMk cId="2878890538" sldId="2147483684"/>
        </pc:sldMasterMkLst>
        <pc:sldLayoutChg chg="del">
          <pc:chgData name="Stan Pereira" userId="396ce2b3d5da47b8" providerId="Windows Live" clId="Web-{4D09E669-A5FE-426A-B088-6C54B8B1C793}" dt="2023-10-22T05:33:46.535" v="3"/>
          <pc:sldLayoutMkLst>
            <pc:docMk/>
            <pc:sldMasterMk cId="2878890538" sldId="2147483684"/>
            <pc:sldLayoutMk cId="1499307201" sldId="2147483685"/>
          </pc:sldLayoutMkLst>
        </pc:sldLayoutChg>
        <pc:sldLayoutChg chg="del">
          <pc:chgData name="Stan Pereira" userId="396ce2b3d5da47b8" providerId="Windows Live" clId="Web-{4D09E669-A5FE-426A-B088-6C54B8B1C793}" dt="2023-10-22T05:33:46.535" v="3"/>
          <pc:sldLayoutMkLst>
            <pc:docMk/>
            <pc:sldMasterMk cId="2878890538" sldId="2147483684"/>
            <pc:sldLayoutMk cId="569571544" sldId="2147483686"/>
          </pc:sldLayoutMkLst>
        </pc:sldLayoutChg>
        <pc:sldLayoutChg chg="del">
          <pc:chgData name="Stan Pereira" userId="396ce2b3d5da47b8" providerId="Windows Live" clId="Web-{4D09E669-A5FE-426A-B088-6C54B8B1C793}" dt="2023-10-22T05:33:46.535" v="3"/>
          <pc:sldLayoutMkLst>
            <pc:docMk/>
            <pc:sldMasterMk cId="2878890538" sldId="2147483684"/>
            <pc:sldLayoutMk cId="3296200108" sldId="2147483687"/>
          </pc:sldLayoutMkLst>
        </pc:sldLayoutChg>
        <pc:sldLayoutChg chg="del">
          <pc:chgData name="Stan Pereira" userId="396ce2b3d5da47b8" providerId="Windows Live" clId="Web-{4D09E669-A5FE-426A-B088-6C54B8B1C793}" dt="2023-10-22T05:33:46.535" v="3"/>
          <pc:sldLayoutMkLst>
            <pc:docMk/>
            <pc:sldMasterMk cId="2878890538" sldId="2147483684"/>
            <pc:sldLayoutMk cId="1759554843" sldId="2147483688"/>
          </pc:sldLayoutMkLst>
        </pc:sldLayoutChg>
        <pc:sldLayoutChg chg="del">
          <pc:chgData name="Stan Pereira" userId="396ce2b3d5da47b8" providerId="Windows Live" clId="Web-{4D09E669-A5FE-426A-B088-6C54B8B1C793}" dt="2023-10-22T05:33:46.535" v="3"/>
          <pc:sldLayoutMkLst>
            <pc:docMk/>
            <pc:sldMasterMk cId="2878890538" sldId="2147483684"/>
            <pc:sldLayoutMk cId="3874033175" sldId="2147483689"/>
          </pc:sldLayoutMkLst>
        </pc:sldLayoutChg>
        <pc:sldLayoutChg chg="del">
          <pc:chgData name="Stan Pereira" userId="396ce2b3d5da47b8" providerId="Windows Live" clId="Web-{4D09E669-A5FE-426A-B088-6C54B8B1C793}" dt="2023-10-22T05:33:46.535" v="3"/>
          <pc:sldLayoutMkLst>
            <pc:docMk/>
            <pc:sldMasterMk cId="2878890538" sldId="2147483684"/>
            <pc:sldLayoutMk cId="1261461766" sldId="2147483690"/>
          </pc:sldLayoutMkLst>
        </pc:sldLayoutChg>
        <pc:sldLayoutChg chg="del">
          <pc:chgData name="Stan Pereira" userId="396ce2b3d5da47b8" providerId="Windows Live" clId="Web-{4D09E669-A5FE-426A-B088-6C54B8B1C793}" dt="2023-10-22T05:33:46.535" v="3"/>
          <pc:sldLayoutMkLst>
            <pc:docMk/>
            <pc:sldMasterMk cId="2878890538" sldId="2147483684"/>
            <pc:sldLayoutMk cId="3621138379" sldId="2147483691"/>
          </pc:sldLayoutMkLst>
        </pc:sldLayoutChg>
        <pc:sldLayoutChg chg="del">
          <pc:chgData name="Stan Pereira" userId="396ce2b3d5da47b8" providerId="Windows Live" clId="Web-{4D09E669-A5FE-426A-B088-6C54B8B1C793}" dt="2023-10-22T05:33:46.535" v="3"/>
          <pc:sldLayoutMkLst>
            <pc:docMk/>
            <pc:sldMasterMk cId="2878890538" sldId="2147483684"/>
            <pc:sldLayoutMk cId="224099347" sldId="2147483692"/>
          </pc:sldLayoutMkLst>
        </pc:sldLayoutChg>
        <pc:sldLayoutChg chg="del">
          <pc:chgData name="Stan Pereira" userId="396ce2b3d5da47b8" providerId="Windows Live" clId="Web-{4D09E669-A5FE-426A-B088-6C54B8B1C793}" dt="2023-10-22T05:33:46.535" v="3"/>
          <pc:sldLayoutMkLst>
            <pc:docMk/>
            <pc:sldMasterMk cId="2878890538" sldId="2147483684"/>
            <pc:sldLayoutMk cId="2988576166" sldId="2147483693"/>
          </pc:sldLayoutMkLst>
        </pc:sldLayoutChg>
        <pc:sldLayoutChg chg="del">
          <pc:chgData name="Stan Pereira" userId="396ce2b3d5da47b8" providerId="Windows Live" clId="Web-{4D09E669-A5FE-426A-B088-6C54B8B1C793}" dt="2023-10-22T05:33:46.535" v="3"/>
          <pc:sldLayoutMkLst>
            <pc:docMk/>
            <pc:sldMasterMk cId="2878890538" sldId="2147483684"/>
            <pc:sldLayoutMk cId="3988284092" sldId="2147483694"/>
          </pc:sldLayoutMkLst>
        </pc:sldLayoutChg>
        <pc:sldLayoutChg chg="del">
          <pc:chgData name="Stan Pereira" userId="396ce2b3d5da47b8" providerId="Windows Live" clId="Web-{4D09E669-A5FE-426A-B088-6C54B8B1C793}" dt="2023-10-22T05:33:46.535" v="3"/>
          <pc:sldLayoutMkLst>
            <pc:docMk/>
            <pc:sldMasterMk cId="2878890538" sldId="2147483684"/>
            <pc:sldLayoutMk cId="1026087511" sldId="2147483695"/>
          </pc:sldLayoutMkLst>
        </pc:sldLayoutChg>
      </pc:sldMasterChg>
      <pc:sldMasterChg chg="add del addSldLayout delSldLayout modSldLayout">
        <pc:chgData name="Stan Pereira" userId="396ce2b3d5da47b8" providerId="Windows Live" clId="Web-{4D09E669-A5FE-426A-B088-6C54B8B1C793}" dt="2023-10-22T05:33:55.973" v="4"/>
        <pc:sldMasterMkLst>
          <pc:docMk/>
          <pc:sldMasterMk cId="3530393690" sldId="2147483696"/>
        </pc:sldMasterMkLst>
        <pc:sldLayoutChg chg="add del mod replId">
          <pc:chgData name="Stan Pereira" userId="396ce2b3d5da47b8" providerId="Windows Live" clId="Web-{4D09E669-A5FE-426A-B088-6C54B8B1C793}" dt="2023-10-22T05:33:55.973" v="4"/>
          <pc:sldLayoutMkLst>
            <pc:docMk/>
            <pc:sldMasterMk cId="3530393690" sldId="2147483696"/>
            <pc:sldLayoutMk cId="2343862247" sldId="2147483697"/>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404407103" sldId="2147483698"/>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186857262" sldId="2147483699"/>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015245132" sldId="2147483700"/>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577526151" sldId="2147483701"/>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967887648" sldId="2147483702"/>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055123093" sldId="2147483703"/>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281626796" sldId="2147483704"/>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777134293" sldId="2147483705"/>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736681889" sldId="2147483706"/>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307487187" sldId="2147483707"/>
          </pc:sldLayoutMkLst>
        </pc:sldLayoutChg>
      </pc:sldMasterChg>
      <pc:sldMasterChg chg="add del addSldLayout delSldLayout modSldLayout">
        <pc:chgData name="Stan Pereira" userId="396ce2b3d5da47b8" providerId="Windows Live" clId="Web-{4D09E669-A5FE-426A-B088-6C54B8B1C793}" dt="2023-10-22T05:34:05.255" v="5"/>
        <pc:sldMasterMkLst>
          <pc:docMk/>
          <pc:sldMasterMk cId="2668580100" sldId="2147483708"/>
        </pc:sldMasterMkLst>
        <pc:sldLayoutChg chg="add del mod replId">
          <pc:chgData name="Stan Pereira" userId="396ce2b3d5da47b8" providerId="Windows Live" clId="Web-{4D09E669-A5FE-426A-B088-6C54B8B1C793}" dt="2023-10-22T05:34:05.255" v="5"/>
          <pc:sldLayoutMkLst>
            <pc:docMk/>
            <pc:sldMasterMk cId="2668580100" sldId="2147483708"/>
            <pc:sldLayoutMk cId="1995991982" sldId="214748370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755933791" sldId="214748371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565323164" sldId="214748371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08666889" sldId="214748371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685695187" sldId="214748371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077048897" sldId="2147483714"/>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608048816" sldId="2147483715"/>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003368827" sldId="2147483716"/>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1264049" sldId="2147483717"/>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4187872332" sldId="2147483718"/>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543892030" sldId="214748371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138659608" sldId="214748372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854449651" sldId="214748372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65601294" sldId="214748372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511571230" sldId="214748372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723732100" sldId="2147483724"/>
          </pc:sldLayoutMkLst>
        </pc:sldLayoutChg>
      </pc:sldMasterChg>
      <pc:sldMasterChg chg="add del addSldLayout delSldLayout modSldLayout">
        <pc:chgData name="Stan Pereira" userId="396ce2b3d5da47b8" providerId="Windows Live" clId="Web-{4D09E669-A5FE-426A-B088-6C54B8B1C793}" dt="2023-10-22T05:34:36.990" v="6"/>
        <pc:sldMasterMkLst>
          <pc:docMk/>
          <pc:sldMasterMk cId="2502365832" sldId="2147483725"/>
        </pc:sldMasterMkLst>
        <pc:sldLayoutChg chg="add del mod replId">
          <pc:chgData name="Stan Pereira" userId="396ce2b3d5da47b8" providerId="Windows Live" clId="Web-{4D09E669-A5FE-426A-B088-6C54B8B1C793}" dt="2023-10-22T05:34:36.990" v="6"/>
          <pc:sldLayoutMkLst>
            <pc:docMk/>
            <pc:sldMasterMk cId="2502365832" sldId="2147483725"/>
            <pc:sldLayoutMk cId="1221958030" sldId="2147483726"/>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589726502" sldId="2147483727"/>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553007432" sldId="2147483728"/>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31634068" sldId="2147483729"/>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840059352" sldId="2147483730"/>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39095523" sldId="2147483731"/>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746173206" sldId="2147483732"/>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568319657" sldId="2147483733"/>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086617593" sldId="2147483734"/>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4117815974" sldId="2147483735"/>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686546940" sldId="2147483736"/>
          </pc:sldLayoutMkLst>
        </pc:sldLayoutChg>
      </pc:sldMasterChg>
      <pc:sldMasterChg chg="add del addSldLayout delSldLayout modSldLayout">
        <pc:chgData name="Stan Pereira" userId="396ce2b3d5da47b8" providerId="Windows Live" clId="Web-{4D09E669-A5FE-426A-B088-6C54B8B1C793}" dt="2023-10-22T05:34:54.741" v="7"/>
        <pc:sldMasterMkLst>
          <pc:docMk/>
          <pc:sldMasterMk cId="2028331299" sldId="2147483737"/>
        </pc:sldMasterMkLst>
        <pc:sldLayoutChg chg="add del mod replId">
          <pc:chgData name="Stan Pereira" userId="396ce2b3d5da47b8" providerId="Windows Live" clId="Web-{4D09E669-A5FE-426A-B088-6C54B8B1C793}" dt="2023-10-22T05:34:54.741" v="7"/>
          <pc:sldLayoutMkLst>
            <pc:docMk/>
            <pc:sldMasterMk cId="2028331299" sldId="2147483737"/>
            <pc:sldLayoutMk cId="661279732" sldId="2147483738"/>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0500457" sldId="2147483739"/>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538615302" sldId="2147483740"/>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57185544" sldId="2147483741"/>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4100706046" sldId="2147483742"/>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719153002" sldId="2147483743"/>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23239938" sldId="2147483744"/>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94731130" sldId="2147483745"/>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640099973" sldId="2147483746"/>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490348564" sldId="2147483747"/>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2785759281" sldId="2147483748"/>
          </pc:sldLayoutMkLst>
        </pc:sldLayoutChg>
      </pc:sldMasterChg>
      <pc:sldMasterChg chg="add addSldLayout modSldLayout">
        <pc:chgData name="Stan Pereira" userId="396ce2b3d5da47b8" providerId="Windows Live" clId="Web-{4D09E669-A5FE-426A-B088-6C54B8B1C793}" dt="2023-10-22T05:34:54.741" v="7"/>
        <pc:sldMasterMkLst>
          <pc:docMk/>
          <pc:sldMasterMk cId="491811983" sldId="2147483749"/>
        </pc:sldMasterMkLst>
        <pc:sldLayoutChg chg="add mod replId">
          <pc:chgData name="Stan Pereira" userId="396ce2b3d5da47b8" providerId="Windows Live" clId="Web-{4D09E669-A5FE-426A-B088-6C54B8B1C793}" dt="2023-10-22T05:34:54.741" v="7"/>
          <pc:sldLayoutMkLst>
            <pc:docMk/>
            <pc:sldMasterMk cId="491811983" sldId="2147483749"/>
            <pc:sldLayoutMk cId="3804141497" sldId="2147483750"/>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90310655" sldId="2147483751"/>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397802724" sldId="2147483752"/>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287933740" sldId="2147483753"/>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371529847" sldId="2147483754"/>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731604906" sldId="2147483755"/>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18442565" sldId="2147483756"/>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812730353" sldId="2147483757"/>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662518939" sldId="2147483758"/>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608933099" sldId="2147483759"/>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53874879" sldId="2147483760"/>
          </pc:sldLayoutMkLst>
        </pc:sldLayoutChg>
      </pc:sldMasterChg>
    </pc:docChg>
  </pc:docChgLst>
  <pc:docChgLst>
    <pc:chgData name="Stan Pereira" userId="396ce2b3d5da47b8" providerId="Windows Live" clId="Web-{01AF37AC-DD95-4FC2-97F7-FA8AC7C01387}"/>
    <pc:docChg chg="modSld">
      <pc:chgData name="Stan Pereira" userId="396ce2b3d5da47b8" providerId="Windows Live" clId="Web-{01AF37AC-DD95-4FC2-97F7-FA8AC7C01387}" dt="2023-11-16T15:34:13.054" v="0" actId="20577"/>
      <pc:docMkLst>
        <pc:docMk/>
      </pc:docMkLst>
      <pc:sldChg chg="modSp">
        <pc:chgData name="Stan Pereira" userId="396ce2b3d5da47b8" providerId="Windows Live" clId="Web-{01AF37AC-DD95-4FC2-97F7-FA8AC7C01387}" dt="2023-11-16T15:34:13.054" v="0" actId="20577"/>
        <pc:sldMkLst>
          <pc:docMk/>
          <pc:sldMk cId="791520197" sldId="297"/>
        </pc:sldMkLst>
        <pc:spChg chg="mod">
          <ac:chgData name="Stan Pereira" userId="396ce2b3d5da47b8" providerId="Windows Live" clId="Web-{01AF37AC-DD95-4FC2-97F7-FA8AC7C01387}" dt="2023-11-16T15:34:13.054" v="0" actId="20577"/>
          <ac:spMkLst>
            <pc:docMk/>
            <pc:sldMk cId="791520197" sldId="297"/>
            <ac:spMk id="4" creationId="{00000000-0000-0000-0000-000000000000}"/>
          </ac:spMkLst>
        </pc:spChg>
      </pc:sldChg>
    </pc:docChg>
  </pc:docChgLst>
  <pc:docChgLst>
    <pc:chgData name="Stan Pereira" userId="396ce2b3d5da47b8" providerId="Windows Live" clId="Web-{57213B80-EE7A-4054-80BE-696AC5636AE1}"/>
    <pc:docChg chg="modSld">
      <pc:chgData name="Stan Pereira" userId="396ce2b3d5da47b8" providerId="Windows Live" clId="Web-{57213B80-EE7A-4054-80BE-696AC5636AE1}" dt="2023-11-15T21:23:14.259" v="8" actId="20577"/>
      <pc:docMkLst>
        <pc:docMk/>
      </pc:docMkLst>
      <pc:sldChg chg="delAnim">
        <pc:chgData name="Stan Pereira" userId="396ce2b3d5da47b8" providerId="Windows Live" clId="Web-{57213B80-EE7A-4054-80BE-696AC5636AE1}" dt="2023-11-15T21:16:52.327" v="2"/>
        <pc:sldMkLst>
          <pc:docMk/>
          <pc:sldMk cId="109857222" sldId="256"/>
        </pc:sldMkLst>
      </pc:sldChg>
      <pc:sldChg chg="modSp">
        <pc:chgData name="Stan Pereira" userId="396ce2b3d5da47b8" providerId="Windows Live" clId="Web-{57213B80-EE7A-4054-80BE-696AC5636AE1}" dt="2023-11-15T21:23:14.259" v="8" actId="20577"/>
        <pc:sldMkLst>
          <pc:docMk/>
          <pc:sldMk cId="4206092235" sldId="263"/>
        </pc:sldMkLst>
        <pc:graphicFrameChg chg="modGraphic">
          <ac:chgData name="Stan Pereira" userId="396ce2b3d5da47b8" providerId="Windows Live" clId="Web-{57213B80-EE7A-4054-80BE-696AC5636AE1}" dt="2023-11-15T21:23:14.259" v="8" actId="20577"/>
          <ac:graphicFrameMkLst>
            <pc:docMk/>
            <pc:sldMk cId="4206092235" sldId="263"/>
            <ac:graphicFrameMk id="53" creationId="{740B3392-12FB-31B8-E421-A0D85DFB1109}"/>
          </ac:graphicFrameMkLst>
        </pc:graphicFrameChg>
      </pc:sldChg>
    </pc:docChg>
  </pc:docChgLst>
  <pc:docChgLst>
    <pc:chgData name="Stan Pereira" userId="396ce2b3d5da47b8" providerId="Windows Live" clId="Web-{7D381FC3-ACD2-45E7-80B5-C2E51C0E936F}"/>
    <pc:docChg chg="modSld">
      <pc:chgData name="Stan Pereira" userId="396ce2b3d5da47b8" providerId="Windows Live" clId="Web-{7D381FC3-ACD2-45E7-80B5-C2E51C0E936F}" dt="2023-11-16T06:31:17.062" v="18" actId="14100"/>
      <pc:docMkLst>
        <pc:docMk/>
      </pc:docMkLst>
      <pc:sldChg chg="modSp">
        <pc:chgData name="Stan Pereira" userId="396ce2b3d5da47b8" providerId="Windows Live" clId="Web-{7D381FC3-ACD2-45E7-80B5-C2E51C0E936F}" dt="2023-11-16T05:06:00.773" v="7" actId="20577"/>
        <pc:sldMkLst>
          <pc:docMk/>
          <pc:sldMk cId="2556088771" sldId="298"/>
        </pc:sldMkLst>
        <pc:spChg chg="mod">
          <ac:chgData name="Stan Pereira" userId="396ce2b3d5da47b8" providerId="Windows Live" clId="Web-{7D381FC3-ACD2-45E7-80B5-C2E51C0E936F}" dt="2023-11-16T05:06:00.773" v="7" actId="20577"/>
          <ac:spMkLst>
            <pc:docMk/>
            <pc:sldMk cId="2556088771" sldId="298"/>
            <ac:spMk id="4" creationId="{0DB6BDF4-8F15-D961-2585-7501CD9D1F2E}"/>
          </ac:spMkLst>
        </pc:spChg>
      </pc:sldChg>
      <pc:sldChg chg="addSp delSp modSp">
        <pc:chgData name="Stan Pereira" userId="396ce2b3d5da47b8" providerId="Windows Live" clId="Web-{7D381FC3-ACD2-45E7-80B5-C2E51C0E936F}" dt="2023-11-16T06:31:17.062" v="18" actId="14100"/>
        <pc:sldMkLst>
          <pc:docMk/>
          <pc:sldMk cId="3068588452" sldId="303"/>
        </pc:sldMkLst>
        <pc:picChg chg="add del mod">
          <ac:chgData name="Stan Pereira" userId="396ce2b3d5da47b8" providerId="Windows Live" clId="Web-{7D381FC3-ACD2-45E7-80B5-C2E51C0E936F}" dt="2023-11-16T06:30:53.421" v="14"/>
          <ac:picMkLst>
            <pc:docMk/>
            <pc:sldMk cId="3068588452" sldId="303"/>
            <ac:picMk id="3" creationId="{EE2D028D-788C-9F3B-3E0C-0BC5762CB93C}"/>
          </ac:picMkLst>
        </pc:picChg>
        <pc:picChg chg="del">
          <ac:chgData name="Stan Pereira" userId="396ce2b3d5da47b8" providerId="Windows Live" clId="Web-{7D381FC3-ACD2-45E7-80B5-C2E51C0E936F}" dt="2023-11-16T05:44:13.774" v="8"/>
          <ac:picMkLst>
            <pc:docMk/>
            <pc:sldMk cId="3068588452" sldId="303"/>
            <ac:picMk id="5" creationId="{0D8DAF9F-0CAE-4B51-ED30-01CD7692DEAB}"/>
          </ac:picMkLst>
        </pc:picChg>
        <pc:picChg chg="add mod">
          <ac:chgData name="Stan Pereira" userId="396ce2b3d5da47b8" providerId="Windows Live" clId="Web-{7D381FC3-ACD2-45E7-80B5-C2E51C0E936F}" dt="2023-11-16T06:31:17.062" v="18" actId="14100"/>
          <ac:picMkLst>
            <pc:docMk/>
            <pc:sldMk cId="3068588452" sldId="303"/>
            <ac:picMk id="6" creationId="{58BDF8A6-EBC7-7932-EB94-D2CEEEEC550A}"/>
          </ac:picMkLst>
        </pc:picChg>
      </pc:sldChg>
    </pc:docChg>
  </pc:docChgLst>
  <pc:docChgLst>
    <pc:chgData name="Stan Pereira" userId="396ce2b3d5da47b8" providerId="Windows Live" clId="Web-{718DED6F-B0F7-40E6-BED1-E72E45AB9CFF}"/>
    <pc:docChg chg="modSld">
      <pc:chgData name="Stan Pereira" userId="396ce2b3d5da47b8" providerId="Windows Live" clId="Web-{718DED6F-B0F7-40E6-BED1-E72E45AB9CFF}" dt="2023-11-16T11:38:25.213" v="13" actId="20577"/>
      <pc:docMkLst>
        <pc:docMk/>
      </pc:docMkLst>
      <pc:sldChg chg="modSp">
        <pc:chgData name="Stan Pereira" userId="396ce2b3d5da47b8" providerId="Windows Live" clId="Web-{718DED6F-B0F7-40E6-BED1-E72E45AB9CFF}" dt="2023-11-16T11:38:25.213" v="13" actId="20577"/>
        <pc:sldMkLst>
          <pc:docMk/>
          <pc:sldMk cId="791520197" sldId="297"/>
        </pc:sldMkLst>
        <pc:spChg chg="mod">
          <ac:chgData name="Stan Pereira" userId="396ce2b3d5da47b8" providerId="Windows Live" clId="Web-{718DED6F-B0F7-40E6-BED1-E72E45AB9CFF}" dt="2023-11-16T11:38:25.213" v="13" actId="20577"/>
          <ac:spMkLst>
            <pc:docMk/>
            <pc:sldMk cId="791520197" sldId="297"/>
            <ac:spMk id="4" creationId="{00000000-0000-0000-0000-000000000000}"/>
          </ac:spMkLst>
        </pc:spChg>
      </pc:sldChg>
      <pc:sldChg chg="addSp delSp modSp">
        <pc:chgData name="Stan Pereira" userId="396ce2b3d5da47b8" providerId="Windows Live" clId="Web-{718DED6F-B0F7-40E6-BED1-E72E45AB9CFF}" dt="2023-11-16T11:12:30.696" v="2" actId="1076"/>
        <pc:sldMkLst>
          <pc:docMk/>
          <pc:sldMk cId="713054253" sldId="304"/>
        </pc:sldMkLst>
        <pc:picChg chg="del">
          <ac:chgData name="Stan Pereira" userId="396ce2b3d5da47b8" providerId="Windows Live" clId="Web-{718DED6F-B0F7-40E6-BED1-E72E45AB9CFF}" dt="2023-11-16T11:11:56.304" v="0"/>
          <ac:picMkLst>
            <pc:docMk/>
            <pc:sldMk cId="713054253" sldId="304"/>
            <ac:picMk id="2" creationId="{111083F4-5AEC-7666-9F3C-5D0B90E55751}"/>
          </ac:picMkLst>
        </pc:picChg>
        <pc:picChg chg="add mod">
          <ac:chgData name="Stan Pereira" userId="396ce2b3d5da47b8" providerId="Windows Live" clId="Web-{718DED6F-B0F7-40E6-BED1-E72E45AB9CFF}" dt="2023-11-16T11:12:30.696" v="2" actId="1076"/>
          <ac:picMkLst>
            <pc:docMk/>
            <pc:sldMk cId="713054253" sldId="304"/>
            <ac:picMk id="3" creationId="{AB83ED1F-4F0B-A148-4FCE-B9272A163BE6}"/>
          </ac:picMkLst>
        </pc:picChg>
      </pc:sldChg>
    </pc:docChg>
  </pc:docChgLst>
  <pc:docChgLst>
    <pc:chgData name="Stan Pereira" userId="396ce2b3d5da47b8" providerId="Windows Live" clId="Web-{0349258A-9828-44BF-A8E8-6B6E204487DA}"/>
    <pc:docChg chg="modSld">
      <pc:chgData name="Stan Pereira" userId="396ce2b3d5da47b8" providerId="Windows Live" clId="Web-{0349258A-9828-44BF-A8E8-6B6E204487DA}" dt="2023-11-02T15:14:41.818" v="5"/>
      <pc:docMkLst>
        <pc:docMk/>
      </pc:docMkLst>
      <pc:sldChg chg="addSp delSp modSp">
        <pc:chgData name="Stan Pereira" userId="396ce2b3d5da47b8" providerId="Windows Live" clId="Web-{0349258A-9828-44BF-A8E8-6B6E204487DA}" dt="2023-11-02T15:14:19.943" v="4" actId="1076"/>
        <pc:sldMkLst>
          <pc:docMk/>
          <pc:sldMk cId="109857222" sldId="256"/>
        </pc:sldMkLst>
        <pc:spChg chg="mod">
          <ac:chgData name="Stan Pereira" userId="396ce2b3d5da47b8" providerId="Windows Live" clId="Web-{0349258A-9828-44BF-A8E8-6B6E204487DA}" dt="2023-11-02T15:14:19.943" v="4" actId="1076"/>
          <ac:spMkLst>
            <pc:docMk/>
            <pc:sldMk cId="109857222" sldId="256"/>
            <ac:spMk id="2" creationId="{00000000-0000-0000-0000-000000000000}"/>
          </ac:spMkLst>
        </pc:spChg>
        <pc:spChg chg="mod">
          <ac:chgData name="Stan Pereira" userId="396ce2b3d5da47b8" providerId="Windows Live" clId="Web-{0349258A-9828-44BF-A8E8-6B6E204487DA}" dt="2023-11-02T15:14:04.099" v="3"/>
          <ac:spMkLst>
            <pc:docMk/>
            <pc:sldMk cId="109857222" sldId="256"/>
            <ac:spMk id="3" creationId="{00000000-0000-0000-0000-000000000000}"/>
          </ac:spMkLst>
        </pc:spChg>
        <pc:spChg chg="add del">
          <ac:chgData name="Stan Pereira" userId="396ce2b3d5da47b8" providerId="Windows Live" clId="Web-{0349258A-9828-44BF-A8E8-6B6E204487DA}" dt="2023-11-02T15:12:11.191" v="2"/>
          <ac:spMkLst>
            <pc:docMk/>
            <pc:sldMk cId="109857222" sldId="256"/>
            <ac:spMk id="18" creationId="{A3363022-C969-41E9-8EB2-E4C94908C1FA}"/>
          </ac:spMkLst>
        </pc:spChg>
        <pc:spChg chg="add del">
          <ac:chgData name="Stan Pereira" userId="396ce2b3d5da47b8" providerId="Windows Live" clId="Web-{0349258A-9828-44BF-A8E8-6B6E204487DA}" dt="2023-11-02T15:12:11.191" v="2"/>
          <ac:spMkLst>
            <pc:docMk/>
            <pc:sldMk cId="109857222" sldId="256"/>
            <ac:spMk id="19" creationId="{8D1AD6B3-BE88-4CEB-BA17-790657CC4729}"/>
          </ac:spMkLst>
        </pc:spChg>
        <pc:spChg chg="add del">
          <ac:chgData name="Stan Pereira" userId="396ce2b3d5da47b8" providerId="Windows Live" clId="Web-{0349258A-9828-44BF-A8E8-6B6E204487DA}" dt="2023-11-02T15:14:04.099" v="3"/>
          <ac:spMkLst>
            <pc:docMk/>
            <pc:sldMk cId="109857222" sldId="256"/>
            <ac:spMk id="30" creationId="{73C994B4-9721-4148-9EEC-6793CECDE8DD}"/>
          </ac:spMkLst>
        </pc:spChg>
        <pc:spChg chg="add del">
          <ac:chgData name="Stan Pereira" userId="396ce2b3d5da47b8" providerId="Windows Live" clId="Web-{0349258A-9828-44BF-A8E8-6B6E204487DA}" dt="2023-11-02T15:14:04.099" v="3"/>
          <ac:spMkLst>
            <pc:docMk/>
            <pc:sldMk cId="109857222" sldId="256"/>
            <ac:spMk id="32" creationId="{F9D95E49-763A-4886-B038-82F734740554}"/>
          </ac:spMkLst>
        </pc:spChg>
        <pc:spChg chg="add del">
          <ac:chgData name="Stan Pereira" userId="396ce2b3d5da47b8" providerId="Windows Live" clId="Web-{0349258A-9828-44BF-A8E8-6B6E204487DA}" dt="2023-11-02T15:14:04.099" v="3"/>
          <ac:spMkLst>
            <pc:docMk/>
            <pc:sldMk cId="109857222" sldId="256"/>
            <ac:spMk id="34" creationId="{5AA39C5F-FFF0-4A8E-B9B5-B95EA3F48DCF}"/>
          </ac:spMkLst>
        </pc:spChg>
        <pc:spChg chg="add del">
          <ac:chgData name="Stan Pereira" userId="396ce2b3d5da47b8" providerId="Windows Live" clId="Web-{0349258A-9828-44BF-A8E8-6B6E204487DA}" dt="2023-11-02T15:14:04.099" v="3"/>
          <ac:spMkLst>
            <pc:docMk/>
            <pc:sldMk cId="109857222" sldId="256"/>
            <ac:spMk id="36" creationId="{DF5C8A94-E698-4356-9F20-5773888F17C7}"/>
          </ac:spMkLst>
        </pc:spChg>
        <pc:spChg chg="add">
          <ac:chgData name="Stan Pereira" userId="396ce2b3d5da47b8" providerId="Windows Live" clId="Web-{0349258A-9828-44BF-A8E8-6B6E204487DA}" dt="2023-11-02T15:14:04.099" v="3"/>
          <ac:spMkLst>
            <pc:docMk/>
            <pc:sldMk cId="109857222" sldId="256"/>
            <ac:spMk id="45" creationId="{A3363022-C969-41E9-8EB2-E4C94908C1FA}"/>
          </ac:spMkLst>
        </pc:spChg>
        <pc:spChg chg="add">
          <ac:chgData name="Stan Pereira" userId="396ce2b3d5da47b8" providerId="Windows Live" clId="Web-{0349258A-9828-44BF-A8E8-6B6E204487DA}" dt="2023-11-02T15:14:04.099" v="3"/>
          <ac:spMkLst>
            <pc:docMk/>
            <pc:sldMk cId="109857222" sldId="256"/>
            <ac:spMk id="47" creationId="{8D1AD6B3-BE88-4CEB-BA17-790657CC4729}"/>
          </ac:spMkLst>
        </pc:spChg>
        <pc:grpChg chg="add del">
          <ac:chgData name="Stan Pereira" userId="396ce2b3d5da47b8" providerId="Windows Live" clId="Web-{0349258A-9828-44BF-A8E8-6B6E204487DA}" dt="2023-11-02T15:12:11.191" v="2"/>
          <ac:grpSpMkLst>
            <pc:docMk/>
            <pc:sldMk cId="109857222" sldId="256"/>
            <ac:grpSpMk id="21" creationId="{89D1390B-7E13-4B4F-9CB2-391063412E54}"/>
          </ac:grpSpMkLst>
        </pc:grpChg>
        <pc:grpChg chg="add">
          <ac:chgData name="Stan Pereira" userId="396ce2b3d5da47b8" providerId="Windows Live" clId="Web-{0349258A-9828-44BF-A8E8-6B6E204487DA}" dt="2023-11-02T15:14:04.099" v="3"/>
          <ac:grpSpMkLst>
            <pc:docMk/>
            <pc:sldMk cId="109857222" sldId="256"/>
            <ac:grpSpMk id="49" creationId="{89D1390B-7E13-4B4F-9CB2-391063412E54}"/>
          </ac:grpSpMkLst>
        </pc:grpChg>
        <pc:picChg chg="add mod">
          <ac:chgData name="Stan Pereira" userId="396ce2b3d5da47b8" providerId="Windows Live" clId="Web-{0349258A-9828-44BF-A8E8-6B6E204487DA}" dt="2023-11-02T15:14:04.099" v="3"/>
          <ac:picMkLst>
            <pc:docMk/>
            <pc:sldMk cId="109857222" sldId="256"/>
            <ac:picMk id="20" creationId="{FE7E1F4D-A1C7-596B-D34C-4D567D5F35D9}"/>
          </ac:picMkLst>
        </pc:picChg>
        <pc:cxnChg chg="add del">
          <ac:chgData name="Stan Pereira" userId="396ce2b3d5da47b8" providerId="Windows Live" clId="Web-{0349258A-9828-44BF-A8E8-6B6E204487DA}" dt="2023-11-02T15:14:04.099" v="3"/>
          <ac:cxnSpMkLst>
            <pc:docMk/>
            <pc:sldMk cId="109857222" sldId="256"/>
            <ac:cxnSpMk id="38" creationId="{5D28AB17-F6FA-4C53-B3E3-D0A39D4A33C0}"/>
          </ac:cxnSpMkLst>
        </pc:cxnChg>
        <pc:cxnChg chg="add del">
          <ac:chgData name="Stan Pereira" userId="396ce2b3d5da47b8" providerId="Windows Live" clId="Web-{0349258A-9828-44BF-A8E8-6B6E204487DA}" dt="2023-11-02T15:14:04.099" v="3"/>
          <ac:cxnSpMkLst>
            <pc:docMk/>
            <pc:sldMk cId="109857222" sldId="256"/>
            <ac:cxnSpMk id="40" creationId="{3EFADC67-92A1-44FB-8691-D8CD71A21EFA}"/>
          </ac:cxnSpMkLst>
        </pc:cxnChg>
      </pc:sldChg>
      <pc:sldChg chg="addSp modSp mod setBg">
        <pc:chgData name="Stan Pereira" userId="396ce2b3d5da47b8" providerId="Windows Live" clId="Web-{0349258A-9828-44BF-A8E8-6B6E204487DA}" dt="2023-11-02T15:14:41.818" v="5"/>
        <pc:sldMkLst>
          <pc:docMk/>
          <pc:sldMk cId="1229825253" sldId="274"/>
        </pc:sldMkLst>
        <pc:spChg chg="mod">
          <ac:chgData name="Stan Pereira" userId="396ce2b3d5da47b8" providerId="Windows Live" clId="Web-{0349258A-9828-44BF-A8E8-6B6E204487DA}" dt="2023-11-02T15:14:41.818" v="5"/>
          <ac:spMkLst>
            <pc:docMk/>
            <pc:sldMk cId="1229825253" sldId="274"/>
            <ac:spMk id="4" creationId="{00000000-0000-0000-0000-000000000000}"/>
          </ac:spMkLst>
        </pc:spChg>
        <pc:spChg chg="add">
          <ac:chgData name="Stan Pereira" userId="396ce2b3d5da47b8" providerId="Windows Live" clId="Web-{0349258A-9828-44BF-A8E8-6B6E204487DA}" dt="2023-11-02T15:14:41.818" v="5"/>
          <ac:spMkLst>
            <pc:docMk/>
            <pc:sldMk cId="1229825253" sldId="274"/>
            <ac:spMk id="9" creationId="{FFD48BC7-DC40-47DE-87EE-9F4B6ECB9ABB}"/>
          </ac:spMkLst>
        </pc:spChg>
        <pc:spChg chg="add">
          <ac:chgData name="Stan Pereira" userId="396ce2b3d5da47b8" providerId="Windows Live" clId="Web-{0349258A-9828-44BF-A8E8-6B6E204487DA}" dt="2023-11-02T15:14:41.818" v="5"/>
          <ac:spMkLst>
            <pc:docMk/>
            <pc:sldMk cId="1229825253" sldId="274"/>
            <ac:spMk id="11" creationId="{E502BBC7-2C76-46F3-BC24-5985BC13DB88}"/>
          </ac:spMkLst>
        </pc:spChg>
        <pc:spChg chg="add">
          <ac:chgData name="Stan Pereira" userId="396ce2b3d5da47b8" providerId="Windows Live" clId="Web-{0349258A-9828-44BF-A8E8-6B6E204487DA}" dt="2023-11-02T15:14:41.818" v="5"/>
          <ac:spMkLst>
            <pc:docMk/>
            <pc:sldMk cId="1229825253" sldId="274"/>
            <ac:spMk id="13" creationId="{C7F28D52-2A5F-4D23-81AE-7CB8B591C7AF}"/>
          </ac:spMkLst>
        </pc:spChg>
        <pc:spChg chg="add">
          <ac:chgData name="Stan Pereira" userId="396ce2b3d5da47b8" providerId="Windows Live" clId="Web-{0349258A-9828-44BF-A8E8-6B6E204487DA}" dt="2023-11-02T15:14:41.818" v="5"/>
          <ac:spMkLst>
            <pc:docMk/>
            <pc:sldMk cId="1229825253" sldId="274"/>
            <ac:spMk id="15" creationId="{3629484E-3792-4B3D-89AD-7C8A1ED0E0D4}"/>
          </ac:spMkLst>
        </pc:spChg>
      </pc:sldChg>
    </pc:docChg>
  </pc:docChgLst>
  <pc:docChgLst>
    <pc:chgData name="Stan Pereira" userId="396ce2b3d5da47b8" providerId="Windows Live" clId="Web-{75C185BA-5D1C-4387-87B5-940422C087C2}"/>
    <pc:docChg chg="modSld">
      <pc:chgData name="Stan Pereira" userId="396ce2b3d5da47b8" providerId="Windows Live" clId="Web-{75C185BA-5D1C-4387-87B5-940422C087C2}" dt="2023-10-23T04:38:35.107" v="5"/>
      <pc:docMkLst>
        <pc:docMk/>
      </pc:docMkLst>
      <pc:sldChg chg="addSp delSp modSp">
        <pc:chgData name="Stan Pereira" userId="396ce2b3d5da47b8" providerId="Windows Live" clId="Web-{75C185BA-5D1C-4387-87B5-940422C087C2}" dt="2023-10-23T04:38:35.107" v="5"/>
        <pc:sldMkLst>
          <pc:docMk/>
          <pc:sldMk cId="994134414" sldId="270"/>
        </pc:sldMkLst>
        <pc:graphicFrameChg chg="add del">
          <ac:chgData name="Stan Pereira" userId="396ce2b3d5da47b8" providerId="Windows Live" clId="Web-{75C185BA-5D1C-4387-87B5-940422C087C2}" dt="2023-10-23T04:37:42.309" v="2"/>
          <ac:graphicFrameMkLst>
            <pc:docMk/>
            <pc:sldMk cId="994134414" sldId="270"/>
            <ac:graphicFrameMk id="4" creationId="{1533E88D-D8CC-3371-B0BF-788913A08412}"/>
          </ac:graphicFrameMkLst>
        </pc:graphicFrameChg>
        <pc:graphicFrameChg chg="del">
          <ac:chgData name="Stan Pereira" userId="396ce2b3d5da47b8" providerId="Windows Live" clId="Web-{75C185BA-5D1C-4387-87B5-940422C087C2}" dt="2023-10-23T04:37:17.871" v="0"/>
          <ac:graphicFrameMkLst>
            <pc:docMk/>
            <pc:sldMk cId="994134414" sldId="270"/>
            <ac:graphicFrameMk id="5" creationId="{1533E88D-D8CC-3371-B0BF-788913A08412}"/>
          </ac:graphicFrameMkLst>
        </pc:graphicFrameChg>
        <pc:graphicFrameChg chg="add del mod">
          <ac:chgData name="Stan Pereira" userId="396ce2b3d5da47b8" providerId="Windows Live" clId="Web-{75C185BA-5D1C-4387-87B5-940422C087C2}" dt="2023-10-23T04:38:35.107" v="5"/>
          <ac:graphicFrameMkLst>
            <pc:docMk/>
            <pc:sldMk cId="994134414" sldId="270"/>
            <ac:graphicFrameMk id="6" creationId="{1533E88D-D8CC-3371-B0BF-788913A08412}"/>
          </ac:graphicFrameMkLst>
        </pc:graphicFrameChg>
      </pc:sldChg>
    </pc:docChg>
  </pc:docChgLst>
  <pc:docChgLst>
    <pc:chgData name="Stan Pereira" userId="396ce2b3d5da47b8" providerId="Windows Live" clId="Web-{1553FF80-F423-4337-9AA3-760B3AC5CE0A}"/>
    <pc:docChg chg="addSld modSld">
      <pc:chgData name="Stan Pereira" userId="396ce2b3d5da47b8" providerId="Windows Live" clId="Web-{1553FF80-F423-4337-9AA3-760B3AC5CE0A}" dt="2023-10-21T07:15:28.598" v="2380" actId="20577"/>
      <pc:docMkLst>
        <pc:docMk/>
      </pc:docMkLst>
      <pc:sldChg chg="addSp delSp modSp mod setBg">
        <pc:chgData name="Stan Pereira" userId="396ce2b3d5da47b8" providerId="Windows Live" clId="Web-{1553FF80-F423-4337-9AA3-760B3AC5CE0A}" dt="2023-10-21T04:41:57.451" v="108" actId="14100"/>
        <pc:sldMkLst>
          <pc:docMk/>
          <pc:sldMk cId="109857222" sldId="256"/>
        </pc:sldMkLst>
        <pc:spChg chg="mod">
          <ac:chgData name="Stan Pereira" userId="396ce2b3d5da47b8" providerId="Windows Live" clId="Web-{1553FF80-F423-4337-9AA3-760B3AC5CE0A}" dt="2023-10-21T04:41:57.451" v="108" actId="14100"/>
          <ac:spMkLst>
            <pc:docMk/>
            <pc:sldMk cId="109857222" sldId="256"/>
            <ac:spMk id="2" creationId="{00000000-0000-0000-0000-000000000000}"/>
          </ac:spMkLst>
        </pc:spChg>
        <pc:spChg chg="mod">
          <ac:chgData name="Stan Pereira" userId="396ce2b3d5da47b8" providerId="Windows Live" clId="Web-{1553FF80-F423-4337-9AA3-760B3AC5CE0A}" dt="2023-10-21T04:41:43.169" v="106"/>
          <ac:spMkLst>
            <pc:docMk/>
            <pc:sldMk cId="109857222" sldId="256"/>
            <ac:spMk id="3" creationId="{00000000-0000-0000-0000-000000000000}"/>
          </ac:spMkLst>
        </pc:spChg>
        <pc:spChg chg="add del mod">
          <ac:chgData name="Stan Pereira" userId="396ce2b3d5da47b8" providerId="Windows Live" clId="Web-{1553FF80-F423-4337-9AA3-760B3AC5CE0A}" dt="2023-10-21T04:41:35.200" v="105"/>
          <ac:spMkLst>
            <pc:docMk/>
            <pc:sldMk cId="109857222" sldId="256"/>
            <ac:spMk id="5" creationId="{C41AF544-C697-6091-A332-CEEDF839C5B1}"/>
          </ac:spMkLst>
        </pc:spChg>
        <pc:spChg chg="add">
          <ac:chgData name="Stan Pereira" userId="396ce2b3d5da47b8" providerId="Windows Live" clId="Web-{1553FF80-F423-4337-9AA3-760B3AC5CE0A}" dt="2023-10-21T04:41:43.169" v="106"/>
          <ac:spMkLst>
            <pc:docMk/>
            <pc:sldMk cId="109857222" sldId="256"/>
            <ac:spMk id="9" creationId="{E91DC736-0EF8-4F87-9146-EBF1D2EE4D3D}"/>
          </ac:spMkLst>
        </pc:spChg>
        <pc:spChg chg="add">
          <ac:chgData name="Stan Pereira" userId="396ce2b3d5da47b8" providerId="Windows Live" clId="Web-{1553FF80-F423-4337-9AA3-760B3AC5CE0A}" dt="2023-10-21T04:41:43.169" v="106"/>
          <ac:spMkLst>
            <pc:docMk/>
            <pc:sldMk cId="109857222" sldId="256"/>
            <ac:spMk id="11" creationId="{097CD68E-23E3-4007-8847-CD0944C4F7BE}"/>
          </ac:spMkLst>
        </pc:spChg>
        <pc:spChg chg="add">
          <ac:chgData name="Stan Pereira" userId="396ce2b3d5da47b8" providerId="Windows Live" clId="Web-{1553FF80-F423-4337-9AA3-760B3AC5CE0A}" dt="2023-10-21T04:41:43.169" v="106"/>
          <ac:spMkLst>
            <pc:docMk/>
            <pc:sldMk cId="109857222" sldId="256"/>
            <ac:spMk id="13" creationId="{AF2F604E-43BE-4DC3-B983-E071523364F8}"/>
          </ac:spMkLst>
        </pc:spChg>
        <pc:spChg chg="add">
          <ac:chgData name="Stan Pereira" userId="396ce2b3d5da47b8" providerId="Windows Live" clId="Web-{1553FF80-F423-4337-9AA3-760B3AC5CE0A}" dt="2023-10-21T04:41:43.169" v="106"/>
          <ac:spMkLst>
            <pc:docMk/>
            <pc:sldMk cId="109857222" sldId="256"/>
            <ac:spMk id="15" creationId="{08C9B587-E65E-4B52-B37C-ABEBB6E87928}"/>
          </ac:spMkLst>
        </pc:spChg>
        <pc:picChg chg="add mod ord">
          <ac:chgData name="Stan Pereira" userId="396ce2b3d5da47b8" providerId="Windows Live" clId="Web-{1553FF80-F423-4337-9AA3-760B3AC5CE0A}" dt="2023-10-21T04:41:43.169" v="106"/>
          <ac:picMkLst>
            <pc:docMk/>
            <pc:sldMk cId="109857222" sldId="256"/>
            <ac:picMk id="4" creationId="{4212068C-305F-3E45-9934-81DFFB69C798}"/>
          </ac:picMkLst>
        </pc:picChg>
      </pc:sldChg>
      <pc:sldChg chg="addSp delSp modSp new mod setBg">
        <pc:chgData name="Stan Pereira" userId="396ce2b3d5da47b8" providerId="Windows Live" clId="Web-{1553FF80-F423-4337-9AA3-760B3AC5CE0A}" dt="2023-10-21T04:40:29.698" v="98"/>
        <pc:sldMkLst>
          <pc:docMk/>
          <pc:sldMk cId="389312079" sldId="257"/>
        </pc:sldMkLst>
        <pc:spChg chg="mod">
          <ac:chgData name="Stan Pereira" userId="396ce2b3d5da47b8" providerId="Windows Live" clId="Web-{1553FF80-F423-4337-9AA3-760B3AC5CE0A}" dt="2023-10-21T04:40:29.698" v="98"/>
          <ac:spMkLst>
            <pc:docMk/>
            <pc:sldMk cId="389312079" sldId="257"/>
            <ac:spMk id="2" creationId="{8F5FFA51-886D-5FAF-E6CC-7680F3BA85CF}"/>
          </ac:spMkLst>
        </pc:spChg>
        <pc:spChg chg="del mod">
          <ac:chgData name="Stan Pereira" userId="396ce2b3d5da47b8" providerId="Windows Live" clId="Web-{1553FF80-F423-4337-9AA3-760B3AC5CE0A}" dt="2023-10-21T04:40:29.698" v="98"/>
          <ac:spMkLst>
            <pc:docMk/>
            <pc:sldMk cId="389312079" sldId="257"/>
            <ac:spMk id="3" creationId="{0BF6F0EA-1EC3-CE05-88C9-0CE08081174B}"/>
          </ac:spMkLst>
        </pc:spChg>
        <pc:spChg chg="add">
          <ac:chgData name="Stan Pereira" userId="396ce2b3d5da47b8" providerId="Windows Live" clId="Web-{1553FF80-F423-4337-9AA3-760B3AC5CE0A}" dt="2023-10-21T04:40:29.698" v="98"/>
          <ac:spMkLst>
            <pc:docMk/>
            <pc:sldMk cId="389312079" sldId="257"/>
            <ac:spMk id="9" creationId="{2E442304-DDBD-4F7B-8017-36BCC863FB40}"/>
          </ac:spMkLst>
        </pc:spChg>
        <pc:spChg chg="add">
          <ac:chgData name="Stan Pereira" userId="396ce2b3d5da47b8" providerId="Windows Live" clId="Web-{1553FF80-F423-4337-9AA3-760B3AC5CE0A}" dt="2023-10-21T04:40:29.698" v="98"/>
          <ac:spMkLst>
            <pc:docMk/>
            <pc:sldMk cId="389312079" sldId="257"/>
            <ac:spMk id="11" creationId="{5E107275-3853-46FD-A241-DE4355A42675}"/>
          </ac:spMkLst>
        </pc:spChg>
        <pc:graphicFrameChg chg="add">
          <ac:chgData name="Stan Pereira" userId="396ce2b3d5da47b8" providerId="Windows Live" clId="Web-{1553FF80-F423-4337-9AA3-760B3AC5CE0A}" dt="2023-10-21T04:40:29.698" v="98"/>
          <ac:graphicFrameMkLst>
            <pc:docMk/>
            <pc:sldMk cId="389312079" sldId="257"/>
            <ac:graphicFrameMk id="5" creationId="{01DE1F6C-CBDB-2AF0-3ABD-988A1C5784ED}"/>
          </ac:graphicFrameMkLst>
        </pc:graphicFrameChg>
      </pc:sldChg>
      <pc:sldChg chg="modSp new">
        <pc:chgData name="Stan Pereira" userId="396ce2b3d5da47b8" providerId="Windows Live" clId="Web-{1553FF80-F423-4337-9AA3-760B3AC5CE0A}" dt="2023-10-21T04:44:58.315" v="147" actId="20577"/>
        <pc:sldMkLst>
          <pc:docMk/>
          <pc:sldMk cId="894400175" sldId="258"/>
        </pc:sldMkLst>
        <pc:spChg chg="mod">
          <ac:chgData name="Stan Pereira" userId="396ce2b3d5da47b8" providerId="Windows Live" clId="Web-{1553FF80-F423-4337-9AA3-760B3AC5CE0A}" dt="2023-10-21T04:43:27.672" v="119" actId="20577"/>
          <ac:spMkLst>
            <pc:docMk/>
            <pc:sldMk cId="894400175" sldId="258"/>
            <ac:spMk id="2" creationId="{291FDD17-3F69-C4BD-C385-772B0DCE10E2}"/>
          </ac:spMkLst>
        </pc:spChg>
        <pc:spChg chg="mod">
          <ac:chgData name="Stan Pereira" userId="396ce2b3d5da47b8" providerId="Windows Live" clId="Web-{1553FF80-F423-4337-9AA3-760B3AC5CE0A}" dt="2023-10-21T04:44:58.315" v="147" actId="20577"/>
          <ac:spMkLst>
            <pc:docMk/>
            <pc:sldMk cId="894400175" sldId="258"/>
            <ac:spMk id="3" creationId="{C3A6EB11-73F9-C872-3373-5F31D5C92DCD}"/>
          </ac:spMkLst>
        </pc:spChg>
      </pc:sldChg>
      <pc:sldChg chg="addSp delSp modSp new mod setBg modClrScheme setClrOvrMap chgLayout">
        <pc:chgData name="Stan Pereira" userId="396ce2b3d5da47b8" providerId="Windows Live" clId="Web-{1553FF80-F423-4337-9AA3-760B3AC5CE0A}" dt="2023-10-21T06:11:46.692" v="678" actId="20577"/>
        <pc:sldMkLst>
          <pc:docMk/>
          <pc:sldMk cId="3865360672" sldId="259"/>
        </pc:sldMkLst>
        <pc:spChg chg="mod ord">
          <ac:chgData name="Stan Pereira" userId="396ce2b3d5da47b8" providerId="Windows Live" clId="Web-{1553FF80-F423-4337-9AA3-760B3AC5CE0A}" dt="2023-10-21T05:00:36.062" v="450"/>
          <ac:spMkLst>
            <pc:docMk/>
            <pc:sldMk cId="3865360672" sldId="259"/>
            <ac:spMk id="2" creationId="{C6B127A9-CBF5-484E-5535-66D84C8D53D7}"/>
          </ac:spMkLst>
        </pc:spChg>
        <pc:spChg chg="mod ord">
          <ac:chgData name="Stan Pereira" userId="396ce2b3d5da47b8" providerId="Windows Live" clId="Web-{1553FF80-F423-4337-9AA3-760B3AC5CE0A}" dt="2023-10-21T06:11:36.754" v="676" actId="20577"/>
          <ac:spMkLst>
            <pc:docMk/>
            <pc:sldMk cId="3865360672" sldId="259"/>
            <ac:spMk id="3" creationId="{82E536FA-8125-8602-72C2-C556F3840573}"/>
          </ac:spMkLst>
        </pc:spChg>
        <pc:spChg chg="add mod ord">
          <ac:chgData name="Stan Pereira" userId="396ce2b3d5da47b8" providerId="Windows Live" clId="Web-{1553FF80-F423-4337-9AA3-760B3AC5CE0A}" dt="2023-10-21T06:11:46.692" v="678" actId="20577"/>
          <ac:spMkLst>
            <pc:docMk/>
            <pc:sldMk cId="3865360672" sldId="259"/>
            <ac:spMk id="4" creationId="{F918B735-D161-9005-A669-AF83BEB2A42F}"/>
          </ac:spMkLst>
        </pc:spChg>
        <pc:spChg chg="add del">
          <ac:chgData name="Stan Pereira" userId="396ce2b3d5da47b8" providerId="Windows Live" clId="Web-{1553FF80-F423-4337-9AA3-760B3AC5CE0A}" dt="2023-10-21T05:00:36.062" v="450"/>
          <ac:spMkLst>
            <pc:docMk/>
            <pc:sldMk cId="3865360672" sldId="259"/>
            <ac:spMk id="9" creationId="{4C608BEB-860E-4094-8511-78603564A75E}"/>
          </ac:spMkLst>
        </pc:spChg>
        <pc:spChg chg="add">
          <ac:chgData name="Stan Pereira" userId="396ce2b3d5da47b8" providerId="Windows Live" clId="Web-{1553FF80-F423-4337-9AA3-760B3AC5CE0A}" dt="2023-10-21T05:00:36.062" v="450"/>
          <ac:spMkLst>
            <pc:docMk/>
            <pc:sldMk cId="3865360672" sldId="259"/>
            <ac:spMk id="16" creationId="{FEF085B8-A2C0-4A6F-B663-CCC56F3CD373}"/>
          </ac:spMkLst>
        </pc:spChg>
        <pc:spChg chg="add">
          <ac:chgData name="Stan Pereira" userId="396ce2b3d5da47b8" providerId="Windows Live" clId="Web-{1553FF80-F423-4337-9AA3-760B3AC5CE0A}" dt="2023-10-21T05:00:36.062" v="450"/>
          <ac:spMkLst>
            <pc:docMk/>
            <pc:sldMk cId="3865360672" sldId="259"/>
            <ac:spMk id="18" creationId="{2658F6D6-96E0-421A-96D6-3DF404008543}"/>
          </ac:spMkLst>
        </pc:spChg>
        <pc:spChg chg="add">
          <ac:chgData name="Stan Pereira" userId="396ce2b3d5da47b8" providerId="Windows Live" clId="Web-{1553FF80-F423-4337-9AA3-760B3AC5CE0A}" dt="2023-10-21T05:00:36.062" v="450"/>
          <ac:spMkLst>
            <pc:docMk/>
            <pc:sldMk cId="3865360672" sldId="259"/>
            <ac:spMk id="20" creationId="{3CF62545-93A0-4FD5-9B48-48DCA794CBA1}"/>
          </ac:spMkLst>
        </pc:spChg>
        <pc:cxnChg chg="add del">
          <ac:chgData name="Stan Pereira" userId="396ce2b3d5da47b8" providerId="Windows Live" clId="Web-{1553FF80-F423-4337-9AA3-760B3AC5CE0A}" dt="2023-10-21T05:00:36.062" v="450"/>
          <ac:cxnSpMkLst>
            <pc:docMk/>
            <pc:sldMk cId="3865360672" sldId="259"/>
            <ac:cxnSpMk id="11" creationId="{1F16A8D4-FE87-4604-88B2-394B5D1EB437}"/>
          </ac:cxnSpMkLst>
        </pc:cxnChg>
      </pc:sldChg>
      <pc:sldChg chg="addSp delSp modSp new mod setBg modClrScheme chgLayout">
        <pc:chgData name="Stan Pereira" userId="396ce2b3d5da47b8" providerId="Windows Live" clId="Web-{1553FF80-F423-4337-9AA3-760B3AC5CE0A}" dt="2023-10-21T07:14:33.862" v="2362"/>
        <pc:sldMkLst>
          <pc:docMk/>
          <pc:sldMk cId="1973658590" sldId="260"/>
        </pc:sldMkLst>
        <pc:spChg chg="mod ord">
          <ac:chgData name="Stan Pereira" userId="396ce2b3d5da47b8" providerId="Windows Live" clId="Web-{1553FF80-F423-4337-9AA3-760B3AC5CE0A}" dt="2023-10-21T07:14:33.862" v="2362"/>
          <ac:spMkLst>
            <pc:docMk/>
            <pc:sldMk cId="1973658590" sldId="260"/>
            <ac:spMk id="2" creationId="{553E5D46-9703-9F16-DB94-F93F369B517E}"/>
          </ac:spMkLst>
        </pc:spChg>
        <pc:spChg chg="del mod ord">
          <ac:chgData name="Stan Pereira" userId="396ce2b3d5da47b8" providerId="Windows Live" clId="Web-{1553FF80-F423-4337-9AA3-760B3AC5CE0A}" dt="2023-10-21T06:15:39.845" v="691"/>
          <ac:spMkLst>
            <pc:docMk/>
            <pc:sldMk cId="1973658590" sldId="260"/>
            <ac:spMk id="3" creationId="{3E63A692-2346-BC86-83AF-8188259DBB54}"/>
          </ac:spMkLst>
        </pc:spChg>
        <pc:spChg chg="del">
          <ac:chgData name="Stan Pereira" userId="396ce2b3d5da47b8" providerId="Windows Live" clId="Web-{1553FF80-F423-4337-9AA3-760B3AC5CE0A}" dt="2023-10-21T06:12:45.397" v="680"/>
          <ac:spMkLst>
            <pc:docMk/>
            <pc:sldMk cId="1973658590" sldId="260"/>
            <ac:spMk id="4" creationId="{48D12A89-4511-8DDD-59C7-69BE015F2EBB}"/>
          </ac:spMkLst>
        </pc:spChg>
        <pc:spChg chg="add del mod ord">
          <ac:chgData name="Stan Pereira" userId="396ce2b3d5da47b8" providerId="Windows Live" clId="Web-{1553FF80-F423-4337-9AA3-760B3AC5CE0A}" dt="2023-10-21T06:15:25.185" v="689"/>
          <ac:spMkLst>
            <pc:docMk/>
            <pc:sldMk cId="1973658590" sldId="260"/>
            <ac:spMk id="5" creationId="{FE5EFF86-C8E6-AA1B-FD92-908E6D126185}"/>
          </ac:spMkLst>
        </pc:spChg>
        <pc:spChg chg="add del mod">
          <ac:chgData name="Stan Pereira" userId="396ce2b3d5da47b8" providerId="Windows Live" clId="Web-{1553FF80-F423-4337-9AA3-760B3AC5CE0A}" dt="2023-10-21T06:17:08.208" v="749"/>
          <ac:spMkLst>
            <pc:docMk/>
            <pc:sldMk cId="1973658590" sldId="260"/>
            <ac:spMk id="8" creationId="{4B0CFA8D-E19F-B54C-C2F2-543CA192EC36}"/>
          </ac:spMkLst>
        </pc:spChg>
        <pc:spChg chg="add del mod">
          <ac:chgData name="Stan Pereira" userId="396ce2b3d5da47b8" providerId="Windows Live" clId="Web-{1553FF80-F423-4337-9AA3-760B3AC5CE0A}" dt="2023-10-21T06:17:26.334" v="751"/>
          <ac:spMkLst>
            <pc:docMk/>
            <pc:sldMk cId="1973658590" sldId="260"/>
            <ac:spMk id="17" creationId="{79C5D398-4428-D3CF-A911-D839B7D3F8D3}"/>
          </ac:spMkLst>
        </pc:spChg>
        <pc:spChg chg="add del mod">
          <ac:chgData name="Stan Pereira" userId="396ce2b3d5da47b8" providerId="Windows Live" clId="Web-{1553FF80-F423-4337-9AA3-760B3AC5CE0A}" dt="2023-10-21T06:18:33.493" v="754"/>
          <ac:spMkLst>
            <pc:docMk/>
            <pc:sldMk cId="1973658590" sldId="260"/>
            <ac:spMk id="32" creationId="{5AC4E3E5-1B3E-46DA-CEFC-1107860492F5}"/>
          </ac:spMkLst>
        </pc:spChg>
        <pc:spChg chg="add">
          <ac:chgData name="Stan Pereira" userId="396ce2b3d5da47b8" providerId="Windows Live" clId="Web-{1553FF80-F423-4337-9AA3-760B3AC5CE0A}" dt="2023-10-21T07:14:33.862" v="2362"/>
          <ac:spMkLst>
            <pc:docMk/>
            <pc:sldMk cId="1973658590" sldId="260"/>
            <ac:spMk id="65" creationId="{955A2079-FA98-4876-80F0-72364A7D2EA4}"/>
          </ac:spMkLst>
        </pc:spChg>
        <pc:spChg chg="add del mod">
          <ac:chgData name="Stan Pereira" userId="396ce2b3d5da47b8" providerId="Windows Live" clId="Web-{1553FF80-F423-4337-9AA3-760B3AC5CE0A}" dt="2023-10-21T06:50:08.725" v="2252"/>
          <ac:spMkLst>
            <pc:docMk/>
            <pc:sldMk cId="1973658590" sldId="260"/>
            <ac:spMk id="313" creationId="{DF0660F7-0689-E893-AD80-0B82FA191B5D}"/>
          </ac:spMkLst>
        </pc:spChg>
        <pc:graphicFrameChg chg="add del mod ord modGraphic">
          <ac:chgData name="Stan Pereira" userId="396ce2b3d5da47b8" providerId="Windows Live" clId="Web-{1553FF80-F423-4337-9AA3-760B3AC5CE0A}" dt="2023-10-21T06:16:46.145" v="747"/>
          <ac:graphicFrameMkLst>
            <pc:docMk/>
            <pc:sldMk cId="1973658590" sldId="260"/>
            <ac:graphicFrameMk id="6" creationId="{317962B1-81E7-21E3-9555-BB753AB1B184}"/>
          </ac:graphicFrameMkLst>
        </pc:graphicFrameChg>
        <pc:graphicFrameChg chg="add del mod ord modGraphic">
          <ac:chgData name="Stan Pereira" userId="396ce2b3d5da47b8" providerId="Windows Live" clId="Web-{1553FF80-F423-4337-9AA3-760B3AC5CE0A}" dt="2023-10-21T06:17:17.521" v="750"/>
          <ac:graphicFrameMkLst>
            <pc:docMk/>
            <pc:sldMk cId="1973658590" sldId="260"/>
            <ac:graphicFrameMk id="9" creationId="{94A11DA2-C239-250C-69A0-BC9FF2206883}"/>
          </ac:graphicFrameMkLst>
        </pc:graphicFrameChg>
        <pc:graphicFrameChg chg="add del mod ord modGraphic">
          <ac:chgData name="Stan Pereira" userId="396ce2b3d5da47b8" providerId="Windows Live" clId="Web-{1553FF80-F423-4337-9AA3-760B3AC5CE0A}" dt="2023-10-21T06:18:10.945" v="753"/>
          <ac:graphicFrameMkLst>
            <pc:docMk/>
            <pc:sldMk cId="1973658590" sldId="260"/>
            <ac:graphicFrameMk id="18" creationId="{4B0E4D7C-05F2-616C-D0FB-EF62D563B0B9}"/>
          </ac:graphicFrameMkLst>
        </pc:graphicFrameChg>
        <pc:graphicFrameChg chg="add del mod ord modGraphic">
          <ac:chgData name="Stan Pereira" userId="396ce2b3d5da47b8" providerId="Windows Live" clId="Web-{1553FF80-F423-4337-9AA3-760B3AC5CE0A}" dt="2023-10-21T06:32:38.573" v="1727"/>
          <ac:graphicFrameMkLst>
            <pc:docMk/>
            <pc:sldMk cId="1973658590" sldId="260"/>
            <ac:graphicFrameMk id="33" creationId="{99877F66-49FE-8853-307B-268A7E3E485F}"/>
          </ac:graphicFrameMkLst>
        </pc:graphicFrameChg>
        <pc:graphicFrameChg chg="add del mod modGraphic">
          <ac:chgData name="Stan Pereira" userId="396ce2b3d5da47b8" providerId="Windows Live" clId="Web-{1553FF80-F423-4337-9AA3-760B3AC5CE0A}" dt="2023-10-21T06:29:24.753" v="1681"/>
          <ac:graphicFrameMkLst>
            <pc:docMk/>
            <pc:sldMk cId="1973658590" sldId="260"/>
            <ac:graphicFrameMk id="34" creationId="{D34733EE-D478-040E-5DAD-CE46826C2717}"/>
          </ac:graphicFrameMkLst>
        </pc:graphicFrameChg>
        <pc:graphicFrameChg chg="add del mod modGraphic">
          <ac:chgData name="Stan Pereira" userId="396ce2b3d5da47b8" providerId="Windows Live" clId="Web-{1553FF80-F423-4337-9AA3-760B3AC5CE0A}" dt="2023-10-21T06:30:25.709" v="1684"/>
          <ac:graphicFrameMkLst>
            <pc:docMk/>
            <pc:sldMk cId="1973658590" sldId="260"/>
            <ac:graphicFrameMk id="42" creationId="{54F2D46F-444C-ADD5-A82C-A16AF54AED84}"/>
          </ac:graphicFrameMkLst>
        </pc:graphicFrameChg>
        <pc:graphicFrameChg chg="add mod modGraphic">
          <ac:chgData name="Stan Pereira" userId="396ce2b3d5da47b8" providerId="Windows Live" clId="Web-{1553FF80-F423-4337-9AA3-760B3AC5CE0A}" dt="2023-10-21T07:14:33.862" v="2362"/>
          <ac:graphicFrameMkLst>
            <pc:docMk/>
            <pc:sldMk cId="1973658590" sldId="260"/>
            <ac:graphicFrameMk id="60" creationId="{7C60B523-3DD9-9CA8-68C7-8DB57AB8523B}"/>
          </ac:graphicFrameMkLst>
        </pc:graphicFrameChg>
      </pc:sldChg>
      <pc:sldChg chg="addSp delSp modSp new">
        <pc:chgData name="Stan Pereira" userId="396ce2b3d5da47b8" providerId="Windows Live" clId="Web-{1553FF80-F423-4337-9AA3-760B3AC5CE0A}" dt="2023-10-21T06:57:32.899" v="2341" actId="20577"/>
        <pc:sldMkLst>
          <pc:docMk/>
          <pc:sldMk cId="2380154305" sldId="261"/>
        </pc:sldMkLst>
        <pc:spChg chg="mod">
          <ac:chgData name="Stan Pereira" userId="396ce2b3d5da47b8" providerId="Windows Live" clId="Web-{1553FF80-F423-4337-9AA3-760B3AC5CE0A}" dt="2023-10-21T06:36:13.285" v="1849" actId="20577"/>
          <ac:spMkLst>
            <pc:docMk/>
            <pc:sldMk cId="2380154305" sldId="261"/>
            <ac:spMk id="2" creationId="{CCDE0298-ADA9-08A0-CFFA-AE07444A7E0E}"/>
          </ac:spMkLst>
        </pc:spChg>
        <pc:spChg chg="del">
          <ac:chgData name="Stan Pereira" userId="396ce2b3d5da47b8" providerId="Windows Live" clId="Web-{1553FF80-F423-4337-9AA3-760B3AC5CE0A}" dt="2023-10-21T06:32:47.464" v="1728"/>
          <ac:spMkLst>
            <pc:docMk/>
            <pc:sldMk cId="2380154305" sldId="261"/>
            <ac:spMk id="3" creationId="{757875B5-6907-415D-1B7C-F2DA16D63EBA}"/>
          </ac:spMkLst>
        </pc:spChg>
        <pc:spChg chg="del">
          <ac:chgData name="Stan Pereira" userId="396ce2b3d5da47b8" providerId="Windows Live" clId="Web-{1553FF80-F423-4337-9AA3-760B3AC5CE0A}" dt="2023-10-21T06:32:50.574" v="1729"/>
          <ac:spMkLst>
            <pc:docMk/>
            <pc:sldMk cId="2380154305" sldId="261"/>
            <ac:spMk id="4" creationId="{8E266B53-3EC9-39AF-4B15-14D4F9609C07}"/>
          </ac:spMkLst>
        </pc:spChg>
        <pc:spChg chg="add del mod">
          <ac:chgData name="Stan Pereira" userId="396ce2b3d5da47b8" providerId="Windows Live" clId="Web-{1553FF80-F423-4337-9AA3-760B3AC5CE0A}" dt="2023-10-21T06:56:36.647" v="2333"/>
          <ac:spMkLst>
            <pc:docMk/>
            <pc:sldMk cId="2380154305" sldId="261"/>
            <ac:spMk id="7" creationId="{2880638E-E996-F432-C56A-9BA9814771EB}"/>
          </ac:spMkLst>
        </pc:spChg>
        <pc:spChg chg="add del mod">
          <ac:chgData name="Stan Pereira" userId="396ce2b3d5da47b8" providerId="Windows Live" clId="Web-{1553FF80-F423-4337-9AA3-760B3AC5CE0A}" dt="2023-10-21T06:57:32.899" v="2341" actId="20577"/>
          <ac:spMkLst>
            <pc:docMk/>
            <pc:sldMk cId="2380154305" sldId="261"/>
            <ac:spMk id="9" creationId="{F86CEA50-F81A-6E3A-D86F-85380F616975}"/>
          </ac:spMkLst>
        </pc:spChg>
        <pc:graphicFrameChg chg="add del mod ord modGraphic">
          <ac:chgData name="Stan Pereira" userId="396ce2b3d5da47b8" providerId="Windows Live" clId="Web-{1553FF80-F423-4337-9AA3-760B3AC5CE0A}" dt="2023-10-21T06:53:11.513" v="2297"/>
          <ac:graphicFrameMkLst>
            <pc:docMk/>
            <pc:sldMk cId="2380154305" sldId="261"/>
            <ac:graphicFrameMk id="6" creationId="{323684A4-0B55-FD92-034C-A190CB6CE7D3}"/>
          </ac:graphicFrameMkLst>
        </pc:graphicFrameChg>
      </pc:sldChg>
      <pc:sldChg chg="delSp modSp new mod modClrScheme chgLayout">
        <pc:chgData name="Stan Pereira" userId="396ce2b3d5da47b8" providerId="Windows Live" clId="Web-{1553FF80-F423-4337-9AA3-760B3AC5CE0A}" dt="2023-10-21T07:15:28.598" v="2380" actId="20577"/>
        <pc:sldMkLst>
          <pc:docMk/>
          <pc:sldMk cId="2656516641" sldId="262"/>
        </pc:sldMkLst>
        <pc:spChg chg="mod ord">
          <ac:chgData name="Stan Pereira" userId="396ce2b3d5da47b8" providerId="Windows Live" clId="Web-{1553FF80-F423-4337-9AA3-760B3AC5CE0A}" dt="2023-10-21T07:15:28.598" v="2380" actId="20577"/>
          <ac:spMkLst>
            <pc:docMk/>
            <pc:sldMk cId="2656516641" sldId="262"/>
            <ac:spMk id="2" creationId="{59D8A14D-72ED-A760-C314-1B1693F9F9BF}"/>
          </ac:spMkLst>
        </pc:spChg>
        <pc:spChg chg="del">
          <ac:chgData name="Stan Pereira" userId="396ce2b3d5da47b8" providerId="Windows Live" clId="Web-{1553FF80-F423-4337-9AA3-760B3AC5CE0A}" dt="2023-10-21T07:15:19.363" v="2364"/>
          <ac:spMkLst>
            <pc:docMk/>
            <pc:sldMk cId="2656516641" sldId="262"/>
            <ac:spMk id="3" creationId="{124E3B1C-E096-6B13-2638-FDC81C746877}"/>
          </ac:spMkLst>
        </pc:spChg>
        <pc:spChg chg="del">
          <ac:chgData name="Stan Pereira" userId="396ce2b3d5da47b8" providerId="Windows Live" clId="Web-{1553FF80-F423-4337-9AA3-760B3AC5CE0A}" dt="2023-10-21T07:15:19.363" v="2364"/>
          <ac:spMkLst>
            <pc:docMk/>
            <pc:sldMk cId="2656516641" sldId="262"/>
            <ac:spMk id="4" creationId="{CC098A79-047F-F497-8CC6-BEDDE7A3F267}"/>
          </ac:spMkLst>
        </pc:sp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96ce2b3d5da47b8/Trainity/Assignments/05%20IMDB%20Movie%20Analysis/IMDB%20Movie%20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r>
              <a:rPr lang="en-US"/>
              <a:t>Movie Count Genrewise</a:t>
            </a:r>
          </a:p>
        </c:rich>
      </c:tx>
      <c:overlay val="0"/>
      <c:spPr>
        <a:noFill/>
        <a:ln>
          <a:noFill/>
        </a:ln>
        <a:effectLst/>
      </c:spPr>
      <c:txPr>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'[IMDB Movie Analysis.xlsx]Q.A'!$B$7</c:f>
              <c:strCache>
                <c:ptCount val="1"/>
                <c:pt idx="0">
                  <c:v>Movie Genre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Analysis.xlsx]Q.A'!$B$8:$B$30</c:f>
              <c:numCache>
                <c:formatCode>0</c:formatCode>
                <c:ptCount val="23"/>
                <c:pt idx="0">
                  <c:v>935</c:v>
                </c:pt>
                <c:pt idx="1">
                  <c:v>766</c:v>
                </c:pt>
                <c:pt idx="2">
                  <c:v>197</c:v>
                </c:pt>
                <c:pt idx="3">
                  <c:v>242</c:v>
                </c:pt>
                <c:pt idx="4">
                  <c:v>1492</c:v>
                </c:pt>
                <c:pt idx="5">
                  <c:v>702</c:v>
                </c:pt>
                <c:pt idx="6">
                  <c:v>67</c:v>
                </c:pt>
                <c:pt idx="7">
                  <c:v>1911</c:v>
                </c:pt>
                <c:pt idx="8">
                  <c:v>441</c:v>
                </c:pt>
                <c:pt idx="9">
                  <c:v>496</c:v>
                </c:pt>
                <c:pt idx="10">
                  <c:v>1</c:v>
                </c:pt>
                <c:pt idx="11">
                  <c:v>152</c:v>
                </c:pt>
                <c:pt idx="12">
                  <c:v>379</c:v>
                </c:pt>
                <c:pt idx="13">
                  <c:v>247</c:v>
                </c:pt>
                <c:pt idx="14">
                  <c:v>102</c:v>
                </c:pt>
                <c:pt idx="15">
                  <c:v>377</c:v>
                </c:pt>
                <c:pt idx="16">
                  <c:v>866</c:v>
                </c:pt>
                <c:pt idx="17">
                  <c:v>484</c:v>
                </c:pt>
                <c:pt idx="18">
                  <c:v>2</c:v>
                </c:pt>
                <c:pt idx="19">
                  <c:v>147</c:v>
                </c:pt>
                <c:pt idx="20">
                  <c:v>1087</c:v>
                </c:pt>
                <c:pt idx="21">
                  <c:v>159</c:v>
                </c:pt>
                <c:pt idx="22">
                  <c:v>58</c:v>
                </c:pt>
              </c:numCache>
            </c:numRef>
          </c:val>
          <c:extLst>
            <c:ext xmlns:c16="http://schemas.microsoft.com/office/drawing/2014/chart" uri="{C3380CC4-5D6E-409C-BE32-E72D297353CC}">
              <c16:uniqueId val="{00000000-A0B2-42BD-8434-80F8FF2FBCE1}"/>
            </c:ext>
          </c:extLst>
        </c:ser>
        <c:dLbls>
          <c:showLegendKey val="0"/>
          <c:showVal val="0"/>
          <c:showCatName val="0"/>
          <c:showSerName val="0"/>
          <c:showPercent val="0"/>
          <c:showBubbleSize val="0"/>
        </c:dLbls>
        <c:gapWidth val="50"/>
        <c:axId val="230793224"/>
        <c:axId val="230795784"/>
      </c:barChart>
      <c:catAx>
        <c:axId val="2307932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795784"/>
        <c:crosses val="autoZero"/>
        <c:auto val="1"/>
        <c:lblAlgn val="ctr"/>
        <c:lblOffset val="100"/>
        <c:noMultiLvlLbl val="0"/>
      </c:catAx>
      <c:valAx>
        <c:axId val="230795784"/>
        <c:scaling>
          <c:orientation val="minMax"/>
          <c:max val="2000"/>
        </c:scaling>
        <c:delete val="1"/>
        <c:axPos val="b"/>
        <c:numFmt formatCode="0" sourceLinked="1"/>
        <c:majorTickMark val="none"/>
        <c:minorTickMark val="none"/>
        <c:tickLblPos val="nextTo"/>
        <c:crossAx val="230793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IMDB Score Descriptive Analysis Genrewise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Analysis.xlsx]Q.A'!$C$8:$C$30</c:f>
              <c:numCache>
                <c:formatCode>0.00</c:formatCode>
                <c:ptCount val="23"/>
                <c:pt idx="0">
                  <c:v>6.29</c:v>
                </c:pt>
                <c:pt idx="1">
                  <c:v>6.45</c:v>
                </c:pt>
                <c:pt idx="2">
                  <c:v>6.7</c:v>
                </c:pt>
                <c:pt idx="3">
                  <c:v>7.14</c:v>
                </c:pt>
                <c:pt idx="4">
                  <c:v>6.18</c:v>
                </c:pt>
                <c:pt idx="5">
                  <c:v>6.55</c:v>
                </c:pt>
                <c:pt idx="6">
                  <c:v>7.01</c:v>
                </c:pt>
                <c:pt idx="7">
                  <c:v>6.79</c:v>
                </c:pt>
                <c:pt idx="8">
                  <c:v>6.2</c:v>
                </c:pt>
                <c:pt idx="9">
                  <c:v>6.29</c:v>
                </c:pt>
                <c:pt idx="10">
                  <c:v>7.7</c:v>
                </c:pt>
                <c:pt idx="11">
                  <c:v>7.13</c:v>
                </c:pt>
                <c:pt idx="12">
                  <c:v>5.9</c:v>
                </c:pt>
                <c:pt idx="13">
                  <c:v>6.46</c:v>
                </c:pt>
                <c:pt idx="14">
                  <c:v>6.55</c:v>
                </c:pt>
                <c:pt idx="15">
                  <c:v>6.47</c:v>
                </c:pt>
                <c:pt idx="16">
                  <c:v>6.43</c:v>
                </c:pt>
                <c:pt idx="17">
                  <c:v>6.33</c:v>
                </c:pt>
                <c:pt idx="18">
                  <c:v>6.8</c:v>
                </c:pt>
                <c:pt idx="19">
                  <c:v>6.6</c:v>
                </c:pt>
                <c:pt idx="20">
                  <c:v>6.37</c:v>
                </c:pt>
                <c:pt idx="21">
                  <c:v>7.05</c:v>
                </c:pt>
                <c:pt idx="22">
                  <c:v>6.77</c:v>
                </c:pt>
              </c:numCache>
            </c:numRef>
          </c:val>
          <c:smooth val="0"/>
          <c:extLst>
            <c:ext xmlns:c16="http://schemas.microsoft.com/office/drawing/2014/chart" uri="{C3380CC4-5D6E-409C-BE32-E72D297353CC}">
              <c16:uniqueId val="{00000000-16EC-4D35-B81D-6A417E3B1592}"/>
            </c:ext>
          </c:extLst>
        </c:ser>
        <c:ser>
          <c:idx val="2"/>
          <c:order val="1"/>
          <c:tx>
            <c:v>Median</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Analysis.xlsx]Q.A'!$D$8:$D$30</c:f>
              <c:numCache>
                <c:formatCode>0.00</c:formatCode>
                <c:ptCount val="23"/>
                <c:pt idx="0">
                  <c:v>6.3</c:v>
                </c:pt>
                <c:pt idx="1">
                  <c:v>6.6</c:v>
                </c:pt>
                <c:pt idx="2">
                  <c:v>6.8</c:v>
                </c:pt>
                <c:pt idx="3">
                  <c:v>7.2</c:v>
                </c:pt>
                <c:pt idx="4">
                  <c:v>6.3</c:v>
                </c:pt>
                <c:pt idx="5">
                  <c:v>6.6</c:v>
                </c:pt>
                <c:pt idx="6">
                  <c:v>7.2</c:v>
                </c:pt>
                <c:pt idx="7">
                  <c:v>6.9</c:v>
                </c:pt>
                <c:pt idx="8">
                  <c:v>6.3</c:v>
                </c:pt>
                <c:pt idx="9">
                  <c:v>6.4</c:v>
                </c:pt>
                <c:pt idx="10">
                  <c:v>7.7</c:v>
                </c:pt>
                <c:pt idx="11">
                  <c:v>7.2</c:v>
                </c:pt>
                <c:pt idx="12">
                  <c:v>5.9</c:v>
                </c:pt>
                <c:pt idx="13">
                  <c:v>6.7</c:v>
                </c:pt>
                <c:pt idx="14">
                  <c:v>6.7</c:v>
                </c:pt>
                <c:pt idx="15">
                  <c:v>6.5</c:v>
                </c:pt>
                <c:pt idx="16">
                  <c:v>6.5</c:v>
                </c:pt>
                <c:pt idx="17">
                  <c:v>6.4</c:v>
                </c:pt>
                <c:pt idx="18">
                  <c:v>6.8</c:v>
                </c:pt>
                <c:pt idx="19">
                  <c:v>6.8</c:v>
                </c:pt>
                <c:pt idx="20">
                  <c:v>6.4</c:v>
                </c:pt>
                <c:pt idx="21">
                  <c:v>7.1</c:v>
                </c:pt>
                <c:pt idx="22">
                  <c:v>6.8</c:v>
                </c:pt>
              </c:numCache>
            </c:numRef>
          </c:val>
          <c:smooth val="0"/>
          <c:extLst>
            <c:ext xmlns:c16="http://schemas.microsoft.com/office/drawing/2014/chart" uri="{C3380CC4-5D6E-409C-BE32-E72D297353CC}">
              <c16:uniqueId val="{00000001-16EC-4D35-B81D-6A417E3B1592}"/>
            </c:ext>
          </c:extLst>
        </c:ser>
        <c:ser>
          <c:idx val="3"/>
          <c:order val="2"/>
          <c:tx>
            <c:v>Mode</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Analysis.xlsx]Q.A'!$E$8:$E$30</c:f>
              <c:numCache>
                <c:formatCode>0.00</c:formatCode>
                <c:ptCount val="23"/>
                <c:pt idx="0">
                  <c:v>6.6</c:v>
                </c:pt>
                <c:pt idx="1">
                  <c:v>6.6</c:v>
                </c:pt>
                <c:pt idx="2">
                  <c:v>7.3</c:v>
                </c:pt>
                <c:pt idx="3">
                  <c:v>7</c:v>
                </c:pt>
                <c:pt idx="4">
                  <c:v>6.7</c:v>
                </c:pt>
                <c:pt idx="5">
                  <c:v>6.6</c:v>
                </c:pt>
                <c:pt idx="6">
                  <c:v>7.6</c:v>
                </c:pt>
                <c:pt idx="7">
                  <c:v>6.7</c:v>
                </c:pt>
                <c:pt idx="8">
                  <c:v>5.4</c:v>
                </c:pt>
                <c:pt idx="9">
                  <c:v>6.7</c:v>
                </c:pt>
                <c:pt idx="10">
                  <c:v>#N/A</c:v>
                </c:pt>
                <c:pt idx="11">
                  <c:v>7.7</c:v>
                </c:pt>
                <c:pt idx="12">
                  <c:v>5.9</c:v>
                </c:pt>
                <c:pt idx="13">
                  <c:v>6.2</c:v>
                </c:pt>
                <c:pt idx="14">
                  <c:v>7.1</c:v>
                </c:pt>
                <c:pt idx="15">
                  <c:v>6.6</c:v>
                </c:pt>
                <c:pt idx="16">
                  <c:v>6.5</c:v>
                </c:pt>
                <c:pt idx="17">
                  <c:v>7</c:v>
                </c:pt>
                <c:pt idx="18">
                  <c:v>#N/A</c:v>
                </c:pt>
                <c:pt idx="19">
                  <c:v>7.2</c:v>
                </c:pt>
                <c:pt idx="20">
                  <c:v>6.5</c:v>
                </c:pt>
                <c:pt idx="21">
                  <c:v>7.1</c:v>
                </c:pt>
                <c:pt idx="22">
                  <c:v>6.8</c:v>
                </c:pt>
              </c:numCache>
            </c:numRef>
          </c:val>
          <c:smooth val="0"/>
          <c:extLst>
            <c:ext xmlns:c16="http://schemas.microsoft.com/office/drawing/2014/chart" uri="{C3380CC4-5D6E-409C-BE32-E72D297353CC}">
              <c16:uniqueId val="{00000002-16EC-4D35-B81D-6A417E3B1592}"/>
            </c:ext>
          </c:extLst>
        </c:ser>
        <c:ser>
          <c:idx val="4"/>
          <c:order val="3"/>
          <c:tx>
            <c:v>Variance</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Analysis.xlsx]Q.A'!$F$8:$F$30</c:f>
              <c:numCache>
                <c:formatCode>0.00</c:formatCode>
                <c:ptCount val="23"/>
                <c:pt idx="0">
                  <c:v>1.08</c:v>
                </c:pt>
                <c:pt idx="1">
                  <c:v>1.25</c:v>
                </c:pt>
                <c:pt idx="2">
                  <c:v>0.98</c:v>
                </c:pt>
                <c:pt idx="3">
                  <c:v>0.5</c:v>
                </c:pt>
                <c:pt idx="4">
                  <c:v>1.08</c:v>
                </c:pt>
                <c:pt idx="5">
                  <c:v>0.97</c:v>
                </c:pt>
                <c:pt idx="6">
                  <c:v>1.42</c:v>
                </c:pt>
                <c:pt idx="7">
                  <c:v>0.79</c:v>
                </c:pt>
                <c:pt idx="8">
                  <c:v>1.36</c:v>
                </c:pt>
                <c:pt idx="9">
                  <c:v>1.3</c:v>
                </c:pt>
                <c:pt idx="10">
                  <c:v>0</c:v>
                </c:pt>
                <c:pt idx="11">
                  <c:v>0.45</c:v>
                </c:pt>
                <c:pt idx="12">
                  <c:v>0.98</c:v>
                </c:pt>
                <c:pt idx="13">
                  <c:v>1.41</c:v>
                </c:pt>
                <c:pt idx="14">
                  <c:v>1.29</c:v>
                </c:pt>
                <c:pt idx="15">
                  <c:v>1.01</c:v>
                </c:pt>
                <c:pt idx="16">
                  <c:v>0.94</c:v>
                </c:pt>
                <c:pt idx="17">
                  <c:v>1.36</c:v>
                </c:pt>
                <c:pt idx="18">
                  <c:v>0.09</c:v>
                </c:pt>
                <c:pt idx="19">
                  <c:v>1.0900000000000001</c:v>
                </c:pt>
                <c:pt idx="20">
                  <c:v>0.94</c:v>
                </c:pt>
                <c:pt idx="21">
                  <c:v>0.65</c:v>
                </c:pt>
                <c:pt idx="22">
                  <c:v>0.98</c:v>
                </c:pt>
              </c:numCache>
            </c:numRef>
          </c:val>
          <c:smooth val="0"/>
          <c:extLst>
            <c:ext xmlns:c16="http://schemas.microsoft.com/office/drawing/2014/chart" uri="{C3380CC4-5D6E-409C-BE32-E72D297353CC}">
              <c16:uniqueId val="{00000003-16EC-4D35-B81D-6A417E3B1592}"/>
            </c:ext>
          </c:extLst>
        </c:ser>
        <c:ser>
          <c:idx val="5"/>
          <c:order val="4"/>
          <c:tx>
            <c:v>Std Deviation</c:v>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Analysis.xlsx]Q.A'!$G$8:$G$30</c:f>
              <c:numCache>
                <c:formatCode>0.00</c:formatCode>
                <c:ptCount val="23"/>
                <c:pt idx="0">
                  <c:v>1.0378023159274872</c:v>
                </c:pt>
                <c:pt idx="1">
                  <c:v>1.116197005750408</c:v>
                </c:pt>
                <c:pt idx="2">
                  <c:v>0.99110241967580248</c:v>
                </c:pt>
                <c:pt idx="3">
                  <c:v>0.7086280492459569</c:v>
                </c:pt>
                <c:pt idx="4">
                  <c:v>1.0395704553815694</c:v>
                </c:pt>
                <c:pt idx="5">
                  <c:v>0.98340401932855837</c:v>
                </c:pt>
                <c:pt idx="6">
                  <c:v>1.1909512550722308</c:v>
                </c:pt>
                <c:pt idx="7">
                  <c:v>0.89083172627773966</c:v>
                </c:pt>
                <c:pt idx="8">
                  <c:v>1.1682496549264749</c:v>
                </c:pt>
                <c:pt idx="9">
                  <c:v>1.1392640493500414</c:v>
                </c:pt>
                <c:pt idx="10">
                  <c:v>0</c:v>
                </c:pt>
                <c:pt idx="11">
                  <c:v>0.66978207891895492</c:v>
                </c:pt>
                <c:pt idx="12">
                  <c:v>0.98971500298620552</c:v>
                </c:pt>
                <c:pt idx="13">
                  <c:v>1.1864390256862012</c:v>
                </c:pt>
                <c:pt idx="14">
                  <c:v>1.1379156295647204</c:v>
                </c:pt>
                <c:pt idx="15">
                  <c:v>1.0060548843654296</c:v>
                </c:pt>
                <c:pt idx="16">
                  <c:v>0.96843662071573289</c:v>
                </c:pt>
                <c:pt idx="17">
                  <c:v>1.165977758034602</c:v>
                </c:pt>
                <c:pt idx="18">
                  <c:v>0.29999999999999982</c:v>
                </c:pt>
                <c:pt idx="19">
                  <c:v>1.0446485848964946</c:v>
                </c:pt>
                <c:pt idx="20">
                  <c:v>0.96863246582719209</c:v>
                </c:pt>
                <c:pt idx="21">
                  <c:v>0.80516066179966816</c:v>
                </c:pt>
                <c:pt idx="22">
                  <c:v>0.9898714169610644</c:v>
                </c:pt>
              </c:numCache>
            </c:numRef>
          </c:val>
          <c:smooth val="0"/>
          <c:extLst>
            <c:ext xmlns:c16="http://schemas.microsoft.com/office/drawing/2014/chart" uri="{C3380CC4-5D6E-409C-BE32-E72D297353CC}">
              <c16:uniqueId val="{00000004-16EC-4D35-B81D-6A417E3B1592}"/>
            </c:ext>
          </c:extLst>
        </c:ser>
        <c:ser>
          <c:idx val="6"/>
          <c:order val="5"/>
          <c:tx>
            <c:v>MAX</c:v>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Analysis.xlsx]Q.A'!$H$8:$H$30</c:f>
              <c:numCache>
                <c:formatCode>0.00</c:formatCode>
                <c:ptCount val="23"/>
                <c:pt idx="0">
                  <c:v>9</c:v>
                </c:pt>
                <c:pt idx="1">
                  <c:v>8.9</c:v>
                </c:pt>
                <c:pt idx="2">
                  <c:v>8.6</c:v>
                </c:pt>
                <c:pt idx="3">
                  <c:v>8.9</c:v>
                </c:pt>
                <c:pt idx="4">
                  <c:v>8.8000000000000007</c:v>
                </c:pt>
                <c:pt idx="5">
                  <c:v>9.3000000000000007</c:v>
                </c:pt>
                <c:pt idx="6">
                  <c:v>8.5</c:v>
                </c:pt>
                <c:pt idx="7">
                  <c:v>9.3000000000000007</c:v>
                </c:pt>
                <c:pt idx="8">
                  <c:v>8.6</c:v>
                </c:pt>
                <c:pt idx="9">
                  <c:v>8.9</c:v>
                </c:pt>
                <c:pt idx="10">
                  <c:v>7.7</c:v>
                </c:pt>
                <c:pt idx="11">
                  <c:v>8.9</c:v>
                </c:pt>
                <c:pt idx="12">
                  <c:v>8.6</c:v>
                </c:pt>
                <c:pt idx="13">
                  <c:v>8.5</c:v>
                </c:pt>
                <c:pt idx="14">
                  <c:v>8.5</c:v>
                </c:pt>
                <c:pt idx="15">
                  <c:v>8.6</c:v>
                </c:pt>
                <c:pt idx="16">
                  <c:v>8.5</c:v>
                </c:pt>
                <c:pt idx="17">
                  <c:v>8.8000000000000007</c:v>
                </c:pt>
                <c:pt idx="18">
                  <c:v>7.1</c:v>
                </c:pt>
                <c:pt idx="19">
                  <c:v>8.4</c:v>
                </c:pt>
                <c:pt idx="20">
                  <c:v>9</c:v>
                </c:pt>
                <c:pt idx="21">
                  <c:v>8.6</c:v>
                </c:pt>
                <c:pt idx="22">
                  <c:v>8.9</c:v>
                </c:pt>
              </c:numCache>
            </c:numRef>
          </c:val>
          <c:smooth val="0"/>
          <c:extLst>
            <c:ext xmlns:c16="http://schemas.microsoft.com/office/drawing/2014/chart" uri="{C3380CC4-5D6E-409C-BE32-E72D297353CC}">
              <c16:uniqueId val="{00000005-16EC-4D35-B81D-6A417E3B1592}"/>
            </c:ext>
          </c:extLst>
        </c:ser>
        <c:ser>
          <c:idx val="7"/>
          <c:order val="6"/>
          <c:tx>
            <c:v>MIN</c:v>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'[IMDB Movie Analysis.xlsx]Q.A'!$A$8:$A$30</c:f>
              <c:strCache>
                <c:ptCount val="23"/>
                <c:pt idx="0">
                  <c:v>Action</c:v>
                </c:pt>
                <c:pt idx="1">
                  <c:v>Adventure</c:v>
                </c:pt>
                <c:pt idx="2">
                  <c:v>Animation</c:v>
                </c:pt>
                <c:pt idx="3">
                  <c:v>Biography</c:v>
                </c:pt>
                <c:pt idx="4">
                  <c:v>Comedy</c:v>
                </c:pt>
                <c:pt idx="5">
                  <c:v>Crime</c:v>
                </c:pt>
                <c:pt idx="6">
                  <c:v>Documentary</c:v>
                </c:pt>
                <c:pt idx="7">
                  <c:v>Drama</c:v>
                </c:pt>
                <c:pt idx="8">
                  <c:v>Family</c:v>
                </c:pt>
                <c:pt idx="9">
                  <c:v>Fantasy</c:v>
                </c:pt>
                <c:pt idx="10">
                  <c:v>Film-Noir</c:v>
                </c:pt>
                <c:pt idx="11">
                  <c:v>History</c:v>
                </c:pt>
                <c:pt idx="12">
                  <c:v>Horror</c:v>
                </c:pt>
                <c:pt idx="13">
                  <c:v>Music</c:v>
                </c:pt>
                <c:pt idx="14">
                  <c:v>Musical</c:v>
                </c:pt>
                <c:pt idx="15">
                  <c:v>Mystery</c:v>
                </c:pt>
                <c:pt idx="16">
                  <c:v>Romance</c:v>
                </c:pt>
                <c:pt idx="17">
                  <c:v>Sci-Fi</c:v>
                </c:pt>
                <c:pt idx="18">
                  <c:v>Short</c:v>
                </c:pt>
                <c:pt idx="19">
                  <c:v>Sport</c:v>
                </c:pt>
                <c:pt idx="20">
                  <c:v>Thriller</c:v>
                </c:pt>
                <c:pt idx="21">
                  <c:v>War</c:v>
                </c:pt>
                <c:pt idx="22">
                  <c:v>Western</c:v>
                </c:pt>
              </c:strCache>
            </c:strRef>
          </c:cat>
          <c:val>
            <c:numRef>
              <c:f>'[IMDB Movie Analysis.xlsx]Q.A'!$I$8:$I$30</c:f>
              <c:numCache>
                <c:formatCode>0.00</c:formatCode>
                <c:ptCount val="23"/>
                <c:pt idx="0">
                  <c:v>2.1</c:v>
                </c:pt>
                <c:pt idx="1">
                  <c:v>2.2999999999999998</c:v>
                </c:pt>
                <c:pt idx="2">
                  <c:v>2.8</c:v>
                </c:pt>
                <c:pt idx="3">
                  <c:v>4.5</c:v>
                </c:pt>
                <c:pt idx="4">
                  <c:v>1.9</c:v>
                </c:pt>
                <c:pt idx="5">
                  <c:v>2.4</c:v>
                </c:pt>
                <c:pt idx="6">
                  <c:v>1.6</c:v>
                </c:pt>
                <c:pt idx="7">
                  <c:v>2.1</c:v>
                </c:pt>
                <c:pt idx="8">
                  <c:v>1.9</c:v>
                </c:pt>
                <c:pt idx="9">
                  <c:v>2.2000000000000002</c:v>
                </c:pt>
                <c:pt idx="10">
                  <c:v>7.7</c:v>
                </c:pt>
                <c:pt idx="11">
                  <c:v>5.5</c:v>
                </c:pt>
                <c:pt idx="12">
                  <c:v>2.2999999999999998</c:v>
                </c:pt>
                <c:pt idx="13">
                  <c:v>1.6</c:v>
                </c:pt>
                <c:pt idx="14">
                  <c:v>2.1</c:v>
                </c:pt>
                <c:pt idx="15">
                  <c:v>3.1</c:v>
                </c:pt>
                <c:pt idx="16">
                  <c:v>2.1</c:v>
                </c:pt>
                <c:pt idx="17">
                  <c:v>1.9</c:v>
                </c:pt>
                <c:pt idx="18">
                  <c:v>6.5</c:v>
                </c:pt>
                <c:pt idx="19">
                  <c:v>2</c:v>
                </c:pt>
                <c:pt idx="20">
                  <c:v>2.7</c:v>
                </c:pt>
                <c:pt idx="21">
                  <c:v>4.3</c:v>
                </c:pt>
                <c:pt idx="22">
                  <c:v>4.0999999999999996</c:v>
                </c:pt>
              </c:numCache>
            </c:numRef>
          </c:val>
          <c:smooth val="0"/>
          <c:extLst>
            <c:ext xmlns:c16="http://schemas.microsoft.com/office/drawing/2014/chart" uri="{C3380CC4-5D6E-409C-BE32-E72D297353CC}">
              <c16:uniqueId val="{00000006-16EC-4D35-B81D-6A417E3B1592}"/>
            </c:ext>
          </c:extLst>
        </c:ser>
        <c:dLbls>
          <c:showLegendKey val="0"/>
          <c:showVal val="0"/>
          <c:showCatName val="0"/>
          <c:showSerName val="0"/>
          <c:showPercent val="0"/>
          <c:showBubbleSize val="0"/>
        </c:dLbls>
        <c:marker val="1"/>
        <c:smooth val="0"/>
        <c:axId val="496219655"/>
        <c:axId val="496221703"/>
      </c:lineChart>
      <c:catAx>
        <c:axId val="496219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221703"/>
        <c:crosses val="autoZero"/>
        <c:auto val="1"/>
        <c:lblAlgn val="ctr"/>
        <c:lblOffset val="100"/>
        <c:noMultiLvlLbl val="0"/>
      </c:catAx>
      <c:valAx>
        <c:axId val="49622170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219655"/>
        <c:crosses val="autoZero"/>
        <c:crossBetween val="between"/>
      </c:valAx>
      <c:dTable>
        <c:showHorzBorder val="1"/>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a:t>Movie Duration - IMDB Score Relationship</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'[IMDB Movie Analysis.xlsx]Clean Data'!$B$2:$B$3787</c:f>
              <c:numCache>
                <c:formatCode>General</c:formatCode>
                <c:ptCount val="3786"/>
                <c:pt idx="0">
                  <c:v>85</c:v>
                </c:pt>
                <c:pt idx="1">
                  <c:v>104</c:v>
                </c:pt>
                <c:pt idx="2">
                  <c:v>111</c:v>
                </c:pt>
                <c:pt idx="3">
                  <c:v>97</c:v>
                </c:pt>
                <c:pt idx="4">
                  <c:v>100</c:v>
                </c:pt>
                <c:pt idx="5">
                  <c:v>107</c:v>
                </c:pt>
                <c:pt idx="6">
                  <c:v>108</c:v>
                </c:pt>
                <c:pt idx="7">
                  <c:v>134</c:v>
                </c:pt>
                <c:pt idx="8">
                  <c:v>94</c:v>
                </c:pt>
                <c:pt idx="9">
                  <c:v>98</c:v>
                </c:pt>
                <c:pt idx="10">
                  <c:v>144</c:v>
                </c:pt>
                <c:pt idx="11">
                  <c:v>114</c:v>
                </c:pt>
                <c:pt idx="12">
                  <c:v>120</c:v>
                </c:pt>
                <c:pt idx="13">
                  <c:v>102</c:v>
                </c:pt>
                <c:pt idx="14">
                  <c:v>102</c:v>
                </c:pt>
                <c:pt idx="15">
                  <c:v>121</c:v>
                </c:pt>
                <c:pt idx="16">
                  <c:v>107</c:v>
                </c:pt>
                <c:pt idx="17">
                  <c:v>109</c:v>
                </c:pt>
                <c:pt idx="18">
                  <c:v>87</c:v>
                </c:pt>
                <c:pt idx="19">
                  <c:v>91</c:v>
                </c:pt>
                <c:pt idx="20">
                  <c:v>101</c:v>
                </c:pt>
                <c:pt idx="21">
                  <c:v>161</c:v>
                </c:pt>
                <c:pt idx="22">
                  <c:v>158</c:v>
                </c:pt>
                <c:pt idx="23">
                  <c:v>87</c:v>
                </c:pt>
                <c:pt idx="24">
                  <c:v>129</c:v>
                </c:pt>
                <c:pt idx="25">
                  <c:v>93</c:v>
                </c:pt>
                <c:pt idx="26">
                  <c:v>124</c:v>
                </c:pt>
                <c:pt idx="27">
                  <c:v>109</c:v>
                </c:pt>
                <c:pt idx="28">
                  <c:v>123</c:v>
                </c:pt>
                <c:pt idx="29">
                  <c:v>112</c:v>
                </c:pt>
                <c:pt idx="30">
                  <c:v>108</c:v>
                </c:pt>
                <c:pt idx="31">
                  <c:v>111</c:v>
                </c:pt>
                <c:pt idx="32">
                  <c:v>113</c:v>
                </c:pt>
                <c:pt idx="33">
                  <c:v>103</c:v>
                </c:pt>
                <c:pt idx="34">
                  <c:v>100</c:v>
                </c:pt>
                <c:pt idx="35">
                  <c:v>123</c:v>
                </c:pt>
                <c:pt idx="36">
                  <c:v>102</c:v>
                </c:pt>
                <c:pt idx="37">
                  <c:v>93</c:v>
                </c:pt>
                <c:pt idx="38">
                  <c:v>82</c:v>
                </c:pt>
                <c:pt idx="39">
                  <c:v>122</c:v>
                </c:pt>
                <c:pt idx="40">
                  <c:v>113</c:v>
                </c:pt>
                <c:pt idx="41">
                  <c:v>83</c:v>
                </c:pt>
                <c:pt idx="42">
                  <c:v>117</c:v>
                </c:pt>
                <c:pt idx="43">
                  <c:v>102</c:v>
                </c:pt>
                <c:pt idx="44">
                  <c:v>125</c:v>
                </c:pt>
                <c:pt idx="45">
                  <c:v>113</c:v>
                </c:pt>
                <c:pt idx="46">
                  <c:v>96</c:v>
                </c:pt>
                <c:pt idx="47">
                  <c:v>128</c:v>
                </c:pt>
                <c:pt idx="48">
                  <c:v>89</c:v>
                </c:pt>
                <c:pt idx="49">
                  <c:v>128</c:v>
                </c:pt>
                <c:pt idx="50">
                  <c:v>113</c:v>
                </c:pt>
                <c:pt idx="51">
                  <c:v>99</c:v>
                </c:pt>
                <c:pt idx="52">
                  <c:v>100</c:v>
                </c:pt>
                <c:pt idx="53">
                  <c:v>95</c:v>
                </c:pt>
                <c:pt idx="54">
                  <c:v>121</c:v>
                </c:pt>
                <c:pt idx="55">
                  <c:v>95</c:v>
                </c:pt>
                <c:pt idx="56">
                  <c:v>110</c:v>
                </c:pt>
                <c:pt idx="57">
                  <c:v>111</c:v>
                </c:pt>
                <c:pt idx="58">
                  <c:v>80</c:v>
                </c:pt>
                <c:pt idx="59">
                  <c:v>108</c:v>
                </c:pt>
                <c:pt idx="60">
                  <c:v>123</c:v>
                </c:pt>
                <c:pt idx="61">
                  <c:v>79</c:v>
                </c:pt>
                <c:pt idx="62">
                  <c:v>121</c:v>
                </c:pt>
                <c:pt idx="63">
                  <c:v>112</c:v>
                </c:pt>
                <c:pt idx="64">
                  <c:v>135</c:v>
                </c:pt>
                <c:pt idx="65">
                  <c:v>98</c:v>
                </c:pt>
                <c:pt idx="66">
                  <c:v>175</c:v>
                </c:pt>
                <c:pt idx="67">
                  <c:v>95</c:v>
                </c:pt>
                <c:pt idx="68">
                  <c:v>96</c:v>
                </c:pt>
                <c:pt idx="69">
                  <c:v>95</c:v>
                </c:pt>
                <c:pt idx="70">
                  <c:v>115</c:v>
                </c:pt>
                <c:pt idx="71">
                  <c:v>99</c:v>
                </c:pt>
                <c:pt idx="72">
                  <c:v>100</c:v>
                </c:pt>
                <c:pt idx="73">
                  <c:v>138</c:v>
                </c:pt>
                <c:pt idx="74">
                  <c:v>99</c:v>
                </c:pt>
                <c:pt idx="75">
                  <c:v>101</c:v>
                </c:pt>
                <c:pt idx="76">
                  <c:v>117</c:v>
                </c:pt>
                <c:pt idx="77">
                  <c:v>101</c:v>
                </c:pt>
                <c:pt idx="78">
                  <c:v>87</c:v>
                </c:pt>
                <c:pt idx="79">
                  <c:v>86</c:v>
                </c:pt>
                <c:pt idx="80">
                  <c:v>86</c:v>
                </c:pt>
                <c:pt idx="81">
                  <c:v>96</c:v>
                </c:pt>
                <c:pt idx="82">
                  <c:v>97</c:v>
                </c:pt>
                <c:pt idx="83">
                  <c:v>144</c:v>
                </c:pt>
                <c:pt idx="84">
                  <c:v>128</c:v>
                </c:pt>
                <c:pt idx="85">
                  <c:v>93</c:v>
                </c:pt>
                <c:pt idx="86">
                  <c:v>107</c:v>
                </c:pt>
                <c:pt idx="87">
                  <c:v>100</c:v>
                </c:pt>
                <c:pt idx="88">
                  <c:v>100</c:v>
                </c:pt>
                <c:pt idx="89">
                  <c:v>109</c:v>
                </c:pt>
                <c:pt idx="90">
                  <c:v>108</c:v>
                </c:pt>
                <c:pt idx="91">
                  <c:v>136</c:v>
                </c:pt>
                <c:pt idx="92">
                  <c:v>125</c:v>
                </c:pt>
                <c:pt idx="93">
                  <c:v>122</c:v>
                </c:pt>
                <c:pt idx="94">
                  <c:v>82</c:v>
                </c:pt>
                <c:pt idx="95">
                  <c:v>87</c:v>
                </c:pt>
                <c:pt idx="96">
                  <c:v>88</c:v>
                </c:pt>
                <c:pt idx="97">
                  <c:v>99</c:v>
                </c:pt>
                <c:pt idx="98">
                  <c:v>89</c:v>
                </c:pt>
                <c:pt idx="99">
                  <c:v>101</c:v>
                </c:pt>
                <c:pt idx="100">
                  <c:v>164</c:v>
                </c:pt>
                <c:pt idx="101">
                  <c:v>108</c:v>
                </c:pt>
                <c:pt idx="102">
                  <c:v>105</c:v>
                </c:pt>
                <c:pt idx="103">
                  <c:v>117</c:v>
                </c:pt>
                <c:pt idx="104">
                  <c:v>100</c:v>
                </c:pt>
                <c:pt idx="105">
                  <c:v>123</c:v>
                </c:pt>
                <c:pt idx="106">
                  <c:v>106</c:v>
                </c:pt>
                <c:pt idx="107">
                  <c:v>121</c:v>
                </c:pt>
                <c:pt idx="108">
                  <c:v>89</c:v>
                </c:pt>
                <c:pt idx="109">
                  <c:v>99</c:v>
                </c:pt>
                <c:pt idx="110">
                  <c:v>102</c:v>
                </c:pt>
                <c:pt idx="111">
                  <c:v>108</c:v>
                </c:pt>
                <c:pt idx="112">
                  <c:v>91</c:v>
                </c:pt>
                <c:pt idx="113">
                  <c:v>149</c:v>
                </c:pt>
                <c:pt idx="114">
                  <c:v>90</c:v>
                </c:pt>
                <c:pt idx="115">
                  <c:v>133</c:v>
                </c:pt>
                <c:pt idx="116">
                  <c:v>131</c:v>
                </c:pt>
                <c:pt idx="117">
                  <c:v>114</c:v>
                </c:pt>
                <c:pt idx="118">
                  <c:v>107</c:v>
                </c:pt>
                <c:pt idx="119">
                  <c:v>101</c:v>
                </c:pt>
                <c:pt idx="120">
                  <c:v>146</c:v>
                </c:pt>
                <c:pt idx="121">
                  <c:v>99</c:v>
                </c:pt>
                <c:pt idx="122">
                  <c:v>106</c:v>
                </c:pt>
                <c:pt idx="123">
                  <c:v>106</c:v>
                </c:pt>
                <c:pt idx="124">
                  <c:v>101</c:v>
                </c:pt>
                <c:pt idx="125">
                  <c:v>100</c:v>
                </c:pt>
                <c:pt idx="126">
                  <c:v>125</c:v>
                </c:pt>
                <c:pt idx="127">
                  <c:v>123</c:v>
                </c:pt>
                <c:pt idx="128">
                  <c:v>105</c:v>
                </c:pt>
                <c:pt idx="129">
                  <c:v>121</c:v>
                </c:pt>
                <c:pt idx="130">
                  <c:v>78</c:v>
                </c:pt>
                <c:pt idx="131">
                  <c:v>90</c:v>
                </c:pt>
                <c:pt idx="132">
                  <c:v>133</c:v>
                </c:pt>
                <c:pt idx="133">
                  <c:v>110</c:v>
                </c:pt>
                <c:pt idx="134">
                  <c:v>96</c:v>
                </c:pt>
                <c:pt idx="135">
                  <c:v>81</c:v>
                </c:pt>
                <c:pt idx="136">
                  <c:v>106</c:v>
                </c:pt>
                <c:pt idx="137">
                  <c:v>107</c:v>
                </c:pt>
                <c:pt idx="138">
                  <c:v>112</c:v>
                </c:pt>
                <c:pt idx="139">
                  <c:v>93</c:v>
                </c:pt>
                <c:pt idx="140">
                  <c:v>100</c:v>
                </c:pt>
                <c:pt idx="141">
                  <c:v>97</c:v>
                </c:pt>
                <c:pt idx="142">
                  <c:v>104</c:v>
                </c:pt>
                <c:pt idx="143">
                  <c:v>110</c:v>
                </c:pt>
                <c:pt idx="144">
                  <c:v>100</c:v>
                </c:pt>
                <c:pt idx="145">
                  <c:v>102</c:v>
                </c:pt>
                <c:pt idx="146">
                  <c:v>141</c:v>
                </c:pt>
                <c:pt idx="147">
                  <c:v>125</c:v>
                </c:pt>
                <c:pt idx="148">
                  <c:v>98</c:v>
                </c:pt>
                <c:pt idx="149">
                  <c:v>124</c:v>
                </c:pt>
                <c:pt idx="150">
                  <c:v>91</c:v>
                </c:pt>
                <c:pt idx="151">
                  <c:v>88</c:v>
                </c:pt>
                <c:pt idx="152">
                  <c:v>124</c:v>
                </c:pt>
                <c:pt idx="153">
                  <c:v>90</c:v>
                </c:pt>
                <c:pt idx="154">
                  <c:v>113</c:v>
                </c:pt>
                <c:pt idx="155">
                  <c:v>97</c:v>
                </c:pt>
                <c:pt idx="156">
                  <c:v>96</c:v>
                </c:pt>
                <c:pt idx="157">
                  <c:v>101</c:v>
                </c:pt>
                <c:pt idx="158">
                  <c:v>93</c:v>
                </c:pt>
                <c:pt idx="159">
                  <c:v>81</c:v>
                </c:pt>
                <c:pt idx="160">
                  <c:v>206</c:v>
                </c:pt>
                <c:pt idx="161">
                  <c:v>103</c:v>
                </c:pt>
                <c:pt idx="162">
                  <c:v>165</c:v>
                </c:pt>
                <c:pt idx="163">
                  <c:v>103</c:v>
                </c:pt>
                <c:pt idx="164">
                  <c:v>108</c:v>
                </c:pt>
                <c:pt idx="165">
                  <c:v>113</c:v>
                </c:pt>
                <c:pt idx="166">
                  <c:v>145</c:v>
                </c:pt>
                <c:pt idx="167">
                  <c:v>116</c:v>
                </c:pt>
                <c:pt idx="168">
                  <c:v>116</c:v>
                </c:pt>
                <c:pt idx="169">
                  <c:v>86</c:v>
                </c:pt>
                <c:pt idx="170">
                  <c:v>102</c:v>
                </c:pt>
                <c:pt idx="171">
                  <c:v>154</c:v>
                </c:pt>
                <c:pt idx="172">
                  <c:v>120</c:v>
                </c:pt>
                <c:pt idx="173">
                  <c:v>99</c:v>
                </c:pt>
                <c:pt idx="174">
                  <c:v>95</c:v>
                </c:pt>
                <c:pt idx="175">
                  <c:v>106</c:v>
                </c:pt>
                <c:pt idx="176">
                  <c:v>121</c:v>
                </c:pt>
                <c:pt idx="177">
                  <c:v>128</c:v>
                </c:pt>
                <c:pt idx="178">
                  <c:v>220</c:v>
                </c:pt>
                <c:pt idx="179">
                  <c:v>105</c:v>
                </c:pt>
                <c:pt idx="180">
                  <c:v>108</c:v>
                </c:pt>
                <c:pt idx="181">
                  <c:v>120</c:v>
                </c:pt>
                <c:pt idx="182">
                  <c:v>152</c:v>
                </c:pt>
                <c:pt idx="183">
                  <c:v>97</c:v>
                </c:pt>
                <c:pt idx="184">
                  <c:v>105</c:v>
                </c:pt>
                <c:pt idx="185">
                  <c:v>94</c:v>
                </c:pt>
                <c:pt idx="186">
                  <c:v>78</c:v>
                </c:pt>
                <c:pt idx="187">
                  <c:v>104</c:v>
                </c:pt>
                <c:pt idx="188">
                  <c:v>90</c:v>
                </c:pt>
                <c:pt idx="189">
                  <c:v>90</c:v>
                </c:pt>
                <c:pt idx="190">
                  <c:v>92</c:v>
                </c:pt>
                <c:pt idx="191">
                  <c:v>87</c:v>
                </c:pt>
                <c:pt idx="192">
                  <c:v>92</c:v>
                </c:pt>
                <c:pt idx="193">
                  <c:v>88</c:v>
                </c:pt>
                <c:pt idx="194">
                  <c:v>180</c:v>
                </c:pt>
                <c:pt idx="195">
                  <c:v>122</c:v>
                </c:pt>
                <c:pt idx="196">
                  <c:v>132</c:v>
                </c:pt>
                <c:pt idx="197">
                  <c:v>122</c:v>
                </c:pt>
                <c:pt idx="198">
                  <c:v>100</c:v>
                </c:pt>
                <c:pt idx="199">
                  <c:v>107</c:v>
                </c:pt>
                <c:pt idx="200">
                  <c:v>176</c:v>
                </c:pt>
                <c:pt idx="201">
                  <c:v>112</c:v>
                </c:pt>
                <c:pt idx="202">
                  <c:v>101</c:v>
                </c:pt>
                <c:pt idx="203">
                  <c:v>138</c:v>
                </c:pt>
                <c:pt idx="204">
                  <c:v>90</c:v>
                </c:pt>
                <c:pt idx="205">
                  <c:v>94</c:v>
                </c:pt>
                <c:pt idx="206">
                  <c:v>108</c:v>
                </c:pt>
                <c:pt idx="207">
                  <c:v>95</c:v>
                </c:pt>
                <c:pt idx="208">
                  <c:v>102</c:v>
                </c:pt>
                <c:pt idx="209">
                  <c:v>113</c:v>
                </c:pt>
                <c:pt idx="210">
                  <c:v>133</c:v>
                </c:pt>
                <c:pt idx="211">
                  <c:v>74</c:v>
                </c:pt>
                <c:pt idx="212">
                  <c:v>102</c:v>
                </c:pt>
                <c:pt idx="213">
                  <c:v>124</c:v>
                </c:pt>
                <c:pt idx="214">
                  <c:v>155</c:v>
                </c:pt>
                <c:pt idx="215">
                  <c:v>93</c:v>
                </c:pt>
                <c:pt idx="216">
                  <c:v>115</c:v>
                </c:pt>
                <c:pt idx="217">
                  <c:v>127</c:v>
                </c:pt>
                <c:pt idx="218">
                  <c:v>86</c:v>
                </c:pt>
                <c:pt idx="219">
                  <c:v>83</c:v>
                </c:pt>
                <c:pt idx="220">
                  <c:v>91</c:v>
                </c:pt>
                <c:pt idx="221">
                  <c:v>100</c:v>
                </c:pt>
                <c:pt idx="222">
                  <c:v>103</c:v>
                </c:pt>
                <c:pt idx="223">
                  <c:v>97</c:v>
                </c:pt>
                <c:pt idx="224">
                  <c:v>108</c:v>
                </c:pt>
                <c:pt idx="225">
                  <c:v>89</c:v>
                </c:pt>
                <c:pt idx="226">
                  <c:v>97</c:v>
                </c:pt>
                <c:pt idx="227">
                  <c:v>96</c:v>
                </c:pt>
                <c:pt idx="228">
                  <c:v>103</c:v>
                </c:pt>
                <c:pt idx="229">
                  <c:v>94</c:v>
                </c:pt>
                <c:pt idx="230">
                  <c:v>103</c:v>
                </c:pt>
                <c:pt idx="231">
                  <c:v>143</c:v>
                </c:pt>
                <c:pt idx="232">
                  <c:v>98</c:v>
                </c:pt>
                <c:pt idx="233">
                  <c:v>94</c:v>
                </c:pt>
                <c:pt idx="234">
                  <c:v>102</c:v>
                </c:pt>
                <c:pt idx="235">
                  <c:v>145</c:v>
                </c:pt>
                <c:pt idx="236">
                  <c:v>146</c:v>
                </c:pt>
                <c:pt idx="237">
                  <c:v>109</c:v>
                </c:pt>
                <c:pt idx="238">
                  <c:v>148</c:v>
                </c:pt>
                <c:pt idx="239">
                  <c:v>99</c:v>
                </c:pt>
                <c:pt idx="240">
                  <c:v>107</c:v>
                </c:pt>
                <c:pt idx="241">
                  <c:v>93</c:v>
                </c:pt>
                <c:pt idx="242">
                  <c:v>118</c:v>
                </c:pt>
                <c:pt idx="243">
                  <c:v>90</c:v>
                </c:pt>
                <c:pt idx="244">
                  <c:v>130</c:v>
                </c:pt>
                <c:pt idx="245">
                  <c:v>92</c:v>
                </c:pt>
                <c:pt idx="246">
                  <c:v>129</c:v>
                </c:pt>
                <c:pt idx="247">
                  <c:v>72</c:v>
                </c:pt>
                <c:pt idx="248">
                  <c:v>91</c:v>
                </c:pt>
                <c:pt idx="249">
                  <c:v>109</c:v>
                </c:pt>
                <c:pt idx="250">
                  <c:v>117</c:v>
                </c:pt>
                <c:pt idx="251">
                  <c:v>117</c:v>
                </c:pt>
                <c:pt idx="252">
                  <c:v>83</c:v>
                </c:pt>
                <c:pt idx="253">
                  <c:v>156</c:v>
                </c:pt>
                <c:pt idx="254">
                  <c:v>108</c:v>
                </c:pt>
                <c:pt idx="255">
                  <c:v>114</c:v>
                </c:pt>
                <c:pt idx="256">
                  <c:v>289</c:v>
                </c:pt>
                <c:pt idx="257">
                  <c:v>139</c:v>
                </c:pt>
                <c:pt idx="258">
                  <c:v>140</c:v>
                </c:pt>
                <c:pt idx="259">
                  <c:v>86</c:v>
                </c:pt>
                <c:pt idx="260">
                  <c:v>89</c:v>
                </c:pt>
                <c:pt idx="261">
                  <c:v>86</c:v>
                </c:pt>
                <c:pt idx="262">
                  <c:v>104</c:v>
                </c:pt>
                <c:pt idx="263">
                  <c:v>103</c:v>
                </c:pt>
                <c:pt idx="264">
                  <c:v>107</c:v>
                </c:pt>
                <c:pt idx="265">
                  <c:v>95</c:v>
                </c:pt>
                <c:pt idx="266">
                  <c:v>130</c:v>
                </c:pt>
                <c:pt idx="267">
                  <c:v>117</c:v>
                </c:pt>
                <c:pt idx="268">
                  <c:v>153</c:v>
                </c:pt>
                <c:pt idx="269">
                  <c:v>88</c:v>
                </c:pt>
                <c:pt idx="270">
                  <c:v>88</c:v>
                </c:pt>
                <c:pt idx="271">
                  <c:v>103</c:v>
                </c:pt>
                <c:pt idx="272">
                  <c:v>120</c:v>
                </c:pt>
                <c:pt idx="273">
                  <c:v>94</c:v>
                </c:pt>
                <c:pt idx="274">
                  <c:v>97</c:v>
                </c:pt>
                <c:pt idx="275">
                  <c:v>93</c:v>
                </c:pt>
                <c:pt idx="276">
                  <c:v>139</c:v>
                </c:pt>
                <c:pt idx="277">
                  <c:v>133</c:v>
                </c:pt>
                <c:pt idx="278">
                  <c:v>132</c:v>
                </c:pt>
                <c:pt idx="279">
                  <c:v>109</c:v>
                </c:pt>
                <c:pt idx="280">
                  <c:v>94</c:v>
                </c:pt>
                <c:pt idx="281">
                  <c:v>128</c:v>
                </c:pt>
                <c:pt idx="282">
                  <c:v>95</c:v>
                </c:pt>
                <c:pt idx="283">
                  <c:v>111</c:v>
                </c:pt>
                <c:pt idx="284">
                  <c:v>99</c:v>
                </c:pt>
                <c:pt idx="285">
                  <c:v>123</c:v>
                </c:pt>
                <c:pt idx="286">
                  <c:v>88</c:v>
                </c:pt>
                <c:pt idx="287">
                  <c:v>114</c:v>
                </c:pt>
                <c:pt idx="288">
                  <c:v>121</c:v>
                </c:pt>
                <c:pt idx="289">
                  <c:v>94</c:v>
                </c:pt>
                <c:pt idx="290">
                  <c:v>68</c:v>
                </c:pt>
                <c:pt idx="291">
                  <c:v>95</c:v>
                </c:pt>
                <c:pt idx="292">
                  <c:v>165</c:v>
                </c:pt>
                <c:pt idx="293">
                  <c:v>105</c:v>
                </c:pt>
                <c:pt idx="294">
                  <c:v>103</c:v>
                </c:pt>
                <c:pt idx="295">
                  <c:v>178</c:v>
                </c:pt>
                <c:pt idx="296">
                  <c:v>141</c:v>
                </c:pt>
                <c:pt idx="297">
                  <c:v>109</c:v>
                </c:pt>
                <c:pt idx="298">
                  <c:v>84</c:v>
                </c:pt>
                <c:pt idx="299">
                  <c:v>98</c:v>
                </c:pt>
                <c:pt idx="300">
                  <c:v>102</c:v>
                </c:pt>
                <c:pt idx="301">
                  <c:v>159</c:v>
                </c:pt>
                <c:pt idx="302">
                  <c:v>91</c:v>
                </c:pt>
                <c:pt idx="303">
                  <c:v>97</c:v>
                </c:pt>
                <c:pt idx="304">
                  <c:v>143</c:v>
                </c:pt>
                <c:pt idx="305">
                  <c:v>130</c:v>
                </c:pt>
                <c:pt idx="306">
                  <c:v>97</c:v>
                </c:pt>
                <c:pt idx="307">
                  <c:v>99</c:v>
                </c:pt>
                <c:pt idx="308">
                  <c:v>101</c:v>
                </c:pt>
                <c:pt idx="309">
                  <c:v>99</c:v>
                </c:pt>
                <c:pt idx="310">
                  <c:v>87</c:v>
                </c:pt>
                <c:pt idx="311">
                  <c:v>108</c:v>
                </c:pt>
                <c:pt idx="312">
                  <c:v>118</c:v>
                </c:pt>
                <c:pt idx="313">
                  <c:v>116</c:v>
                </c:pt>
                <c:pt idx="314">
                  <c:v>147</c:v>
                </c:pt>
                <c:pt idx="315">
                  <c:v>119</c:v>
                </c:pt>
                <c:pt idx="316">
                  <c:v>116</c:v>
                </c:pt>
                <c:pt idx="317">
                  <c:v>102</c:v>
                </c:pt>
                <c:pt idx="318">
                  <c:v>122</c:v>
                </c:pt>
                <c:pt idx="319">
                  <c:v>100</c:v>
                </c:pt>
                <c:pt idx="320">
                  <c:v>98</c:v>
                </c:pt>
                <c:pt idx="321">
                  <c:v>97</c:v>
                </c:pt>
                <c:pt idx="322">
                  <c:v>89</c:v>
                </c:pt>
                <c:pt idx="323">
                  <c:v>96</c:v>
                </c:pt>
                <c:pt idx="324">
                  <c:v>91</c:v>
                </c:pt>
                <c:pt idx="325">
                  <c:v>135</c:v>
                </c:pt>
                <c:pt idx="326">
                  <c:v>123</c:v>
                </c:pt>
                <c:pt idx="327">
                  <c:v>111</c:v>
                </c:pt>
                <c:pt idx="328">
                  <c:v>99</c:v>
                </c:pt>
                <c:pt idx="329">
                  <c:v>106</c:v>
                </c:pt>
                <c:pt idx="330">
                  <c:v>102</c:v>
                </c:pt>
                <c:pt idx="331">
                  <c:v>76</c:v>
                </c:pt>
                <c:pt idx="332">
                  <c:v>90</c:v>
                </c:pt>
                <c:pt idx="333">
                  <c:v>116</c:v>
                </c:pt>
                <c:pt idx="334">
                  <c:v>98</c:v>
                </c:pt>
                <c:pt idx="335">
                  <c:v>108</c:v>
                </c:pt>
                <c:pt idx="336">
                  <c:v>125</c:v>
                </c:pt>
                <c:pt idx="337">
                  <c:v>128</c:v>
                </c:pt>
                <c:pt idx="338">
                  <c:v>121</c:v>
                </c:pt>
                <c:pt idx="339">
                  <c:v>126</c:v>
                </c:pt>
                <c:pt idx="340">
                  <c:v>183</c:v>
                </c:pt>
                <c:pt idx="341">
                  <c:v>126</c:v>
                </c:pt>
                <c:pt idx="342">
                  <c:v>91</c:v>
                </c:pt>
                <c:pt idx="343">
                  <c:v>116</c:v>
                </c:pt>
                <c:pt idx="344">
                  <c:v>110</c:v>
                </c:pt>
                <c:pt idx="345">
                  <c:v>119</c:v>
                </c:pt>
                <c:pt idx="346">
                  <c:v>131</c:v>
                </c:pt>
                <c:pt idx="347">
                  <c:v>118</c:v>
                </c:pt>
                <c:pt idx="348">
                  <c:v>102</c:v>
                </c:pt>
                <c:pt idx="349">
                  <c:v>86</c:v>
                </c:pt>
                <c:pt idx="350">
                  <c:v>107</c:v>
                </c:pt>
                <c:pt idx="351">
                  <c:v>93</c:v>
                </c:pt>
                <c:pt idx="352">
                  <c:v>124</c:v>
                </c:pt>
                <c:pt idx="353">
                  <c:v>81</c:v>
                </c:pt>
                <c:pt idx="354">
                  <c:v>106</c:v>
                </c:pt>
                <c:pt idx="355">
                  <c:v>120</c:v>
                </c:pt>
                <c:pt idx="356">
                  <c:v>93</c:v>
                </c:pt>
                <c:pt idx="357">
                  <c:v>99</c:v>
                </c:pt>
                <c:pt idx="358">
                  <c:v>91</c:v>
                </c:pt>
                <c:pt idx="359">
                  <c:v>86</c:v>
                </c:pt>
                <c:pt idx="360">
                  <c:v>110</c:v>
                </c:pt>
                <c:pt idx="361">
                  <c:v>92</c:v>
                </c:pt>
                <c:pt idx="362">
                  <c:v>92</c:v>
                </c:pt>
                <c:pt idx="363">
                  <c:v>109</c:v>
                </c:pt>
                <c:pt idx="364">
                  <c:v>105</c:v>
                </c:pt>
                <c:pt idx="365">
                  <c:v>80</c:v>
                </c:pt>
                <c:pt idx="366">
                  <c:v>104</c:v>
                </c:pt>
                <c:pt idx="367">
                  <c:v>105</c:v>
                </c:pt>
                <c:pt idx="368">
                  <c:v>106</c:v>
                </c:pt>
                <c:pt idx="369">
                  <c:v>112</c:v>
                </c:pt>
                <c:pt idx="370">
                  <c:v>104</c:v>
                </c:pt>
                <c:pt idx="371">
                  <c:v>91</c:v>
                </c:pt>
                <c:pt idx="372">
                  <c:v>172</c:v>
                </c:pt>
                <c:pt idx="373">
                  <c:v>112</c:v>
                </c:pt>
                <c:pt idx="374">
                  <c:v>86</c:v>
                </c:pt>
                <c:pt idx="375">
                  <c:v>115</c:v>
                </c:pt>
                <c:pt idx="376">
                  <c:v>99</c:v>
                </c:pt>
                <c:pt idx="377">
                  <c:v>90</c:v>
                </c:pt>
                <c:pt idx="378">
                  <c:v>98</c:v>
                </c:pt>
                <c:pt idx="379">
                  <c:v>91</c:v>
                </c:pt>
                <c:pt idx="380">
                  <c:v>100</c:v>
                </c:pt>
                <c:pt idx="381">
                  <c:v>104</c:v>
                </c:pt>
                <c:pt idx="382">
                  <c:v>105</c:v>
                </c:pt>
                <c:pt idx="383">
                  <c:v>127</c:v>
                </c:pt>
                <c:pt idx="384">
                  <c:v>110</c:v>
                </c:pt>
                <c:pt idx="385">
                  <c:v>116</c:v>
                </c:pt>
                <c:pt idx="386">
                  <c:v>108</c:v>
                </c:pt>
                <c:pt idx="387">
                  <c:v>118</c:v>
                </c:pt>
                <c:pt idx="388">
                  <c:v>109</c:v>
                </c:pt>
                <c:pt idx="389">
                  <c:v>132</c:v>
                </c:pt>
                <c:pt idx="390">
                  <c:v>93</c:v>
                </c:pt>
                <c:pt idx="391">
                  <c:v>106</c:v>
                </c:pt>
                <c:pt idx="392">
                  <c:v>88</c:v>
                </c:pt>
                <c:pt idx="393">
                  <c:v>125</c:v>
                </c:pt>
                <c:pt idx="394">
                  <c:v>102</c:v>
                </c:pt>
                <c:pt idx="395">
                  <c:v>107</c:v>
                </c:pt>
                <c:pt idx="396">
                  <c:v>99</c:v>
                </c:pt>
                <c:pt idx="397">
                  <c:v>99</c:v>
                </c:pt>
                <c:pt idx="398">
                  <c:v>113</c:v>
                </c:pt>
                <c:pt idx="399">
                  <c:v>99</c:v>
                </c:pt>
                <c:pt idx="400">
                  <c:v>74</c:v>
                </c:pt>
                <c:pt idx="401">
                  <c:v>130</c:v>
                </c:pt>
                <c:pt idx="402">
                  <c:v>93</c:v>
                </c:pt>
                <c:pt idx="403">
                  <c:v>90</c:v>
                </c:pt>
                <c:pt idx="404">
                  <c:v>110</c:v>
                </c:pt>
                <c:pt idx="405">
                  <c:v>119</c:v>
                </c:pt>
                <c:pt idx="406">
                  <c:v>100</c:v>
                </c:pt>
                <c:pt idx="407">
                  <c:v>93</c:v>
                </c:pt>
                <c:pt idx="408">
                  <c:v>145</c:v>
                </c:pt>
                <c:pt idx="409">
                  <c:v>94</c:v>
                </c:pt>
                <c:pt idx="410">
                  <c:v>152</c:v>
                </c:pt>
                <c:pt idx="411">
                  <c:v>95</c:v>
                </c:pt>
                <c:pt idx="412">
                  <c:v>123</c:v>
                </c:pt>
                <c:pt idx="413">
                  <c:v>93</c:v>
                </c:pt>
                <c:pt idx="414">
                  <c:v>121</c:v>
                </c:pt>
                <c:pt idx="415">
                  <c:v>125</c:v>
                </c:pt>
                <c:pt idx="416">
                  <c:v>116</c:v>
                </c:pt>
                <c:pt idx="417">
                  <c:v>108</c:v>
                </c:pt>
                <c:pt idx="418">
                  <c:v>133</c:v>
                </c:pt>
                <c:pt idx="419">
                  <c:v>117</c:v>
                </c:pt>
                <c:pt idx="420">
                  <c:v>117</c:v>
                </c:pt>
                <c:pt idx="421">
                  <c:v>110</c:v>
                </c:pt>
                <c:pt idx="422">
                  <c:v>122</c:v>
                </c:pt>
                <c:pt idx="423">
                  <c:v>93</c:v>
                </c:pt>
                <c:pt idx="424">
                  <c:v>112</c:v>
                </c:pt>
                <c:pt idx="425">
                  <c:v>93</c:v>
                </c:pt>
                <c:pt idx="426">
                  <c:v>117</c:v>
                </c:pt>
                <c:pt idx="427">
                  <c:v>107</c:v>
                </c:pt>
                <c:pt idx="428">
                  <c:v>121</c:v>
                </c:pt>
                <c:pt idx="429">
                  <c:v>93</c:v>
                </c:pt>
                <c:pt idx="430">
                  <c:v>101</c:v>
                </c:pt>
                <c:pt idx="431">
                  <c:v>143</c:v>
                </c:pt>
                <c:pt idx="432">
                  <c:v>330</c:v>
                </c:pt>
                <c:pt idx="433">
                  <c:v>144</c:v>
                </c:pt>
                <c:pt idx="434">
                  <c:v>110</c:v>
                </c:pt>
                <c:pt idx="435">
                  <c:v>92</c:v>
                </c:pt>
                <c:pt idx="436">
                  <c:v>92</c:v>
                </c:pt>
                <c:pt idx="437">
                  <c:v>107</c:v>
                </c:pt>
                <c:pt idx="438">
                  <c:v>124</c:v>
                </c:pt>
                <c:pt idx="439">
                  <c:v>88</c:v>
                </c:pt>
                <c:pt idx="440">
                  <c:v>104</c:v>
                </c:pt>
                <c:pt idx="441">
                  <c:v>98</c:v>
                </c:pt>
                <c:pt idx="442">
                  <c:v>108</c:v>
                </c:pt>
                <c:pt idx="443">
                  <c:v>90</c:v>
                </c:pt>
                <c:pt idx="444">
                  <c:v>93</c:v>
                </c:pt>
                <c:pt idx="445">
                  <c:v>112</c:v>
                </c:pt>
                <c:pt idx="446">
                  <c:v>97</c:v>
                </c:pt>
                <c:pt idx="447">
                  <c:v>112</c:v>
                </c:pt>
                <c:pt idx="448">
                  <c:v>128</c:v>
                </c:pt>
                <c:pt idx="449">
                  <c:v>110</c:v>
                </c:pt>
                <c:pt idx="450">
                  <c:v>120</c:v>
                </c:pt>
                <c:pt idx="451">
                  <c:v>96</c:v>
                </c:pt>
                <c:pt idx="452">
                  <c:v>114</c:v>
                </c:pt>
                <c:pt idx="453">
                  <c:v>89</c:v>
                </c:pt>
                <c:pt idx="454">
                  <c:v>155</c:v>
                </c:pt>
                <c:pt idx="455">
                  <c:v>90</c:v>
                </c:pt>
                <c:pt idx="456">
                  <c:v>117</c:v>
                </c:pt>
                <c:pt idx="457">
                  <c:v>82</c:v>
                </c:pt>
                <c:pt idx="458">
                  <c:v>145</c:v>
                </c:pt>
                <c:pt idx="459">
                  <c:v>82</c:v>
                </c:pt>
                <c:pt idx="460">
                  <c:v>91</c:v>
                </c:pt>
                <c:pt idx="461">
                  <c:v>110</c:v>
                </c:pt>
                <c:pt idx="462">
                  <c:v>109</c:v>
                </c:pt>
                <c:pt idx="463">
                  <c:v>85</c:v>
                </c:pt>
                <c:pt idx="464">
                  <c:v>120</c:v>
                </c:pt>
                <c:pt idx="465">
                  <c:v>165</c:v>
                </c:pt>
                <c:pt idx="466">
                  <c:v>105</c:v>
                </c:pt>
                <c:pt idx="467">
                  <c:v>94</c:v>
                </c:pt>
                <c:pt idx="468">
                  <c:v>118</c:v>
                </c:pt>
                <c:pt idx="469">
                  <c:v>112</c:v>
                </c:pt>
                <c:pt idx="470">
                  <c:v>155</c:v>
                </c:pt>
                <c:pt idx="471">
                  <c:v>88</c:v>
                </c:pt>
                <c:pt idx="472">
                  <c:v>93</c:v>
                </c:pt>
                <c:pt idx="473">
                  <c:v>178</c:v>
                </c:pt>
                <c:pt idx="474">
                  <c:v>142</c:v>
                </c:pt>
                <c:pt idx="475">
                  <c:v>93</c:v>
                </c:pt>
                <c:pt idx="476">
                  <c:v>110</c:v>
                </c:pt>
                <c:pt idx="477">
                  <c:v>88</c:v>
                </c:pt>
                <c:pt idx="478">
                  <c:v>100</c:v>
                </c:pt>
                <c:pt idx="479">
                  <c:v>122</c:v>
                </c:pt>
                <c:pt idx="480">
                  <c:v>89</c:v>
                </c:pt>
                <c:pt idx="481">
                  <c:v>89</c:v>
                </c:pt>
                <c:pt idx="482">
                  <c:v>131</c:v>
                </c:pt>
                <c:pt idx="483">
                  <c:v>142</c:v>
                </c:pt>
                <c:pt idx="484">
                  <c:v>96</c:v>
                </c:pt>
                <c:pt idx="485">
                  <c:v>108</c:v>
                </c:pt>
                <c:pt idx="486">
                  <c:v>97</c:v>
                </c:pt>
                <c:pt idx="487">
                  <c:v>119</c:v>
                </c:pt>
                <c:pt idx="488">
                  <c:v>107</c:v>
                </c:pt>
                <c:pt idx="489">
                  <c:v>119</c:v>
                </c:pt>
                <c:pt idx="490">
                  <c:v>98</c:v>
                </c:pt>
                <c:pt idx="491">
                  <c:v>105</c:v>
                </c:pt>
                <c:pt idx="492">
                  <c:v>121</c:v>
                </c:pt>
                <c:pt idx="493">
                  <c:v>134</c:v>
                </c:pt>
                <c:pt idx="494">
                  <c:v>100</c:v>
                </c:pt>
                <c:pt idx="495">
                  <c:v>108</c:v>
                </c:pt>
                <c:pt idx="496">
                  <c:v>109</c:v>
                </c:pt>
                <c:pt idx="497">
                  <c:v>90</c:v>
                </c:pt>
                <c:pt idx="498">
                  <c:v>99</c:v>
                </c:pt>
                <c:pt idx="499">
                  <c:v>111</c:v>
                </c:pt>
                <c:pt idx="500">
                  <c:v>132</c:v>
                </c:pt>
                <c:pt idx="501">
                  <c:v>114</c:v>
                </c:pt>
                <c:pt idx="502">
                  <c:v>89</c:v>
                </c:pt>
                <c:pt idx="503">
                  <c:v>105</c:v>
                </c:pt>
                <c:pt idx="504">
                  <c:v>109</c:v>
                </c:pt>
                <c:pt idx="505">
                  <c:v>101</c:v>
                </c:pt>
                <c:pt idx="506">
                  <c:v>81</c:v>
                </c:pt>
                <c:pt idx="507">
                  <c:v>84</c:v>
                </c:pt>
                <c:pt idx="508">
                  <c:v>97</c:v>
                </c:pt>
                <c:pt idx="509">
                  <c:v>120</c:v>
                </c:pt>
                <c:pt idx="510">
                  <c:v>110</c:v>
                </c:pt>
                <c:pt idx="511">
                  <c:v>98</c:v>
                </c:pt>
                <c:pt idx="512">
                  <c:v>92</c:v>
                </c:pt>
                <c:pt idx="513">
                  <c:v>104</c:v>
                </c:pt>
                <c:pt idx="514">
                  <c:v>98</c:v>
                </c:pt>
                <c:pt idx="515">
                  <c:v>108</c:v>
                </c:pt>
                <c:pt idx="516">
                  <c:v>95</c:v>
                </c:pt>
                <c:pt idx="517">
                  <c:v>119</c:v>
                </c:pt>
                <c:pt idx="518">
                  <c:v>96</c:v>
                </c:pt>
                <c:pt idx="519">
                  <c:v>86</c:v>
                </c:pt>
                <c:pt idx="520">
                  <c:v>101</c:v>
                </c:pt>
                <c:pt idx="521">
                  <c:v>85</c:v>
                </c:pt>
                <c:pt idx="522">
                  <c:v>110</c:v>
                </c:pt>
                <c:pt idx="523">
                  <c:v>122</c:v>
                </c:pt>
                <c:pt idx="524">
                  <c:v>118</c:v>
                </c:pt>
                <c:pt idx="525">
                  <c:v>98</c:v>
                </c:pt>
                <c:pt idx="526">
                  <c:v>109</c:v>
                </c:pt>
                <c:pt idx="527">
                  <c:v>86</c:v>
                </c:pt>
                <c:pt idx="528">
                  <c:v>100</c:v>
                </c:pt>
                <c:pt idx="529">
                  <c:v>124</c:v>
                </c:pt>
                <c:pt idx="530">
                  <c:v>128</c:v>
                </c:pt>
                <c:pt idx="531">
                  <c:v>110</c:v>
                </c:pt>
                <c:pt idx="532">
                  <c:v>147</c:v>
                </c:pt>
                <c:pt idx="533">
                  <c:v>124</c:v>
                </c:pt>
                <c:pt idx="534">
                  <c:v>136</c:v>
                </c:pt>
                <c:pt idx="535">
                  <c:v>131</c:v>
                </c:pt>
                <c:pt idx="536">
                  <c:v>134</c:v>
                </c:pt>
                <c:pt idx="537">
                  <c:v>97</c:v>
                </c:pt>
                <c:pt idx="538">
                  <c:v>95</c:v>
                </c:pt>
                <c:pt idx="539">
                  <c:v>127</c:v>
                </c:pt>
                <c:pt idx="540">
                  <c:v>100</c:v>
                </c:pt>
                <c:pt idx="541">
                  <c:v>106</c:v>
                </c:pt>
                <c:pt idx="542">
                  <c:v>117</c:v>
                </c:pt>
                <c:pt idx="543">
                  <c:v>84</c:v>
                </c:pt>
                <c:pt idx="544">
                  <c:v>109</c:v>
                </c:pt>
                <c:pt idx="545">
                  <c:v>108</c:v>
                </c:pt>
                <c:pt idx="546">
                  <c:v>144</c:v>
                </c:pt>
                <c:pt idx="547">
                  <c:v>178</c:v>
                </c:pt>
                <c:pt idx="548">
                  <c:v>100</c:v>
                </c:pt>
                <c:pt idx="549">
                  <c:v>143</c:v>
                </c:pt>
                <c:pt idx="550">
                  <c:v>98</c:v>
                </c:pt>
                <c:pt idx="551">
                  <c:v>141</c:v>
                </c:pt>
                <c:pt idx="552">
                  <c:v>91</c:v>
                </c:pt>
                <c:pt idx="553">
                  <c:v>87</c:v>
                </c:pt>
                <c:pt idx="554">
                  <c:v>82</c:v>
                </c:pt>
                <c:pt idx="555">
                  <c:v>75</c:v>
                </c:pt>
                <c:pt idx="556">
                  <c:v>87</c:v>
                </c:pt>
                <c:pt idx="557">
                  <c:v>80</c:v>
                </c:pt>
                <c:pt idx="558">
                  <c:v>87</c:v>
                </c:pt>
                <c:pt idx="559">
                  <c:v>113</c:v>
                </c:pt>
                <c:pt idx="560">
                  <c:v>94</c:v>
                </c:pt>
                <c:pt idx="561">
                  <c:v>84</c:v>
                </c:pt>
                <c:pt idx="562">
                  <c:v>115</c:v>
                </c:pt>
                <c:pt idx="563">
                  <c:v>107</c:v>
                </c:pt>
                <c:pt idx="564">
                  <c:v>113</c:v>
                </c:pt>
                <c:pt idx="565">
                  <c:v>85</c:v>
                </c:pt>
                <c:pt idx="566">
                  <c:v>88</c:v>
                </c:pt>
                <c:pt idx="567">
                  <c:v>107</c:v>
                </c:pt>
                <c:pt idx="568">
                  <c:v>95</c:v>
                </c:pt>
                <c:pt idx="569">
                  <c:v>141</c:v>
                </c:pt>
                <c:pt idx="570">
                  <c:v>91</c:v>
                </c:pt>
                <c:pt idx="571">
                  <c:v>120</c:v>
                </c:pt>
                <c:pt idx="572">
                  <c:v>122</c:v>
                </c:pt>
                <c:pt idx="573">
                  <c:v>125</c:v>
                </c:pt>
                <c:pt idx="574">
                  <c:v>115</c:v>
                </c:pt>
                <c:pt idx="575">
                  <c:v>97</c:v>
                </c:pt>
                <c:pt idx="576">
                  <c:v>99</c:v>
                </c:pt>
                <c:pt idx="577">
                  <c:v>102</c:v>
                </c:pt>
                <c:pt idx="578">
                  <c:v>94</c:v>
                </c:pt>
                <c:pt idx="579">
                  <c:v>107</c:v>
                </c:pt>
                <c:pt idx="580">
                  <c:v>113</c:v>
                </c:pt>
                <c:pt idx="581">
                  <c:v>101</c:v>
                </c:pt>
                <c:pt idx="582">
                  <c:v>116</c:v>
                </c:pt>
                <c:pt idx="583">
                  <c:v>88</c:v>
                </c:pt>
                <c:pt idx="584">
                  <c:v>94</c:v>
                </c:pt>
                <c:pt idx="585">
                  <c:v>94</c:v>
                </c:pt>
                <c:pt idx="586">
                  <c:v>100</c:v>
                </c:pt>
                <c:pt idx="587">
                  <c:v>86</c:v>
                </c:pt>
                <c:pt idx="588">
                  <c:v>113</c:v>
                </c:pt>
                <c:pt idx="589">
                  <c:v>81</c:v>
                </c:pt>
                <c:pt idx="590">
                  <c:v>84</c:v>
                </c:pt>
                <c:pt idx="591">
                  <c:v>137</c:v>
                </c:pt>
                <c:pt idx="592">
                  <c:v>89</c:v>
                </c:pt>
                <c:pt idx="593">
                  <c:v>109</c:v>
                </c:pt>
                <c:pt idx="594">
                  <c:v>72</c:v>
                </c:pt>
                <c:pt idx="595">
                  <c:v>87</c:v>
                </c:pt>
                <c:pt idx="596">
                  <c:v>102</c:v>
                </c:pt>
                <c:pt idx="597">
                  <c:v>96</c:v>
                </c:pt>
                <c:pt idx="598">
                  <c:v>121</c:v>
                </c:pt>
                <c:pt idx="599">
                  <c:v>160</c:v>
                </c:pt>
                <c:pt idx="600">
                  <c:v>92</c:v>
                </c:pt>
                <c:pt idx="601">
                  <c:v>99</c:v>
                </c:pt>
                <c:pt idx="602">
                  <c:v>89</c:v>
                </c:pt>
                <c:pt idx="603">
                  <c:v>96</c:v>
                </c:pt>
                <c:pt idx="604">
                  <c:v>125</c:v>
                </c:pt>
                <c:pt idx="605">
                  <c:v>144</c:v>
                </c:pt>
                <c:pt idx="606">
                  <c:v>105</c:v>
                </c:pt>
                <c:pt idx="607">
                  <c:v>109</c:v>
                </c:pt>
                <c:pt idx="608">
                  <c:v>108</c:v>
                </c:pt>
                <c:pt idx="609">
                  <c:v>111</c:v>
                </c:pt>
                <c:pt idx="610">
                  <c:v>104</c:v>
                </c:pt>
                <c:pt idx="611">
                  <c:v>114</c:v>
                </c:pt>
                <c:pt idx="612">
                  <c:v>90</c:v>
                </c:pt>
                <c:pt idx="613">
                  <c:v>116</c:v>
                </c:pt>
                <c:pt idx="614">
                  <c:v>135</c:v>
                </c:pt>
                <c:pt idx="615">
                  <c:v>132</c:v>
                </c:pt>
                <c:pt idx="616">
                  <c:v>91</c:v>
                </c:pt>
                <c:pt idx="617">
                  <c:v>106</c:v>
                </c:pt>
                <c:pt idx="618">
                  <c:v>104</c:v>
                </c:pt>
                <c:pt idx="619">
                  <c:v>110</c:v>
                </c:pt>
                <c:pt idx="620">
                  <c:v>141</c:v>
                </c:pt>
                <c:pt idx="621">
                  <c:v>251</c:v>
                </c:pt>
                <c:pt idx="622">
                  <c:v>97</c:v>
                </c:pt>
                <c:pt idx="623">
                  <c:v>102</c:v>
                </c:pt>
                <c:pt idx="624">
                  <c:v>107</c:v>
                </c:pt>
                <c:pt idx="625">
                  <c:v>124</c:v>
                </c:pt>
                <c:pt idx="626">
                  <c:v>94</c:v>
                </c:pt>
                <c:pt idx="627">
                  <c:v>135</c:v>
                </c:pt>
                <c:pt idx="628">
                  <c:v>98</c:v>
                </c:pt>
                <c:pt idx="629">
                  <c:v>172</c:v>
                </c:pt>
                <c:pt idx="630">
                  <c:v>95</c:v>
                </c:pt>
                <c:pt idx="631">
                  <c:v>90</c:v>
                </c:pt>
                <c:pt idx="632">
                  <c:v>85</c:v>
                </c:pt>
                <c:pt idx="633">
                  <c:v>119</c:v>
                </c:pt>
                <c:pt idx="634">
                  <c:v>97</c:v>
                </c:pt>
                <c:pt idx="635">
                  <c:v>136</c:v>
                </c:pt>
                <c:pt idx="636">
                  <c:v>111</c:v>
                </c:pt>
                <c:pt idx="637">
                  <c:v>93</c:v>
                </c:pt>
                <c:pt idx="638">
                  <c:v>91</c:v>
                </c:pt>
                <c:pt idx="639">
                  <c:v>154</c:v>
                </c:pt>
                <c:pt idx="640">
                  <c:v>108</c:v>
                </c:pt>
                <c:pt idx="641">
                  <c:v>120</c:v>
                </c:pt>
                <c:pt idx="642">
                  <c:v>94</c:v>
                </c:pt>
                <c:pt idx="643">
                  <c:v>112</c:v>
                </c:pt>
                <c:pt idx="644">
                  <c:v>97</c:v>
                </c:pt>
                <c:pt idx="645">
                  <c:v>101</c:v>
                </c:pt>
                <c:pt idx="646">
                  <c:v>90</c:v>
                </c:pt>
                <c:pt idx="647">
                  <c:v>123</c:v>
                </c:pt>
                <c:pt idx="648">
                  <c:v>129</c:v>
                </c:pt>
                <c:pt idx="649">
                  <c:v>103</c:v>
                </c:pt>
                <c:pt idx="650">
                  <c:v>123</c:v>
                </c:pt>
                <c:pt idx="651">
                  <c:v>89</c:v>
                </c:pt>
                <c:pt idx="652">
                  <c:v>97</c:v>
                </c:pt>
                <c:pt idx="653">
                  <c:v>109</c:v>
                </c:pt>
                <c:pt idx="654">
                  <c:v>108</c:v>
                </c:pt>
                <c:pt idx="655">
                  <c:v>135</c:v>
                </c:pt>
                <c:pt idx="656">
                  <c:v>150</c:v>
                </c:pt>
                <c:pt idx="657">
                  <c:v>106</c:v>
                </c:pt>
                <c:pt idx="658">
                  <c:v>109</c:v>
                </c:pt>
                <c:pt idx="659">
                  <c:v>122</c:v>
                </c:pt>
                <c:pt idx="660">
                  <c:v>84</c:v>
                </c:pt>
                <c:pt idx="661">
                  <c:v>98</c:v>
                </c:pt>
                <c:pt idx="662">
                  <c:v>120</c:v>
                </c:pt>
                <c:pt idx="663">
                  <c:v>107</c:v>
                </c:pt>
                <c:pt idx="664">
                  <c:v>123</c:v>
                </c:pt>
                <c:pt idx="665">
                  <c:v>104</c:v>
                </c:pt>
                <c:pt idx="666">
                  <c:v>100</c:v>
                </c:pt>
                <c:pt idx="667">
                  <c:v>86</c:v>
                </c:pt>
                <c:pt idx="668">
                  <c:v>77</c:v>
                </c:pt>
                <c:pt idx="669">
                  <c:v>117</c:v>
                </c:pt>
                <c:pt idx="670">
                  <c:v>113</c:v>
                </c:pt>
                <c:pt idx="671">
                  <c:v>116</c:v>
                </c:pt>
                <c:pt idx="672">
                  <c:v>118</c:v>
                </c:pt>
                <c:pt idx="673">
                  <c:v>129</c:v>
                </c:pt>
                <c:pt idx="674">
                  <c:v>107</c:v>
                </c:pt>
                <c:pt idx="675">
                  <c:v>101</c:v>
                </c:pt>
                <c:pt idx="676">
                  <c:v>132</c:v>
                </c:pt>
                <c:pt idx="677">
                  <c:v>93</c:v>
                </c:pt>
                <c:pt idx="678">
                  <c:v>96</c:v>
                </c:pt>
                <c:pt idx="679">
                  <c:v>115</c:v>
                </c:pt>
                <c:pt idx="680">
                  <c:v>112</c:v>
                </c:pt>
                <c:pt idx="681">
                  <c:v>111</c:v>
                </c:pt>
                <c:pt idx="682">
                  <c:v>118</c:v>
                </c:pt>
                <c:pt idx="683">
                  <c:v>135</c:v>
                </c:pt>
                <c:pt idx="684">
                  <c:v>97</c:v>
                </c:pt>
                <c:pt idx="685">
                  <c:v>133</c:v>
                </c:pt>
                <c:pt idx="686">
                  <c:v>85</c:v>
                </c:pt>
                <c:pt idx="687">
                  <c:v>113</c:v>
                </c:pt>
                <c:pt idx="688">
                  <c:v>123</c:v>
                </c:pt>
                <c:pt idx="689">
                  <c:v>107</c:v>
                </c:pt>
                <c:pt idx="690">
                  <c:v>108</c:v>
                </c:pt>
                <c:pt idx="691">
                  <c:v>92</c:v>
                </c:pt>
                <c:pt idx="692">
                  <c:v>93</c:v>
                </c:pt>
                <c:pt idx="693">
                  <c:v>115</c:v>
                </c:pt>
                <c:pt idx="694">
                  <c:v>95</c:v>
                </c:pt>
                <c:pt idx="695">
                  <c:v>93</c:v>
                </c:pt>
                <c:pt idx="696">
                  <c:v>120</c:v>
                </c:pt>
                <c:pt idx="697">
                  <c:v>97</c:v>
                </c:pt>
                <c:pt idx="698">
                  <c:v>147</c:v>
                </c:pt>
                <c:pt idx="699">
                  <c:v>90</c:v>
                </c:pt>
                <c:pt idx="700">
                  <c:v>90</c:v>
                </c:pt>
                <c:pt idx="701">
                  <c:v>78</c:v>
                </c:pt>
                <c:pt idx="702">
                  <c:v>114</c:v>
                </c:pt>
                <c:pt idx="703">
                  <c:v>99</c:v>
                </c:pt>
                <c:pt idx="704">
                  <c:v>124</c:v>
                </c:pt>
                <c:pt idx="705">
                  <c:v>91</c:v>
                </c:pt>
                <c:pt idx="706">
                  <c:v>91</c:v>
                </c:pt>
                <c:pt idx="707">
                  <c:v>89</c:v>
                </c:pt>
                <c:pt idx="708">
                  <c:v>92</c:v>
                </c:pt>
                <c:pt idx="709">
                  <c:v>96</c:v>
                </c:pt>
                <c:pt idx="710">
                  <c:v>117</c:v>
                </c:pt>
                <c:pt idx="711">
                  <c:v>88</c:v>
                </c:pt>
                <c:pt idx="712">
                  <c:v>140</c:v>
                </c:pt>
                <c:pt idx="713">
                  <c:v>236</c:v>
                </c:pt>
                <c:pt idx="714">
                  <c:v>119</c:v>
                </c:pt>
                <c:pt idx="715">
                  <c:v>106</c:v>
                </c:pt>
                <c:pt idx="716">
                  <c:v>108</c:v>
                </c:pt>
                <c:pt idx="717">
                  <c:v>118</c:v>
                </c:pt>
                <c:pt idx="718">
                  <c:v>111</c:v>
                </c:pt>
                <c:pt idx="719">
                  <c:v>113</c:v>
                </c:pt>
                <c:pt idx="720">
                  <c:v>103</c:v>
                </c:pt>
                <c:pt idx="721">
                  <c:v>96</c:v>
                </c:pt>
                <c:pt idx="722">
                  <c:v>103</c:v>
                </c:pt>
                <c:pt idx="723">
                  <c:v>143</c:v>
                </c:pt>
                <c:pt idx="724">
                  <c:v>293</c:v>
                </c:pt>
                <c:pt idx="725">
                  <c:v>85</c:v>
                </c:pt>
                <c:pt idx="726">
                  <c:v>101</c:v>
                </c:pt>
                <c:pt idx="727">
                  <c:v>100</c:v>
                </c:pt>
                <c:pt idx="728">
                  <c:v>110</c:v>
                </c:pt>
                <c:pt idx="729">
                  <c:v>130</c:v>
                </c:pt>
                <c:pt idx="730">
                  <c:v>98</c:v>
                </c:pt>
                <c:pt idx="731">
                  <c:v>114</c:v>
                </c:pt>
                <c:pt idx="732">
                  <c:v>107</c:v>
                </c:pt>
                <c:pt idx="733">
                  <c:v>102</c:v>
                </c:pt>
                <c:pt idx="734">
                  <c:v>118</c:v>
                </c:pt>
                <c:pt idx="735">
                  <c:v>96</c:v>
                </c:pt>
                <c:pt idx="736">
                  <c:v>122</c:v>
                </c:pt>
                <c:pt idx="737">
                  <c:v>90</c:v>
                </c:pt>
                <c:pt idx="738">
                  <c:v>128</c:v>
                </c:pt>
                <c:pt idx="739">
                  <c:v>91</c:v>
                </c:pt>
                <c:pt idx="740">
                  <c:v>95</c:v>
                </c:pt>
                <c:pt idx="741">
                  <c:v>108</c:v>
                </c:pt>
                <c:pt idx="742">
                  <c:v>108</c:v>
                </c:pt>
                <c:pt idx="743">
                  <c:v>102</c:v>
                </c:pt>
                <c:pt idx="744">
                  <c:v>87</c:v>
                </c:pt>
                <c:pt idx="745">
                  <c:v>104</c:v>
                </c:pt>
                <c:pt idx="746">
                  <c:v>111</c:v>
                </c:pt>
                <c:pt idx="747">
                  <c:v>111</c:v>
                </c:pt>
                <c:pt idx="748">
                  <c:v>109</c:v>
                </c:pt>
                <c:pt idx="749">
                  <c:v>88</c:v>
                </c:pt>
                <c:pt idx="750">
                  <c:v>96</c:v>
                </c:pt>
                <c:pt idx="751">
                  <c:v>105</c:v>
                </c:pt>
                <c:pt idx="752">
                  <c:v>120</c:v>
                </c:pt>
                <c:pt idx="753">
                  <c:v>106</c:v>
                </c:pt>
                <c:pt idx="754">
                  <c:v>95</c:v>
                </c:pt>
                <c:pt idx="755">
                  <c:v>94</c:v>
                </c:pt>
                <c:pt idx="756">
                  <c:v>118</c:v>
                </c:pt>
                <c:pt idx="757">
                  <c:v>105</c:v>
                </c:pt>
                <c:pt idx="758">
                  <c:v>125</c:v>
                </c:pt>
                <c:pt idx="759">
                  <c:v>112</c:v>
                </c:pt>
                <c:pt idx="760">
                  <c:v>90</c:v>
                </c:pt>
                <c:pt idx="761">
                  <c:v>104</c:v>
                </c:pt>
                <c:pt idx="762">
                  <c:v>104</c:v>
                </c:pt>
                <c:pt idx="763">
                  <c:v>98</c:v>
                </c:pt>
                <c:pt idx="764">
                  <c:v>87</c:v>
                </c:pt>
                <c:pt idx="765">
                  <c:v>87</c:v>
                </c:pt>
                <c:pt idx="766">
                  <c:v>104</c:v>
                </c:pt>
                <c:pt idx="767">
                  <c:v>95</c:v>
                </c:pt>
                <c:pt idx="768">
                  <c:v>83</c:v>
                </c:pt>
                <c:pt idx="769">
                  <c:v>88</c:v>
                </c:pt>
                <c:pt idx="770">
                  <c:v>96</c:v>
                </c:pt>
                <c:pt idx="771">
                  <c:v>80</c:v>
                </c:pt>
                <c:pt idx="772">
                  <c:v>89</c:v>
                </c:pt>
                <c:pt idx="773">
                  <c:v>120</c:v>
                </c:pt>
                <c:pt idx="774">
                  <c:v>116</c:v>
                </c:pt>
                <c:pt idx="775">
                  <c:v>94</c:v>
                </c:pt>
                <c:pt idx="776">
                  <c:v>94</c:v>
                </c:pt>
                <c:pt idx="777">
                  <c:v>99</c:v>
                </c:pt>
                <c:pt idx="778">
                  <c:v>95</c:v>
                </c:pt>
                <c:pt idx="779">
                  <c:v>105</c:v>
                </c:pt>
                <c:pt idx="780">
                  <c:v>94</c:v>
                </c:pt>
                <c:pt idx="781">
                  <c:v>98</c:v>
                </c:pt>
                <c:pt idx="782">
                  <c:v>103</c:v>
                </c:pt>
                <c:pt idx="783">
                  <c:v>133</c:v>
                </c:pt>
                <c:pt idx="784">
                  <c:v>124</c:v>
                </c:pt>
                <c:pt idx="785">
                  <c:v>128</c:v>
                </c:pt>
                <c:pt idx="786">
                  <c:v>131</c:v>
                </c:pt>
                <c:pt idx="787">
                  <c:v>82</c:v>
                </c:pt>
                <c:pt idx="788">
                  <c:v>110</c:v>
                </c:pt>
                <c:pt idx="789">
                  <c:v>82</c:v>
                </c:pt>
                <c:pt idx="790">
                  <c:v>109</c:v>
                </c:pt>
                <c:pt idx="791">
                  <c:v>97</c:v>
                </c:pt>
                <c:pt idx="792">
                  <c:v>82</c:v>
                </c:pt>
                <c:pt idx="793">
                  <c:v>88</c:v>
                </c:pt>
                <c:pt idx="794">
                  <c:v>128</c:v>
                </c:pt>
                <c:pt idx="795">
                  <c:v>112</c:v>
                </c:pt>
                <c:pt idx="796">
                  <c:v>84</c:v>
                </c:pt>
                <c:pt idx="797">
                  <c:v>105</c:v>
                </c:pt>
                <c:pt idx="798">
                  <c:v>84</c:v>
                </c:pt>
                <c:pt idx="799">
                  <c:v>139</c:v>
                </c:pt>
                <c:pt idx="800">
                  <c:v>116</c:v>
                </c:pt>
                <c:pt idx="801">
                  <c:v>165</c:v>
                </c:pt>
                <c:pt idx="802">
                  <c:v>120</c:v>
                </c:pt>
                <c:pt idx="803">
                  <c:v>120</c:v>
                </c:pt>
                <c:pt idx="804">
                  <c:v>87</c:v>
                </c:pt>
                <c:pt idx="805">
                  <c:v>85</c:v>
                </c:pt>
                <c:pt idx="806">
                  <c:v>200</c:v>
                </c:pt>
                <c:pt idx="807">
                  <c:v>92</c:v>
                </c:pt>
                <c:pt idx="808">
                  <c:v>130</c:v>
                </c:pt>
                <c:pt idx="809">
                  <c:v>107</c:v>
                </c:pt>
                <c:pt idx="810">
                  <c:v>113</c:v>
                </c:pt>
                <c:pt idx="811">
                  <c:v>42</c:v>
                </c:pt>
                <c:pt idx="812">
                  <c:v>89</c:v>
                </c:pt>
                <c:pt idx="813">
                  <c:v>127</c:v>
                </c:pt>
                <c:pt idx="814">
                  <c:v>90</c:v>
                </c:pt>
                <c:pt idx="815">
                  <c:v>97</c:v>
                </c:pt>
                <c:pt idx="816">
                  <c:v>99</c:v>
                </c:pt>
                <c:pt idx="817">
                  <c:v>147</c:v>
                </c:pt>
                <c:pt idx="818">
                  <c:v>133</c:v>
                </c:pt>
                <c:pt idx="819">
                  <c:v>99</c:v>
                </c:pt>
                <c:pt idx="820">
                  <c:v>113</c:v>
                </c:pt>
                <c:pt idx="821">
                  <c:v>77</c:v>
                </c:pt>
                <c:pt idx="822">
                  <c:v>113</c:v>
                </c:pt>
                <c:pt idx="823">
                  <c:v>113</c:v>
                </c:pt>
                <c:pt idx="824">
                  <c:v>103</c:v>
                </c:pt>
                <c:pt idx="825">
                  <c:v>110</c:v>
                </c:pt>
                <c:pt idx="826">
                  <c:v>105</c:v>
                </c:pt>
                <c:pt idx="827">
                  <c:v>88</c:v>
                </c:pt>
                <c:pt idx="828">
                  <c:v>104</c:v>
                </c:pt>
                <c:pt idx="829">
                  <c:v>77</c:v>
                </c:pt>
                <c:pt idx="830">
                  <c:v>88</c:v>
                </c:pt>
                <c:pt idx="831">
                  <c:v>108</c:v>
                </c:pt>
                <c:pt idx="832">
                  <c:v>87</c:v>
                </c:pt>
                <c:pt idx="833">
                  <c:v>91</c:v>
                </c:pt>
                <c:pt idx="834">
                  <c:v>178</c:v>
                </c:pt>
                <c:pt idx="835">
                  <c:v>87</c:v>
                </c:pt>
                <c:pt idx="836">
                  <c:v>110</c:v>
                </c:pt>
                <c:pt idx="837">
                  <c:v>99</c:v>
                </c:pt>
                <c:pt idx="838">
                  <c:v>92</c:v>
                </c:pt>
                <c:pt idx="839">
                  <c:v>73</c:v>
                </c:pt>
                <c:pt idx="840">
                  <c:v>110</c:v>
                </c:pt>
                <c:pt idx="841">
                  <c:v>99</c:v>
                </c:pt>
                <c:pt idx="842">
                  <c:v>103</c:v>
                </c:pt>
                <c:pt idx="843">
                  <c:v>107</c:v>
                </c:pt>
                <c:pt idx="844">
                  <c:v>100</c:v>
                </c:pt>
                <c:pt idx="845">
                  <c:v>104</c:v>
                </c:pt>
                <c:pt idx="846">
                  <c:v>103</c:v>
                </c:pt>
                <c:pt idx="847">
                  <c:v>108</c:v>
                </c:pt>
                <c:pt idx="848">
                  <c:v>84</c:v>
                </c:pt>
                <c:pt idx="849">
                  <c:v>97</c:v>
                </c:pt>
                <c:pt idx="850">
                  <c:v>136</c:v>
                </c:pt>
                <c:pt idx="851">
                  <c:v>98</c:v>
                </c:pt>
                <c:pt idx="852">
                  <c:v>130</c:v>
                </c:pt>
                <c:pt idx="853">
                  <c:v>92</c:v>
                </c:pt>
                <c:pt idx="854">
                  <c:v>95</c:v>
                </c:pt>
                <c:pt idx="855">
                  <c:v>104</c:v>
                </c:pt>
                <c:pt idx="856">
                  <c:v>102</c:v>
                </c:pt>
                <c:pt idx="857">
                  <c:v>104</c:v>
                </c:pt>
                <c:pt idx="858">
                  <c:v>91</c:v>
                </c:pt>
                <c:pt idx="859">
                  <c:v>100</c:v>
                </c:pt>
                <c:pt idx="860">
                  <c:v>116</c:v>
                </c:pt>
                <c:pt idx="861">
                  <c:v>99</c:v>
                </c:pt>
                <c:pt idx="862">
                  <c:v>97</c:v>
                </c:pt>
                <c:pt idx="863">
                  <c:v>96</c:v>
                </c:pt>
                <c:pt idx="864">
                  <c:v>118</c:v>
                </c:pt>
                <c:pt idx="865">
                  <c:v>83</c:v>
                </c:pt>
                <c:pt idx="866">
                  <c:v>77</c:v>
                </c:pt>
                <c:pt idx="867">
                  <c:v>95</c:v>
                </c:pt>
                <c:pt idx="868">
                  <c:v>144</c:v>
                </c:pt>
                <c:pt idx="869">
                  <c:v>112</c:v>
                </c:pt>
                <c:pt idx="870">
                  <c:v>100</c:v>
                </c:pt>
                <c:pt idx="871">
                  <c:v>113</c:v>
                </c:pt>
                <c:pt idx="872">
                  <c:v>109</c:v>
                </c:pt>
                <c:pt idx="873">
                  <c:v>85</c:v>
                </c:pt>
                <c:pt idx="874">
                  <c:v>177</c:v>
                </c:pt>
                <c:pt idx="875">
                  <c:v>89</c:v>
                </c:pt>
                <c:pt idx="876">
                  <c:v>125</c:v>
                </c:pt>
                <c:pt idx="877">
                  <c:v>107</c:v>
                </c:pt>
                <c:pt idx="878">
                  <c:v>89</c:v>
                </c:pt>
                <c:pt idx="879">
                  <c:v>120</c:v>
                </c:pt>
                <c:pt idx="880">
                  <c:v>118</c:v>
                </c:pt>
                <c:pt idx="881">
                  <c:v>91</c:v>
                </c:pt>
                <c:pt idx="882">
                  <c:v>96</c:v>
                </c:pt>
                <c:pt idx="883">
                  <c:v>96</c:v>
                </c:pt>
                <c:pt idx="884">
                  <c:v>92</c:v>
                </c:pt>
                <c:pt idx="885">
                  <c:v>140</c:v>
                </c:pt>
                <c:pt idx="886">
                  <c:v>127</c:v>
                </c:pt>
                <c:pt idx="887">
                  <c:v>106</c:v>
                </c:pt>
                <c:pt idx="888">
                  <c:v>83</c:v>
                </c:pt>
                <c:pt idx="889">
                  <c:v>117</c:v>
                </c:pt>
                <c:pt idx="890">
                  <c:v>113</c:v>
                </c:pt>
                <c:pt idx="891">
                  <c:v>82</c:v>
                </c:pt>
                <c:pt idx="892">
                  <c:v>122</c:v>
                </c:pt>
                <c:pt idx="893">
                  <c:v>105</c:v>
                </c:pt>
                <c:pt idx="894">
                  <c:v>120</c:v>
                </c:pt>
                <c:pt idx="895">
                  <c:v>99</c:v>
                </c:pt>
                <c:pt idx="896">
                  <c:v>118</c:v>
                </c:pt>
                <c:pt idx="897">
                  <c:v>81</c:v>
                </c:pt>
                <c:pt idx="898">
                  <c:v>103</c:v>
                </c:pt>
                <c:pt idx="899">
                  <c:v>100</c:v>
                </c:pt>
                <c:pt idx="900">
                  <c:v>97</c:v>
                </c:pt>
                <c:pt idx="901">
                  <c:v>115</c:v>
                </c:pt>
                <c:pt idx="902">
                  <c:v>124</c:v>
                </c:pt>
                <c:pt idx="903">
                  <c:v>114</c:v>
                </c:pt>
                <c:pt idx="904">
                  <c:v>123</c:v>
                </c:pt>
                <c:pt idx="905">
                  <c:v>96</c:v>
                </c:pt>
                <c:pt idx="906">
                  <c:v>89</c:v>
                </c:pt>
                <c:pt idx="907">
                  <c:v>109</c:v>
                </c:pt>
                <c:pt idx="908">
                  <c:v>103</c:v>
                </c:pt>
                <c:pt idx="909">
                  <c:v>107</c:v>
                </c:pt>
                <c:pt idx="910">
                  <c:v>121</c:v>
                </c:pt>
                <c:pt idx="911">
                  <c:v>108</c:v>
                </c:pt>
                <c:pt idx="912">
                  <c:v>109</c:v>
                </c:pt>
                <c:pt idx="913">
                  <c:v>114</c:v>
                </c:pt>
                <c:pt idx="914">
                  <c:v>104</c:v>
                </c:pt>
                <c:pt idx="915">
                  <c:v>131</c:v>
                </c:pt>
                <c:pt idx="916">
                  <c:v>140</c:v>
                </c:pt>
                <c:pt idx="917">
                  <c:v>93</c:v>
                </c:pt>
                <c:pt idx="918">
                  <c:v>115</c:v>
                </c:pt>
                <c:pt idx="919">
                  <c:v>161</c:v>
                </c:pt>
                <c:pt idx="920">
                  <c:v>113</c:v>
                </c:pt>
                <c:pt idx="921">
                  <c:v>99</c:v>
                </c:pt>
                <c:pt idx="922">
                  <c:v>93</c:v>
                </c:pt>
                <c:pt idx="923">
                  <c:v>102</c:v>
                </c:pt>
                <c:pt idx="924">
                  <c:v>107</c:v>
                </c:pt>
                <c:pt idx="925">
                  <c:v>104</c:v>
                </c:pt>
                <c:pt idx="926">
                  <c:v>115</c:v>
                </c:pt>
                <c:pt idx="927">
                  <c:v>131</c:v>
                </c:pt>
                <c:pt idx="928">
                  <c:v>80</c:v>
                </c:pt>
                <c:pt idx="929">
                  <c:v>112</c:v>
                </c:pt>
                <c:pt idx="930">
                  <c:v>101</c:v>
                </c:pt>
                <c:pt idx="931">
                  <c:v>106</c:v>
                </c:pt>
                <c:pt idx="932">
                  <c:v>89</c:v>
                </c:pt>
                <c:pt idx="933">
                  <c:v>115</c:v>
                </c:pt>
                <c:pt idx="934">
                  <c:v>120</c:v>
                </c:pt>
                <c:pt idx="935">
                  <c:v>108</c:v>
                </c:pt>
                <c:pt idx="936">
                  <c:v>85</c:v>
                </c:pt>
                <c:pt idx="937">
                  <c:v>93</c:v>
                </c:pt>
                <c:pt idx="938">
                  <c:v>96</c:v>
                </c:pt>
                <c:pt idx="939">
                  <c:v>130</c:v>
                </c:pt>
                <c:pt idx="940">
                  <c:v>121</c:v>
                </c:pt>
                <c:pt idx="941">
                  <c:v>121</c:v>
                </c:pt>
                <c:pt idx="942">
                  <c:v>99</c:v>
                </c:pt>
                <c:pt idx="943">
                  <c:v>101</c:v>
                </c:pt>
                <c:pt idx="944">
                  <c:v>97</c:v>
                </c:pt>
                <c:pt idx="945">
                  <c:v>109</c:v>
                </c:pt>
                <c:pt idx="946">
                  <c:v>37</c:v>
                </c:pt>
                <c:pt idx="947">
                  <c:v>96</c:v>
                </c:pt>
                <c:pt idx="948">
                  <c:v>135</c:v>
                </c:pt>
                <c:pt idx="949">
                  <c:v>108</c:v>
                </c:pt>
                <c:pt idx="950">
                  <c:v>87</c:v>
                </c:pt>
                <c:pt idx="951">
                  <c:v>133</c:v>
                </c:pt>
                <c:pt idx="952">
                  <c:v>110</c:v>
                </c:pt>
                <c:pt idx="953">
                  <c:v>115</c:v>
                </c:pt>
                <c:pt idx="954">
                  <c:v>101</c:v>
                </c:pt>
                <c:pt idx="955">
                  <c:v>150</c:v>
                </c:pt>
                <c:pt idx="956">
                  <c:v>125</c:v>
                </c:pt>
                <c:pt idx="957">
                  <c:v>103</c:v>
                </c:pt>
                <c:pt idx="958">
                  <c:v>92</c:v>
                </c:pt>
                <c:pt idx="959">
                  <c:v>106</c:v>
                </c:pt>
                <c:pt idx="960">
                  <c:v>118</c:v>
                </c:pt>
                <c:pt idx="961">
                  <c:v>93</c:v>
                </c:pt>
                <c:pt idx="962">
                  <c:v>129</c:v>
                </c:pt>
                <c:pt idx="963">
                  <c:v>101</c:v>
                </c:pt>
                <c:pt idx="964">
                  <c:v>109</c:v>
                </c:pt>
                <c:pt idx="965">
                  <c:v>100</c:v>
                </c:pt>
                <c:pt idx="966">
                  <c:v>159</c:v>
                </c:pt>
                <c:pt idx="967">
                  <c:v>138</c:v>
                </c:pt>
                <c:pt idx="968">
                  <c:v>111</c:v>
                </c:pt>
                <c:pt idx="969">
                  <c:v>99</c:v>
                </c:pt>
                <c:pt idx="970">
                  <c:v>122</c:v>
                </c:pt>
                <c:pt idx="971">
                  <c:v>95</c:v>
                </c:pt>
                <c:pt idx="972">
                  <c:v>108</c:v>
                </c:pt>
                <c:pt idx="973">
                  <c:v>91</c:v>
                </c:pt>
                <c:pt idx="974">
                  <c:v>103</c:v>
                </c:pt>
                <c:pt idx="975">
                  <c:v>123</c:v>
                </c:pt>
                <c:pt idx="976">
                  <c:v>74</c:v>
                </c:pt>
                <c:pt idx="977">
                  <c:v>120</c:v>
                </c:pt>
                <c:pt idx="978">
                  <c:v>92</c:v>
                </c:pt>
                <c:pt idx="979">
                  <c:v>100</c:v>
                </c:pt>
                <c:pt idx="980">
                  <c:v>87</c:v>
                </c:pt>
                <c:pt idx="981">
                  <c:v>107</c:v>
                </c:pt>
                <c:pt idx="982">
                  <c:v>103</c:v>
                </c:pt>
                <c:pt idx="983">
                  <c:v>132</c:v>
                </c:pt>
                <c:pt idx="984">
                  <c:v>98</c:v>
                </c:pt>
                <c:pt idx="985">
                  <c:v>93</c:v>
                </c:pt>
                <c:pt idx="986">
                  <c:v>119</c:v>
                </c:pt>
                <c:pt idx="987">
                  <c:v>134</c:v>
                </c:pt>
                <c:pt idx="988">
                  <c:v>118</c:v>
                </c:pt>
                <c:pt idx="989">
                  <c:v>101</c:v>
                </c:pt>
                <c:pt idx="990">
                  <c:v>114</c:v>
                </c:pt>
                <c:pt idx="991">
                  <c:v>104</c:v>
                </c:pt>
                <c:pt idx="992">
                  <c:v>181</c:v>
                </c:pt>
                <c:pt idx="993">
                  <c:v>93</c:v>
                </c:pt>
                <c:pt idx="994">
                  <c:v>92</c:v>
                </c:pt>
                <c:pt idx="995">
                  <c:v>129</c:v>
                </c:pt>
                <c:pt idx="996">
                  <c:v>151</c:v>
                </c:pt>
                <c:pt idx="997">
                  <c:v>109</c:v>
                </c:pt>
                <c:pt idx="998">
                  <c:v>80</c:v>
                </c:pt>
                <c:pt idx="999">
                  <c:v>90</c:v>
                </c:pt>
                <c:pt idx="1000">
                  <c:v>86</c:v>
                </c:pt>
                <c:pt idx="1001">
                  <c:v>92</c:v>
                </c:pt>
                <c:pt idx="1002">
                  <c:v>98</c:v>
                </c:pt>
                <c:pt idx="1003">
                  <c:v>106</c:v>
                </c:pt>
                <c:pt idx="1004">
                  <c:v>125</c:v>
                </c:pt>
                <c:pt idx="1005">
                  <c:v>136</c:v>
                </c:pt>
                <c:pt idx="1006">
                  <c:v>100</c:v>
                </c:pt>
                <c:pt idx="1007">
                  <c:v>101</c:v>
                </c:pt>
                <c:pt idx="1008">
                  <c:v>84</c:v>
                </c:pt>
                <c:pt idx="1009">
                  <c:v>136</c:v>
                </c:pt>
                <c:pt idx="1010">
                  <c:v>122</c:v>
                </c:pt>
                <c:pt idx="1011">
                  <c:v>114</c:v>
                </c:pt>
                <c:pt idx="1012">
                  <c:v>105</c:v>
                </c:pt>
                <c:pt idx="1013">
                  <c:v>134</c:v>
                </c:pt>
                <c:pt idx="1014">
                  <c:v>94</c:v>
                </c:pt>
                <c:pt idx="1015">
                  <c:v>167</c:v>
                </c:pt>
                <c:pt idx="1016">
                  <c:v>135</c:v>
                </c:pt>
                <c:pt idx="1017">
                  <c:v>45</c:v>
                </c:pt>
                <c:pt idx="1018">
                  <c:v>119</c:v>
                </c:pt>
                <c:pt idx="1019">
                  <c:v>95</c:v>
                </c:pt>
                <c:pt idx="1020">
                  <c:v>115</c:v>
                </c:pt>
                <c:pt idx="1021">
                  <c:v>112</c:v>
                </c:pt>
                <c:pt idx="1022">
                  <c:v>105</c:v>
                </c:pt>
                <c:pt idx="1023">
                  <c:v>95</c:v>
                </c:pt>
                <c:pt idx="1024">
                  <c:v>115</c:v>
                </c:pt>
                <c:pt idx="1025">
                  <c:v>113</c:v>
                </c:pt>
                <c:pt idx="1026">
                  <c:v>138</c:v>
                </c:pt>
                <c:pt idx="1027">
                  <c:v>98</c:v>
                </c:pt>
                <c:pt idx="1028">
                  <c:v>90</c:v>
                </c:pt>
                <c:pt idx="1029">
                  <c:v>95</c:v>
                </c:pt>
                <c:pt idx="1030">
                  <c:v>92</c:v>
                </c:pt>
                <c:pt idx="1031">
                  <c:v>90</c:v>
                </c:pt>
                <c:pt idx="1032">
                  <c:v>85</c:v>
                </c:pt>
                <c:pt idx="1033">
                  <c:v>140</c:v>
                </c:pt>
                <c:pt idx="1034">
                  <c:v>105</c:v>
                </c:pt>
                <c:pt idx="1035">
                  <c:v>84</c:v>
                </c:pt>
                <c:pt idx="1036">
                  <c:v>112</c:v>
                </c:pt>
                <c:pt idx="1037">
                  <c:v>107</c:v>
                </c:pt>
                <c:pt idx="1038">
                  <c:v>88</c:v>
                </c:pt>
                <c:pt idx="1039">
                  <c:v>145</c:v>
                </c:pt>
                <c:pt idx="1040">
                  <c:v>137</c:v>
                </c:pt>
                <c:pt idx="1041">
                  <c:v>86</c:v>
                </c:pt>
                <c:pt idx="1042">
                  <c:v>127</c:v>
                </c:pt>
                <c:pt idx="1043">
                  <c:v>118</c:v>
                </c:pt>
                <c:pt idx="1044">
                  <c:v>93</c:v>
                </c:pt>
                <c:pt idx="1045">
                  <c:v>142</c:v>
                </c:pt>
                <c:pt idx="1046">
                  <c:v>100</c:v>
                </c:pt>
                <c:pt idx="1047">
                  <c:v>95</c:v>
                </c:pt>
                <c:pt idx="1048">
                  <c:v>109</c:v>
                </c:pt>
                <c:pt idx="1049">
                  <c:v>88</c:v>
                </c:pt>
                <c:pt idx="1050">
                  <c:v>110</c:v>
                </c:pt>
                <c:pt idx="1051">
                  <c:v>117</c:v>
                </c:pt>
                <c:pt idx="1052">
                  <c:v>100</c:v>
                </c:pt>
                <c:pt idx="1053">
                  <c:v>87</c:v>
                </c:pt>
                <c:pt idx="1054">
                  <c:v>93</c:v>
                </c:pt>
                <c:pt idx="1055">
                  <c:v>97</c:v>
                </c:pt>
                <c:pt idx="1056">
                  <c:v>87</c:v>
                </c:pt>
                <c:pt idx="1057">
                  <c:v>97</c:v>
                </c:pt>
                <c:pt idx="1058">
                  <c:v>93</c:v>
                </c:pt>
                <c:pt idx="1059">
                  <c:v>91</c:v>
                </c:pt>
                <c:pt idx="1060">
                  <c:v>139</c:v>
                </c:pt>
                <c:pt idx="1061">
                  <c:v>123</c:v>
                </c:pt>
                <c:pt idx="1062">
                  <c:v>103</c:v>
                </c:pt>
                <c:pt idx="1063">
                  <c:v>118</c:v>
                </c:pt>
                <c:pt idx="1064">
                  <c:v>123</c:v>
                </c:pt>
                <c:pt idx="1065">
                  <c:v>85</c:v>
                </c:pt>
                <c:pt idx="1066">
                  <c:v>87</c:v>
                </c:pt>
                <c:pt idx="1067">
                  <c:v>91</c:v>
                </c:pt>
                <c:pt idx="1068">
                  <c:v>88</c:v>
                </c:pt>
                <c:pt idx="1069">
                  <c:v>100</c:v>
                </c:pt>
                <c:pt idx="1070">
                  <c:v>92</c:v>
                </c:pt>
                <c:pt idx="1071">
                  <c:v>97</c:v>
                </c:pt>
                <c:pt idx="1072">
                  <c:v>97</c:v>
                </c:pt>
                <c:pt idx="1073">
                  <c:v>109</c:v>
                </c:pt>
                <c:pt idx="1074">
                  <c:v>88</c:v>
                </c:pt>
                <c:pt idx="1075">
                  <c:v>106</c:v>
                </c:pt>
                <c:pt idx="1076">
                  <c:v>92</c:v>
                </c:pt>
                <c:pt idx="1077">
                  <c:v>108</c:v>
                </c:pt>
                <c:pt idx="1078">
                  <c:v>122</c:v>
                </c:pt>
                <c:pt idx="1079">
                  <c:v>90</c:v>
                </c:pt>
                <c:pt idx="1080">
                  <c:v>92</c:v>
                </c:pt>
                <c:pt idx="1081">
                  <c:v>115</c:v>
                </c:pt>
                <c:pt idx="1082">
                  <c:v>122</c:v>
                </c:pt>
                <c:pt idx="1083">
                  <c:v>97</c:v>
                </c:pt>
                <c:pt idx="1084">
                  <c:v>102</c:v>
                </c:pt>
                <c:pt idx="1085">
                  <c:v>85</c:v>
                </c:pt>
                <c:pt idx="1086">
                  <c:v>112</c:v>
                </c:pt>
                <c:pt idx="1087">
                  <c:v>101</c:v>
                </c:pt>
                <c:pt idx="1088">
                  <c:v>86</c:v>
                </c:pt>
                <c:pt idx="1089">
                  <c:v>90</c:v>
                </c:pt>
                <c:pt idx="1090">
                  <c:v>111</c:v>
                </c:pt>
                <c:pt idx="1091">
                  <c:v>153</c:v>
                </c:pt>
                <c:pt idx="1092">
                  <c:v>122</c:v>
                </c:pt>
                <c:pt idx="1093">
                  <c:v>140</c:v>
                </c:pt>
                <c:pt idx="1094">
                  <c:v>92</c:v>
                </c:pt>
                <c:pt idx="1095">
                  <c:v>134</c:v>
                </c:pt>
                <c:pt idx="1096">
                  <c:v>106</c:v>
                </c:pt>
                <c:pt idx="1097">
                  <c:v>125</c:v>
                </c:pt>
                <c:pt idx="1098">
                  <c:v>122</c:v>
                </c:pt>
                <c:pt idx="1099">
                  <c:v>118</c:v>
                </c:pt>
                <c:pt idx="1100">
                  <c:v>102</c:v>
                </c:pt>
                <c:pt idx="1101">
                  <c:v>95</c:v>
                </c:pt>
                <c:pt idx="1102">
                  <c:v>216</c:v>
                </c:pt>
                <c:pt idx="1103">
                  <c:v>113</c:v>
                </c:pt>
                <c:pt idx="1104">
                  <c:v>119</c:v>
                </c:pt>
                <c:pt idx="1105">
                  <c:v>102</c:v>
                </c:pt>
                <c:pt idx="1106">
                  <c:v>80</c:v>
                </c:pt>
                <c:pt idx="1107">
                  <c:v>106</c:v>
                </c:pt>
                <c:pt idx="1108">
                  <c:v>92</c:v>
                </c:pt>
                <c:pt idx="1109">
                  <c:v>90</c:v>
                </c:pt>
                <c:pt idx="1110">
                  <c:v>113</c:v>
                </c:pt>
                <c:pt idx="1111">
                  <c:v>103</c:v>
                </c:pt>
                <c:pt idx="1112">
                  <c:v>102</c:v>
                </c:pt>
                <c:pt idx="1113">
                  <c:v>107</c:v>
                </c:pt>
                <c:pt idx="1114">
                  <c:v>100</c:v>
                </c:pt>
                <c:pt idx="1115">
                  <c:v>120</c:v>
                </c:pt>
                <c:pt idx="1116">
                  <c:v>139</c:v>
                </c:pt>
                <c:pt idx="1117">
                  <c:v>87</c:v>
                </c:pt>
                <c:pt idx="1118">
                  <c:v>117</c:v>
                </c:pt>
                <c:pt idx="1119">
                  <c:v>105</c:v>
                </c:pt>
                <c:pt idx="1120">
                  <c:v>110</c:v>
                </c:pt>
                <c:pt idx="1121">
                  <c:v>90</c:v>
                </c:pt>
                <c:pt idx="1122">
                  <c:v>271</c:v>
                </c:pt>
                <c:pt idx="1123">
                  <c:v>88</c:v>
                </c:pt>
                <c:pt idx="1124">
                  <c:v>123</c:v>
                </c:pt>
                <c:pt idx="1125">
                  <c:v>96</c:v>
                </c:pt>
                <c:pt idx="1126">
                  <c:v>91</c:v>
                </c:pt>
                <c:pt idx="1127">
                  <c:v>102</c:v>
                </c:pt>
                <c:pt idx="1128">
                  <c:v>111</c:v>
                </c:pt>
                <c:pt idx="1129">
                  <c:v>127</c:v>
                </c:pt>
                <c:pt idx="1130">
                  <c:v>116</c:v>
                </c:pt>
                <c:pt idx="1131">
                  <c:v>98</c:v>
                </c:pt>
                <c:pt idx="1132">
                  <c:v>130</c:v>
                </c:pt>
                <c:pt idx="1133">
                  <c:v>121</c:v>
                </c:pt>
                <c:pt idx="1134">
                  <c:v>108</c:v>
                </c:pt>
                <c:pt idx="1135">
                  <c:v>127</c:v>
                </c:pt>
                <c:pt idx="1136">
                  <c:v>171</c:v>
                </c:pt>
                <c:pt idx="1137">
                  <c:v>84</c:v>
                </c:pt>
                <c:pt idx="1138">
                  <c:v>100</c:v>
                </c:pt>
                <c:pt idx="1139">
                  <c:v>104</c:v>
                </c:pt>
                <c:pt idx="1140">
                  <c:v>122</c:v>
                </c:pt>
                <c:pt idx="1141">
                  <c:v>105</c:v>
                </c:pt>
                <c:pt idx="1142">
                  <c:v>102</c:v>
                </c:pt>
                <c:pt idx="1143">
                  <c:v>118</c:v>
                </c:pt>
                <c:pt idx="1144">
                  <c:v>280</c:v>
                </c:pt>
                <c:pt idx="1145">
                  <c:v>105</c:v>
                </c:pt>
                <c:pt idx="1146">
                  <c:v>120</c:v>
                </c:pt>
                <c:pt idx="1147">
                  <c:v>126</c:v>
                </c:pt>
                <c:pt idx="1148">
                  <c:v>102</c:v>
                </c:pt>
                <c:pt idx="1149">
                  <c:v>99</c:v>
                </c:pt>
                <c:pt idx="1150">
                  <c:v>102</c:v>
                </c:pt>
                <c:pt idx="1151">
                  <c:v>130</c:v>
                </c:pt>
                <c:pt idx="1152">
                  <c:v>110</c:v>
                </c:pt>
                <c:pt idx="1153">
                  <c:v>149</c:v>
                </c:pt>
                <c:pt idx="1154">
                  <c:v>127</c:v>
                </c:pt>
                <c:pt idx="1155">
                  <c:v>226</c:v>
                </c:pt>
                <c:pt idx="1156">
                  <c:v>87</c:v>
                </c:pt>
                <c:pt idx="1157">
                  <c:v>121</c:v>
                </c:pt>
                <c:pt idx="1158">
                  <c:v>101</c:v>
                </c:pt>
                <c:pt idx="1159">
                  <c:v>121</c:v>
                </c:pt>
                <c:pt idx="1160">
                  <c:v>93</c:v>
                </c:pt>
                <c:pt idx="1161">
                  <c:v>126</c:v>
                </c:pt>
                <c:pt idx="1162">
                  <c:v>92</c:v>
                </c:pt>
                <c:pt idx="1163">
                  <c:v>146</c:v>
                </c:pt>
                <c:pt idx="1164">
                  <c:v>103</c:v>
                </c:pt>
                <c:pt idx="1165">
                  <c:v>96</c:v>
                </c:pt>
                <c:pt idx="1166">
                  <c:v>131</c:v>
                </c:pt>
                <c:pt idx="1167">
                  <c:v>90</c:v>
                </c:pt>
                <c:pt idx="1168">
                  <c:v>98</c:v>
                </c:pt>
                <c:pt idx="1169">
                  <c:v>95</c:v>
                </c:pt>
                <c:pt idx="1170">
                  <c:v>116</c:v>
                </c:pt>
                <c:pt idx="1171">
                  <c:v>91</c:v>
                </c:pt>
                <c:pt idx="1172">
                  <c:v>110</c:v>
                </c:pt>
                <c:pt idx="1173">
                  <c:v>123</c:v>
                </c:pt>
                <c:pt idx="1174">
                  <c:v>95</c:v>
                </c:pt>
                <c:pt idx="1175">
                  <c:v>115</c:v>
                </c:pt>
                <c:pt idx="1176">
                  <c:v>106</c:v>
                </c:pt>
                <c:pt idx="1177">
                  <c:v>106</c:v>
                </c:pt>
                <c:pt idx="1178">
                  <c:v>125</c:v>
                </c:pt>
                <c:pt idx="1179">
                  <c:v>189</c:v>
                </c:pt>
                <c:pt idx="1180">
                  <c:v>86</c:v>
                </c:pt>
                <c:pt idx="1181">
                  <c:v>107</c:v>
                </c:pt>
                <c:pt idx="1182">
                  <c:v>101</c:v>
                </c:pt>
                <c:pt idx="1183">
                  <c:v>101</c:v>
                </c:pt>
                <c:pt idx="1184">
                  <c:v>102</c:v>
                </c:pt>
                <c:pt idx="1185">
                  <c:v>113</c:v>
                </c:pt>
                <c:pt idx="1186">
                  <c:v>121</c:v>
                </c:pt>
                <c:pt idx="1187">
                  <c:v>105</c:v>
                </c:pt>
                <c:pt idx="1188">
                  <c:v>85</c:v>
                </c:pt>
                <c:pt idx="1189">
                  <c:v>101</c:v>
                </c:pt>
                <c:pt idx="1190">
                  <c:v>107</c:v>
                </c:pt>
                <c:pt idx="1191">
                  <c:v>106</c:v>
                </c:pt>
                <c:pt idx="1192">
                  <c:v>117</c:v>
                </c:pt>
                <c:pt idx="1193">
                  <c:v>82</c:v>
                </c:pt>
                <c:pt idx="1194">
                  <c:v>106</c:v>
                </c:pt>
                <c:pt idx="1195">
                  <c:v>98</c:v>
                </c:pt>
                <c:pt idx="1196">
                  <c:v>111</c:v>
                </c:pt>
                <c:pt idx="1197">
                  <c:v>88</c:v>
                </c:pt>
                <c:pt idx="1198">
                  <c:v>96</c:v>
                </c:pt>
                <c:pt idx="1199">
                  <c:v>119</c:v>
                </c:pt>
                <c:pt idx="1200">
                  <c:v>98</c:v>
                </c:pt>
                <c:pt idx="1201">
                  <c:v>101</c:v>
                </c:pt>
                <c:pt idx="1202">
                  <c:v>94</c:v>
                </c:pt>
                <c:pt idx="1203">
                  <c:v>93</c:v>
                </c:pt>
                <c:pt idx="1204">
                  <c:v>92</c:v>
                </c:pt>
                <c:pt idx="1205">
                  <c:v>150</c:v>
                </c:pt>
                <c:pt idx="1206">
                  <c:v>102</c:v>
                </c:pt>
                <c:pt idx="1207">
                  <c:v>94</c:v>
                </c:pt>
                <c:pt idx="1208">
                  <c:v>111</c:v>
                </c:pt>
                <c:pt idx="1209">
                  <c:v>102</c:v>
                </c:pt>
                <c:pt idx="1210">
                  <c:v>131</c:v>
                </c:pt>
                <c:pt idx="1211">
                  <c:v>98</c:v>
                </c:pt>
                <c:pt idx="1212">
                  <c:v>75</c:v>
                </c:pt>
                <c:pt idx="1213">
                  <c:v>134</c:v>
                </c:pt>
                <c:pt idx="1214">
                  <c:v>82</c:v>
                </c:pt>
                <c:pt idx="1215">
                  <c:v>100</c:v>
                </c:pt>
                <c:pt idx="1216">
                  <c:v>108</c:v>
                </c:pt>
                <c:pt idx="1217">
                  <c:v>92</c:v>
                </c:pt>
                <c:pt idx="1218">
                  <c:v>98</c:v>
                </c:pt>
                <c:pt idx="1219">
                  <c:v>104</c:v>
                </c:pt>
                <c:pt idx="1220">
                  <c:v>97</c:v>
                </c:pt>
                <c:pt idx="1221">
                  <c:v>106</c:v>
                </c:pt>
                <c:pt idx="1222">
                  <c:v>112</c:v>
                </c:pt>
                <c:pt idx="1223">
                  <c:v>98</c:v>
                </c:pt>
                <c:pt idx="1224">
                  <c:v>102</c:v>
                </c:pt>
                <c:pt idx="1225">
                  <c:v>88</c:v>
                </c:pt>
                <c:pt idx="1226">
                  <c:v>100</c:v>
                </c:pt>
                <c:pt idx="1227">
                  <c:v>97</c:v>
                </c:pt>
                <c:pt idx="1228">
                  <c:v>174</c:v>
                </c:pt>
                <c:pt idx="1229">
                  <c:v>157</c:v>
                </c:pt>
                <c:pt idx="1230">
                  <c:v>153</c:v>
                </c:pt>
                <c:pt idx="1231">
                  <c:v>138</c:v>
                </c:pt>
                <c:pt idx="1232">
                  <c:v>142</c:v>
                </c:pt>
                <c:pt idx="1233">
                  <c:v>159</c:v>
                </c:pt>
                <c:pt idx="1234">
                  <c:v>116</c:v>
                </c:pt>
                <c:pt idx="1235">
                  <c:v>125</c:v>
                </c:pt>
                <c:pt idx="1236">
                  <c:v>99</c:v>
                </c:pt>
                <c:pt idx="1237">
                  <c:v>84</c:v>
                </c:pt>
                <c:pt idx="1238">
                  <c:v>93</c:v>
                </c:pt>
                <c:pt idx="1239">
                  <c:v>136</c:v>
                </c:pt>
                <c:pt idx="1240">
                  <c:v>95</c:v>
                </c:pt>
                <c:pt idx="1241">
                  <c:v>86</c:v>
                </c:pt>
                <c:pt idx="1242">
                  <c:v>100</c:v>
                </c:pt>
                <c:pt idx="1243">
                  <c:v>123</c:v>
                </c:pt>
                <c:pt idx="1244">
                  <c:v>101</c:v>
                </c:pt>
                <c:pt idx="1245">
                  <c:v>99</c:v>
                </c:pt>
                <c:pt idx="1246">
                  <c:v>108</c:v>
                </c:pt>
                <c:pt idx="1247">
                  <c:v>325</c:v>
                </c:pt>
                <c:pt idx="1248">
                  <c:v>95</c:v>
                </c:pt>
                <c:pt idx="1249">
                  <c:v>89</c:v>
                </c:pt>
                <c:pt idx="1250">
                  <c:v>120</c:v>
                </c:pt>
                <c:pt idx="1251">
                  <c:v>132</c:v>
                </c:pt>
                <c:pt idx="1252">
                  <c:v>86</c:v>
                </c:pt>
                <c:pt idx="1253">
                  <c:v>137</c:v>
                </c:pt>
                <c:pt idx="1254">
                  <c:v>126</c:v>
                </c:pt>
                <c:pt idx="1255">
                  <c:v>101</c:v>
                </c:pt>
                <c:pt idx="1256">
                  <c:v>101</c:v>
                </c:pt>
                <c:pt idx="1257">
                  <c:v>105</c:v>
                </c:pt>
                <c:pt idx="1258">
                  <c:v>96</c:v>
                </c:pt>
                <c:pt idx="1259">
                  <c:v>129</c:v>
                </c:pt>
                <c:pt idx="1260">
                  <c:v>80</c:v>
                </c:pt>
                <c:pt idx="1261">
                  <c:v>129</c:v>
                </c:pt>
                <c:pt idx="1262">
                  <c:v>106</c:v>
                </c:pt>
                <c:pt idx="1263">
                  <c:v>76</c:v>
                </c:pt>
                <c:pt idx="1264">
                  <c:v>136</c:v>
                </c:pt>
                <c:pt idx="1265">
                  <c:v>101</c:v>
                </c:pt>
                <c:pt idx="1266">
                  <c:v>115</c:v>
                </c:pt>
                <c:pt idx="1267">
                  <c:v>113</c:v>
                </c:pt>
                <c:pt idx="1268">
                  <c:v>86</c:v>
                </c:pt>
                <c:pt idx="1269">
                  <c:v>112</c:v>
                </c:pt>
                <c:pt idx="1270">
                  <c:v>89</c:v>
                </c:pt>
                <c:pt idx="1271">
                  <c:v>110</c:v>
                </c:pt>
                <c:pt idx="1272">
                  <c:v>101</c:v>
                </c:pt>
                <c:pt idx="1273">
                  <c:v>99</c:v>
                </c:pt>
                <c:pt idx="1274">
                  <c:v>100</c:v>
                </c:pt>
                <c:pt idx="1275">
                  <c:v>118</c:v>
                </c:pt>
                <c:pt idx="1276">
                  <c:v>94</c:v>
                </c:pt>
                <c:pt idx="1277">
                  <c:v>86</c:v>
                </c:pt>
                <c:pt idx="1278">
                  <c:v>96</c:v>
                </c:pt>
                <c:pt idx="1279">
                  <c:v>140</c:v>
                </c:pt>
                <c:pt idx="1280">
                  <c:v>117</c:v>
                </c:pt>
                <c:pt idx="1281">
                  <c:v>119</c:v>
                </c:pt>
                <c:pt idx="1282">
                  <c:v>112</c:v>
                </c:pt>
                <c:pt idx="1283">
                  <c:v>116</c:v>
                </c:pt>
                <c:pt idx="1284">
                  <c:v>81</c:v>
                </c:pt>
                <c:pt idx="1285">
                  <c:v>114</c:v>
                </c:pt>
                <c:pt idx="1286">
                  <c:v>120</c:v>
                </c:pt>
                <c:pt idx="1287">
                  <c:v>103</c:v>
                </c:pt>
                <c:pt idx="1288">
                  <c:v>103</c:v>
                </c:pt>
                <c:pt idx="1289">
                  <c:v>91</c:v>
                </c:pt>
                <c:pt idx="1290">
                  <c:v>76</c:v>
                </c:pt>
                <c:pt idx="1291">
                  <c:v>113</c:v>
                </c:pt>
                <c:pt idx="1292">
                  <c:v>94</c:v>
                </c:pt>
                <c:pt idx="1293">
                  <c:v>100</c:v>
                </c:pt>
                <c:pt idx="1294">
                  <c:v>94</c:v>
                </c:pt>
                <c:pt idx="1295">
                  <c:v>86</c:v>
                </c:pt>
                <c:pt idx="1296">
                  <c:v>80</c:v>
                </c:pt>
                <c:pt idx="1297">
                  <c:v>142</c:v>
                </c:pt>
                <c:pt idx="1298">
                  <c:v>170</c:v>
                </c:pt>
                <c:pt idx="1299">
                  <c:v>91</c:v>
                </c:pt>
                <c:pt idx="1300">
                  <c:v>95</c:v>
                </c:pt>
                <c:pt idx="1301">
                  <c:v>114</c:v>
                </c:pt>
                <c:pt idx="1302">
                  <c:v>100</c:v>
                </c:pt>
                <c:pt idx="1303">
                  <c:v>116</c:v>
                </c:pt>
                <c:pt idx="1304">
                  <c:v>106</c:v>
                </c:pt>
                <c:pt idx="1305">
                  <c:v>113</c:v>
                </c:pt>
                <c:pt idx="1306">
                  <c:v>93</c:v>
                </c:pt>
                <c:pt idx="1307">
                  <c:v>94</c:v>
                </c:pt>
                <c:pt idx="1308">
                  <c:v>121</c:v>
                </c:pt>
                <c:pt idx="1309">
                  <c:v>87</c:v>
                </c:pt>
                <c:pt idx="1310">
                  <c:v>99</c:v>
                </c:pt>
                <c:pt idx="1311">
                  <c:v>101</c:v>
                </c:pt>
                <c:pt idx="1312">
                  <c:v>100</c:v>
                </c:pt>
                <c:pt idx="1313">
                  <c:v>121</c:v>
                </c:pt>
                <c:pt idx="1314">
                  <c:v>89</c:v>
                </c:pt>
                <c:pt idx="1315">
                  <c:v>91</c:v>
                </c:pt>
                <c:pt idx="1316">
                  <c:v>101</c:v>
                </c:pt>
                <c:pt idx="1317">
                  <c:v>105</c:v>
                </c:pt>
                <c:pt idx="1318">
                  <c:v>96</c:v>
                </c:pt>
                <c:pt idx="1319">
                  <c:v>119</c:v>
                </c:pt>
                <c:pt idx="1320">
                  <c:v>126</c:v>
                </c:pt>
                <c:pt idx="1321">
                  <c:v>108</c:v>
                </c:pt>
                <c:pt idx="1322">
                  <c:v>93</c:v>
                </c:pt>
                <c:pt idx="1323">
                  <c:v>94</c:v>
                </c:pt>
                <c:pt idx="1324">
                  <c:v>121</c:v>
                </c:pt>
                <c:pt idx="1325">
                  <c:v>93</c:v>
                </c:pt>
                <c:pt idx="1326">
                  <c:v>124</c:v>
                </c:pt>
                <c:pt idx="1327">
                  <c:v>110</c:v>
                </c:pt>
                <c:pt idx="1328">
                  <c:v>110</c:v>
                </c:pt>
                <c:pt idx="1329">
                  <c:v>101</c:v>
                </c:pt>
                <c:pt idx="1330">
                  <c:v>116</c:v>
                </c:pt>
                <c:pt idx="1331">
                  <c:v>110</c:v>
                </c:pt>
                <c:pt idx="1332">
                  <c:v>102</c:v>
                </c:pt>
                <c:pt idx="1333">
                  <c:v>98</c:v>
                </c:pt>
                <c:pt idx="1334">
                  <c:v>110</c:v>
                </c:pt>
                <c:pt idx="1335">
                  <c:v>119</c:v>
                </c:pt>
                <c:pt idx="1336">
                  <c:v>100</c:v>
                </c:pt>
                <c:pt idx="1337">
                  <c:v>126</c:v>
                </c:pt>
                <c:pt idx="1338">
                  <c:v>138</c:v>
                </c:pt>
                <c:pt idx="1339">
                  <c:v>99</c:v>
                </c:pt>
                <c:pt idx="1340">
                  <c:v>86</c:v>
                </c:pt>
                <c:pt idx="1341">
                  <c:v>116</c:v>
                </c:pt>
                <c:pt idx="1342">
                  <c:v>104</c:v>
                </c:pt>
                <c:pt idx="1343">
                  <c:v>120</c:v>
                </c:pt>
                <c:pt idx="1344">
                  <c:v>109</c:v>
                </c:pt>
                <c:pt idx="1345">
                  <c:v>132</c:v>
                </c:pt>
                <c:pt idx="1346">
                  <c:v>113</c:v>
                </c:pt>
                <c:pt idx="1347">
                  <c:v>89</c:v>
                </c:pt>
                <c:pt idx="1348">
                  <c:v>114</c:v>
                </c:pt>
                <c:pt idx="1349">
                  <c:v>93</c:v>
                </c:pt>
                <c:pt idx="1350">
                  <c:v>107</c:v>
                </c:pt>
                <c:pt idx="1351">
                  <c:v>99</c:v>
                </c:pt>
                <c:pt idx="1352">
                  <c:v>102</c:v>
                </c:pt>
                <c:pt idx="1353">
                  <c:v>102</c:v>
                </c:pt>
                <c:pt idx="1354">
                  <c:v>105</c:v>
                </c:pt>
                <c:pt idx="1355">
                  <c:v>111</c:v>
                </c:pt>
                <c:pt idx="1356">
                  <c:v>75</c:v>
                </c:pt>
                <c:pt idx="1357">
                  <c:v>113</c:v>
                </c:pt>
                <c:pt idx="1358">
                  <c:v>105</c:v>
                </c:pt>
                <c:pt idx="1359">
                  <c:v>97</c:v>
                </c:pt>
                <c:pt idx="1360">
                  <c:v>100</c:v>
                </c:pt>
                <c:pt idx="1361">
                  <c:v>80</c:v>
                </c:pt>
                <c:pt idx="1362">
                  <c:v>92</c:v>
                </c:pt>
                <c:pt idx="1363">
                  <c:v>92</c:v>
                </c:pt>
                <c:pt idx="1364">
                  <c:v>115</c:v>
                </c:pt>
                <c:pt idx="1365">
                  <c:v>103</c:v>
                </c:pt>
                <c:pt idx="1366">
                  <c:v>88</c:v>
                </c:pt>
                <c:pt idx="1367">
                  <c:v>94</c:v>
                </c:pt>
                <c:pt idx="1368">
                  <c:v>115</c:v>
                </c:pt>
                <c:pt idx="1369">
                  <c:v>120</c:v>
                </c:pt>
                <c:pt idx="1370">
                  <c:v>91</c:v>
                </c:pt>
                <c:pt idx="1371">
                  <c:v>92</c:v>
                </c:pt>
                <c:pt idx="1372">
                  <c:v>121</c:v>
                </c:pt>
                <c:pt idx="1373">
                  <c:v>107</c:v>
                </c:pt>
                <c:pt idx="1374">
                  <c:v>99</c:v>
                </c:pt>
                <c:pt idx="1375">
                  <c:v>135</c:v>
                </c:pt>
                <c:pt idx="1376">
                  <c:v>111</c:v>
                </c:pt>
                <c:pt idx="1377">
                  <c:v>90</c:v>
                </c:pt>
                <c:pt idx="1378">
                  <c:v>107</c:v>
                </c:pt>
                <c:pt idx="1379">
                  <c:v>110</c:v>
                </c:pt>
                <c:pt idx="1380">
                  <c:v>102</c:v>
                </c:pt>
                <c:pt idx="1381">
                  <c:v>90</c:v>
                </c:pt>
                <c:pt idx="1382">
                  <c:v>107</c:v>
                </c:pt>
                <c:pt idx="1383">
                  <c:v>100</c:v>
                </c:pt>
                <c:pt idx="1384">
                  <c:v>109</c:v>
                </c:pt>
                <c:pt idx="1385">
                  <c:v>88</c:v>
                </c:pt>
                <c:pt idx="1386">
                  <c:v>138</c:v>
                </c:pt>
                <c:pt idx="1387">
                  <c:v>97</c:v>
                </c:pt>
                <c:pt idx="1388">
                  <c:v>113</c:v>
                </c:pt>
                <c:pt idx="1389">
                  <c:v>122</c:v>
                </c:pt>
                <c:pt idx="1390">
                  <c:v>127</c:v>
                </c:pt>
                <c:pt idx="1391">
                  <c:v>97</c:v>
                </c:pt>
                <c:pt idx="1392">
                  <c:v>156</c:v>
                </c:pt>
                <c:pt idx="1393">
                  <c:v>100</c:v>
                </c:pt>
                <c:pt idx="1394">
                  <c:v>109</c:v>
                </c:pt>
                <c:pt idx="1395">
                  <c:v>95</c:v>
                </c:pt>
                <c:pt idx="1396">
                  <c:v>139</c:v>
                </c:pt>
                <c:pt idx="1397">
                  <c:v>148</c:v>
                </c:pt>
                <c:pt idx="1398">
                  <c:v>94</c:v>
                </c:pt>
                <c:pt idx="1399">
                  <c:v>154</c:v>
                </c:pt>
                <c:pt idx="1400">
                  <c:v>120</c:v>
                </c:pt>
                <c:pt idx="1401">
                  <c:v>122</c:v>
                </c:pt>
                <c:pt idx="1402">
                  <c:v>127</c:v>
                </c:pt>
                <c:pt idx="1403">
                  <c:v>118</c:v>
                </c:pt>
                <c:pt idx="1404">
                  <c:v>93</c:v>
                </c:pt>
                <c:pt idx="1405">
                  <c:v>118</c:v>
                </c:pt>
                <c:pt idx="1406">
                  <c:v>153</c:v>
                </c:pt>
                <c:pt idx="1407">
                  <c:v>148</c:v>
                </c:pt>
                <c:pt idx="1408">
                  <c:v>106</c:v>
                </c:pt>
                <c:pt idx="1409">
                  <c:v>89</c:v>
                </c:pt>
                <c:pt idx="1410">
                  <c:v>104</c:v>
                </c:pt>
                <c:pt idx="1411">
                  <c:v>129</c:v>
                </c:pt>
                <c:pt idx="1412">
                  <c:v>95</c:v>
                </c:pt>
                <c:pt idx="1413">
                  <c:v>103</c:v>
                </c:pt>
                <c:pt idx="1414">
                  <c:v>106</c:v>
                </c:pt>
                <c:pt idx="1415">
                  <c:v>97</c:v>
                </c:pt>
                <c:pt idx="1416">
                  <c:v>118</c:v>
                </c:pt>
                <c:pt idx="1417">
                  <c:v>110</c:v>
                </c:pt>
                <c:pt idx="1418">
                  <c:v>126</c:v>
                </c:pt>
                <c:pt idx="1419">
                  <c:v>115</c:v>
                </c:pt>
                <c:pt idx="1420">
                  <c:v>119</c:v>
                </c:pt>
                <c:pt idx="1421">
                  <c:v>169</c:v>
                </c:pt>
                <c:pt idx="1422">
                  <c:v>88</c:v>
                </c:pt>
                <c:pt idx="1423">
                  <c:v>123</c:v>
                </c:pt>
                <c:pt idx="1424">
                  <c:v>110</c:v>
                </c:pt>
                <c:pt idx="1425">
                  <c:v>89</c:v>
                </c:pt>
                <c:pt idx="1426">
                  <c:v>148</c:v>
                </c:pt>
                <c:pt idx="1427">
                  <c:v>125</c:v>
                </c:pt>
                <c:pt idx="1428">
                  <c:v>100</c:v>
                </c:pt>
                <c:pt idx="1429">
                  <c:v>100</c:v>
                </c:pt>
                <c:pt idx="1430">
                  <c:v>134</c:v>
                </c:pt>
                <c:pt idx="1431">
                  <c:v>105</c:v>
                </c:pt>
                <c:pt idx="1432">
                  <c:v>101</c:v>
                </c:pt>
                <c:pt idx="1433">
                  <c:v>91</c:v>
                </c:pt>
                <c:pt idx="1434">
                  <c:v>124</c:v>
                </c:pt>
                <c:pt idx="1435">
                  <c:v>195</c:v>
                </c:pt>
                <c:pt idx="1436">
                  <c:v>126</c:v>
                </c:pt>
                <c:pt idx="1437">
                  <c:v>107</c:v>
                </c:pt>
                <c:pt idx="1438">
                  <c:v>95</c:v>
                </c:pt>
                <c:pt idx="1439">
                  <c:v>100</c:v>
                </c:pt>
                <c:pt idx="1440">
                  <c:v>197</c:v>
                </c:pt>
                <c:pt idx="1441">
                  <c:v>120</c:v>
                </c:pt>
                <c:pt idx="1442">
                  <c:v>101</c:v>
                </c:pt>
                <c:pt idx="1443">
                  <c:v>137</c:v>
                </c:pt>
                <c:pt idx="1444">
                  <c:v>176</c:v>
                </c:pt>
                <c:pt idx="1445">
                  <c:v>91</c:v>
                </c:pt>
                <c:pt idx="1446">
                  <c:v>130</c:v>
                </c:pt>
                <c:pt idx="1447">
                  <c:v>105</c:v>
                </c:pt>
                <c:pt idx="1448">
                  <c:v>114</c:v>
                </c:pt>
                <c:pt idx="1449">
                  <c:v>101</c:v>
                </c:pt>
                <c:pt idx="1450">
                  <c:v>87</c:v>
                </c:pt>
                <c:pt idx="1451">
                  <c:v>154</c:v>
                </c:pt>
                <c:pt idx="1452">
                  <c:v>107</c:v>
                </c:pt>
                <c:pt idx="1453">
                  <c:v>120</c:v>
                </c:pt>
                <c:pt idx="1454">
                  <c:v>98</c:v>
                </c:pt>
                <c:pt idx="1455">
                  <c:v>125</c:v>
                </c:pt>
                <c:pt idx="1456">
                  <c:v>123</c:v>
                </c:pt>
                <c:pt idx="1457">
                  <c:v>91</c:v>
                </c:pt>
                <c:pt idx="1458">
                  <c:v>86</c:v>
                </c:pt>
                <c:pt idx="1459">
                  <c:v>85</c:v>
                </c:pt>
                <c:pt idx="1460">
                  <c:v>87</c:v>
                </c:pt>
                <c:pt idx="1461">
                  <c:v>131</c:v>
                </c:pt>
                <c:pt idx="1462">
                  <c:v>130</c:v>
                </c:pt>
                <c:pt idx="1463">
                  <c:v>92</c:v>
                </c:pt>
                <c:pt idx="1464">
                  <c:v>104</c:v>
                </c:pt>
                <c:pt idx="1465">
                  <c:v>104</c:v>
                </c:pt>
                <c:pt idx="1466">
                  <c:v>90</c:v>
                </c:pt>
                <c:pt idx="1467">
                  <c:v>83</c:v>
                </c:pt>
                <c:pt idx="1468">
                  <c:v>139</c:v>
                </c:pt>
                <c:pt idx="1469">
                  <c:v>107</c:v>
                </c:pt>
                <c:pt idx="1470">
                  <c:v>139</c:v>
                </c:pt>
                <c:pt idx="1471">
                  <c:v>134</c:v>
                </c:pt>
                <c:pt idx="1472">
                  <c:v>102</c:v>
                </c:pt>
                <c:pt idx="1473">
                  <c:v>107</c:v>
                </c:pt>
                <c:pt idx="1474">
                  <c:v>206</c:v>
                </c:pt>
                <c:pt idx="1475">
                  <c:v>82</c:v>
                </c:pt>
                <c:pt idx="1476">
                  <c:v>118</c:v>
                </c:pt>
                <c:pt idx="1477">
                  <c:v>94</c:v>
                </c:pt>
                <c:pt idx="1478">
                  <c:v>91</c:v>
                </c:pt>
                <c:pt idx="1479">
                  <c:v>98</c:v>
                </c:pt>
                <c:pt idx="1480">
                  <c:v>117</c:v>
                </c:pt>
                <c:pt idx="1481">
                  <c:v>132</c:v>
                </c:pt>
                <c:pt idx="1482">
                  <c:v>116</c:v>
                </c:pt>
                <c:pt idx="1483">
                  <c:v>101</c:v>
                </c:pt>
                <c:pt idx="1484">
                  <c:v>87</c:v>
                </c:pt>
                <c:pt idx="1485">
                  <c:v>97</c:v>
                </c:pt>
                <c:pt idx="1486">
                  <c:v>81</c:v>
                </c:pt>
                <c:pt idx="1487">
                  <c:v>82</c:v>
                </c:pt>
                <c:pt idx="1488">
                  <c:v>98</c:v>
                </c:pt>
                <c:pt idx="1489">
                  <c:v>94</c:v>
                </c:pt>
                <c:pt idx="1490">
                  <c:v>135</c:v>
                </c:pt>
                <c:pt idx="1491">
                  <c:v>93</c:v>
                </c:pt>
                <c:pt idx="1492">
                  <c:v>97</c:v>
                </c:pt>
                <c:pt idx="1493">
                  <c:v>124</c:v>
                </c:pt>
                <c:pt idx="1494">
                  <c:v>116</c:v>
                </c:pt>
                <c:pt idx="1495">
                  <c:v>118</c:v>
                </c:pt>
                <c:pt idx="1496">
                  <c:v>123</c:v>
                </c:pt>
                <c:pt idx="1497">
                  <c:v>88</c:v>
                </c:pt>
                <c:pt idx="1498">
                  <c:v>112</c:v>
                </c:pt>
                <c:pt idx="1499">
                  <c:v>96</c:v>
                </c:pt>
                <c:pt idx="1500">
                  <c:v>127</c:v>
                </c:pt>
                <c:pt idx="1501">
                  <c:v>92</c:v>
                </c:pt>
                <c:pt idx="1502">
                  <c:v>127</c:v>
                </c:pt>
                <c:pt idx="1503">
                  <c:v>124</c:v>
                </c:pt>
                <c:pt idx="1504">
                  <c:v>117</c:v>
                </c:pt>
                <c:pt idx="1505">
                  <c:v>95</c:v>
                </c:pt>
                <c:pt idx="1506">
                  <c:v>97</c:v>
                </c:pt>
                <c:pt idx="1507">
                  <c:v>95</c:v>
                </c:pt>
                <c:pt idx="1508">
                  <c:v>103</c:v>
                </c:pt>
                <c:pt idx="1509">
                  <c:v>84</c:v>
                </c:pt>
                <c:pt idx="1510">
                  <c:v>115</c:v>
                </c:pt>
                <c:pt idx="1511">
                  <c:v>91</c:v>
                </c:pt>
                <c:pt idx="1512">
                  <c:v>138</c:v>
                </c:pt>
                <c:pt idx="1513">
                  <c:v>193</c:v>
                </c:pt>
                <c:pt idx="1514">
                  <c:v>109</c:v>
                </c:pt>
                <c:pt idx="1515">
                  <c:v>89</c:v>
                </c:pt>
                <c:pt idx="1516">
                  <c:v>116</c:v>
                </c:pt>
                <c:pt idx="1517">
                  <c:v>123</c:v>
                </c:pt>
                <c:pt idx="1518">
                  <c:v>93</c:v>
                </c:pt>
                <c:pt idx="1519">
                  <c:v>100</c:v>
                </c:pt>
                <c:pt idx="1520">
                  <c:v>128</c:v>
                </c:pt>
                <c:pt idx="1521">
                  <c:v>75</c:v>
                </c:pt>
                <c:pt idx="1522">
                  <c:v>103</c:v>
                </c:pt>
                <c:pt idx="1523">
                  <c:v>117</c:v>
                </c:pt>
                <c:pt idx="1524">
                  <c:v>95</c:v>
                </c:pt>
                <c:pt idx="1525">
                  <c:v>91</c:v>
                </c:pt>
                <c:pt idx="1526">
                  <c:v>111</c:v>
                </c:pt>
                <c:pt idx="1527">
                  <c:v>137</c:v>
                </c:pt>
                <c:pt idx="1528">
                  <c:v>95</c:v>
                </c:pt>
                <c:pt idx="1529">
                  <c:v>112</c:v>
                </c:pt>
                <c:pt idx="1530">
                  <c:v>116</c:v>
                </c:pt>
                <c:pt idx="1531">
                  <c:v>98</c:v>
                </c:pt>
                <c:pt idx="1532">
                  <c:v>100</c:v>
                </c:pt>
                <c:pt idx="1533">
                  <c:v>97</c:v>
                </c:pt>
                <c:pt idx="1534">
                  <c:v>99</c:v>
                </c:pt>
                <c:pt idx="1535">
                  <c:v>111</c:v>
                </c:pt>
                <c:pt idx="1536">
                  <c:v>201</c:v>
                </c:pt>
                <c:pt idx="1537">
                  <c:v>194</c:v>
                </c:pt>
                <c:pt idx="1538">
                  <c:v>97</c:v>
                </c:pt>
                <c:pt idx="1539">
                  <c:v>117</c:v>
                </c:pt>
                <c:pt idx="1540">
                  <c:v>95</c:v>
                </c:pt>
                <c:pt idx="1541">
                  <c:v>118</c:v>
                </c:pt>
                <c:pt idx="1542">
                  <c:v>103</c:v>
                </c:pt>
                <c:pt idx="1543">
                  <c:v>101</c:v>
                </c:pt>
                <c:pt idx="1544">
                  <c:v>98</c:v>
                </c:pt>
                <c:pt idx="1545">
                  <c:v>100</c:v>
                </c:pt>
                <c:pt idx="1546">
                  <c:v>115</c:v>
                </c:pt>
                <c:pt idx="1547">
                  <c:v>97</c:v>
                </c:pt>
                <c:pt idx="1548">
                  <c:v>101</c:v>
                </c:pt>
                <c:pt idx="1549">
                  <c:v>90</c:v>
                </c:pt>
                <c:pt idx="1550">
                  <c:v>117</c:v>
                </c:pt>
                <c:pt idx="1551">
                  <c:v>91</c:v>
                </c:pt>
                <c:pt idx="1552">
                  <c:v>133</c:v>
                </c:pt>
                <c:pt idx="1553">
                  <c:v>121</c:v>
                </c:pt>
                <c:pt idx="1554">
                  <c:v>120</c:v>
                </c:pt>
                <c:pt idx="1555">
                  <c:v>98</c:v>
                </c:pt>
                <c:pt idx="1556">
                  <c:v>134</c:v>
                </c:pt>
                <c:pt idx="1557">
                  <c:v>99</c:v>
                </c:pt>
                <c:pt idx="1558">
                  <c:v>100</c:v>
                </c:pt>
                <c:pt idx="1559">
                  <c:v>90</c:v>
                </c:pt>
                <c:pt idx="1560">
                  <c:v>95</c:v>
                </c:pt>
                <c:pt idx="1561">
                  <c:v>92</c:v>
                </c:pt>
                <c:pt idx="1562">
                  <c:v>81</c:v>
                </c:pt>
                <c:pt idx="1563">
                  <c:v>100</c:v>
                </c:pt>
                <c:pt idx="1564">
                  <c:v>138</c:v>
                </c:pt>
                <c:pt idx="1565">
                  <c:v>97</c:v>
                </c:pt>
                <c:pt idx="1566">
                  <c:v>108</c:v>
                </c:pt>
                <c:pt idx="1567">
                  <c:v>106</c:v>
                </c:pt>
                <c:pt idx="1568">
                  <c:v>111</c:v>
                </c:pt>
                <c:pt idx="1569">
                  <c:v>115</c:v>
                </c:pt>
                <c:pt idx="1570">
                  <c:v>110</c:v>
                </c:pt>
                <c:pt idx="1571">
                  <c:v>118</c:v>
                </c:pt>
                <c:pt idx="1572">
                  <c:v>112</c:v>
                </c:pt>
                <c:pt idx="1573">
                  <c:v>82</c:v>
                </c:pt>
                <c:pt idx="1574">
                  <c:v>110</c:v>
                </c:pt>
                <c:pt idx="1575">
                  <c:v>97</c:v>
                </c:pt>
                <c:pt idx="1576">
                  <c:v>102</c:v>
                </c:pt>
                <c:pt idx="1577">
                  <c:v>117</c:v>
                </c:pt>
                <c:pt idx="1578">
                  <c:v>100</c:v>
                </c:pt>
                <c:pt idx="1579">
                  <c:v>98</c:v>
                </c:pt>
                <c:pt idx="1580">
                  <c:v>89</c:v>
                </c:pt>
                <c:pt idx="1581">
                  <c:v>106</c:v>
                </c:pt>
                <c:pt idx="1582">
                  <c:v>130</c:v>
                </c:pt>
                <c:pt idx="1583">
                  <c:v>112</c:v>
                </c:pt>
                <c:pt idx="1584">
                  <c:v>109</c:v>
                </c:pt>
                <c:pt idx="1585">
                  <c:v>105</c:v>
                </c:pt>
                <c:pt idx="1586">
                  <c:v>107</c:v>
                </c:pt>
                <c:pt idx="1587">
                  <c:v>111</c:v>
                </c:pt>
                <c:pt idx="1588">
                  <c:v>118</c:v>
                </c:pt>
                <c:pt idx="1589">
                  <c:v>227</c:v>
                </c:pt>
                <c:pt idx="1590">
                  <c:v>90</c:v>
                </c:pt>
                <c:pt idx="1591">
                  <c:v>105</c:v>
                </c:pt>
                <c:pt idx="1592">
                  <c:v>93</c:v>
                </c:pt>
                <c:pt idx="1593">
                  <c:v>100</c:v>
                </c:pt>
                <c:pt idx="1594">
                  <c:v>114</c:v>
                </c:pt>
                <c:pt idx="1595">
                  <c:v>111</c:v>
                </c:pt>
                <c:pt idx="1596">
                  <c:v>132</c:v>
                </c:pt>
                <c:pt idx="1597">
                  <c:v>110</c:v>
                </c:pt>
                <c:pt idx="1598">
                  <c:v>116</c:v>
                </c:pt>
                <c:pt idx="1599">
                  <c:v>95</c:v>
                </c:pt>
                <c:pt idx="1600">
                  <c:v>96</c:v>
                </c:pt>
                <c:pt idx="1601">
                  <c:v>101</c:v>
                </c:pt>
                <c:pt idx="1602">
                  <c:v>132</c:v>
                </c:pt>
                <c:pt idx="1603">
                  <c:v>88</c:v>
                </c:pt>
                <c:pt idx="1604">
                  <c:v>133</c:v>
                </c:pt>
                <c:pt idx="1605">
                  <c:v>100</c:v>
                </c:pt>
                <c:pt idx="1606">
                  <c:v>118</c:v>
                </c:pt>
                <c:pt idx="1607">
                  <c:v>158</c:v>
                </c:pt>
                <c:pt idx="1608">
                  <c:v>107</c:v>
                </c:pt>
                <c:pt idx="1609">
                  <c:v>116</c:v>
                </c:pt>
                <c:pt idx="1610">
                  <c:v>121</c:v>
                </c:pt>
                <c:pt idx="1611">
                  <c:v>127</c:v>
                </c:pt>
                <c:pt idx="1612">
                  <c:v>104</c:v>
                </c:pt>
                <c:pt idx="1613">
                  <c:v>141</c:v>
                </c:pt>
                <c:pt idx="1614">
                  <c:v>110</c:v>
                </c:pt>
                <c:pt idx="1615">
                  <c:v>105</c:v>
                </c:pt>
                <c:pt idx="1616">
                  <c:v>86</c:v>
                </c:pt>
                <c:pt idx="1617">
                  <c:v>133</c:v>
                </c:pt>
                <c:pt idx="1618">
                  <c:v>91</c:v>
                </c:pt>
                <c:pt idx="1619">
                  <c:v>125</c:v>
                </c:pt>
                <c:pt idx="1620">
                  <c:v>127</c:v>
                </c:pt>
                <c:pt idx="1621">
                  <c:v>103</c:v>
                </c:pt>
                <c:pt idx="1622">
                  <c:v>99</c:v>
                </c:pt>
                <c:pt idx="1623">
                  <c:v>103</c:v>
                </c:pt>
                <c:pt idx="1624">
                  <c:v>81</c:v>
                </c:pt>
                <c:pt idx="1625">
                  <c:v>90</c:v>
                </c:pt>
                <c:pt idx="1626">
                  <c:v>99</c:v>
                </c:pt>
                <c:pt idx="1627">
                  <c:v>85</c:v>
                </c:pt>
                <c:pt idx="1628">
                  <c:v>126</c:v>
                </c:pt>
                <c:pt idx="1629">
                  <c:v>150</c:v>
                </c:pt>
                <c:pt idx="1630">
                  <c:v>92</c:v>
                </c:pt>
                <c:pt idx="1631">
                  <c:v>105</c:v>
                </c:pt>
                <c:pt idx="1632">
                  <c:v>106</c:v>
                </c:pt>
                <c:pt idx="1633">
                  <c:v>137</c:v>
                </c:pt>
                <c:pt idx="1634">
                  <c:v>98</c:v>
                </c:pt>
                <c:pt idx="1635">
                  <c:v>101</c:v>
                </c:pt>
                <c:pt idx="1636">
                  <c:v>90</c:v>
                </c:pt>
                <c:pt idx="1637">
                  <c:v>102</c:v>
                </c:pt>
                <c:pt idx="1638">
                  <c:v>134</c:v>
                </c:pt>
                <c:pt idx="1639">
                  <c:v>115</c:v>
                </c:pt>
                <c:pt idx="1640">
                  <c:v>98</c:v>
                </c:pt>
                <c:pt idx="1641">
                  <c:v>121</c:v>
                </c:pt>
                <c:pt idx="1642">
                  <c:v>129</c:v>
                </c:pt>
                <c:pt idx="1643">
                  <c:v>100</c:v>
                </c:pt>
                <c:pt idx="1644">
                  <c:v>84</c:v>
                </c:pt>
                <c:pt idx="1645">
                  <c:v>120</c:v>
                </c:pt>
                <c:pt idx="1646">
                  <c:v>95</c:v>
                </c:pt>
                <c:pt idx="1647">
                  <c:v>95</c:v>
                </c:pt>
                <c:pt idx="1648">
                  <c:v>119</c:v>
                </c:pt>
                <c:pt idx="1649">
                  <c:v>99</c:v>
                </c:pt>
                <c:pt idx="1650">
                  <c:v>92</c:v>
                </c:pt>
                <c:pt idx="1651">
                  <c:v>135</c:v>
                </c:pt>
                <c:pt idx="1652">
                  <c:v>121</c:v>
                </c:pt>
                <c:pt idx="1653">
                  <c:v>107</c:v>
                </c:pt>
                <c:pt idx="1654">
                  <c:v>91</c:v>
                </c:pt>
                <c:pt idx="1655">
                  <c:v>91</c:v>
                </c:pt>
                <c:pt idx="1656">
                  <c:v>119</c:v>
                </c:pt>
                <c:pt idx="1657">
                  <c:v>122</c:v>
                </c:pt>
                <c:pt idx="1658">
                  <c:v>107</c:v>
                </c:pt>
                <c:pt idx="1659">
                  <c:v>98</c:v>
                </c:pt>
                <c:pt idx="1660">
                  <c:v>130</c:v>
                </c:pt>
                <c:pt idx="1661">
                  <c:v>101</c:v>
                </c:pt>
                <c:pt idx="1662">
                  <c:v>97</c:v>
                </c:pt>
                <c:pt idx="1663">
                  <c:v>124</c:v>
                </c:pt>
                <c:pt idx="1664">
                  <c:v>112</c:v>
                </c:pt>
                <c:pt idx="1665">
                  <c:v>129</c:v>
                </c:pt>
                <c:pt idx="1666">
                  <c:v>76</c:v>
                </c:pt>
                <c:pt idx="1667">
                  <c:v>109</c:v>
                </c:pt>
                <c:pt idx="1668">
                  <c:v>139</c:v>
                </c:pt>
                <c:pt idx="1669">
                  <c:v>104</c:v>
                </c:pt>
                <c:pt idx="1670">
                  <c:v>117</c:v>
                </c:pt>
                <c:pt idx="1671">
                  <c:v>94</c:v>
                </c:pt>
                <c:pt idx="1672">
                  <c:v>107</c:v>
                </c:pt>
                <c:pt idx="1673">
                  <c:v>91</c:v>
                </c:pt>
                <c:pt idx="1674">
                  <c:v>90</c:v>
                </c:pt>
                <c:pt idx="1675">
                  <c:v>107</c:v>
                </c:pt>
                <c:pt idx="1676">
                  <c:v>110</c:v>
                </c:pt>
                <c:pt idx="1677">
                  <c:v>105</c:v>
                </c:pt>
                <c:pt idx="1678">
                  <c:v>124</c:v>
                </c:pt>
                <c:pt idx="1679">
                  <c:v>89</c:v>
                </c:pt>
                <c:pt idx="1680">
                  <c:v>100</c:v>
                </c:pt>
                <c:pt idx="1681">
                  <c:v>95</c:v>
                </c:pt>
                <c:pt idx="1682">
                  <c:v>107</c:v>
                </c:pt>
                <c:pt idx="1683">
                  <c:v>105</c:v>
                </c:pt>
                <c:pt idx="1684">
                  <c:v>129</c:v>
                </c:pt>
                <c:pt idx="1685">
                  <c:v>115</c:v>
                </c:pt>
                <c:pt idx="1686">
                  <c:v>87</c:v>
                </c:pt>
                <c:pt idx="1687">
                  <c:v>107</c:v>
                </c:pt>
                <c:pt idx="1688">
                  <c:v>120</c:v>
                </c:pt>
                <c:pt idx="1689">
                  <c:v>104</c:v>
                </c:pt>
                <c:pt idx="1690">
                  <c:v>134</c:v>
                </c:pt>
                <c:pt idx="1691">
                  <c:v>93</c:v>
                </c:pt>
                <c:pt idx="1692">
                  <c:v>86</c:v>
                </c:pt>
                <c:pt idx="1693">
                  <c:v>89</c:v>
                </c:pt>
                <c:pt idx="1694">
                  <c:v>113</c:v>
                </c:pt>
                <c:pt idx="1695">
                  <c:v>101</c:v>
                </c:pt>
                <c:pt idx="1696">
                  <c:v>95</c:v>
                </c:pt>
                <c:pt idx="1697">
                  <c:v>107</c:v>
                </c:pt>
                <c:pt idx="1698">
                  <c:v>114</c:v>
                </c:pt>
                <c:pt idx="1699">
                  <c:v>95</c:v>
                </c:pt>
                <c:pt idx="1700">
                  <c:v>115</c:v>
                </c:pt>
                <c:pt idx="1701">
                  <c:v>110</c:v>
                </c:pt>
                <c:pt idx="1702">
                  <c:v>188</c:v>
                </c:pt>
                <c:pt idx="1703">
                  <c:v>105</c:v>
                </c:pt>
                <c:pt idx="1704">
                  <c:v>152</c:v>
                </c:pt>
                <c:pt idx="1705">
                  <c:v>107</c:v>
                </c:pt>
                <c:pt idx="1706">
                  <c:v>202</c:v>
                </c:pt>
                <c:pt idx="1707">
                  <c:v>97</c:v>
                </c:pt>
                <c:pt idx="1708">
                  <c:v>86</c:v>
                </c:pt>
                <c:pt idx="1709">
                  <c:v>123</c:v>
                </c:pt>
                <c:pt idx="1710">
                  <c:v>92</c:v>
                </c:pt>
                <c:pt idx="1711">
                  <c:v>100</c:v>
                </c:pt>
                <c:pt idx="1712">
                  <c:v>92</c:v>
                </c:pt>
                <c:pt idx="1713">
                  <c:v>108</c:v>
                </c:pt>
                <c:pt idx="1714">
                  <c:v>143</c:v>
                </c:pt>
                <c:pt idx="1715">
                  <c:v>100</c:v>
                </c:pt>
                <c:pt idx="1716">
                  <c:v>115</c:v>
                </c:pt>
                <c:pt idx="1717">
                  <c:v>102</c:v>
                </c:pt>
                <c:pt idx="1718">
                  <c:v>146</c:v>
                </c:pt>
                <c:pt idx="1719">
                  <c:v>118</c:v>
                </c:pt>
                <c:pt idx="1720">
                  <c:v>90</c:v>
                </c:pt>
                <c:pt idx="1721">
                  <c:v>141</c:v>
                </c:pt>
                <c:pt idx="1722">
                  <c:v>139</c:v>
                </c:pt>
                <c:pt idx="1723">
                  <c:v>89</c:v>
                </c:pt>
                <c:pt idx="1724">
                  <c:v>80</c:v>
                </c:pt>
                <c:pt idx="1725">
                  <c:v>107</c:v>
                </c:pt>
                <c:pt idx="1726">
                  <c:v>80</c:v>
                </c:pt>
                <c:pt idx="1727">
                  <c:v>186</c:v>
                </c:pt>
                <c:pt idx="1728">
                  <c:v>107</c:v>
                </c:pt>
                <c:pt idx="1729">
                  <c:v>101</c:v>
                </c:pt>
                <c:pt idx="1730">
                  <c:v>123</c:v>
                </c:pt>
                <c:pt idx="1731">
                  <c:v>34</c:v>
                </c:pt>
                <c:pt idx="1732">
                  <c:v>115</c:v>
                </c:pt>
                <c:pt idx="1733">
                  <c:v>87</c:v>
                </c:pt>
                <c:pt idx="1734">
                  <c:v>91</c:v>
                </c:pt>
                <c:pt idx="1735">
                  <c:v>106</c:v>
                </c:pt>
                <c:pt idx="1736">
                  <c:v>88</c:v>
                </c:pt>
                <c:pt idx="1737">
                  <c:v>106</c:v>
                </c:pt>
                <c:pt idx="1738">
                  <c:v>113</c:v>
                </c:pt>
                <c:pt idx="1739">
                  <c:v>98</c:v>
                </c:pt>
                <c:pt idx="1740">
                  <c:v>139</c:v>
                </c:pt>
                <c:pt idx="1741">
                  <c:v>108</c:v>
                </c:pt>
                <c:pt idx="1742">
                  <c:v>138</c:v>
                </c:pt>
                <c:pt idx="1743">
                  <c:v>119</c:v>
                </c:pt>
                <c:pt idx="1744">
                  <c:v>140</c:v>
                </c:pt>
                <c:pt idx="1745">
                  <c:v>91</c:v>
                </c:pt>
                <c:pt idx="1746">
                  <c:v>103</c:v>
                </c:pt>
                <c:pt idx="1747">
                  <c:v>111</c:v>
                </c:pt>
                <c:pt idx="1748">
                  <c:v>101</c:v>
                </c:pt>
                <c:pt idx="1749">
                  <c:v>93</c:v>
                </c:pt>
                <c:pt idx="1750">
                  <c:v>129</c:v>
                </c:pt>
                <c:pt idx="1751">
                  <c:v>107</c:v>
                </c:pt>
                <c:pt idx="1752">
                  <c:v>91</c:v>
                </c:pt>
                <c:pt idx="1753">
                  <c:v>110</c:v>
                </c:pt>
                <c:pt idx="1754">
                  <c:v>116</c:v>
                </c:pt>
                <c:pt idx="1755">
                  <c:v>90</c:v>
                </c:pt>
                <c:pt idx="1756">
                  <c:v>97</c:v>
                </c:pt>
                <c:pt idx="1757">
                  <c:v>99</c:v>
                </c:pt>
                <c:pt idx="1758">
                  <c:v>112</c:v>
                </c:pt>
                <c:pt idx="1759">
                  <c:v>106</c:v>
                </c:pt>
                <c:pt idx="1760">
                  <c:v>90</c:v>
                </c:pt>
                <c:pt idx="1761">
                  <c:v>178</c:v>
                </c:pt>
                <c:pt idx="1762">
                  <c:v>93</c:v>
                </c:pt>
                <c:pt idx="1763">
                  <c:v>106</c:v>
                </c:pt>
                <c:pt idx="1764">
                  <c:v>108</c:v>
                </c:pt>
                <c:pt idx="1765">
                  <c:v>86</c:v>
                </c:pt>
                <c:pt idx="1766">
                  <c:v>99</c:v>
                </c:pt>
                <c:pt idx="1767">
                  <c:v>95</c:v>
                </c:pt>
                <c:pt idx="1768">
                  <c:v>104</c:v>
                </c:pt>
                <c:pt idx="1769">
                  <c:v>130</c:v>
                </c:pt>
                <c:pt idx="1770">
                  <c:v>113</c:v>
                </c:pt>
                <c:pt idx="1771">
                  <c:v>145</c:v>
                </c:pt>
                <c:pt idx="1772">
                  <c:v>99</c:v>
                </c:pt>
                <c:pt idx="1773">
                  <c:v>106</c:v>
                </c:pt>
                <c:pt idx="1774">
                  <c:v>88</c:v>
                </c:pt>
                <c:pt idx="1775">
                  <c:v>98</c:v>
                </c:pt>
                <c:pt idx="1776">
                  <c:v>129</c:v>
                </c:pt>
                <c:pt idx="1777">
                  <c:v>102</c:v>
                </c:pt>
                <c:pt idx="1778">
                  <c:v>97</c:v>
                </c:pt>
                <c:pt idx="1779">
                  <c:v>111</c:v>
                </c:pt>
                <c:pt idx="1780">
                  <c:v>106</c:v>
                </c:pt>
                <c:pt idx="1781">
                  <c:v>131</c:v>
                </c:pt>
                <c:pt idx="1782">
                  <c:v>145</c:v>
                </c:pt>
                <c:pt idx="1783">
                  <c:v>98</c:v>
                </c:pt>
                <c:pt idx="1784">
                  <c:v>125</c:v>
                </c:pt>
                <c:pt idx="1785">
                  <c:v>119</c:v>
                </c:pt>
                <c:pt idx="1786">
                  <c:v>133</c:v>
                </c:pt>
                <c:pt idx="1787">
                  <c:v>102</c:v>
                </c:pt>
                <c:pt idx="1788">
                  <c:v>105</c:v>
                </c:pt>
                <c:pt idx="1789">
                  <c:v>97</c:v>
                </c:pt>
                <c:pt idx="1790">
                  <c:v>94</c:v>
                </c:pt>
                <c:pt idx="1791">
                  <c:v>155</c:v>
                </c:pt>
                <c:pt idx="1792">
                  <c:v>126</c:v>
                </c:pt>
                <c:pt idx="1793">
                  <c:v>112</c:v>
                </c:pt>
                <c:pt idx="1794">
                  <c:v>114</c:v>
                </c:pt>
                <c:pt idx="1795">
                  <c:v>128</c:v>
                </c:pt>
                <c:pt idx="1796">
                  <c:v>124</c:v>
                </c:pt>
                <c:pt idx="1797">
                  <c:v>132</c:v>
                </c:pt>
                <c:pt idx="1798">
                  <c:v>101</c:v>
                </c:pt>
                <c:pt idx="1799">
                  <c:v>91</c:v>
                </c:pt>
                <c:pt idx="1800">
                  <c:v>145</c:v>
                </c:pt>
                <c:pt idx="1801">
                  <c:v>160</c:v>
                </c:pt>
                <c:pt idx="1802">
                  <c:v>135</c:v>
                </c:pt>
                <c:pt idx="1803">
                  <c:v>109</c:v>
                </c:pt>
                <c:pt idx="1804">
                  <c:v>106</c:v>
                </c:pt>
                <c:pt idx="1805">
                  <c:v>101</c:v>
                </c:pt>
                <c:pt idx="1806">
                  <c:v>112</c:v>
                </c:pt>
                <c:pt idx="1807">
                  <c:v>115</c:v>
                </c:pt>
                <c:pt idx="1808">
                  <c:v>109</c:v>
                </c:pt>
                <c:pt idx="1809">
                  <c:v>90</c:v>
                </c:pt>
                <c:pt idx="1810">
                  <c:v>88</c:v>
                </c:pt>
                <c:pt idx="1811">
                  <c:v>114</c:v>
                </c:pt>
                <c:pt idx="1812">
                  <c:v>133</c:v>
                </c:pt>
                <c:pt idx="1813">
                  <c:v>131</c:v>
                </c:pt>
                <c:pt idx="1814">
                  <c:v>123</c:v>
                </c:pt>
                <c:pt idx="1815">
                  <c:v>124</c:v>
                </c:pt>
                <c:pt idx="1816">
                  <c:v>110</c:v>
                </c:pt>
                <c:pt idx="1817">
                  <c:v>123</c:v>
                </c:pt>
                <c:pt idx="1818">
                  <c:v>129</c:v>
                </c:pt>
                <c:pt idx="1819">
                  <c:v>87</c:v>
                </c:pt>
                <c:pt idx="1820">
                  <c:v>120</c:v>
                </c:pt>
                <c:pt idx="1821">
                  <c:v>102</c:v>
                </c:pt>
                <c:pt idx="1822">
                  <c:v>98</c:v>
                </c:pt>
                <c:pt idx="1823">
                  <c:v>117</c:v>
                </c:pt>
                <c:pt idx="1824">
                  <c:v>113</c:v>
                </c:pt>
                <c:pt idx="1825">
                  <c:v>98</c:v>
                </c:pt>
                <c:pt idx="1826">
                  <c:v>97</c:v>
                </c:pt>
                <c:pt idx="1827">
                  <c:v>105</c:v>
                </c:pt>
                <c:pt idx="1828">
                  <c:v>133</c:v>
                </c:pt>
                <c:pt idx="1829">
                  <c:v>126</c:v>
                </c:pt>
                <c:pt idx="1830">
                  <c:v>93</c:v>
                </c:pt>
                <c:pt idx="1831">
                  <c:v>114</c:v>
                </c:pt>
                <c:pt idx="1832">
                  <c:v>91</c:v>
                </c:pt>
                <c:pt idx="1833">
                  <c:v>109</c:v>
                </c:pt>
                <c:pt idx="1834">
                  <c:v>101</c:v>
                </c:pt>
                <c:pt idx="1835">
                  <c:v>112</c:v>
                </c:pt>
                <c:pt idx="1836">
                  <c:v>104</c:v>
                </c:pt>
                <c:pt idx="1837">
                  <c:v>94</c:v>
                </c:pt>
                <c:pt idx="1838">
                  <c:v>94</c:v>
                </c:pt>
                <c:pt idx="1839">
                  <c:v>92</c:v>
                </c:pt>
                <c:pt idx="1840">
                  <c:v>109</c:v>
                </c:pt>
                <c:pt idx="1841">
                  <c:v>91</c:v>
                </c:pt>
                <c:pt idx="1842">
                  <c:v>97</c:v>
                </c:pt>
                <c:pt idx="1843">
                  <c:v>112</c:v>
                </c:pt>
                <c:pt idx="1844">
                  <c:v>126</c:v>
                </c:pt>
                <c:pt idx="1845">
                  <c:v>94</c:v>
                </c:pt>
                <c:pt idx="1846">
                  <c:v>107</c:v>
                </c:pt>
                <c:pt idx="1847">
                  <c:v>101</c:v>
                </c:pt>
                <c:pt idx="1848">
                  <c:v>95</c:v>
                </c:pt>
                <c:pt idx="1849">
                  <c:v>107</c:v>
                </c:pt>
                <c:pt idx="1850">
                  <c:v>125</c:v>
                </c:pt>
                <c:pt idx="1851">
                  <c:v>90</c:v>
                </c:pt>
                <c:pt idx="1852">
                  <c:v>127</c:v>
                </c:pt>
                <c:pt idx="1853">
                  <c:v>94</c:v>
                </c:pt>
                <c:pt idx="1854">
                  <c:v>104</c:v>
                </c:pt>
                <c:pt idx="1855">
                  <c:v>126</c:v>
                </c:pt>
                <c:pt idx="1856">
                  <c:v>90</c:v>
                </c:pt>
                <c:pt idx="1857">
                  <c:v>96</c:v>
                </c:pt>
                <c:pt idx="1858">
                  <c:v>143</c:v>
                </c:pt>
                <c:pt idx="1859">
                  <c:v>92</c:v>
                </c:pt>
                <c:pt idx="1860">
                  <c:v>94</c:v>
                </c:pt>
                <c:pt idx="1861">
                  <c:v>150</c:v>
                </c:pt>
                <c:pt idx="1862">
                  <c:v>103</c:v>
                </c:pt>
                <c:pt idx="1863">
                  <c:v>125</c:v>
                </c:pt>
                <c:pt idx="1864">
                  <c:v>105</c:v>
                </c:pt>
                <c:pt idx="1865">
                  <c:v>111</c:v>
                </c:pt>
                <c:pt idx="1866">
                  <c:v>130</c:v>
                </c:pt>
                <c:pt idx="1867">
                  <c:v>88</c:v>
                </c:pt>
                <c:pt idx="1868">
                  <c:v>147</c:v>
                </c:pt>
                <c:pt idx="1869">
                  <c:v>117</c:v>
                </c:pt>
                <c:pt idx="1870">
                  <c:v>112</c:v>
                </c:pt>
                <c:pt idx="1871">
                  <c:v>163</c:v>
                </c:pt>
                <c:pt idx="1872">
                  <c:v>87</c:v>
                </c:pt>
                <c:pt idx="1873">
                  <c:v>119</c:v>
                </c:pt>
                <c:pt idx="1874">
                  <c:v>115</c:v>
                </c:pt>
                <c:pt idx="1875">
                  <c:v>88</c:v>
                </c:pt>
                <c:pt idx="1876">
                  <c:v>98</c:v>
                </c:pt>
                <c:pt idx="1877">
                  <c:v>112</c:v>
                </c:pt>
                <c:pt idx="1878">
                  <c:v>105</c:v>
                </c:pt>
                <c:pt idx="1879">
                  <c:v>94</c:v>
                </c:pt>
                <c:pt idx="1880">
                  <c:v>95</c:v>
                </c:pt>
                <c:pt idx="1881">
                  <c:v>101</c:v>
                </c:pt>
                <c:pt idx="1882">
                  <c:v>95</c:v>
                </c:pt>
                <c:pt idx="1883">
                  <c:v>90</c:v>
                </c:pt>
                <c:pt idx="1884">
                  <c:v>120</c:v>
                </c:pt>
                <c:pt idx="1885">
                  <c:v>90</c:v>
                </c:pt>
                <c:pt idx="1886">
                  <c:v>95</c:v>
                </c:pt>
                <c:pt idx="1887">
                  <c:v>170</c:v>
                </c:pt>
                <c:pt idx="1888">
                  <c:v>94</c:v>
                </c:pt>
                <c:pt idx="1889">
                  <c:v>101</c:v>
                </c:pt>
                <c:pt idx="1890">
                  <c:v>102</c:v>
                </c:pt>
                <c:pt idx="1891">
                  <c:v>98</c:v>
                </c:pt>
                <c:pt idx="1892">
                  <c:v>106</c:v>
                </c:pt>
                <c:pt idx="1893">
                  <c:v>84</c:v>
                </c:pt>
                <c:pt idx="1894">
                  <c:v>128</c:v>
                </c:pt>
                <c:pt idx="1895">
                  <c:v>104</c:v>
                </c:pt>
                <c:pt idx="1896">
                  <c:v>109</c:v>
                </c:pt>
                <c:pt idx="1897">
                  <c:v>107</c:v>
                </c:pt>
                <c:pt idx="1898">
                  <c:v>105</c:v>
                </c:pt>
                <c:pt idx="1899">
                  <c:v>86</c:v>
                </c:pt>
                <c:pt idx="1900">
                  <c:v>95</c:v>
                </c:pt>
                <c:pt idx="1901">
                  <c:v>99</c:v>
                </c:pt>
                <c:pt idx="1902">
                  <c:v>121</c:v>
                </c:pt>
                <c:pt idx="1903">
                  <c:v>119</c:v>
                </c:pt>
                <c:pt idx="1904">
                  <c:v>104</c:v>
                </c:pt>
                <c:pt idx="1905">
                  <c:v>138</c:v>
                </c:pt>
                <c:pt idx="1906">
                  <c:v>92</c:v>
                </c:pt>
                <c:pt idx="1907">
                  <c:v>83</c:v>
                </c:pt>
                <c:pt idx="1908">
                  <c:v>99</c:v>
                </c:pt>
                <c:pt idx="1909">
                  <c:v>109</c:v>
                </c:pt>
                <c:pt idx="1910">
                  <c:v>97</c:v>
                </c:pt>
                <c:pt idx="1911">
                  <c:v>92</c:v>
                </c:pt>
                <c:pt idx="1912">
                  <c:v>105</c:v>
                </c:pt>
                <c:pt idx="1913">
                  <c:v>98</c:v>
                </c:pt>
                <c:pt idx="1914">
                  <c:v>131</c:v>
                </c:pt>
                <c:pt idx="1915">
                  <c:v>107</c:v>
                </c:pt>
                <c:pt idx="1916">
                  <c:v>97</c:v>
                </c:pt>
                <c:pt idx="1917">
                  <c:v>115</c:v>
                </c:pt>
                <c:pt idx="1918">
                  <c:v>132</c:v>
                </c:pt>
                <c:pt idx="1919">
                  <c:v>92</c:v>
                </c:pt>
                <c:pt idx="1920">
                  <c:v>97</c:v>
                </c:pt>
                <c:pt idx="1921">
                  <c:v>96</c:v>
                </c:pt>
                <c:pt idx="1922">
                  <c:v>98</c:v>
                </c:pt>
                <c:pt idx="1923">
                  <c:v>110</c:v>
                </c:pt>
                <c:pt idx="1924">
                  <c:v>103</c:v>
                </c:pt>
                <c:pt idx="1925">
                  <c:v>121</c:v>
                </c:pt>
                <c:pt idx="1926">
                  <c:v>97</c:v>
                </c:pt>
                <c:pt idx="1927">
                  <c:v>107</c:v>
                </c:pt>
                <c:pt idx="1928">
                  <c:v>113</c:v>
                </c:pt>
                <c:pt idx="1929">
                  <c:v>91</c:v>
                </c:pt>
                <c:pt idx="1930">
                  <c:v>124</c:v>
                </c:pt>
                <c:pt idx="1931">
                  <c:v>95</c:v>
                </c:pt>
                <c:pt idx="1932">
                  <c:v>84</c:v>
                </c:pt>
                <c:pt idx="1933">
                  <c:v>98</c:v>
                </c:pt>
                <c:pt idx="1934">
                  <c:v>104</c:v>
                </c:pt>
                <c:pt idx="1935">
                  <c:v>132</c:v>
                </c:pt>
                <c:pt idx="1936">
                  <c:v>90</c:v>
                </c:pt>
                <c:pt idx="1937">
                  <c:v>108</c:v>
                </c:pt>
                <c:pt idx="1938">
                  <c:v>105</c:v>
                </c:pt>
                <c:pt idx="1939">
                  <c:v>98</c:v>
                </c:pt>
                <c:pt idx="1940">
                  <c:v>104</c:v>
                </c:pt>
                <c:pt idx="1941">
                  <c:v>117</c:v>
                </c:pt>
                <c:pt idx="1942">
                  <c:v>96</c:v>
                </c:pt>
                <c:pt idx="1943">
                  <c:v>114</c:v>
                </c:pt>
                <c:pt idx="1944">
                  <c:v>118</c:v>
                </c:pt>
                <c:pt idx="1945">
                  <c:v>99</c:v>
                </c:pt>
                <c:pt idx="1946">
                  <c:v>212</c:v>
                </c:pt>
                <c:pt idx="1947">
                  <c:v>122</c:v>
                </c:pt>
                <c:pt idx="1948">
                  <c:v>102</c:v>
                </c:pt>
                <c:pt idx="1949">
                  <c:v>103</c:v>
                </c:pt>
                <c:pt idx="1950">
                  <c:v>84</c:v>
                </c:pt>
                <c:pt idx="1951">
                  <c:v>104</c:v>
                </c:pt>
                <c:pt idx="1952">
                  <c:v>108</c:v>
                </c:pt>
                <c:pt idx="1953">
                  <c:v>138</c:v>
                </c:pt>
                <c:pt idx="1954">
                  <c:v>112</c:v>
                </c:pt>
                <c:pt idx="1955">
                  <c:v>106</c:v>
                </c:pt>
                <c:pt idx="1956">
                  <c:v>126</c:v>
                </c:pt>
                <c:pt idx="1957">
                  <c:v>103</c:v>
                </c:pt>
                <c:pt idx="1958">
                  <c:v>99</c:v>
                </c:pt>
                <c:pt idx="1959">
                  <c:v>93</c:v>
                </c:pt>
                <c:pt idx="1960">
                  <c:v>99</c:v>
                </c:pt>
                <c:pt idx="1961">
                  <c:v>92</c:v>
                </c:pt>
                <c:pt idx="1962">
                  <c:v>95</c:v>
                </c:pt>
                <c:pt idx="1963">
                  <c:v>98</c:v>
                </c:pt>
                <c:pt idx="1964">
                  <c:v>124</c:v>
                </c:pt>
                <c:pt idx="1965">
                  <c:v>78</c:v>
                </c:pt>
                <c:pt idx="1966">
                  <c:v>95</c:v>
                </c:pt>
                <c:pt idx="1967">
                  <c:v>129</c:v>
                </c:pt>
                <c:pt idx="1968">
                  <c:v>125</c:v>
                </c:pt>
                <c:pt idx="1969">
                  <c:v>141</c:v>
                </c:pt>
                <c:pt idx="1970">
                  <c:v>94</c:v>
                </c:pt>
                <c:pt idx="1971">
                  <c:v>110</c:v>
                </c:pt>
                <c:pt idx="1972">
                  <c:v>109</c:v>
                </c:pt>
                <c:pt idx="1973">
                  <c:v>107</c:v>
                </c:pt>
                <c:pt idx="1974">
                  <c:v>95</c:v>
                </c:pt>
                <c:pt idx="1975">
                  <c:v>124</c:v>
                </c:pt>
                <c:pt idx="1976">
                  <c:v>86</c:v>
                </c:pt>
                <c:pt idx="1977">
                  <c:v>116</c:v>
                </c:pt>
                <c:pt idx="1978">
                  <c:v>122</c:v>
                </c:pt>
                <c:pt idx="1979">
                  <c:v>125</c:v>
                </c:pt>
                <c:pt idx="1980">
                  <c:v>104</c:v>
                </c:pt>
                <c:pt idx="1981">
                  <c:v>131</c:v>
                </c:pt>
                <c:pt idx="1982">
                  <c:v>104</c:v>
                </c:pt>
                <c:pt idx="1983">
                  <c:v>122</c:v>
                </c:pt>
                <c:pt idx="1984">
                  <c:v>81</c:v>
                </c:pt>
                <c:pt idx="1985">
                  <c:v>89</c:v>
                </c:pt>
                <c:pt idx="1986">
                  <c:v>88</c:v>
                </c:pt>
                <c:pt idx="1987">
                  <c:v>76</c:v>
                </c:pt>
                <c:pt idx="1988">
                  <c:v>88</c:v>
                </c:pt>
                <c:pt idx="1989">
                  <c:v>120</c:v>
                </c:pt>
                <c:pt idx="1990">
                  <c:v>130</c:v>
                </c:pt>
                <c:pt idx="1991">
                  <c:v>153</c:v>
                </c:pt>
                <c:pt idx="1992">
                  <c:v>119</c:v>
                </c:pt>
                <c:pt idx="1993">
                  <c:v>101</c:v>
                </c:pt>
                <c:pt idx="1994">
                  <c:v>142</c:v>
                </c:pt>
                <c:pt idx="1995">
                  <c:v>85</c:v>
                </c:pt>
                <c:pt idx="1996">
                  <c:v>137</c:v>
                </c:pt>
                <c:pt idx="1997">
                  <c:v>108</c:v>
                </c:pt>
                <c:pt idx="1998">
                  <c:v>97</c:v>
                </c:pt>
                <c:pt idx="1999">
                  <c:v>251</c:v>
                </c:pt>
                <c:pt idx="2000">
                  <c:v>102</c:v>
                </c:pt>
                <c:pt idx="2001">
                  <c:v>85</c:v>
                </c:pt>
                <c:pt idx="2002">
                  <c:v>111</c:v>
                </c:pt>
                <c:pt idx="2003">
                  <c:v>107</c:v>
                </c:pt>
                <c:pt idx="2004">
                  <c:v>106</c:v>
                </c:pt>
                <c:pt idx="2005">
                  <c:v>133</c:v>
                </c:pt>
                <c:pt idx="2006">
                  <c:v>91</c:v>
                </c:pt>
                <c:pt idx="2007">
                  <c:v>96</c:v>
                </c:pt>
                <c:pt idx="2008">
                  <c:v>121</c:v>
                </c:pt>
                <c:pt idx="2009">
                  <c:v>87</c:v>
                </c:pt>
                <c:pt idx="2010">
                  <c:v>123</c:v>
                </c:pt>
                <c:pt idx="2011">
                  <c:v>95</c:v>
                </c:pt>
                <c:pt idx="2012">
                  <c:v>127</c:v>
                </c:pt>
                <c:pt idx="2013">
                  <c:v>110</c:v>
                </c:pt>
                <c:pt idx="2014">
                  <c:v>90</c:v>
                </c:pt>
                <c:pt idx="2015">
                  <c:v>99</c:v>
                </c:pt>
                <c:pt idx="2016">
                  <c:v>86</c:v>
                </c:pt>
                <c:pt idx="2017">
                  <c:v>139</c:v>
                </c:pt>
                <c:pt idx="2018">
                  <c:v>83</c:v>
                </c:pt>
                <c:pt idx="2019">
                  <c:v>79</c:v>
                </c:pt>
                <c:pt idx="2020">
                  <c:v>115</c:v>
                </c:pt>
                <c:pt idx="2021">
                  <c:v>124</c:v>
                </c:pt>
                <c:pt idx="2022">
                  <c:v>92</c:v>
                </c:pt>
                <c:pt idx="2023">
                  <c:v>118</c:v>
                </c:pt>
                <c:pt idx="2024">
                  <c:v>83</c:v>
                </c:pt>
                <c:pt idx="2025">
                  <c:v>132</c:v>
                </c:pt>
                <c:pt idx="2026">
                  <c:v>95</c:v>
                </c:pt>
                <c:pt idx="2027">
                  <c:v>89</c:v>
                </c:pt>
                <c:pt idx="2028">
                  <c:v>107</c:v>
                </c:pt>
                <c:pt idx="2029">
                  <c:v>103</c:v>
                </c:pt>
                <c:pt idx="2030">
                  <c:v>90</c:v>
                </c:pt>
                <c:pt idx="2031">
                  <c:v>89</c:v>
                </c:pt>
                <c:pt idx="2032">
                  <c:v>161</c:v>
                </c:pt>
                <c:pt idx="2033">
                  <c:v>123</c:v>
                </c:pt>
                <c:pt idx="2034">
                  <c:v>116</c:v>
                </c:pt>
                <c:pt idx="2035">
                  <c:v>114</c:v>
                </c:pt>
                <c:pt idx="2036">
                  <c:v>127</c:v>
                </c:pt>
                <c:pt idx="2037">
                  <c:v>96</c:v>
                </c:pt>
                <c:pt idx="2038">
                  <c:v>95</c:v>
                </c:pt>
                <c:pt idx="2039">
                  <c:v>83</c:v>
                </c:pt>
                <c:pt idx="2040">
                  <c:v>104</c:v>
                </c:pt>
                <c:pt idx="2041">
                  <c:v>130</c:v>
                </c:pt>
                <c:pt idx="2042">
                  <c:v>126</c:v>
                </c:pt>
                <c:pt idx="2043">
                  <c:v>133</c:v>
                </c:pt>
                <c:pt idx="2044">
                  <c:v>131</c:v>
                </c:pt>
                <c:pt idx="2045">
                  <c:v>95</c:v>
                </c:pt>
                <c:pt idx="2046">
                  <c:v>129</c:v>
                </c:pt>
                <c:pt idx="2047">
                  <c:v>115</c:v>
                </c:pt>
                <c:pt idx="2048">
                  <c:v>111</c:v>
                </c:pt>
                <c:pt idx="2049">
                  <c:v>108</c:v>
                </c:pt>
                <c:pt idx="2050">
                  <c:v>112</c:v>
                </c:pt>
                <c:pt idx="2051">
                  <c:v>112</c:v>
                </c:pt>
                <c:pt idx="2052">
                  <c:v>84</c:v>
                </c:pt>
                <c:pt idx="2053">
                  <c:v>109</c:v>
                </c:pt>
                <c:pt idx="2054">
                  <c:v>98</c:v>
                </c:pt>
                <c:pt idx="2055">
                  <c:v>94</c:v>
                </c:pt>
                <c:pt idx="2056">
                  <c:v>96</c:v>
                </c:pt>
                <c:pt idx="2057">
                  <c:v>84</c:v>
                </c:pt>
                <c:pt idx="2058">
                  <c:v>101</c:v>
                </c:pt>
                <c:pt idx="2059">
                  <c:v>92</c:v>
                </c:pt>
                <c:pt idx="2060">
                  <c:v>105</c:v>
                </c:pt>
                <c:pt idx="2061">
                  <c:v>120</c:v>
                </c:pt>
                <c:pt idx="2062">
                  <c:v>118</c:v>
                </c:pt>
                <c:pt idx="2063">
                  <c:v>98</c:v>
                </c:pt>
                <c:pt idx="2064">
                  <c:v>115</c:v>
                </c:pt>
                <c:pt idx="2065">
                  <c:v>95</c:v>
                </c:pt>
                <c:pt idx="2066">
                  <c:v>117</c:v>
                </c:pt>
                <c:pt idx="2067">
                  <c:v>94</c:v>
                </c:pt>
                <c:pt idx="2068">
                  <c:v>91</c:v>
                </c:pt>
                <c:pt idx="2069">
                  <c:v>109</c:v>
                </c:pt>
                <c:pt idx="2070">
                  <c:v>123</c:v>
                </c:pt>
                <c:pt idx="2071">
                  <c:v>90</c:v>
                </c:pt>
                <c:pt idx="2072">
                  <c:v>119</c:v>
                </c:pt>
                <c:pt idx="2073">
                  <c:v>79</c:v>
                </c:pt>
                <c:pt idx="2074">
                  <c:v>120</c:v>
                </c:pt>
                <c:pt idx="2075">
                  <c:v>184</c:v>
                </c:pt>
                <c:pt idx="2076">
                  <c:v>95</c:v>
                </c:pt>
                <c:pt idx="2077">
                  <c:v>103</c:v>
                </c:pt>
                <c:pt idx="2078">
                  <c:v>92</c:v>
                </c:pt>
                <c:pt idx="2079">
                  <c:v>100</c:v>
                </c:pt>
                <c:pt idx="2080">
                  <c:v>118</c:v>
                </c:pt>
                <c:pt idx="2081">
                  <c:v>106</c:v>
                </c:pt>
                <c:pt idx="2082">
                  <c:v>147</c:v>
                </c:pt>
                <c:pt idx="2083">
                  <c:v>89</c:v>
                </c:pt>
                <c:pt idx="2084">
                  <c:v>103</c:v>
                </c:pt>
                <c:pt idx="2085">
                  <c:v>97</c:v>
                </c:pt>
                <c:pt idx="2086">
                  <c:v>99</c:v>
                </c:pt>
                <c:pt idx="2087">
                  <c:v>123</c:v>
                </c:pt>
                <c:pt idx="2088">
                  <c:v>125</c:v>
                </c:pt>
                <c:pt idx="2089">
                  <c:v>98</c:v>
                </c:pt>
                <c:pt idx="2090">
                  <c:v>81</c:v>
                </c:pt>
                <c:pt idx="2091">
                  <c:v>84</c:v>
                </c:pt>
                <c:pt idx="2092">
                  <c:v>80</c:v>
                </c:pt>
                <c:pt idx="2093">
                  <c:v>117</c:v>
                </c:pt>
                <c:pt idx="2094">
                  <c:v>108</c:v>
                </c:pt>
                <c:pt idx="2095">
                  <c:v>65</c:v>
                </c:pt>
                <c:pt idx="2096">
                  <c:v>97</c:v>
                </c:pt>
                <c:pt idx="2097">
                  <c:v>88</c:v>
                </c:pt>
                <c:pt idx="2098">
                  <c:v>88</c:v>
                </c:pt>
                <c:pt idx="2099">
                  <c:v>169</c:v>
                </c:pt>
                <c:pt idx="2100">
                  <c:v>151</c:v>
                </c:pt>
                <c:pt idx="2101">
                  <c:v>136</c:v>
                </c:pt>
                <c:pt idx="2102">
                  <c:v>143</c:v>
                </c:pt>
                <c:pt idx="2103">
                  <c:v>112</c:v>
                </c:pt>
                <c:pt idx="2104">
                  <c:v>115</c:v>
                </c:pt>
                <c:pt idx="2105">
                  <c:v>112</c:v>
                </c:pt>
                <c:pt idx="2106">
                  <c:v>106</c:v>
                </c:pt>
                <c:pt idx="2107">
                  <c:v>91</c:v>
                </c:pt>
                <c:pt idx="2108">
                  <c:v>119</c:v>
                </c:pt>
                <c:pt idx="2109">
                  <c:v>120</c:v>
                </c:pt>
                <c:pt idx="2110">
                  <c:v>124</c:v>
                </c:pt>
                <c:pt idx="2111">
                  <c:v>105</c:v>
                </c:pt>
                <c:pt idx="2112">
                  <c:v>84</c:v>
                </c:pt>
                <c:pt idx="2113">
                  <c:v>109</c:v>
                </c:pt>
                <c:pt idx="2114">
                  <c:v>114</c:v>
                </c:pt>
                <c:pt idx="2115">
                  <c:v>96</c:v>
                </c:pt>
                <c:pt idx="2116">
                  <c:v>83</c:v>
                </c:pt>
                <c:pt idx="2117">
                  <c:v>122</c:v>
                </c:pt>
                <c:pt idx="2118">
                  <c:v>98</c:v>
                </c:pt>
                <c:pt idx="2119">
                  <c:v>120</c:v>
                </c:pt>
                <c:pt idx="2120">
                  <c:v>105</c:v>
                </c:pt>
                <c:pt idx="2121">
                  <c:v>95</c:v>
                </c:pt>
                <c:pt idx="2122">
                  <c:v>101</c:v>
                </c:pt>
                <c:pt idx="2123">
                  <c:v>68</c:v>
                </c:pt>
                <c:pt idx="2124">
                  <c:v>99</c:v>
                </c:pt>
                <c:pt idx="2125">
                  <c:v>81</c:v>
                </c:pt>
                <c:pt idx="2126">
                  <c:v>94</c:v>
                </c:pt>
                <c:pt idx="2127">
                  <c:v>98</c:v>
                </c:pt>
                <c:pt idx="2128">
                  <c:v>88</c:v>
                </c:pt>
                <c:pt idx="2129">
                  <c:v>103</c:v>
                </c:pt>
                <c:pt idx="2130">
                  <c:v>104</c:v>
                </c:pt>
                <c:pt idx="2131">
                  <c:v>109</c:v>
                </c:pt>
                <c:pt idx="2132">
                  <c:v>103</c:v>
                </c:pt>
                <c:pt idx="2133">
                  <c:v>107</c:v>
                </c:pt>
                <c:pt idx="2134">
                  <c:v>107</c:v>
                </c:pt>
                <c:pt idx="2135">
                  <c:v>106</c:v>
                </c:pt>
                <c:pt idx="2136">
                  <c:v>91</c:v>
                </c:pt>
                <c:pt idx="2137">
                  <c:v>96</c:v>
                </c:pt>
                <c:pt idx="2138">
                  <c:v>125</c:v>
                </c:pt>
                <c:pt idx="2139">
                  <c:v>135</c:v>
                </c:pt>
                <c:pt idx="2140">
                  <c:v>130</c:v>
                </c:pt>
                <c:pt idx="2141">
                  <c:v>108</c:v>
                </c:pt>
                <c:pt idx="2142">
                  <c:v>87</c:v>
                </c:pt>
                <c:pt idx="2143">
                  <c:v>143</c:v>
                </c:pt>
                <c:pt idx="2144">
                  <c:v>77</c:v>
                </c:pt>
                <c:pt idx="2145">
                  <c:v>116</c:v>
                </c:pt>
                <c:pt idx="2146">
                  <c:v>97</c:v>
                </c:pt>
                <c:pt idx="2147">
                  <c:v>134</c:v>
                </c:pt>
                <c:pt idx="2148">
                  <c:v>102</c:v>
                </c:pt>
                <c:pt idx="2149">
                  <c:v>153</c:v>
                </c:pt>
                <c:pt idx="2150">
                  <c:v>109</c:v>
                </c:pt>
                <c:pt idx="2151">
                  <c:v>106</c:v>
                </c:pt>
                <c:pt idx="2152">
                  <c:v>93</c:v>
                </c:pt>
                <c:pt idx="2153">
                  <c:v>89</c:v>
                </c:pt>
                <c:pt idx="2154">
                  <c:v>104</c:v>
                </c:pt>
                <c:pt idx="2155">
                  <c:v>124</c:v>
                </c:pt>
                <c:pt idx="2156">
                  <c:v>106</c:v>
                </c:pt>
                <c:pt idx="2157">
                  <c:v>135</c:v>
                </c:pt>
                <c:pt idx="2158">
                  <c:v>85</c:v>
                </c:pt>
                <c:pt idx="2159">
                  <c:v>108</c:v>
                </c:pt>
                <c:pt idx="2160">
                  <c:v>140</c:v>
                </c:pt>
                <c:pt idx="2161">
                  <c:v>178</c:v>
                </c:pt>
                <c:pt idx="2162">
                  <c:v>90</c:v>
                </c:pt>
                <c:pt idx="2163">
                  <c:v>95</c:v>
                </c:pt>
                <c:pt idx="2164">
                  <c:v>103</c:v>
                </c:pt>
                <c:pt idx="2165">
                  <c:v>124</c:v>
                </c:pt>
                <c:pt idx="2166">
                  <c:v>90</c:v>
                </c:pt>
                <c:pt idx="2167">
                  <c:v>106</c:v>
                </c:pt>
                <c:pt idx="2168">
                  <c:v>89</c:v>
                </c:pt>
                <c:pt idx="2169">
                  <c:v>98</c:v>
                </c:pt>
                <c:pt idx="2170">
                  <c:v>101</c:v>
                </c:pt>
                <c:pt idx="2171">
                  <c:v>119</c:v>
                </c:pt>
                <c:pt idx="2172">
                  <c:v>124</c:v>
                </c:pt>
                <c:pt idx="2173">
                  <c:v>90</c:v>
                </c:pt>
                <c:pt idx="2174">
                  <c:v>96</c:v>
                </c:pt>
                <c:pt idx="2175">
                  <c:v>99</c:v>
                </c:pt>
                <c:pt idx="2176">
                  <c:v>91</c:v>
                </c:pt>
                <c:pt idx="2177">
                  <c:v>94</c:v>
                </c:pt>
                <c:pt idx="2178">
                  <c:v>98</c:v>
                </c:pt>
                <c:pt idx="2179">
                  <c:v>88</c:v>
                </c:pt>
                <c:pt idx="2180">
                  <c:v>114</c:v>
                </c:pt>
                <c:pt idx="2181">
                  <c:v>109</c:v>
                </c:pt>
                <c:pt idx="2182">
                  <c:v>121</c:v>
                </c:pt>
                <c:pt idx="2183">
                  <c:v>115</c:v>
                </c:pt>
                <c:pt idx="2184">
                  <c:v>133</c:v>
                </c:pt>
                <c:pt idx="2185">
                  <c:v>119</c:v>
                </c:pt>
                <c:pt idx="2186">
                  <c:v>103</c:v>
                </c:pt>
                <c:pt idx="2187">
                  <c:v>91</c:v>
                </c:pt>
                <c:pt idx="2188">
                  <c:v>119</c:v>
                </c:pt>
                <c:pt idx="2189">
                  <c:v>88</c:v>
                </c:pt>
                <c:pt idx="2190">
                  <c:v>87</c:v>
                </c:pt>
                <c:pt idx="2191">
                  <c:v>96</c:v>
                </c:pt>
                <c:pt idx="2192">
                  <c:v>103</c:v>
                </c:pt>
                <c:pt idx="2193">
                  <c:v>133</c:v>
                </c:pt>
                <c:pt idx="2194">
                  <c:v>107</c:v>
                </c:pt>
                <c:pt idx="2195">
                  <c:v>139</c:v>
                </c:pt>
                <c:pt idx="2196">
                  <c:v>107</c:v>
                </c:pt>
                <c:pt idx="2197">
                  <c:v>112</c:v>
                </c:pt>
                <c:pt idx="2198">
                  <c:v>111</c:v>
                </c:pt>
                <c:pt idx="2199">
                  <c:v>101</c:v>
                </c:pt>
                <c:pt idx="2200">
                  <c:v>178</c:v>
                </c:pt>
                <c:pt idx="2201">
                  <c:v>107</c:v>
                </c:pt>
                <c:pt idx="2202">
                  <c:v>127</c:v>
                </c:pt>
                <c:pt idx="2203">
                  <c:v>90</c:v>
                </c:pt>
                <c:pt idx="2204">
                  <c:v>82</c:v>
                </c:pt>
                <c:pt idx="2205">
                  <c:v>116</c:v>
                </c:pt>
                <c:pt idx="2206">
                  <c:v>150</c:v>
                </c:pt>
                <c:pt idx="2207">
                  <c:v>124</c:v>
                </c:pt>
                <c:pt idx="2208">
                  <c:v>85</c:v>
                </c:pt>
                <c:pt idx="2209">
                  <c:v>106</c:v>
                </c:pt>
                <c:pt idx="2210">
                  <c:v>100</c:v>
                </c:pt>
                <c:pt idx="2211">
                  <c:v>125</c:v>
                </c:pt>
                <c:pt idx="2212">
                  <c:v>111</c:v>
                </c:pt>
                <c:pt idx="2213">
                  <c:v>90</c:v>
                </c:pt>
                <c:pt idx="2214">
                  <c:v>99</c:v>
                </c:pt>
                <c:pt idx="2215">
                  <c:v>101</c:v>
                </c:pt>
                <c:pt idx="2216">
                  <c:v>124</c:v>
                </c:pt>
                <c:pt idx="2217">
                  <c:v>124</c:v>
                </c:pt>
                <c:pt idx="2218">
                  <c:v>101</c:v>
                </c:pt>
                <c:pt idx="2219">
                  <c:v>113</c:v>
                </c:pt>
                <c:pt idx="2220">
                  <c:v>125</c:v>
                </c:pt>
                <c:pt idx="2221">
                  <c:v>120</c:v>
                </c:pt>
                <c:pt idx="2222">
                  <c:v>128</c:v>
                </c:pt>
                <c:pt idx="2223">
                  <c:v>105</c:v>
                </c:pt>
                <c:pt idx="2224">
                  <c:v>122</c:v>
                </c:pt>
                <c:pt idx="2225">
                  <c:v>84</c:v>
                </c:pt>
                <c:pt idx="2226">
                  <c:v>135</c:v>
                </c:pt>
                <c:pt idx="2227">
                  <c:v>119</c:v>
                </c:pt>
                <c:pt idx="2228">
                  <c:v>150</c:v>
                </c:pt>
                <c:pt idx="2229">
                  <c:v>102</c:v>
                </c:pt>
                <c:pt idx="2230">
                  <c:v>120</c:v>
                </c:pt>
                <c:pt idx="2231">
                  <c:v>99</c:v>
                </c:pt>
                <c:pt idx="2232">
                  <c:v>100</c:v>
                </c:pt>
                <c:pt idx="2233">
                  <c:v>97</c:v>
                </c:pt>
                <c:pt idx="2234">
                  <c:v>98</c:v>
                </c:pt>
                <c:pt idx="2235">
                  <c:v>94</c:v>
                </c:pt>
                <c:pt idx="2236">
                  <c:v>96</c:v>
                </c:pt>
                <c:pt idx="2237">
                  <c:v>112</c:v>
                </c:pt>
                <c:pt idx="2238">
                  <c:v>115</c:v>
                </c:pt>
                <c:pt idx="2239">
                  <c:v>72</c:v>
                </c:pt>
                <c:pt idx="2240">
                  <c:v>102</c:v>
                </c:pt>
                <c:pt idx="2241">
                  <c:v>119</c:v>
                </c:pt>
                <c:pt idx="2242">
                  <c:v>95</c:v>
                </c:pt>
                <c:pt idx="2243">
                  <c:v>104</c:v>
                </c:pt>
                <c:pt idx="2244">
                  <c:v>127</c:v>
                </c:pt>
                <c:pt idx="2245">
                  <c:v>102</c:v>
                </c:pt>
                <c:pt idx="2246">
                  <c:v>99</c:v>
                </c:pt>
                <c:pt idx="2247">
                  <c:v>148</c:v>
                </c:pt>
                <c:pt idx="2248">
                  <c:v>132</c:v>
                </c:pt>
                <c:pt idx="2249">
                  <c:v>101</c:v>
                </c:pt>
                <c:pt idx="2250">
                  <c:v>101</c:v>
                </c:pt>
                <c:pt idx="2251">
                  <c:v>96</c:v>
                </c:pt>
                <c:pt idx="2252">
                  <c:v>97</c:v>
                </c:pt>
                <c:pt idx="2253">
                  <c:v>105</c:v>
                </c:pt>
                <c:pt idx="2254">
                  <c:v>107</c:v>
                </c:pt>
                <c:pt idx="2255">
                  <c:v>99</c:v>
                </c:pt>
                <c:pt idx="2256">
                  <c:v>98</c:v>
                </c:pt>
                <c:pt idx="2257">
                  <c:v>114</c:v>
                </c:pt>
                <c:pt idx="2258">
                  <c:v>117</c:v>
                </c:pt>
                <c:pt idx="2259">
                  <c:v>94</c:v>
                </c:pt>
                <c:pt idx="2260">
                  <c:v>102</c:v>
                </c:pt>
                <c:pt idx="2261">
                  <c:v>139</c:v>
                </c:pt>
                <c:pt idx="2262">
                  <c:v>156</c:v>
                </c:pt>
                <c:pt idx="2263">
                  <c:v>155</c:v>
                </c:pt>
                <c:pt idx="2264">
                  <c:v>104</c:v>
                </c:pt>
                <c:pt idx="2265">
                  <c:v>117</c:v>
                </c:pt>
                <c:pt idx="2266">
                  <c:v>89</c:v>
                </c:pt>
                <c:pt idx="2267">
                  <c:v>91</c:v>
                </c:pt>
                <c:pt idx="2268">
                  <c:v>136</c:v>
                </c:pt>
                <c:pt idx="2269">
                  <c:v>105</c:v>
                </c:pt>
                <c:pt idx="2270">
                  <c:v>114</c:v>
                </c:pt>
                <c:pt idx="2271">
                  <c:v>139</c:v>
                </c:pt>
                <c:pt idx="2272">
                  <c:v>145</c:v>
                </c:pt>
                <c:pt idx="2273">
                  <c:v>91</c:v>
                </c:pt>
                <c:pt idx="2274">
                  <c:v>101</c:v>
                </c:pt>
                <c:pt idx="2275">
                  <c:v>98</c:v>
                </c:pt>
                <c:pt idx="2276">
                  <c:v>120</c:v>
                </c:pt>
                <c:pt idx="2277">
                  <c:v>100</c:v>
                </c:pt>
                <c:pt idx="2278">
                  <c:v>115</c:v>
                </c:pt>
                <c:pt idx="2279">
                  <c:v>122</c:v>
                </c:pt>
                <c:pt idx="2280">
                  <c:v>118</c:v>
                </c:pt>
                <c:pt idx="2281">
                  <c:v>103</c:v>
                </c:pt>
                <c:pt idx="2282">
                  <c:v>121</c:v>
                </c:pt>
                <c:pt idx="2283">
                  <c:v>82</c:v>
                </c:pt>
                <c:pt idx="2284">
                  <c:v>114</c:v>
                </c:pt>
                <c:pt idx="2285">
                  <c:v>105</c:v>
                </c:pt>
                <c:pt idx="2286">
                  <c:v>80</c:v>
                </c:pt>
                <c:pt idx="2287">
                  <c:v>78</c:v>
                </c:pt>
                <c:pt idx="2288">
                  <c:v>89</c:v>
                </c:pt>
                <c:pt idx="2289">
                  <c:v>114</c:v>
                </c:pt>
                <c:pt idx="2290">
                  <c:v>81</c:v>
                </c:pt>
                <c:pt idx="2291">
                  <c:v>116</c:v>
                </c:pt>
                <c:pt idx="2292">
                  <c:v>88</c:v>
                </c:pt>
                <c:pt idx="2293">
                  <c:v>122</c:v>
                </c:pt>
                <c:pt idx="2294">
                  <c:v>122</c:v>
                </c:pt>
                <c:pt idx="2295">
                  <c:v>90</c:v>
                </c:pt>
                <c:pt idx="2296">
                  <c:v>91</c:v>
                </c:pt>
                <c:pt idx="2297">
                  <c:v>123</c:v>
                </c:pt>
                <c:pt idx="2298">
                  <c:v>93</c:v>
                </c:pt>
                <c:pt idx="2299">
                  <c:v>117</c:v>
                </c:pt>
                <c:pt idx="2300">
                  <c:v>109</c:v>
                </c:pt>
                <c:pt idx="2301">
                  <c:v>115</c:v>
                </c:pt>
                <c:pt idx="2302">
                  <c:v>115</c:v>
                </c:pt>
                <c:pt idx="2303">
                  <c:v>88</c:v>
                </c:pt>
                <c:pt idx="2304">
                  <c:v>94</c:v>
                </c:pt>
                <c:pt idx="2305">
                  <c:v>86</c:v>
                </c:pt>
                <c:pt idx="2306">
                  <c:v>124</c:v>
                </c:pt>
                <c:pt idx="2307">
                  <c:v>85</c:v>
                </c:pt>
                <c:pt idx="2308">
                  <c:v>98</c:v>
                </c:pt>
                <c:pt idx="2309">
                  <c:v>90</c:v>
                </c:pt>
                <c:pt idx="2310">
                  <c:v>101</c:v>
                </c:pt>
                <c:pt idx="2311">
                  <c:v>96</c:v>
                </c:pt>
                <c:pt idx="2312">
                  <c:v>102</c:v>
                </c:pt>
                <c:pt idx="2313">
                  <c:v>114</c:v>
                </c:pt>
                <c:pt idx="2314">
                  <c:v>108</c:v>
                </c:pt>
                <c:pt idx="2315">
                  <c:v>111</c:v>
                </c:pt>
                <c:pt idx="2316">
                  <c:v>97</c:v>
                </c:pt>
                <c:pt idx="2317">
                  <c:v>141</c:v>
                </c:pt>
                <c:pt idx="2318">
                  <c:v>112</c:v>
                </c:pt>
                <c:pt idx="2319">
                  <c:v>92</c:v>
                </c:pt>
                <c:pt idx="2320">
                  <c:v>125</c:v>
                </c:pt>
                <c:pt idx="2321">
                  <c:v>169</c:v>
                </c:pt>
                <c:pt idx="2322">
                  <c:v>96</c:v>
                </c:pt>
                <c:pt idx="2323">
                  <c:v>90</c:v>
                </c:pt>
                <c:pt idx="2324">
                  <c:v>95</c:v>
                </c:pt>
                <c:pt idx="2325">
                  <c:v>121</c:v>
                </c:pt>
                <c:pt idx="2326">
                  <c:v>96</c:v>
                </c:pt>
                <c:pt idx="2327">
                  <c:v>95</c:v>
                </c:pt>
                <c:pt idx="2328">
                  <c:v>92</c:v>
                </c:pt>
                <c:pt idx="2329">
                  <c:v>103</c:v>
                </c:pt>
                <c:pt idx="2330">
                  <c:v>95</c:v>
                </c:pt>
                <c:pt idx="2331">
                  <c:v>142</c:v>
                </c:pt>
                <c:pt idx="2332">
                  <c:v>83</c:v>
                </c:pt>
                <c:pt idx="2333">
                  <c:v>84</c:v>
                </c:pt>
                <c:pt idx="2334">
                  <c:v>89</c:v>
                </c:pt>
                <c:pt idx="2335">
                  <c:v>88</c:v>
                </c:pt>
                <c:pt idx="2336">
                  <c:v>185</c:v>
                </c:pt>
                <c:pt idx="2337">
                  <c:v>121</c:v>
                </c:pt>
                <c:pt idx="2338">
                  <c:v>108</c:v>
                </c:pt>
                <c:pt idx="2339">
                  <c:v>108</c:v>
                </c:pt>
                <c:pt idx="2340">
                  <c:v>93</c:v>
                </c:pt>
                <c:pt idx="2341">
                  <c:v>86</c:v>
                </c:pt>
                <c:pt idx="2342">
                  <c:v>96</c:v>
                </c:pt>
                <c:pt idx="2343">
                  <c:v>112</c:v>
                </c:pt>
                <c:pt idx="2344">
                  <c:v>120</c:v>
                </c:pt>
                <c:pt idx="2345">
                  <c:v>116</c:v>
                </c:pt>
                <c:pt idx="2346">
                  <c:v>111</c:v>
                </c:pt>
                <c:pt idx="2347">
                  <c:v>103</c:v>
                </c:pt>
                <c:pt idx="2348">
                  <c:v>81</c:v>
                </c:pt>
                <c:pt idx="2349">
                  <c:v>101</c:v>
                </c:pt>
                <c:pt idx="2350">
                  <c:v>127</c:v>
                </c:pt>
                <c:pt idx="2351">
                  <c:v>113</c:v>
                </c:pt>
                <c:pt idx="2352">
                  <c:v>41</c:v>
                </c:pt>
                <c:pt idx="2353">
                  <c:v>140</c:v>
                </c:pt>
                <c:pt idx="2354">
                  <c:v>111</c:v>
                </c:pt>
                <c:pt idx="2355">
                  <c:v>96</c:v>
                </c:pt>
                <c:pt idx="2356">
                  <c:v>123</c:v>
                </c:pt>
                <c:pt idx="2357">
                  <c:v>104</c:v>
                </c:pt>
                <c:pt idx="2358">
                  <c:v>94</c:v>
                </c:pt>
                <c:pt idx="2359">
                  <c:v>88</c:v>
                </c:pt>
                <c:pt idx="2360">
                  <c:v>101</c:v>
                </c:pt>
                <c:pt idx="2361">
                  <c:v>127</c:v>
                </c:pt>
                <c:pt idx="2362">
                  <c:v>117</c:v>
                </c:pt>
                <c:pt idx="2363">
                  <c:v>128</c:v>
                </c:pt>
                <c:pt idx="2364">
                  <c:v>99</c:v>
                </c:pt>
                <c:pt idx="2365">
                  <c:v>136</c:v>
                </c:pt>
                <c:pt idx="2366">
                  <c:v>82</c:v>
                </c:pt>
                <c:pt idx="2367">
                  <c:v>119</c:v>
                </c:pt>
                <c:pt idx="2368">
                  <c:v>95</c:v>
                </c:pt>
                <c:pt idx="2369">
                  <c:v>99</c:v>
                </c:pt>
                <c:pt idx="2370">
                  <c:v>100</c:v>
                </c:pt>
                <c:pt idx="2371">
                  <c:v>123</c:v>
                </c:pt>
                <c:pt idx="2372">
                  <c:v>123</c:v>
                </c:pt>
                <c:pt idx="2373">
                  <c:v>110</c:v>
                </c:pt>
                <c:pt idx="2374">
                  <c:v>202</c:v>
                </c:pt>
                <c:pt idx="2375">
                  <c:v>136</c:v>
                </c:pt>
                <c:pt idx="2376">
                  <c:v>102</c:v>
                </c:pt>
                <c:pt idx="2377">
                  <c:v>90</c:v>
                </c:pt>
                <c:pt idx="2378">
                  <c:v>146</c:v>
                </c:pt>
                <c:pt idx="2379">
                  <c:v>129</c:v>
                </c:pt>
                <c:pt idx="2380">
                  <c:v>94</c:v>
                </c:pt>
                <c:pt idx="2381">
                  <c:v>100</c:v>
                </c:pt>
                <c:pt idx="2382">
                  <c:v>93</c:v>
                </c:pt>
                <c:pt idx="2383">
                  <c:v>101</c:v>
                </c:pt>
                <c:pt idx="2384">
                  <c:v>103</c:v>
                </c:pt>
                <c:pt idx="2385">
                  <c:v>92</c:v>
                </c:pt>
                <c:pt idx="2386">
                  <c:v>115</c:v>
                </c:pt>
                <c:pt idx="2387">
                  <c:v>99</c:v>
                </c:pt>
                <c:pt idx="2388">
                  <c:v>123</c:v>
                </c:pt>
                <c:pt idx="2389">
                  <c:v>106</c:v>
                </c:pt>
                <c:pt idx="2390">
                  <c:v>114</c:v>
                </c:pt>
                <c:pt idx="2391">
                  <c:v>101</c:v>
                </c:pt>
                <c:pt idx="2392">
                  <c:v>114</c:v>
                </c:pt>
                <c:pt idx="2393">
                  <c:v>110</c:v>
                </c:pt>
                <c:pt idx="2394">
                  <c:v>97</c:v>
                </c:pt>
                <c:pt idx="2395">
                  <c:v>85</c:v>
                </c:pt>
                <c:pt idx="2396">
                  <c:v>90</c:v>
                </c:pt>
                <c:pt idx="2397">
                  <c:v>90</c:v>
                </c:pt>
                <c:pt idx="2398">
                  <c:v>99</c:v>
                </c:pt>
                <c:pt idx="2399">
                  <c:v>99</c:v>
                </c:pt>
                <c:pt idx="2400">
                  <c:v>128</c:v>
                </c:pt>
                <c:pt idx="2401">
                  <c:v>129</c:v>
                </c:pt>
                <c:pt idx="2402">
                  <c:v>96</c:v>
                </c:pt>
                <c:pt idx="2403">
                  <c:v>95</c:v>
                </c:pt>
                <c:pt idx="2404">
                  <c:v>88</c:v>
                </c:pt>
                <c:pt idx="2405">
                  <c:v>104</c:v>
                </c:pt>
                <c:pt idx="2406">
                  <c:v>105</c:v>
                </c:pt>
                <c:pt idx="2407">
                  <c:v>96</c:v>
                </c:pt>
                <c:pt idx="2408">
                  <c:v>105</c:v>
                </c:pt>
                <c:pt idx="2409">
                  <c:v>93</c:v>
                </c:pt>
                <c:pt idx="2410">
                  <c:v>124</c:v>
                </c:pt>
                <c:pt idx="2411">
                  <c:v>99</c:v>
                </c:pt>
                <c:pt idx="2412">
                  <c:v>85</c:v>
                </c:pt>
                <c:pt idx="2413">
                  <c:v>101</c:v>
                </c:pt>
                <c:pt idx="2414">
                  <c:v>89</c:v>
                </c:pt>
                <c:pt idx="2415">
                  <c:v>79</c:v>
                </c:pt>
                <c:pt idx="2416">
                  <c:v>131</c:v>
                </c:pt>
                <c:pt idx="2417">
                  <c:v>93</c:v>
                </c:pt>
                <c:pt idx="2418">
                  <c:v>93</c:v>
                </c:pt>
                <c:pt idx="2419">
                  <c:v>93</c:v>
                </c:pt>
                <c:pt idx="2420">
                  <c:v>90</c:v>
                </c:pt>
                <c:pt idx="2421">
                  <c:v>138</c:v>
                </c:pt>
                <c:pt idx="2422">
                  <c:v>90</c:v>
                </c:pt>
                <c:pt idx="2423">
                  <c:v>121</c:v>
                </c:pt>
                <c:pt idx="2424">
                  <c:v>123</c:v>
                </c:pt>
                <c:pt idx="2425">
                  <c:v>106</c:v>
                </c:pt>
                <c:pt idx="2426">
                  <c:v>126</c:v>
                </c:pt>
                <c:pt idx="2427">
                  <c:v>106</c:v>
                </c:pt>
                <c:pt idx="2428">
                  <c:v>132</c:v>
                </c:pt>
                <c:pt idx="2429">
                  <c:v>95</c:v>
                </c:pt>
                <c:pt idx="2430">
                  <c:v>86</c:v>
                </c:pt>
                <c:pt idx="2431">
                  <c:v>122</c:v>
                </c:pt>
                <c:pt idx="2432">
                  <c:v>133</c:v>
                </c:pt>
                <c:pt idx="2433">
                  <c:v>114</c:v>
                </c:pt>
                <c:pt idx="2434">
                  <c:v>96</c:v>
                </c:pt>
                <c:pt idx="2435">
                  <c:v>147</c:v>
                </c:pt>
                <c:pt idx="2436">
                  <c:v>102</c:v>
                </c:pt>
                <c:pt idx="2437">
                  <c:v>85</c:v>
                </c:pt>
                <c:pt idx="2438">
                  <c:v>97</c:v>
                </c:pt>
                <c:pt idx="2439">
                  <c:v>110</c:v>
                </c:pt>
                <c:pt idx="2440">
                  <c:v>98</c:v>
                </c:pt>
                <c:pt idx="2441">
                  <c:v>91</c:v>
                </c:pt>
                <c:pt idx="2442">
                  <c:v>96</c:v>
                </c:pt>
                <c:pt idx="2443">
                  <c:v>106</c:v>
                </c:pt>
                <c:pt idx="2444">
                  <c:v>100</c:v>
                </c:pt>
                <c:pt idx="2445">
                  <c:v>143</c:v>
                </c:pt>
                <c:pt idx="2446">
                  <c:v>97</c:v>
                </c:pt>
                <c:pt idx="2447">
                  <c:v>100</c:v>
                </c:pt>
                <c:pt idx="2448">
                  <c:v>86</c:v>
                </c:pt>
                <c:pt idx="2449">
                  <c:v>100</c:v>
                </c:pt>
                <c:pt idx="2450">
                  <c:v>90</c:v>
                </c:pt>
                <c:pt idx="2451">
                  <c:v>147</c:v>
                </c:pt>
                <c:pt idx="2452">
                  <c:v>89</c:v>
                </c:pt>
                <c:pt idx="2453">
                  <c:v>99</c:v>
                </c:pt>
                <c:pt idx="2454">
                  <c:v>148</c:v>
                </c:pt>
                <c:pt idx="2455">
                  <c:v>95</c:v>
                </c:pt>
                <c:pt idx="2456">
                  <c:v>93</c:v>
                </c:pt>
                <c:pt idx="2457">
                  <c:v>120</c:v>
                </c:pt>
                <c:pt idx="2458">
                  <c:v>91</c:v>
                </c:pt>
                <c:pt idx="2459">
                  <c:v>108</c:v>
                </c:pt>
                <c:pt idx="2460">
                  <c:v>94</c:v>
                </c:pt>
                <c:pt idx="2461">
                  <c:v>90</c:v>
                </c:pt>
                <c:pt idx="2462">
                  <c:v>121</c:v>
                </c:pt>
                <c:pt idx="2463">
                  <c:v>89</c:v>
                </c:pt>
                <c:pt idx="2464">
                  <c:v>109</c:v>
                </c:pt>
                <c:pt idx="2465">
                  <c:v>98</c:v>
                </c:pt>
                <c:pt idx="2466">
                  <c:v>105</c:v>
                </c:pt>
                <c:pt idx="2467">
                  <c:v>104</c:v>
                </c:pt>
                <c:pt idx="2468">
                  <c:v>112</c:v>
                </c:pt>
                <c:pt idx="2469">
                  <c:v>89</c:v>
                </c:pt>
                <c:pt idx="2470">
                  <c:v>99</c:v>
                </c:pt>
                <c:pt idx="2471">
                  <c:v>127</c:v>
                </c:pt>
                <c:pt idx="2472">
                  <c:v>104</c:v>
                </c:pt>
                <c:pt idx="2473">
                  <c:v>132</c:v>
                </c:pt>
                <c:pt idx="2474">
                  <c:v>83</c:v>
                </c:pt>
                <c:pt idx="2475">
                  <c:v>126</c:v>
                </c:pt>
                <c:pt idx="2476">
                  <c:v>99</c:v>
                </c:pt>
                <c:pt idx="2477">
                  <c:v>90</c:v>
                </c:pt>
                <c:pt idx="2478">
                  <c:v>120</c:v>
                </c:pt>
                <c:pt idx="2479">
                  <c:v>97</c:v>
                </c:pt>
                <c:pt idx="2480">
                  <c:v>112</c:v>
                </c:pt>
                <c:pt idx="2481">
                  <c:v>128</c:v>
                </c:pt>
                <c:pt idx="2482">
                  <c:v>97</c:v>
                </c:pt>
                <c:pt idx="2483">
                  <c:v>170</c:v>
                </c:pt>
                <c:pt idx="2484">
                  <c:v>94</c:v>
                </c:pt>
                <c:pt idx="2485">
                  <c:v>86</c:v>
                </c:pt>
                <c:pt idx="2486">
                  <c:v>109</c:v>
                </c:pt>
                <c:pt idx="2487">
                  <c:v>93</c:v>
                </c:pt>
                <c:pt idx="2488">
                  <c:v>101</c:v>
                </c:pt>
                <c:pt idx="2489">
                  <c:v>115</c:v>
                </c:pt>
                <c:pt idx="2490">
                  <c:v>99</c:v>
                </c:pt>
                <c:pt idx="2491">
                  <c:v>92</c:v>
                </c:pt>
                <c:pt idx="2492">
                  <c:v>106</c:v>
                </c:pt>
                <c:pt idx="2493">
                  <c:v>84</c:v>
                </c:pt>
                <c:pt idx="2494">
                  <c:v>93</c:v>
                </c:pt>
                <c:pt idx="2495">
                  <c:v>81</c:v>
                </c:pt>
                <c:pt idx="2496">
                  <c:v>160</c:v>
                </c:pt>
                <c:pt idx="2497">
                  <c:v>124</c:v>
                </c:pt>
                <c:pt idx="2498">
                  <c:v>81</c:v>
                </c:pt>
                <c:pt idx="2499">
                  <c:v>130</c:v>
                </c:pt>
                <c:pt idx="2500">
                  <c:v>88</c:v>
                </c:pt>
                <c:pt idx="2501">
                  <c:v>96</c:v>
                </c:pt>
                <c:pt idx="2502">
                  <c:v>100</c:v>
                </c:pt>
                <c:pt idx="2503">
                  <c:v>131</c:v>
                </c:pt>
                <c:pt idx="2504">
                  <c:v>116</c:v>
                </c:pt>
                <c:pt idx="2505">
                  <c:v>98</c:v>
                </c:pt>
                <c:pt idx="2506">
                  <c:v>81</c:v>
                </c:pt>
                <c:pt idx="2507">
                  <c:v>108</c:v>
                </c:pt>
                <c:pt idx="2508">
                  <c:v>148</c:v>
                </c:pt>
                <c:pt idx="2509">
                  <c:v>121</c:v>
                </c:pt>
                <c:pt idx="2510">
                  <c:v>135</c:v>
                </c:pt>
                <c:pt idx="2511">
                  <c:v>116</c:v>
                </c:pt>
                <c:pt idx="2512">
                  <c:v>134</c:v>
                </c:pt>
                <c:pt idx="2513">
                  <c:v>118</c:v>
                </c:pt>
                <c:pt idx="2514">
                  <c:v>93</c:v>
                </c:pt>
                <c:pt idx="2515">
                  <c:v>98</c:v>
                </c:pt>
                <c:pt idx="2516">
                  <c:v>135</c:v>
                </c:pt>
                <c:pt idx="2517">
                  <c:v>156</c:v>
                </c:pt>
                <c:pt idx="2518">
                  <c:v>121</c:v>
                </c:pt>
                <c:pt idx="2519">
                  <c:v>83</c:v>
                </c:pt>
                <c:pt idx="2520">
                  <c:v>125</c:v>
                </c:pt>
                <c:pt idx="2521">
                  <c:v>111</c:v>
                </c:pt>
                <c:pt idx="2522">
                  <c:v>104</c:v>
                </c:pt>
                <c:pt idx="2523">
                  <c:v>96</c:v>
                </c:pt>
                <c:pt idx="2524">
                  <c:v>128</c:v>
                </c:pt>
                <c:pt idx="2525">
                  <c:v>94</c:v>
                </c:pt>
                <c:pt idx="2526">
                  <c:v>106</c:v>
                </c:pt>
                <c:pt idx="2527">
                  <c:v>114</c:v>
                </c:pt>
                <c:pt idx="2528">
                  <c:v>81</c:v>
                </c:pt>
                <c:pt idx="2529">
                  <c:v>100</c:v>
                </c:pt>
                <c:pt idx="2530">
                  <c:v>84</c:v>
                </c:pt>
                <c:pt idx="2531">
                  <c:v>88</c:v>
                </c:pt>
                <c:pt idx="2532">
                  <c:v>89</c:v>
                </c:pt>
                <c:pt idx="2533">
                  <c:v>102</c:v>
                </c:pt>
                <c:pt idx="2534">
                  <c:v>98</c:v>
                </c:pt>
                <c:pt idx="2535">
                  <c:v>89</c:v>
                </c:pt>
                <c:pt idx="2536">
                  <c:v>122</c:v>
                </c:pt>
                <c:pt idx="2537">
                  <c:v>116</c:v>
                </c:pt>
                <c:pt idx="2538">
                  <c:v>105</c:v>
                </c:pt>
                <c:pt idx="2539">
                  <c:v>132</c:v>
                </c:pt>
                <c:pt idx="2540">
                  <c:v>119</c:v>
                </c:pt>
                <c:pt idx="2541">
                  <c:v>107</c:v>
                </c:pt>
                <c:pt idx="2542">
                  <c:v>110</c:v>
                </c:pt>
                <c:pt idx="2543">
                  <c:v>127</c:v>
                </c:pt>
                <c:pt idx="2544">
                  <c:v>111</c:v>
                </c:pt>
                <c:pt idx="2545">
                  <c:v>118</c:v>
                </c:pt>
                <c:pt idx="2546">
                  <c:v>103</c:v>
                </c:pt>
                <c:pt idx="2547">
                  <c:v>116</c:v>
                </c:pt>
                <c:pt idx="2548">
                  <c:v>143</c:v>
                </c:pt>
                <c:pt idx="2549">
                  <c:v>136</c:v>
                </c:pt>
                <c:pt idx="2550">
                  <c:v>142</c:v>
                </c:pt>
                <c:pt idx="2551">
                  <c:v>140</c:v>
                </c:pt>
                <c:pt idx="2552">
                  <c:v>125</c:v>
                </c:pt>
                <c:pt idx="2553">
                  <c:v>127</c:v>
                </c:pt>
                <c:pt idx="2554">
                  <c:v>134</c:v>
                </c:pt>
                <c:pt idx="2555">
                  <c:v>127</c:v>
                </c:pt>
                <c:pt idx="2556">
                  <c:v>129</c:v>
                </c:pt>
                <c:pt idx="2557">
                  <c:v>101</c:v>
                </c:pt>
                <c:pt idx="2558">
                  <c:v>75</c:v>
                </c:pt>
                <c:pt idx="2559">
                  <c:v>85</c:v>
                </c:pt>
                <c:pt idx="2560">
                  <c:v>121</c:v>
                </c:pt>
                <c:pt idx="2561">
                  <c:v>103</c:v>
                </c:pt>
                <c:pt idx="2562">
                  <c:v>97</c:v>
                </c:pt>
                <c:pt idx="2563">
                  <c:v>106</c:v>
                </c:pt>
                <c:pt idx="2564">
                  <c:v>98</c:v>
                </c:pt>
                <c:pt idx="2565">
                  <c:v>107</c:v>
                </c:pt>
                <c:pt idx="2566">
                  <c:v>99</c:v>
                </c:pt>
                <c:pt idx="2567">
                  <c:v>104</c:v>
                </c:pt>
                <c:pt idx="2568">
                  <c:v>124</c:v>
                </c:pt>
                <c:pt idx="2569">
                  <c:v>122</c:v>
                </c:pt>
                <c:pt idx="2570">
                  <c:v>103</c:v>
                </c:pt>
                <c:pt idx="2571">
                  <c:v>101</c:v>
                </c:pt>
                <c:pt idx="2572">
                  <c:v>99</c:v>
                </c:pt>
                <c:pt idx="2573">
                  <c:v>99</c:v>
                </c:pt>
                <c:pt idx="2574">
                  <c:v>91</c:v>
                </c:pt>
                <c:pt idx="2575">
                  <c:v>96</c:v>
                </c:pt>
                <c:pt idx="2576">
                  <c:v>109</c:v>
                </c:pt>
                <c:pt idx="2577">
                  <c:v>88</c:v>
                </c:pt>
                <c:pt idx="2578">
                  <c:v>105</c:v>
                </c:pt>
                <c:pt idx="2579">
                  <c:v>129</c:v>
                </c:pt>
                <c:pt idx="2580">
                  <c:v>112</c:v>
                </c:pt>
                <c:pt idx="2581">
                  <c:v>91</c:v>
                </c:pt>
                <c:pt idx="2582">
                  <c:v>167</c:v>
                </c:pt>
                <c:pt idx="2583">
                  <c:v>87</c:v>
                </c:pt>
                <c:pt idx="2584">
                  <c:v>113</c:v>
                </c:pt>
                <c:pt idx="2585">
                  <c:v>110</c:v>
                </c:pt>
                <c:pt idx="2586">
                  <c:v>102</c:v>
                </c:pt>
                <c:pt idx="2587">
                  <c:v>96</c:v>
                </c:pt>
                <c:pt idx="2588">
                  <c:v>109</c:v>
                </c:pt>
                <c:pt idx="2589">
                  <c:v>117</c:v>
                </c:pt>
                <c:pt idx="2590">
                  <c:v>117</c:v>
                </c:pt>
                <c:pt idx="2591">
                  <c:v>77</c:v>
                </c:pt>
                <c:pt idx="2592">
                  <c:v>84</c:v>
                </c:pt>
                <c:pt idx="2593">
                  <c:v>118</c:v>
                </c:pt>
                <c:pt idx="2594">
                  <c:v>128</c:v>
                </c:pt>
                <c:pt idx="2595">
                  <c:v>123</c:v>
                </c:pt>
                <c:pt idx="2596">
                  <c:v>92</c:v>
                </c:pt>
                <c:pt idx="2597">
                  <c:v>123</c:v>
                </c:pt>
                <c:pt idx="2598">
                  <c:v>108</c:v>
                </c:pt>
                <c:pt idx="2599">
                  <c:v>142</c:v>
                </c:pt>
                <c:pt idx="2600">
                  <c:v>98</c:v>
                </c:pt>
                <c:pt idx="2601">
                  <c:v>91</c:v>
                </c:pt>
                <c:pt idx="2602">
                  <c:v>141</c:v>
                </c:pt>
                <c:pt idx="2603">
                  <c:v>107</c:v>
                </c:pt>
                <c:pt idx="2604">
                  <c:v>112</c:v>
                </c:pt>
                <c:pt idx="2605">
                  <c:v>104</c:v>
                </c:pt>
                <c:pt idx="2606">
                  <c:v>100</c:v>
                </c:pt>
                <c:pt idx="2607">
                  <c:v>100</c:v>
                </c:pt>
                <c:pt idx="2608">
                  <c:v>96</c:v>
                </c:pt>
                <c:pt idx="2609">
                  <c:v>88</c:v>
                </c:pt>
                <c:pt idx="2610">
                  <c:v>119</c:v>
                </c:pt>
                <c:pt idx="2611">
                  <c:v>82</c:v>
                </c:pt>
                <c:pt idx="2612">
                  <c:v>116</c:v>
                </c:pt>
                <c:pt idx="2613">
                  <c:v>125</c:v>
                </c:pt>
                <c:pt idx="2614">
                  <c:v>134</c:v>
                </c:pt>
                <c:pt idx="2615">
                  <c:v>169</c:v>
                </c:pt>
                <c:pt idx="2616">
                  <c:v>188</c:v>
                </c:pt>
                <c:pt idx="2617">
                  <c:v>91</c:v>
                </c:pt>
                <c:pt idx="2618">
                  <c:v>81</c:v>
                </c:pt>
                <c:pt idx="2619">
                  <c:v>85</c:v>
                </c:pt>
                <c:pt idx="2620">
                  <c:v>85</c:v>
                </c:pt>
                <c:pt idx="2621">
                  <c:v>89</c:v>
                </c:pt>
                <c:pt idx="2622">
                  <c:v>90</c:v>
                </c:pt>
                <c:pt idx="2623">
                  <c:v>99</c:v>
                </c:pt>
                <c:pt idx="2624">
                  <c:v>108</c:v>
                </c:pt>
                <c:pt idx="2625">
                  <c:v>119</c:v>
                </c:pt>
                <c:pt idx="2626">
                  <c:v>97</c:v>
                </c:pt>
                <c:pt idx="2627">
                  <c:v>89</c:v>
                </c:pt>
                <c:pt idx="2628">
                  <c:v>85</c:v>
                </c:pt>
                <c:pt idx="2629">
                  <c:v>120</c:v>
                </c:pt>
                <c:pt idx="2630">
                  <c:v>96</c:v>
                </c:pt>
                <c:pt idx="2631">
                  <c:v>118</c:v>
                </c:pt>
                <c:pt idx="2632">
                  <c:v>99</c:v>
                </c:pt>
                <c:pt idx="2633">
                  <c:v>108</c:v>
                </c:pt>
                <c:pt idx="2634">
                  <c:v>124</c:v>
                </c:pt>
                <c:pt idx="2635">
                  <c:v>128</c:v>
                </c:pt>
                <c:pt idx="2636">
                  <c:v>153</c:v>
                </c:pt>
                <c:pt idx="2637">
                  <c:v>78</c:v>
                </c:pt>
                <c:pt idx="2638">
                  <c:v>148</c:v>
                </c:pt>
                <c:pt idx="2639">
                  <c:v>97</c:v>
                </c:pt>
                <c:pt idx="2640">
                  <c:v>121</c:v>
                </c:pt>
                <c:pt idx="2641">
                  <c:v>118</c:v>
                </c:pt>
                <c:pt idx="2642">
                  <c:v>98</c:v>
                </c:pt>
                <c:pt idx="2643">
                  <c:v>115</c:v>
                </c:pt>
                <c:pt idx="2644">
                  <c:v>93</c:v>
                </c:pt>
                <c:pt idx="2645">
                  <c:v>107</c:v>
                </c:pt>
                <c:pt idx="2646">
                  <c:v>120</c:v>
                </c:pt>
                <c:pt idx="2647">
                  <c:v>92</c:v>
                </c:pt>
                <c:pt idx="2648">
                  <c:v>98</c:v>
                </c:pt>
                <c:pt idx="2649">
                  <c:v>110</c:v>
                </c:pt>
                <c:pt idx="2650">
                  <c:v>122</c:v>
                </c:pt>
                <c:pt idx="2651">
                  <c:v>100</c:v>
                </c:pt>
                <c:pt idx="2652">
                  <c:v>100</c:v>
                </c:pt>
                <c:pt idx="2653">
                  <c:v>97</c:v>
                </c:pt>
                <c:pt idx="2654">
                  <c:v>115</c:v>
                </c:pt>
                <c:pt idx="2655">
                  <c:v>104</c:v>
                </c:pt>
                <c:pt idx="2656">
                  <c:v>96</c:v>
                </c:pt>
                <c:pt idx="2657">
                  <c:v>88</c:v>
                </c:pt>
                <c:pt idx="2658">
                  <c:v>53</c:v>
                </c:pt>
                <c:pt idx="2659">
                  <c:v>117</c:v>
                </c:pt>
                <c:pt idx="2660">
                  <c:v>74</c:v>
                </c:pt>
                <c:pt idx="2661">
                  <c:v>98</c:v>
                </c:pt>
                <c:pt idx="2662">
                  <c:v>142</c:v>
                </c:pt>
                <c:pt idx="2663">
                  <c:v>125</c:v>
                </c:pt>
                <c:pt idx="2664">
                  <c:v>112</c:v>
                </c:pt>
                <c:pt idx="2665">
                  <c:v>95</c:v>
                </c:pt>
                <c:pt idx="2666">
                  <c:v>88</c:v>
                </c:pt>
                <c:pt idx="2667">
                  <c:v>96</c:v>
                </c:pt>
                <c:pt idx="2668">
                  <c:v>101</c:v>
                </c:pt>
                <c:pt idx="2669">
                  <c:v>112</c:v>
                </c:pt>
                <c:pt idx="2670">
                  <c:v>153</c:v>
                </c:pt>
                <c:pt idx="2671">
                  <c:v>109</c:v>
                </c:pt>
                <c:pt idx="2672">
                  <c:v>126</c:v>
                </c:pt>
                <c:pt idx="2673">
                  <c:v>118</c:v>
                </c:pt>
                <c:pt idx="2674">
                  <c:v>92</c:v>
                </c:pt>
                <c:pt idx="2675">
                  <c:v>110</c:v>
                </c:pt>
                <c:pt idx="2676">
                  <c:v>92</c:v>
                </c:pt>
                <c:pt idx="2677">
                  <c:v>94</c:v>
                </c:pt>
                <c:pt idx="2678">
                  <c:v>149</c:v>
                </c:pt>
                <c:pt idx="2679">
                  <c:v>116</c:v>
                </c:pt>
                <c:pt idx="2680">
                  <c:v>102</c:v>
                </c:pt>
                <c:pt idx="2681">
                  <c:v>127</c:v>
                </c:pt>
                <c:pt idx="2682">
                  <c:v>133</c:v>
                </c:pt>
                <c:pt idx="2683">
                  <c:v>90</c:v>
                </c:pt>
                <c:pt idx="2684">
                  <c:v>112</c:v>
                </c:pt>
                <c:pt idx="2685">
                  <c:v>123</c:v>
                </c:pt>
                <c:pt idx="2686">
                  <c:v>171</c:v>
                </c:pt>
                <c:pt idx="2687">
                  <c:v>96</c:v>
                </c:pt>
                <c:pt idx="2688">
                  <c:v>99</c:v>
                </c:pt>
                <c:pt idx="2689">
                  <c:v>106</c:v>
                </c:pt>
                <c:pt idx="2690">
                  <c:v>100</c:v>
                </c:pt>
                <c:pt idx="2691">
                  <c:v>73</c:v>
                </c:pt>
                <c:pt idx="2692">
                  <c:v>104</c:v>
                </c:pt>
                <c:pt idx="2693">
                  <c:v>108</c:v>
                </c:pt>
                <c:pt idx="2694">
                  <c:v>90</c:v>
                </c:pt>
                <c:pt idx="2695">
                  <c:v>95</c:v>
                </c:pt>
                <c:pt idx="2696">
                  <c:v>92</c:v>
                </c:pt>
                <c:pt idx="2697">
                  <c:v>93</c:v>
                </c:pt>
                <c:pt idx="2698">
                  <c:v>107</c:v>
                </c:pt>
                <c:pt idx="2699">
                  <c:v>112</c:v>
                </c:pt>
                <c:pt idx="2700">
                  <c:v>139</c:v>
                </c:pt>
                <c:pt idx="2701">
                  <c:v>137</c:v>
                </c:pt>
                <c:pt idx="2702">
                  <c:v>89</c:v>
                </c:pt>
                <c:pt idx="2703">
                  <c:v>142</c:v>
                </c:pt>
                <c:pt idx="2704">
                  <c:v>153</c:v>
                </c:pt>
                <c:pt idx="2705">
                  <c:v>114</c:v>
                </c:pt>
                <c:pt idx="2706">
                  <c:v>105</c:v>
                </c:pt>
                <c:pt idx="2707">
                  <c:v>90</c:v>
                </c:pt>
                <c:pt idx="2708">
                  <c:v>97</c:v>
                </c:pt>
                <c:pt idx="2709">
                  <c:v>84</c:v>
                </c:pt>
                <c:pt idx="2710">
                  <c:v>88</c:v>
                </c:pt>
                <c:pt idx="2711">
                  <c:v>134</c:v>
                </c:pt>
                <c:pt idx="2712">
                  <c:v>83</c:v>
                </c:pt>
                <c:pt idx="2713">
                  <c:v>116</c:v>
                </c:pt>
                <c:pt idx="2714">
                  <c:v>100</c:v>
                </c:pt>
                <c:pt idx="2715">
                  <c:v>105</c:v>
                </c:pt>
                <c:pt idx="2716">
                  <c:v>160</c:v>
                </c:pt>
                <c:pt idx="2717">
                  <c:v>104</c:v>
                </c:pt>
                <c:pt idx="2718">
                  <c:v>109</c:v>
                </c:pt>
                <c:pt idx="2719">
                  <c:v>173</c:v>
                </c:pt>
                <c:pt idx="2720">
                  <c:v>170</c:v>
                </c:pt>
                <c:pt idx="2721">
                  <c:v>184</c:v>
                </c:pt>
                <c:pt idx="2722">
                  <c:v>104</c:v>
                </c:pt>
                <c:pt idx="2723">
                  <c:v>112</c:v>
                </c:pt>
                <c:pt idx="2724">
                  <c:v>98</c:v>
                </c:pt>
                <c:pt idx="2725">
                  <c:v>111</c:v>
                </c:pt>
                <c:pt idx="2726">
                  <c:v>112</c:v>
                </c:pt>
                <c:pt idx="2727">
                  <c:v>87</c:v>
                </c:pt>
                <c:pt idx="2728">
                  <c:v>105</c:v>
                </c:pt>
                <c:pt idx="2729">
                  <c:v>79</c:v>
                </c:pt>
                <c:pt idx="2730">
                  <c:v>119</c:v>
                </c:pt>
                <c:pt idx="2731">
                  <c:v>80</c:v>
                </c:pt>
                <c:pt idx="2732">
                  <c:v>91</c:v>
                </c:pt>
                <c:pt idx="2733">
                  <c:v>98</c:v>
                </c:pt>
                <c:pt idx="2734">
                  <c:v>75</c:v>
                </c:pt>
                <c:pt idx="2735">
                  <c:v>124</c:v>
                </c:pt>
                <c:pt idx="2736">
                  <c:v>114</c:v>
                </c:pt>
                <c:pt idx="2737">
                  <c:v>123</c:v>
                </c:pt>
                <c:pt idx="2738">
                  <c:v>120</c:v>
                </c:pt>
                <c:pt idx="2739">
                  <c:v>118</c:v>
                </c:pt>
                <c:pt idx="2740">
                  <c:v>131</c:v>
                </c:pt>
                <c:pt idx="2741">
                  <c:v>172</c:v>
                </c:pt>
                <c:pt idx="2742">
                  <c:v>82</c:v>
                </c:pt>
                <c:pt idx="2743">
                  <c:v>117</c:v>
                </c:pt>
                <c:pt idx="2744">
                  <c:v>88</c:v>
                </c:pt>
                <c:pt idx="2745">
                  <c:v>91</c:v>
                </c:pt>
                <c:pt idx="2746">
                  <c:v>117</c:v>
                </c:pt>
                <c:pt idx="2747">
                  <c:v>130</c:v>
                </c:pt>
                <c:pt idx="2748">
                  <c:v>86</c:v>
                </c:pt>
                <c:pt idx="2749">
                  <c:v>89</c:v>
                </c:pt>
                <c:pt idx="2750">
                  <c:v>100</c:v>
                </c:pt>
                <c:pt idx="2751">
                  <c:v>121</c:v>
                </c:pt>
                <c:pt idx="2752">
                  <c:v>81</c:v>
                </c:pt>
                <c:pt idx="2753">
                  <c:v>129</c:v>
                </c:pt>
                <c:pt idx="2754">
                  <c:v>90</c:v>
                </c:pt>
                <c:pt idx="2755">
                  <c:v>148</c:v>
                </c:pt>
                <c:pt idx="2756">
                  <c:v>129</c:v>
                </c:pt>
                <c:pt idx="2757">
                  <c:v>118</c:v>
                </c:pt>
                <c:pt idx="2758">
                  <c:v>118</c:v>
                </c:pt>
                <c:pt idx="2759">
                  <c:v>95</c:v>
                </c:pt>
                <c:pt idx="2760">
                  <c:v>120</c:v>
                </c:pt>
                <c:pt idx="2761">
                  <c:v>131</c:v>
                </c:pt>
                <c:pt idx="2762">
                  <c:v>138</c:v>
                </c:pt>
                <c:pt idx="2763">
                  <c:v>89</c:v>
                </c:pt>
                <c:pt idx="2764">
                  <c:v>99</c:v>
                </c:pt>
                <c:pt idx="2765">
                  <c:v>110</c:v>
                </c:pt>
                <c:pt idx="2766">
                  <c:v>132</c:v>
                </c:pt>
                <c:pt idx="2767">
                  <c:v>119</c:v>
                </c:pt>
                <c:pt idx="2768">
                  <c:v>135</c:v>
                </c:pt>
                <c:pt idx="2769">
                  <c:v>108</c:v>
                </c:pt>
                <c:pt idx="2770">
                  <c:v>115</c:v>
                </c:pt>
                <c:pt idx="2771">
                  <c:v>115</c:v>
                </c:pt>
                <c:pt idx="2772">
                  <c:v>96</c:v>
                </c:pt>
                <c:pt idx="2773">
                  <c:v>94</c:v>
                </c:pt>
                <c:pt idx="2774">
                  <c:v>91</c:v>
                </c:pt>
                <c:pt idx="2775">
                  <c:v>97</c:v>
                </c:pt>
                <c:pt idx="2776">
                  <c:v>101</c:v>
                </c:pt>
                <c:pt idx="2777">
                  <c:v>106</c:v>
                </c:pt>
                <c:pt idx="2778">
                  <c:v>120</c:v>
                </c:pt>
                <c:pt idx="2779">
                  <c:v>161</c:v>
                </c:pt>
                <c:pt idx="2780">
                  <c:v>135</c:v>
                </c:pt>
                <c:pt idx="2781">
                  <c:v>100</c:v>
                </c:pt>
                <c:pt idx="2782">
                  <c:v>94</c:v>
                </c:pt>
                <c:pt idx="2783">
                  <c:v>114</c:v>
                </c:pt>
                <c:pt idx="2784">
                  <c:v>118</c:v>
                </c:pt>
                <c:pt idx="2785">
                  <c:v>98</c:v>
                </c:pt>
                <c:pt idx="2786">
                  <c:v>93</c:v>
                </c:pt>
                <c:pt idx="2787">
                  <c:v>106</c:v>
                </c:pt>
                <c:pt idx="2788">
                  <c:v>93</c:v>
                </c:pt>
                <c:pt idx="2789">
                  <c:v>90</c:v>
                </c:pt>
                <c:pt idx="2790">
                  <c:v>97</c:v>
                </c:pt>
                <c:pt idx="2791">
                  <c:v>103</c:v>
                </c:pt>
                <c:pt idx="2792">
                  <c:v>120</c:v>
                </c:pt>
                <c:pt idx="2793">
                  <c:v>95</c:v>
                </c:pt>
                <c:pt idx="2794">
                  <c:v>96</c:v>
                </c:pt>
                <c:pt idx="2795">
                  <c:v>94</c:v>
                </c:pt>
                <c:pt idx="2796">
                  <c:v>85</c:v>
                </c:pt>
                <c:pt idx="2797">
                  <c:v>99</c:v>
                </c:pt>
                <c:pt idx="2798">
                  <c:v>82</c:v>
                </c:pt>
                <c:pt idx="2799">
                  <c:v>93</c:v>
                </c:pt>
                <c:pt idx="2800">
                  <c:v>105</c:v>
                </c:pt>
                <c:pt idx="2801">
                  <c:v>109</c:v>
                </c:pt>
                <c:pt idx="2802">
                  <c:v>118</c:v>
                </c:pt>
                <c:pt idx="2803">
                  <c:v>125</c:v>
                </c:pt>
                <c:pt idx="2804">
                  <c:v>97</c:v>
                </c:pt>
                <c:pt idx="2805">
                  <c:v>150</c:v>
                </c:pt>
                <c:pt idx="2806">
                  <c:v>150</c:v>
                </c:pt>
                <c:pt idx="2807">
                  <c:v>113</c:v>
                </c:pt>
                <c:pt idx="2808">
                  <c:v>134</c:v>
                </c:pt>
                <c:pt idx="2809">
                  <c:v>108</c:v>
                </c:pt>
                <c:pt idx="2810">
                  <c:v>90</c:v>
                </c:pt>
                <c:pt idx="2811">
                  <c:v>115</c:v>
                </c:pt>
                <c:pt idx="2812">
                  <c:v>98</c:v>
                </c:pt>
                <c:pt idx="2813">
                  <c:v>119</c:v>
                </c:pt>
                <c:pt idx="2814">
                  <c:v>93</c:v>
                </c:pt>
                <c:pt idx="2815">
                  <c:v>82</c:v>
                </c:pt>
                <c:pt idx="2816">
                  <c:v>119</c:v>
                </c:pt>
                <c:pt idx="2817">
                  <c:v>154</c:v>
                </c:pt>
                <c:pt idx="2818">
                  <c:v>134</c:v>
                </c:pt>
                <c:pt idx="2819">
                  <c:v>112</c:v>
                </c:pt>
                <c:pt idx="2820">
                  <c:v>122</c:v>
                </c:pt>
                <c:pt idx="2821">
                  <c:v>129</c:v>
                </c:pt>
                <c:pt idx="2822">
                  <c:v>126</c:v>
                </c:pt>
                <c:pt idx="2823">
                  <c:v>101</c:v>
                </c:pt>
                <c:pt idx="2824">
                  <c:v>135</c:v>
                </c:pt>
                <c:pt idx="2825">
                  <c:v>110</c:v>
                </c:pt>
                <c:pt idx="2826">
                  <c:v>123</c:v>
                </c:pt>
                <c:pt idx="2827">
                  <c:v>138</c:v>
                </c:pt>
                <c:pt idx="2828">
                  <c:v>131</c:v>
                </c:pt>
                <c:pt idx="2829">
                  <c:v>88</c:v>
                </c:pt>
                <c:pt idx="2830">
                  <c:v>97</c:v>
                </c:pt>
                <c:pt idx="2831">
                  <c:v>101</c:v>
                </c:pt>
                <c:pt idx="2832">
                  <c:v>101</c:v>
                </c:pt>
                <c:pt idx="2833">
                  <c:v>88</c:v>
                </c:pt>
                <c:pt idx="2834">
                  <c:v>90</c:v>
                </c:pt>
                <c:pt idx="2835">
                  <c:v>98</c:v>
                </c:pt>
                <c:pt idx="2836">
                  <c:v>98</c:v>
                </c:pt>
                <c:pt idx="2837">
                  <c:v>112</c:v>
                </c:pt>
                <c:pt idx="2838">
                  <c:v>111</c:v>
                </c:pt>
                <c:pt idx="2839">
                  <c:v>166</c:v>
                </c:pt>
                <c:pt idx="2840">
                  <c:v>103</c:v>
                </c:pt>
                <c:pt idx="2841">
                  <c:v>85</c:v>
                </c:pt>
                <c:pt idx="2842">
                  <c:v>174</c:v>
                </c:pt>
                <c:pt idx="2843">
                  <c:v>98</c:v>
                </c:pt>
                <c:pt idx="2844">
                  <c:v>104</c:v>
                </c:pt>
                <c:pt idx="2845">
                  <c:v>164</c:v>
                </c:pt>
                <c:pt idx="2846">
                  <c:v>152</c:v>
                </c:pt>
                <c:pt idx="2847">
                  <c:v>89</c:v>
                </c:pt>
                <c:pt idx="2848">
                  <c:v>124</c:v>
                </c:pt>
                <c:pt idx="2849">
                  <c:v>104</c:v>
                </c:pt>
                <c:pt idx="2850">
                  <c:v>113</c:v>
                </c:pt>
                <c:pt idx="2851">
                  <c:v>106</c:v>
                </c:pt>
                <c:pt idx="2852">
                  <c:v>151</c:v>
                </c:pt>
                <c:pt idx="2853">
                  <c:v>115</c:v>
                </c:pt>
                <c:pt idx="2854">
                  <c:v>100</c:v>
                </c:pt>
                <c:pt idx="2855">
                  <c:v>83</c:v>
                </c:pt>
                <c:pt idx="2856">
                  <c:v>109</c:v>
                </c:pt>
                <c:pt idx="2857">
                  <c:v>136</c:v>
                </c:pt>
                <c:pt idx="2858">
                  <c:v>109</c:v>
                </c:pt>
                <c:pt idx="2859">
                  <c:v>111</c:v>
                </c:pt>
                <c:pt idx="2860">
                  <c:v>109</c:v>
                </c:pt>
                <c:pt idx="2861">
                  <c:v>102</c:v>
                </c:pt>
                <c:pt idx="2862">
                  <c:v>99</c:v>
                </c:pt>
                <c:pt idx="2863">
                  <c:v>111</c:v>
                </c:pt>
                <c:pt idx="2864">
                  <c:v>122</c:v>
                </c:pt>
                <c:pt idx="2865">
                  <c:v>140</c:v>
                </c:pt>
                <c:pt idx="2866">
                  <c:v>110</c:v>
                </c:pt>
                <c:pt idx="2867">
                  <c:v>101</c:v>
                </c:pt>
                <c:pt idx="2868">
                  <c:v>107</c:v>
                </c:pt>
                <c:pt idx="2869">
                  <c:v>116</c:v>
                </c:pt>
                <c:pt idx="2870">
                  <c:v>109</c:v>
                </c:pt>
                <c:pt idx="2871">
                  <c:v>78</c:v>
                </c:pt>
                <c:pt idx="2872">
                  <c:v>102</c:v>
                </c:pt>
                <c:pt idx="2873">
                  <c:v>162</c:v>
                </c:pt>
                <c:pt idx="2874">
                  <c:v>132</c:v>
                </c:pt>
                <c:pt idx="2875">
                  <c:v>122</c:v>
                </c:pt>
                <c:pt idx="2876">
                  <c:v>132</c:v>
                </c:pt>
                <c:pt idx="2877">
                  <c:v>103</c:v>
                </c:pt>
                <c:pt idx="2878">
                  <c:v>131</c:v>
                </c:pt>
                <c:pt idx="2879">
                  <c:v>113</c:v>
                </c:pt>
                <c:pt idx="2880">
                  <c:v>130</c:v>
                </c:pt>
                <c:pt idx="2881">
                  <c:v>108</c:v>
                </c:pt>
                <c:pt idx="2882">
                  <c:v>92</c:v>
                </c:pt>
                <c:pt idx="2883">
                  <c:v>104</c:v>
                </c:pt>
                <c:pt idx="2884">
                  <c:v>125</c:v>
                </c:pt>
                <c:pt idx="2885">
                  <c:v>103</c:v>
                </c:pt>
                <c:pt idx="2886">
                  <c:v>116</c:v>
                </c:pt>
                <c:pt idx="2887">
                  <c:v>106</c:v>
                </c:pt>
                <c:pt idx="2888">
                  <c:v>104</c:v>
                </c:pt>
                <c:pt idx="2889">
                  <c:v>133</c:v>
                </c:pt>
                <c:pt idx="2890">
                  <c:v>126</c:v>
                </c:pt>
                <c:pt idx="2891">
                  <c:v>128</c:v>
                </c:pt>
                <c:pt idx="2892">
                  <c:v>116</c:v>
                </c:pt>
                <c:pt idx="2893">
                  <c:v>82</c:v>
                </c:pt>
                <c:pt idx="2894">
                  <c:v>154</c:v>
                </c:pt>
                <c:pt idx="2895">
                  <c:v>103</c:v>
                </c:pt>
                <c:pt idx="2896">
                  <c:v>137</c:v>
                </c:pt>
                <c:pt idx="2897">
                  <c:v>131</c:v>
                </c:pt>
                <c:pt idx="2898">
                  <c:v>90</c:v>
                </c:pt>
                <c:pt idx="2899">
                  <c:v>91</c:v>
                </c:pt>
                <c:pt idx="2900">
                  <c:v>146</c:v>
                </c:pt>
                <c:pt idx="2901">
                  <c:v>89</c:v>
                </c:pt>
                <c:pt idx="2902">
                  <c:v>104</c:v>
                </c:pt>
                <c:pt idx="2903">
                  <c:v>93</c:v>
                </c:pt>
                <c:pt idx="2904">
                  <c:v>90</c:v>
                </c:pt>
                <c:pt idx="2905">
                  <c:v>96</c:v>
                </c:pt>
                <c:pt idx="2906">
                  <c:v>125</c:v>
                </c:pt>
                <c:pt idx="2907">
                  <c:v>98</c:v>
                </c:pt>
                <c:pt idx="2908">
                  <c:v>82</c:v>
                </c:pt>
                <c:pt idx="2909">
                  <c:v>130</c:v>
                </c:pt>
                <c:pt idx="2910">
                  <c:v>91</c:v>
                </c:pt>
                <c:pt idx="2911">
                  <c:v>99</c:v>
                </c:pt>
                <c:pt idx="2912">
                  <c:v>81</c:v>
                </c:pt>
                <c:pt idx="2913">
                  <c:v>111</c:v>
                </c:pt>
                <c:pt idx="2914">
                  <c:v>101</c:v>
                </c:pt>
                <c:pt idx="2915">
                  <c:v>110</c:v>
                </c:pt>
                <c:pt idx="2916">
                  <c:v>129</c:v>
                </c:pt>
                <c:pt idx="2917">
                  <c:v>116</c:v>
                </c:pt>
                <c:pt idx="2918">
                  <c:v>106</c:v>
                </c:pt>
                <c:pt idx="2919">
                  <c:v>110</c:v>
                </c:pt>
                <c:pt idx="2920">
                  <c:v>128</c:v>
                </c:pt>
                <c:pt idx="2921">
                  <c:v>108</c:v>
                </c:pt>
                <c:pt idx="2922">
                  <c:v>110</c:v>
                </c:pt>
                <c:pt idx="2923">
                  <c:v>158</c:v>
                </c:pt>
                <c:pt idx="2924">
                  <c:v>97</c:v>
                </c:pt>
                <c:pt idx="2925">
                  <c:v>106</c:v>
                </c:pt>
                <c:pt idx="2926">
                  <c:v>91</c:v>
                </c:pt>
                <c:pt idx="2927">
                  <c:v>175</c:v>
                </c:pt>
                <c:pt idx="2928">
                  <c:v>220</c:v>
                </c:pt>
                <c:pt idx="2929">
                  <c:v>170</c:v>
                </c:pt>
                <c:pt idx="2930">
                  <c:v>94</c:v>
                </c:pt>
                <c:pt idx="2931">
                  <c:v>113</c:v>
                </c:pt>
                <c:pt idx="2932">
                  <c:v>105</c:v>
                </c:pt>
                <c:pt idx="2933">
                  <c:v>93</c:v>
                </c:pt>
                <c:pt idx="2934">
                  <c:v>90</c:v>
                </c:pt>
                <c:pt idx="2935">
                  <c:v>99</c:v>
                </c:pt>
                <c:pt idx="2936">
                  <c:v>93</c:v>
                </c:pt>
                <c:pt idx="2937">
                  <c:v>109</c:v>
                </c:pt>
                <c:pt idx="2938">
                  <c:v>142</c:v>
                </c:pt>
                <c:pt idx="2939">
                  <c:v>135</c:v>
                </c:pt>
                <c:pt idx="2940">
                  <c:v>101</c:v>
                </c:pt>
                <c:pt idx="2941">
                  <c:v>99</c:v>
                </c:pt>
                <c:pt idx="2942">
                  <c:v>122</c:v>
                </c:pt>
                <c:pt idx="2943">
                  <c:v>172</c:v>
                </c:pt>
                <c:pt idx="2944">
                  <c:v>126</c:v>
                </c:pt>
                <c:pt idx="2945">
                  <c:v>143</c:v>
                </c:pt>
                <c:pt idx="2946">
                  <c:v>132</c:v>
                </c:pt>
                <c:pt idx="2947">
                  <c:v>90</c:v>
                </c:pt>
                <c:pt idx="2948">
                  <c:v>152</c:v>
                </c:pt>
                <c:pt idx="2949">
                  <c:v>225</c:v>
                </c:pt>
                <c:pt idx="2950">
                  <c:v>96</c:v>
                </c:pt>
                <c:pt idx="2951">
                  <c:v>119</c:v>
                </c:pt>
                <c:pt idx="2952">
                  <c:v>100</c:v>
                </c:pt>
                <c:pt idx="2953">
                  <c:v>189</c:v>
                </c:pt>
                <c:pt idx="2954">
                  <c:v>117</c:v>
                </c:pt>
                <c:pt idx="2955">
                  <c:v>137</c:v>
                </c:pt>
                <c:pt idx="2956">
                  <c:v>98</c:v>
                </c:pt>
                <c:pt idx="2957">
                  <c:v>96</c:v>
                </c:pt>
                <c:pt idx="2958">
                  <c:v>95</c:v>
                </c:pt>
                <c:pt idx="2959">
                  <c:v>115</c:v>
                </c:pt>
                <c:pt idx="2960">
                  <c:v>94</c:v>
                </c:pt>
                <c:pt idx="2961">
                  <c:v>88</c:v>
                </c:pt>
                <c:pt idx="2962">
                  <c:v>102</c:v>
                </c:pt>
                <c:pt idx="2963">
                  <c:v>108</c:v>
                </c:pt>
                <c:pt idx="2964">
                  <c:v>91</c:v>
                </c:pt>
                <c:pt idx="2965">
                  <c:v>80</c:v>
                </c:pt>
                <c:pt idx="2966">
                  <c:v>187</c:v>
                </c:pt>
                <c:pt idx="2967">
                  <c:v>88</c:v>
                </c:pt>
                <c:pt idx="2968">
                  <c:v>82</c:v>
                </c:pt>
                <c:pt idx="2969">
                  <c:v>113</c:v>
                </c:pt>
                <c:pt idx="2970">
                  <c:v>96</c:v>
                </c:pt>
                <c:pt idx="2971">
                  <c:v>123</c:v>
                </c:pt>
                <c:pt idx="2972">
                  <c:v>87</c:v>
                </c:pt>
                <c:pt idx="2973">
                  <c:v>146</c:v>
                </c:pt>
                <c:pt idx="2974">
                  <c:v>89</c:v>
                </c:pt>
                <c:pt idx="2975">
                  <c:v>108</c:v>
                </c:pt>
                <c:pt idx="2976">
                  <c:v>109</c:v>
                </c:pt>
                <c:pt idx="2977">
                  <c:v>109</c:v>
                </c:pt>
                <c:pt idx="2978">
                  <c:v>116</c:v>
                </c:pt>
                <c:pt idx="2979">
                  <c:v>182</c:v>
                </c:pt>
                <c:pt idx="2980">
                  <c:v>164</c:v>
                </c:pt>
                <c:pt idx="2981">
                  <c:v>186</c:v>
                </c:pt>
                <c:pt idx="2982">
                  <c:v>138</c:v>
                </c:pt>
                <c:pt idx="2983">
                  <c:v>106</c:v>
                </c:pt>
                <c:pt idx="2984">
                  <c:v>122</c:v>
                </c:pt>
                <c:pt idx="2985">
                  <c:v>93</c:v>
                </c:pt>
                <c:pt idx="2986">
                  <c:v>170</c:v>
                </c:pt>
                <c:pt idx="2987">
                  <c:v>110</c:v>
                </c:pt>
                <c:pt idx="2988">
                  <c:v>125</c:v>
                </c:pt>
                <c:pt idx="2989">
                  <c:v>109</c:v>
                </c:pt>
                <c:pt idx="2990">
                  <c:v>114</c:v>
                </c:pt>
                <c:pt idx="2991">
                  <c:v>97</c:v>
                </c:pt>
                <c:pt idx="2992">
                  <c:v>135</c:v>
                </c:pt>
                <c:pt idx="2993">
                  <c:v>95</c:v>
                </c:pt>
                <c:pt idx="2994">
                  <c:v>91</c:v>
                </c:pt>
                <c:pt idx="2995">
                  <c:v>111</c:v>
                </c:pt>
                <c:pt idx="2996">
                  <c:v>91</c:v>
                </c:pt>
                <c:pt idx="2997">
                  <c:v>122</c:v>
                </c:pt>
                <c:pt idx="2998">
                  <c:v>142</c:v>
                </c:pt>
                <c:pt idx="2999">
                  <c:v>146</c:v>
                </c:pt>
                <c:pt idx="3000">
                  <c:v>123</c:v>
                </c:pt>
                <c:pt idx="3001">
                  <c:v>137</c:v>
                </c:pt>
                <c:pt idx="3002">
                  <c:v>135</c:v>
                </c:pt>
                <c:pt idx="3003">
                  <c:v>115</c:v>
                </c:pt>
                <c:pt idx="3004">
                  <c:v>94</c:v>
                </c:pt>
                <c:pt idx="3005">
                  <c:v>101</c:v>
                </c:pt>
                <c:pt idx="3006">
                  <c:v>120</c:v>
                </c:pt>
                <c:pt idx="3007">
                  <c:v>146</c:v>
                </c:pt>
                <c:pt idx="3008">
                  <c:v>131</c:v>
                </c:pt>
                <c:pt idx="3009">
                  <c:v>112</c:v>
                </c:pt>
                <c:pt idx="3010">
                  <c:v>106</c:v>
                </c:pt>
                <c:pt idx="3011">
                  <c:v>101</c:v>
                </c:pt>
                <c:pt idx="3012">
                  <c:v>110</c:v>
                </c:pt>
                <c:pt idx="3013">
                  <c:v>123</c:v>
                </c:pt>
                <c:pt idx="3014">
                  <c:v>114</c:v>
                </c:pt>
                <c:pt idx="3015">
                  <c:v>120</c:v>
                </c:pt>
                <c:pt idx="3016">
                  <c:v>97</c:v>
                </c:pt>
                <c:pt idx="3017">
                  <c:v>114</c:v>
                </c:pt>
                <c:pt idx="3018">
                  <c:v>105</c:v>
                </c:pt>
                <c:pt idx="3019">
                  <c:v>100</c:v>
                </c:pt>
                <c:pt idx="3020">
                  <c:v>135</c:v>
                </c:pt>
                <c:pt idx="3021">
                  <c:v>115</c:v>
                </c:pt>
                <c:pt idx="3022">
                  <c:v>94</c:v>
                </c:pt>
                <c:pt idx="3023">
                  <c:v>96</c:v>
                </c:pt>
                <c:pt idx="3024">
                  <c:v>127</c:v>
                </c:pt>
                <c:pt idx="3025">
                  <c:v>108</c:v>
                </c:pt>
                <c:pt idx="3026">
                  <c:v>101</c:v>
                </c:pt>
                <c:pt idx="3027">
                  <c:v>157</c:v>
                </c:pt>
                <c:pt idx="3028">
                  <c:v>121</c:v>
                </c:pt>
                <c:pt idx="3029">
                  <c:v>118</c:v>
                </c:pt>
                <c:pt idx="3030">
                  <c:v>125</c:v>
                </c:pt>
                <c:pt idx="3031">
                  <c:v>128</c:v>
                </c:pt>
                <c:pt idx="3032">
                  <c:v>112</c:v>
                </c:pt>
                <c:pt idx="3033">
                  <c:v>99</c:v>
                </c:pt>
                <c:pt idx="3034">
                  <c:v>100</c:v>
                </c:pt>
                <c:pt idx="3035">
                  <c:v>90</c:v>
                </c:pt>
                <c:pt idx="3036">
                  <c:v>105</c:v>
                </c:pt>
                <c:pt idx="3037">
                  <c:v>99</c:v>
                </c:pt>
                <c:pt idx="3038">
                  <c:v>136</c:v>
                </c:pt>
                <c:pt idx="3039">
                  <c:v>111</c:v>
                </c:pt>
                <c:pt idx="3040">
                  <c:v>124</c:v>
                </c:pt>
                <c:pt idx="3041">
                  <c:v>94</c:v>
                </c:pt>
                <c:pt idx="3042">
                  <c:v>96</c:v>
                </c:pt>
                <c:pt idx="3043">
                  <c:v>96</c:v>
                </c:pt>
                <c:pt idx="3044">
                  <c:v>141</c:v>
                </c:pt>
                <c:pt idx="3045">
                  <c:v>72</c:v>
                </c:pt>
                <c:pt idx="3046">
                  <c:v>106</c:v>
                </c:pt>
                <c:pt idx="3047">
                  <c:v>118</c:v>
                </c:pt>
                <c:pt idx="3048">
                  <c:v>126</c:v>
                </c:pt>
                <c:pt idx="3049">
                  <c:v>104</c:v>
                </c:pt>
                <c:pt idx="3050">
                  <c:v>106</c:v>
                </c:pt>
                <c:pt idx="3051">
                  <c:v>109</c:v>
                </c:pt>
                <c:pt idx="3052">
                  <c:v>110</c:v>
                </c:pt>
                <c:pt idx="3053">
                  <c:v>118</c:v>
                </c:pt>
                <c:pt idx="3054">
                  <c:v>128</c:v>
                </c:pt>
                <c:pt idx="3055">
                  <c:v>110</c:v>
                </c:pt>
                <c:pt idx="3056">
                  <c:v>84</c:v>
                </c:pt>
                <c:pt idx="3057">
                  <c:v>92</c:v>
                </c:pt>
                <c:pt idx="3058">
                  <c:v>104</c:v>
                </c:pt>
                <c:pt idx="3059">
                  <c:v>99</c:v>
                </c:pt>
                <c:pt idx="3060">
                  <c:v>69</c:v>
                </c:pt>
                <c:pt idx="3061">
                  <c:v>103</c:v>
                </c:pt>
                <c:pt idx="3062">
                  <c:v>131</c:v>
                </c:pt>
                <c:pt idx="3063">
                  <c:v>98</c:v>
                </c:pt>
                <c:pt idx="3064">
                  <c:v>109</c:v>
                </c:pt>
                <c:pt idx="3065">
                  <c:v>219</c:v>
                </c:pt>
                <c:pt idx="3066">
                  <c:v>93</c:v>
                </c:pt>
                <c:pt idx="3067">
                  <c:v>87</c:v>
                </c:pt>
                <c:pt idx="3068">
                  <c:v>100</c:v>
                </c:pt>
                <c:pt idx="3069">
                  <c:v>114</c:v>
                </c:pt>
                <c:pt idx="3070">
                  <c:v>121</c:v>
                </c:pt>
                <c:pt idx="3071">
                  <c:v>102</c:v>
                </c:pt>
                <c:pt idx="3072">
                  <c:v>117</c:v>
                </c:pt>
                <c:pt idx="3073">
                  <c:v>154</c:v>
                </c:pt>
                <c:pt idx="3074">
                  <c:v>117</c:v>
                </c:pt>
                <c:pt idx="3075">
                  <c:v>107</c:v>
                </c:pt>
                <c:pt idx="3076">
                  <c:v>107</c:v>
                </c:pt>
                <c:pt idx="3077">
                  <c:v>112</c:v>
                </c:pt>
                <c:pt idx="3078">
                  <c:v>164</c:v>
                </c:pt>
                <c:pt idx="3079">
                  <c:v>92</c:v>
                </c:pt>
                <c:pt idx="3080">
                  <c:v>106</c:v>
                </c:pt>
                <c:pt idx="3081">
                  <c:v>140</c:v>
                </c:pt>
                <c:pt idx="3082">
                  <c:v>83</c:v>
                </c:pt>
                <c:pt idx="3083">
                  <c:v>110</c:v>
                </c:pt>
                <c:pt idx="3084">
                  <c:v>126</c:v>
                </c:pt>
                <c:pt idx="3085">
                  <c:v>102</c:v>
                </c:pt>
                <c:pt idx="3086">
                  <c:v>78</c:v>
                </c:pt>
                <c:pt idx="3087">
                  <c:v>99</c:v>
                </c:pt>
                <c:pt idx="3088">
                  <c:v>300</c:v>
                </c:pt>
                <c:pt idx="3089">
                  <c:v>110</c:v>
                </c:pt>
                <c:pt idx="3090">
                  <c:v>98</c:v>
                </c:pt>
                <c:pt idx="3091">
                  <c:v>129</c:v>
                </c:pt>
                <c:pt idx="3092">
                  <c:v>100</c:v>
                </c:pt>
                <c:pt idx="3093">
                  <c:v>119</c:v>
                </c:pt>
                <c:pt idx="3094">
                  <c:v>90</c:v>
                </c:pt>
                <c:pt idx="3095">
                  <c:v>130</c:v>
                </c:pt>
                <c:pt idx="3096">
                  <c:v>89</c:v>
                </c:pt>
                <c:pt idx="3097">
                  <c:v>118</c:v>
                </c:pt>
                <c:pt idx="3098">
                  <c:v>73</c:v>
                </c:pt>
                <c:pt idx="3099">
                  <c:v>108</c:v>
                </c:pt>
                <c:pt idx="3100">
                  <c:v>95</c:v>
                </c:pt>
                <c:pt idx="3101">
                  <c:v>137</c:v>
                </c:pt>
                <c:pt idx="3102">
                  <c:v>130</c:v>
                </c:pt>
                <c:pt idx="3103">
                  <c:v>91</c:v>
                </c:pt>
                <c:pt idx="3104">
                  <c:v>94</c:v>
                </c:pt>
                <c:pt idx="3105">
                  <c:v>150</c:v>
                </c:pt>
                <c:pt idx="3106">
                  <c:v>121</c:v>
                </c:pt>
                <c:pt idx="3107">
                  <c:v>128</c:v>
                </c:pt>
                <c:pt idx="3108">
                  <c:v>113</c:v>
                </c:pt>
                <c:pt idx="3109">
                  <c:v>94</c:v>
                </c:pt>
                <c:pt idx="3110">
                  <c:v>171</c:v>
                </c:pt>
                <c:pt idx="3111">
                  <c:v>192</c:v>
                </c:pt>
                <c:pt idx="3112">
                  <c:v>172</c:v>
                </c:pt>
                <c:pt idx="3113">
                  <c:v>101</c:v>
                </c:pt>
                <c:pt idx="3114">
                  <c:v>97</c:v>
                </c:pt>
                <c:pt idx="3115">
                  <c:v>106</c:v>
                </c:pt>
                <c:pt idx="3116">
                  <c:v>144</c:v>
                </c:pt>
                <c:pt idx="3117">
                  <c:v>90</c:v>
                </c:pt>
                <c:pt idx="3118">
                  <c:v>129</c:v>
                </c:pt>
                <c:pt idx="3119">
                  <c:v>87</c:v>
                </c:pt>
                <c:pt idx="3120">
                  <c:v>135</c:v>
                </c:pt>
                <c:pt idx="3121">
                  <c:v>101</c:v>
                </c:pt>
                <c:pt idx="3122">
                  <c:v>115</c:v>
                </c:pt>
                <c:pt idx="3123">
                  <c:v>104</c:v>
                </c:pt>
                <c:pt idx="3124">
                  <c:v>94</c:v>
                </c:pt>
                <c:pt idx="3125">
                  <c:v>86</c:v>
                </c:pt>
                <c:pt idx="3126">
                  <c:v>152</c:v>
                </c:pt>
                <c:pt idx="3127">
                  <c:v>116</c:v>
                </c:pt>
                <c:pt idx="3128">
                  <c:v>132</c:v>
                </c:pt>
                <c:pt idx="3129">
                  <c:v>94</c:v>
                </c:pt>
                <c:pt idx="3130">
                  <c:v>125</c:v>
                </c:pt>
                <c:pt idx="3131">
                  <c:v>107</c:v>
                </c:pt>
                <c:pt idx="3132">
                  <c:v>83</c:v>
                </c:pt>
                <c:pt idx="3133">
                  <c:v>129</c:v>
                </c:pt>
                <c:pt idx="3134">
                  <c:v>92</c:v>
                </c:pt>
                <c:pt idx="3135">
                  <c:v>151</c:v>
                </c:pt>
                <c:pt idx="3136">
                  <c:v>136</c:v>
                </c:pt>
                <c:pt idx="3137">
                  <c:v>114</c:v>
                </c:pt>
                <c:pt idx="3138">
                  <c:v>105</c:v>
                </c:pt>
                <c:pt idx="3139">
                  <c:v>80</c:v>
                </c:pt>
                <c:pt idx="3140">
                  <c:v>144</c:v>
                </c:pt>
                <c:pt idx="3141">
                  <c:v>96</c:v>
                </c:pt>
                <c:pt idx="3142">
                  <c:v>138</c:v>
                </c:pt>
                <c:pt idx="3143">
                  <c:v>129</c:v>
                </c:pt>
                <c:pt idx="3144">
                  <c:v>136</c:v>
                </c:pt>
                <c:pt idx="3145">
                  <c:v>113</c:v>
                </c:pt>
                <c:pt idx="3146">
                  <c:v>93</c:v>
                </c:pt>
                <c:pt idx="3147">
                  <c:v>108</c:v>
                </c:pt>
                <c:pt idx="3148">
                  <c:v>94</c:v>
                </c:pt>
                <c:pt idx="3149">
                  <c:v>131</c:v>
                </c:pt>
                <c:pt idx="3150">
                  <c:v>105</c:v>
                </c:pt>
                <c:pt idx="3151">
                  <c:v>158</c:v>
                </c:pt>
                <c:pt idx="3152">
                  <c:v>123</c:v>
                </c:pt>
                <c:pt idx="3153">
                  <c:v>103</c:v>
                </c:pt>
                <c:pt idx="3154">
                  <c:v>100</c:v>
                </c:pt>
                <c:pt idx="3155">
                  <c:v>99</c:v>
                </c:pt>
                <c:pt idx="3156">
                  <c:v>122</c:v>
                </c:pt>
                <c:pt idx="3157">
                  <c:v>95</c:v>
                </c:pt>
                <c:pt idx="3158">
                  <c:v>126</c:v>
                </c:pt>
                <c:pt idx="3159">
                  <c:v>118</c:v>
                </c:pt>
                <c:pt idx="3160">
                  <c:v>130</c:v>
                </c:pt>
                <c:pt idx="3161">
                  <c:v>119</c:v>
                </c:pt>
                <c:pt idx="3162">
                  <c:v>130</c:v>
                </c:pt>
                <c:pt idx="3163">
                  <c:v>112</c:v>
                </c:pt>
                <c:pt idx="3164">
                  <c:v>89</c:v>
                </c:pt>
                <c:pt idx="3165">
                  <c:v>103</c:v>
                </c:pt>
                <c:pt idx="3166">
                  <c:v>97</c:v>
                </c:pt>
                <c:pt idx="3167">
                  <c:v>104</c:v>
                </c:pt>
                <c:pt idx="3168">
                  <c:v>85</c:v>
                </c:pt>
                <c:pt idx="3169">
                  <c:v>100</c:v>
                </c:pt>
                <c:pt idx="3170">
                  <c:v>101</c:v>
                </c:pt>
                <c:pt idx="3171">
                  <c:v>140</c:v>
                </c:pt>
                <c:pt idx="3172">
                  <c:v>118</c:v>
                </c:pt>
                <c:pt idx="3173">
                  <c:v>114</c:v>
                </c:pt>
                <c:pt idx="3174">
                  <c:v>92</c:v>
                </c:pt>
                <c:pt idx="3175">
                  <c:v>150</c:v>
                </c:pt>
                <c:pt idx="3176">
                  <c:v>123</c:v>
                </c:pt>
                <c:pt idx="3177">
                  <c:v>99</c:v>
                </c:pt>
                <c:pt idx="3178">
                  <c:v>133</c:v>
                </c:pt>
                <c:pt idx="3179">
                  <c:v>81</c:v>
                </c:pt>
                <c:pt idx="3180">
                  <c:v>133</c:v>
                </c:pt>
                <c:pt idx="3181">
                  <c:v>123</c:v>
                </c:pt>
                <c:pt idx="3182">
                  <c:v>108</c:v>
                </c:pt>
                <c:pt idx="3183">
                  <c:v>98</c:v>
                </c:pt>
                <c:pt idx="3184">
                  <c:v>85</c:v>
                </c:pt>
                <c:pt idx="3185">
                  <c:v>110</c:v>
                </c:pt>
                <c:pt idx="3186">
                  <c:v>92</c:v>
                </c:pt>
                <c:pt idx="3187">
                  <c:v>95</c:v>
                </c:pt>
                <c:pt idx="3188">
                  <c:v>111</c:v>
                </c:pt>
                <c:pt idx="3189">
                  <c:v>105</c:v>
                </c:pt>
                <c:pt idx="3190">
                  <c:v>100</c:v>
                </c:pt>
                <c:pt idx="3191">
                  <c:v>85</c:v>
                </c:pt>
                <c:pt idx="3192">
                  <c:v>88</c:v>
                </c:pt>
                <c:pt idx="3193">
                  <c:v>91</c:v>
                </c:pt>
                <c:pt idx="3194">
                  <c:v>102</c:v>
                </c:pt>
                <c:pt idx="3195">
                  <c:v>115</c:v>
                </c:pt>
                <c:pt idx="3196">
                  <c:v>105</c:v>
                </c:pt>
                <c:pt idx="3197">
                  <c:v>115</c:v>
                </c:pt>
                <c:pt idx="3198">
                  <c:v>89</c:v>
                </c:pt>
                <c:pt idx="3199">
                  <c:v>106</c:v>
                </c:pt>
                <c:pt idx="3200">
                  <c:v>116</c:v>
                </c:pt>
                <c:pt idx="3201">
                  <c:v>113</c:v>
                </c:pt>
                <c:pt idx="3202">
                  <c:v>109</c:v>
                </c:pt>
                <c:pt idx="3203">
                  <c:v>101</c:v>
                </c:pt>
                <c:pt idx="3204">
                  <c:v>90</c:v>
                </c:pt>
                <c:pt idx="3205">
                  <c:v>114</c:v>
                </c:pt>
                <c:pt idx="3206">
                  <c:v>104</c:v>
                </c:pt>
                <c:pt idx="3207">
                  <c:v>95</c:v>
                </c:pt>
                <c:pt idx="3208">
                  <c:v>125</c:v>
                </c:pt>
                <c:pt idx="3209">
                  <c:v>120</c:v>
                </c:pt>
                <c:pt idx="3210">
                  <c:v>142</c:v>
                </c:pt>
                <c:pt idx="3211">
                  <c:v>124</c:v>
                </c:pt>
                <c:pt idx="3212">
                  <c:v>88</c:v>
                </c:pt>
                <c:pt idx="3213">
                  <c:v>141</c:v>
                </c:pt>
                <c:pt idx="3214">
                  <c:v>113</c:v>
                </c:pt>
                <c:pt idx="3215">
                  <c:v>118</c:v>
                </c:pt>
                <c:pt idx="3216">
                  <c:v>93</c:v>
                </c:pt>
                <c:pt idx="3217">
                  <c:v>100</c:v>
                </c:pt>
                <c:pt idx="3218">
                  <c:v>96</c:v>
                </c:pt>
                <c:pt idx="3219">
                  <c:v>130</c:v>
                </c:pt>
                <c:pt idx="3220">
                  <c:v>102</c:v>
                </c:pt>
                <c:pt idx="3221">
                  <c:v>143</c:v>
                </c:pt>
                <c:pt idx="3222">
                  <c:v>100</c:v>
                </c:pt>
                <c:pt idx="3223">
                  <c:v>150</c:v>
                </c:pt>
                <c:pt idx="3224">
                  <c:v>121</c:v>
                </c:pt>
                <c:pt idx="3225">
                  <c:v>93</c:v>
                </c:pt>
                <c:pt idx="3226">
                  <c:v>102</c:v>
                </c:pt>
                <c:pt idx="3227">
                  <c:v>85</c:v>
                </c:pt>
                <c:pt idx="3228">
                  <c:v>88</c:v>
                </c:pt>
                <c:pt idx="3229">
                  <c:v>140</c:v>
                </c:pt>
                <c:pt idx="3230">
                  <c:v>104</c:v>
                </c:pt>
                <c:pt idx="3231">
                  <c:v>124</c:v>
                </c:pt>
                <c:pt idx="3232">
                  <c:v>100</c:v>
                </c:pt>
                <c:pt idx="3233">
                  <c:v>92</c:v>
                </c:pt>
                <c:pt idx="3234">
                  <c:v>177</c:v>
                </c:pt>
                <c:pt idx="3235">
                  <c:v>130</c:v>
                </c:pt>
                <c:pt idx="3236">
                  <c:v>99</c:v>
                </c:pt>
                <c:pt idx="3237">
                  <c:v>132</c:v>
                </c:pt>
                <c:pt idx="3238">
                  <c:v>80</c:v>
                </c:pt>
                <c:pt idx="3239">
                  <c:v>97</c:v>
                </c:pt>
                <c:pt idx="3240">
                  <c:v>98</c:v>
                </c:pt>
                <c:pt idx="3241">
                  <c:v>113</c:v>
                </c:pt>
                <c:pt idx="3242">
                  <c:v>111</c:v>
                </c:pt>
                <c:pt idx="3243">
                  <c:v>134</c:v>
                </c:pt>
                <c:pt idx="3244">
                  <c:v>103</c:v>
                </c:pt>
                <c:pt idx="3245">
                  <c:v>98</c:v>
                </c:pt>
                <c:pt idx="3246">
                  <c:v>108</c:v>
                </c:pt>
                <c:pt idx="3247">
                  <c:v>104</c:v>
                </c:pt>
                <c:pt idx="3248">
                  <c:v>111</c:v>
                </c:pt>
                <c:pt idx="3249">
                  <c:v>85</c:v>
                </c:pt>
                <c:pt idx="3250">
                  <c:v>140</c:v>
                </c:pt>
                <c:pt idx="3251">
                  <c:v>85</c:v>
                </c:pt>
                <c:pt idx="3252">
                  <c:v>103</c:v>
                </c:pt>
                <c:pt idx="3253">
                  <c:v>109</c:v>
                </c:pt>
                <c:pt idx="3254">
                  <c:v>117</c:v>
                </c:pt>
                <c:pt idx="3255">
                  <c:v>94</c:v>
                </c:pt>
                <c:pt idx="3256">
                  <c:v>107</c:v>
                </c:pt>
                <c:pt idx="3257">
                  <c:v>101</c:v>
                </c:pt>
                <c:pt idx="3258">
                  <c:v>91</c:v>
                </c:pt>
                <c:pt idx="3259">
                  <c:v>101</c:v>
                </c:pt>
                <c:pt idx="3260">
                  <c:v>104</c:v>
                </c:pt>
                <c:pt idx="3261">
                  <c:v>102</c:v>
                </c:pt>
                <c:pt idx="3262">
                  <c:v>116</c:v>
                </c:pt>
                <c:pt idx="3263">
                  <c:v>135</c:v>
                </c:pt>
                <c:pt idx="3264">
                  <c:v>110</c:v>
                </c:pt>
                <c:pt idx="3265">
                  <c:v>124</c:v>
                </c:pt>
                <c:pt idx="3266">
                  <c:v>96</c:v>
                </c:pt>
                <c:pt idx="3267">
                  <c:v>99</c:v>
                </c:pt>
                <c:pt idx="3268">
                  <c:v>130</c:v>
                </c:pt>
                <c:pt idx="3269">
                  <c:v>110</c:v>
                </c:pt>
                <c:pt idx="3270">
                  <c:v>134</c:v>
                </c:pt>
                <c:pt idx="3271">
                  <c:v>96</c:v>
                </c:pt>
                <c:pt idx="3272">
                  <c:v>118</c:v>
                </c:pt>
                <c:pt idx="3273">
                  <c:v>156</c:v>
                </c:pt>
                <c:pt idx="3274">
                  <c:v>193</c:v>
                </c:pt>
                <c:pt idx="3275">
                  <c:v>114</c:v>
                </c:pt>
                <c:pt idx="3276">
                  <c:v>111</c:v>
                </c:pt>
                <c:pt idx="3277">
                  <c:v>89</c:v>
                </c:pt>
                <c:pt idx="3278">
                  <c:v>111</c:v>
                </c:pt>
                <c:pt idx="3279">
                  <c:v>135</c:v>
                </c:pt>
                <c:pt idx="3280">
                  <c:v>136</c:v>
                </c:pt>
                <c:pt idx="3281">
                  <c:v>102</c:v>
                </c:pt>
                <c:pt idx="3282">
                  <c:v>127</c:v>
                </c:pt>
                <c:pt idx="3283">
                  <c:v>91</c:v>
                </c:pt>
                <c:pt idx="3284">
                  <c:v>125</c:v>
                </c:pt>
                <c:pt idx="3285">
                  <c:v>110</c:v>
                </c:pt>
                <c:pt idx="3286">
                  <c:v>83</c:v>
                </c:pt>
                <c:pt idx="3287">
                  <c:v>93</c:v>
                </c:pt>
                <c:pt idx="3288">
                  <c:v>110</c:v>
                </c:pt>
                <c:pt idx="3289">
                  <c:v>106</c:v>
                </c:pt>
                <c:pt idx="3290">
                  <c:v>104</c:v>
                </c:pt>
                <c:pt idx="3291">
                  <c:v>101</c:v>
                </c:pt>
                <c:pt idx="3292">
                  <c:v>116</c:v>
                </c:pt>
                <c:pt idx="3293">
                  <c:v>90</c:v>
                </c:pt>
                <c:pt idx="3294">
                  <c:v>103</c:v>
                </c:pt>
                <c:pt idx="3295">
                  <c:v>104</c:v>
                </c:pt>
                <c:pt idx="3296">
                  <c:v>97</c:v>
                </c:pt>
                <c:pt idx="3297">
                  <c:v>135</c:v>
                </c:pt>
                <c:pt idx="3298">
                  <c:v>132</c:v>
                </c:pt>
                <c:pt idx="3299">
                  <c:v>124</c:v>
                </c:pt>
                <c:pt idx="3300">
                  <c:v>100</c:v>
                </c:pt>
                <c:pt idx="3301">
                  <c:v>125</c:v>
                </c:pt>
                <c:pt idx="3302">
                  <c:v>122</c:v>
                </c:pt>
                <c:pt idx="3303">
                  <c:v>112</c:v>
                </c:pt>
                <c:pt idx="3304">
                  <c:v>129</c:v>
                </c:pt>
                <c:pt idx="3305">
                  <c:v>110</c:v>
                </c:pt>
                <c:pt idx="3306">
                  <c:v>87</c:v>
                </c:pt>
                <c:pt idx="3307">
                  <c:v>114</c:v>
                </c:pt>
                <c:pt idx="3308">
                  <c:v>75</c:v>
                </c:pt>
                <c:pt idx="3309">
                  <c:v>107</c:v>
                </c:pt>
                <c:pt idx="3310">
                  <c:v>95</c:v>
                </c:pt>
                <c:pt idx="3311">
                  <c:v>93</c:v>
                </c:pt>
                <c:pt idx="3312">
                  <c:v>98</c:v>
                </c:pt>
                <c:pt idx="3313">
                  <c:v>86</c:v>
                </c:pt>
                <c:pt idx="3314">
                  <c:v>142</c:v>
                </c:pt>
                <c:pt idx="3315">
                  <c:v>111</c:v>
                </c:pt>
                <c:pt idx="3316">
                  <c:v>116</c:v>
                </c:pt>
                <c:pt idx="3317">
                  <c:v>138</c:v>
                </c:pt>
                <c:pt idx="3318">
                  <c:v>87</c:v>
                </c:pt>
                <c:pt idx="3319">
                  <c:v>109</c:v>
                </c:pt>
                <c:pt idx="3320">
                  <c:v>102</c:v>
                </c:pt>
                <c:pt idx="3321">
                  <c:v>119</c:v>
                </c:pt>
                <c:pt idx="3322">
                  <c:v>107</c:v>
                </c:pt>
                <c:pt idx="3323">
                  <c:v>104</c:v>
                </c:pt>
                <c:pt idx="3324">
                  <c:v>106</c:v>
                </c:pt>
                <c:pt idx="3325">
                  <c:v>112</c:v>
                </c:pt>
                <c:pt idx="3326">
                  <c:v>105</c:v>
                </c:pt>
                <c:pt idx="3327">
                  <c:v>103</c:v>
                </c:pt>
                <c:pt idx="3328">
                  <c:v>120</c:v>
                </c:pt>
                <c:pt idx="3329">
                  <c:v>117</c:v>
                </c:pt>
                <c:pt idx="3330">
                  <c:v>90</c:v>
                </c:pt>
                <c:pt idx="3331">
                  <c:v>109</c:v>
                </c:pt>
                <c:pt idx="3332">
                  <c:v>174</c:v>
                </c:pt>
                <c:pt idx="3333">
                  <c:v>110</c:v>
                </c:pt>
                <c:pt idx="3334">
                  <c:v>110</c:v>
                </c:pt>
                <c:pt idx="3335">
                  <c:v>82</c:v>
                </c:pt>
                <c:pt idx="3336">
                  <c:v>95</c:v>
                </c:pt>
                <c:pt idx="3337">
                  <c:v>107</c:v>
                </c:pt>
                <c:pt idx="3338">
                  <c:v>103</c:v>
                </c:pt>
                <c:pt idx="3339">
                  <c:v>92</c:v>
                </c:pt>
                <c:pt idx="3340">
                  <c:v>87</c:v>
                </c:pt>
                <c:pt idx="3341">
                  <c:v>94</c:v>
                </c:pt>
                <c:pt idx="3342">
                  <c:v>123</c:v>
                </c:pt>
                <c:pt idx="3343">
                  <c:v>88</c:v>
                </c:pt>
                <c:pt idx="3344">
                  <c:v>120</c:v>
                </c:pt>
                <c:pt idx="3345">
                  <c:v>89</c:v>
                </c:pt>
                <c:pt idx="3346">
                  <c:v>93</c:v>
                </c:pt>
                <c:pt idx="3347">
                  <c:v>81</c:v>
                </c:pt>
                <c:pt idx="3348">
                  <c:v>129</c:v>
                </c:pt>
                <c:pt idx="3349">
                  <c:v>95</c:v>
                </c:pt>
                <c:pt idx="3350">
                  <c:v>112</c:v>
                </c:pt>
                <c:pt idx="3351">
                  <c:v>124</c:v>
                </c:pt>
                <c:pt idx="3352">
                  <c:v>112</c:v>
                </c:pt>
                <c:pt idx="3353">
                  <c:v>112</c:v>
                </c:pt>
                <c:pt idx="3354">
                  <c:v>90</c:v>
                </c:pt>
                <c:pt idx="3355">
                  <c:v>101</c:v>
                </c:pt>
                <c:pt idx="3356">
                  <c:v>101</c:v>
                </c:pt>
                <c:pt idx="3357">
                  <c:v>109</c:v>
                </c:pt>
                <c:pt idx="3358">
                  <c:v>106</c:v>
                </c:pt>
                <c:pt idx="3359">
                  <c:v>93</c:v>
                </c:pt>
                <c:pt idx="3360">
                  <c:v>139</c:v>
                </c:pt>
                <c:pt idx="3361">
                  <c:v>110</c:v>
                </c:pt>
                <c:pt idx="3362">
                  <c:v>96</c:v>
                </c:pt>
                <c:pt idx="3363">
                  <c:v>128</c:v>
                </c:pt>
                <c:pt idx="3364">
                  <c:v>107</c:v>
                </c:pt>
                <c:pt idx="3365">
                  <c:v>88</c:v>
                </c:pt>
                <c:pt idx="3366">
                  <c:v>101</c:v>
                </c:pt>
                <c:pt idx="3367">
                  <c:v>83</c:v>
                </c:pt>
                <c:pt idx="3368">
                  <c:v>123</c:v>
                </c:pt>
                <c:pt idx="3369">
                  <c:v>215</c:v>
                </c:pt>
                <c:pt idx="3370">
                  <c:v>109</c:v>
                </c:pt>
                <c:pt idx="3371">
                  <c:v>100</c:v>
                </c:pt>
                <c:pt idx="3372">
                  <c:v>113</c:v>
                </c:pt>
                <c:pt idx="3373">
                  <c:v>110</c:v>
                </c:pt>
                <c:pt idx="3374">
                  <c:v>77</c:v>
                </c:pt>
                <c:pt idx="3375">
                  <c:v>96</c:v>
                </c:pt>
                <c:pt idx="3376">
                  <c:v>107</c:v>
                </c:pt>
                <c:pt idx="3377">
                  <c:v>104</c:v>
                </c:pt>
                <c:pt idx="3378">
                  <c:v>103</c:v>
                </c:pt>
                <c:pt idx="3379">
                  <c:v>150</c:v>
                </c:pt>
                <c:pt idx="3380">
                  <c:v>96</c:v>
                </c:pt>
                <c:pt idx="3381">
                  <c:v>96</c:v>
                </c:pt>
                <c:pt idx="3382">
                  <c:v>92</c:v>
                </c:pt>
                <c:pt idx="3383">
                  <c:v>139</c:v>
                </c:pt>
                <c:pt idx="3384">
                  <c:v>106</c:v>
                </c:pt>
                <c:pt idx="3385">
                  <c:v>80</c:v>
                </c:pt>
                <c:pt idx="3386">
                  <c:v>103</c:v>
                </c:pt>
                <c:pt idx="3387">
                  <c:v>98</c:v>
                </c:pt>
                <c:pt idx="3388">
                  <c:v>115</c:v>
                </c:pt>
                <c:pt idx="3389">
                  <c:v>124</c:v>
                </c:pt>
                <c:pt idx="3390">
                  <c:v>130</c:v>
                </c:pt>
                <c:pt idx="3391">
                  <c:v>96</c:v>
                </c:pt>
                <c:pt idx="3392">
                  <c:v>89</c:v>
                </c:pt>
                <c:pt idx="3393">
                  <c:v>119</c:v>
                </c:pt>
                <c:pt idx="3394">
                  <c:v>118</c:v>
                </c:pt>
                <c:pt idx="3395">
                  <c:v>106</c:v>
                </c:pt>
                <c:pt idx="3396">
                  <c:v>91</c:v>
                </c:pt>
                <c:pt idx="3397">
                  <c:v>129</c:v>
                </c:pt>
                <c:pt idx="3398">
                  <c:v>108</c:v>
                </c:pt>
                <c:pt idx="3399">
                  <c:v>90</c:v>
                </c:pt>
                <c:pt idx="3400">
                  <c:v>86</c:v>
                </c:pt>
                <c:pt idx="3401">
                  <c:v>94</c:v>
                </c:pt>
                <c:pt idx="3402">
                  <c:v>125</c:v>
                </c:pt>
                <c:pt idx="3403">
                  <c:v>104</c:v>
                </c:pt>
                <c:pt idx="3404">
                  <c:v>99</c:v>
                </c:pt>
                <c:pt idx="3405">
                  <c:v>123</c:v>
                </c:pt>
                <c:pt idx="3406">
                  <c:v>113</c:v>
                </c:pt>
                <c:pt idx="3407">
                  <c:v>100</c:v>
                </c:pt>
                <c:pt idx="3408">
                  <c:v>93</c:v>
                </c:pt>
                <c:pt idx="3409">
                  <c:v>102</c:v>
                </c:pt>
                <c:pt idx="3410">
                  <c:v>97</c:v>
                </c:pt>
                <c:pt idx="3411">
                  <c:v>111</c:v>
                </c:pt>
                <c:pt idx="3412">
                  <c:v>90</c:v>
                </c:pt>
                <c:pt idx="3413">
                  <c:v>119</c:v>
                </c:pt>
                <c:pt idx="3414">
                  <c:v>103</c:v>
                </c:pt>
                <c:pt idx="3415">
                  <c:v>102</c:v>
                </c:pt>
                <c:pt idx="3416">
                  <c:v>90</c:v>
                </c:pt>
                <c:pt idx="3417">
                  <c:v>103</c:v>
                </c:pt>
                <c:pt idx="3418">
                  <c:v>99</c:v>
                </c:pt>
                <c:pt idx="3419">
                  <c:v>135</c:v>
                </c:pt>
                <c:pt idx="3420">
                  <c:v>144</c:v>
                </c:pt>
                <c:pt idx="3421">
                  <c:v>98</c:v>
                </c:pt>
                <c:pt idx="3422">
                  <c:v>98</c:v>
                </c:pt>
                <c:pt idx="3423">
                  <c:v>112</c:v>
                </c:pt>
                <c:pt idx="3424">
                  <c:v>85</c:v>
                </c:pt>
                <c:pt idx="3425">
                  <c:v>92</c:v>
                </c:pt>
                <c:pt idx="3426">
                  <c:v>118</c:v>
                </c:pt>
                <c:pt idx="3427">
                  <c:v>102</c:v>
                </c:pt>
                <c:pt idx="3428">
                  <c:v>240</c:v>
                </c:pt>
                <c:pt idx="3429">
                  <c:v>119</c:v>
                </c:pt>
                <c:pt idx="3430">
                  <c:v>138</c:v>
                </c:pt>
                <c:pt idx="3431">
                  <c:v>88</c:v>
                </c:pt>
                <c:pt idx="3432">
                  <c:v>95</c:v>
                </c:pt>
                <c:pt idx="3433">
                  <c:v>114</c:v>
                </c:pt>
                <c:pt idx="3434">
                  <c:v>106</c:v>
                </c:pt>
                <c:pt idx="3435">
                  <c:v>102</c:v>
                </c:pt>
                <c:pt idx="3436">
                  <c:v>100</c:v>
                </c:pt>
                <c:pt idx="3437">
                  <c:v>118</c:v>
                </c:pt>
                <c:pt idx="3438">
                  <c:v>128</c:v>
                </c:pt>
                <c:pt idx="3439">
                  <c:v>109</c:v>
                </c:pt>
                <c:pt idx="3440">
                  <c:v>127</c:v>
                </c:pt>
                <c:pt idx="3441">
                  <c:v>93</c:v>
                </c:pt>
                <c:pt idx="3442">
                  <c:v>109</c:v>
                </c:pt>
                <c:pt idx="3443">
                  <c:v>121</c:v>
                </c:pt>
                <c:pt idx="3444">
                  <c:v>108</c:v>
                </c:pt>
                <c:pt idx="3445">
                  <c:v>115</c:v>
                </c:pt>
                <c:pt idx="3446">
                  <c:v>102</c:v>
                </c:pt>
                <c:pt idx="3447">
                  <c:v>105</c:v>
                </c:pt>
                <c:pt idx="3448">
                  <c:v>111</c:v>
                </c:pt>
                <c:pt idx="3449">
                  <c:v>100</c:v>
                </c:pt>
                <c:pt idx="3450">
                  <c:v>102</c:v>
                </c:pt>
                <c:pt idx="3451">
                  <c:v>99</c:v>
                </c:pt>
                <c:pt idx="3452">
                  <c:v>158</c:v>
                </c:pt>
                <c:pt idx="3453">
                  <c:v>107</c:v>
                </c:pt>
                <c:pt idx="3454">
                  <c:v>93</c:v>
                </c:pt>
                <c:pt idx="3455">
                  <c:v>89</c:v>
                </c:pt>
                <c:pt idx="3456">
                  <c:v>115</c:v>
                </c:pt>
                <c:pt idx="3457">
                  <c:v>118</c:v>
                </c:pt>
                <c:pt idx="3458">
                  <c:v>106</c:v>
                </c:pt>
                <c:pt idx="3459">
                  <c:v>122</c:v>
                </c:pt>
                <c:pt idx="3460">
                  <c:v>93</c:v>
                </c:pt>
                <c:pt idx="3461">
                  <c:v>91</c:v>
                </c:pt>
                <c:pt idx="3462">
                  <c:v>104</c:v>
                </c:pt>
                <c:pt idx="3463">
                  <c:v>145</c:v>
                </c:pt>
                <c:pt idx="3464">
                  <c:v>100</c:v>
                </c:pt>
                <c:pt idx="3465">
                  <c:v>117</c:v>
                </c:pt>
                <c:pt idx="3466">
                  <c:v>134</c:v>
                </c:pt>
                <c:pt idx="3467">
                  <c:v>101</c:v>
                </c:pt>
                <c:pt idx="3468">
                  <c:v>111</c:v>
                </c:pt>
                <c:pt idx="3469">
                  <c:v>107</c:v>
                </c:pt>
                <c:pt idx="3470">
                  <c:v>103</c:v>
                </c:pt>
                <c:pt idx="3471">
                  <c:v>103</c:v>
                </c:pt>
                <c:pt idx="3472">
                  <c:v>85</c:v>
                </c:pt>
                <c:pt idx="3473">
                  <c:v>115</c:v>
                </c:pt>
                <c:pt idx="3474">
                  <c:v>112</c:v>
                </c:pt>
                <c:pt idx="3475">
                  <c:v>101</c:v>
                </c:pt>
                <c:pt idx="3476">
                  <c:v>107</c:v>
                </c:pt>
                <c:pt idx="3477">
                  <c:v>114</c:v>
                </c:pt>
                <c:pt idx="3478">
                  <c:v>98</c:v>
                </c:pt>
                <c:pt idx="3479">
                  <c:v>96</c:v>
                </c:pt>
                <c:pt idx="3480">
                  <c:v>85</c:v>
                </c:pt>
                <c:pt idx="3481">
                  <c:v>130</c:v>
                </c:pt>
                <c:pt idx="3482">
                  <c:v>95</c:v>
                </c:pt>
                <c:pt idx="3483">
                  <c:v>93</c:v>
                </c:pt>
                <c:pt idx="3484">
                  <c:v>103</c:v>
                </c:pt>
                <c:pt idx="3485">
                  <c:v>95</c:v>
                </c:pt>
                <c:pt idx="3486">
                  <c:v>100</c:v>
                </c:pt>
                <c:pt idx="3487">
                  <c:v>99</c:v>
                </c:pt>
                <c:pt idx="3488">
                  <c:v>66</c:v>
                </c:pt>
                <c:pt idx="3489">
                  <c:v>116</c:v>
                </c:pt>
                <c:pt idx="3490">
                  <c:v>135</c:v>
                </c:pt>
                <c:pt idx="3491">
                  <c:v>127</c:v>
                </c:pt>
                <c:pt idx="3492">
                  <c:v>98</c:v>
                </c:pt>
                <c:pt idx="3493">
                  <c:v>94</c:v>
                </c:pt>
                <c:pt idx="3494">
                  <c:v>194</c:v>
                </c:pt>
                <c:pt idx="3495">
                  <c:v>87</c:v>
                </c:pt>
                <c:pt idx="3496">
                  <c:v>106</c:v>
                </c:pt>
                <c:pt idx="3497">
                  <c:v>112</c:v>
                </c:pt>
                <c:pt idx="3498">
                  <c:v>120</c:v>
                </c:pt>
                <c:pt idx="3499">
                  <c:v>134</c:v>
                </c:pt>
                <c:pt idx="3500">
                  <c:v>95</c:v>
                </c:pt>
                <c:pt idx="3501">
                  <c:v>119</c:v>
                </c:pt>
                <c:pt idx="3502">
                  <c:v>130</c:v>
                </c:pt>
                <c:pt idx="3503">
                  <c:v>116</c:v>
                </c:pt>
                <c:pt idx="3504">
                  <c:v>102</c:v>
                </c:pt>
                <c:pt idx="3505">
                  <c:v>110</c:v>
                </c:pt>
                <c:pt idx="3506">
                  <c:v>81</c:v>
                </c:pt>
                <c:pt idx="3507">
                  <c:v>80</c:v>
                </c:pt>
                <c:pt idx="3508">
                  <c:v>154</c:v>
                </c:pt>
                <c:pt idx="3509">
                  <c:v>160</c:v>
                </c:pt>
                <c:pt idx="3510">
                  <c:v>84</c:v>
                </c:pt>
                <c:pt idx="3511">
                  <c:v>113</c:v>
                </c:pt>
                <c:pt idx="3512">
                  <c:v>104</c:v>
                </c:pt>
                <c:pt idx="3513">
                  <c:v>104</c:v>
                </c:pt>
                <c:pt idx="3514">
                  <c:v>82</c:v>
                </c:pt>
                <c:pt idx="3515">
                  <c:v>103</c:v>
                </c:pt>
                <c:pt idx="3516">
                  <c:v>74</c:v>
                </c:pt>
                <c:pt idx="3517">
                  <c:v>120</c:v>
                </c:pt>
                <c:pt idx="3518">
                  <c:v>190</c:v>
                </c:pt>
                <c:pt idx="3519">
                  <c:v>122</c:v>
                </c:pt>
                <c:pt idx="3520">
                  <c:v>94</c:v>
                </c:pt>
                <c:pt idx="3521">
                  <c:v>129</c:v>
                </c:pt>
                <c:pt idx="3522">
                  <c:v>101</c:v>
                </c:pt>
                <c:pt idx="3523">
                  <c:v>103</c:v>
                </c:pt>
                <c:pt idx="3524">
                  <c:v>119</c:v>
                </c:pt>
                <c:pt idx="3525">
                  <c:v>144</c:v>
                </c:pt>
                <c:pt idx="3526">
                  <c:v>165</c:v>
                </c:pt>
                <c:pt idx="3527">
                  <c:v>154</c:v>
                </c:pt>
                <c:pt idx="3528">
                  <c:v>150</c:v>
                </c:pt>
                <c:pt idx="3529">
                  <c:v>87</c:v>
                </c:pt>
                <c:pt idx="3530">
                  <c:v>111</c:v>
                </c:pt>
                <c:pt idx="3531">
                  <c:v>108</c:v>
                </c:pt>
                <c:pt idx="3532">
                  <c:v>95</c:v>
                </c:pt>
                <c:pt idx="3533">
                  <c:v>95</c:v>
                </c:pt>
                <c:pt idx="3534">
                  <c:v>86</c:v>
                </c:pt>
                <c:pt idx="3535">
                  <c:v>96</c:v>
                </c:pt>
                <c:pt idx="3536">
                  <c:v>115</c:v>
                </c:pt>
                <c:pt idx="3537">
                  <c:v>94</c:v>
                </c:pt>
                <c:pt idx="3538">
                  <c:v>103</c:v>
                </c:pt>
                <c:pt idx="3539">
                  <c:v>125</c:v>
                </c:pt>
                <c:pt idx="3540">
                  <c:v>105</c:v>
                </c:pt>
                <c:pt idx="3541">
                  <c:v>121</c:v>
                </c:pt>
                <c:pt idx="3542">
                  <c:v>196</c:v>
                </c:pt>
                <c:pt idx="3543">
                  <c:v>90</c:v>
                </c:pt>
                <c:pt idx="3544">
                  <c:v>110</c:v>
                </c:pt>
                <c:pt idx="3545">
                  <c:v>141</c:v>
                </c:pt>
                <c:pt idx="3546">
                  <c:v>121</c:v>
                </c:pt>
                <c:pt idx="3547">
                  <c:v>103</c:v>
                </c:pt>
                <c:pt idx="3548">
                  <c:v>106</c:v>
                </c:pt>
                <c:pt idx="3549">
                  <c:v>94</c:v>
                </c:pt>
                <c:pt idx="3550">
                  <c:v>90</c:v>
                </c:pt>
                <c:pt idx="3551">
                  <c:v>102</c:v>
                </c:pt>
                <c:pt idx="3552">
                  <c:v>96</c:v>
                </c:pt>
                <c:pt idx="3553">
                  <c:v>100</c:v>
                </c:pt>
                <c:pt idx="3554">
                  <c:v>102</c:v>
                </c:pt>
                <c:pt idx="3555">
                  <c:v>101</c:v>
                </c:pt>
                <c:pt idx="3556">
                  <c:v>122</c:v>
                </c:pt>
                <c:pt idx="3557">
                  <c:v>111</c:v>
                </c:pt>
                <c:pt idx="3558">
                  <c:v>107</c:v>
                </c:pt>
                <c:pt idx="3559">
                  <c:v>113</c:v>
                </c:pt>
                <c:pt idx="3560">
                  <c:v>109</c:v>
                </c:pt>
                <c:pt idx="3561">
                  <c:v>90</c:v>
                </c:pt>
                <c:pt idx="3562">
                  <c:v>120</c:v>
                </c:pt>
                <c:pt idx="3563">
                  <c:v>84</c:v>
                </c:pt>
                <c:pt idx="3564">
                  <c:v>110</c:v>
                </c:pt>
                <c:pt idx="3565">
                  <c:v>101</c:v>
                </c:pt>
                <c:pt idx="3566">
                  <c:v>116</c:v>
                </c:pt>
                <c:pt idx="3567">
                  <c:v>150</c:v>
                </c:pt>
                <c:pt idx="3568">
                  <c:v>113</c:v>
                </c:pt>
                <c:pt idx="3569">
                  <c:v>94</c:v>
                </c:pt>
                <c:pt idx="3570">
                  <c:v>90</c:v>
                </c:pt>
                <c:pt idx="3571">
                  <c:v>106</c:v>
                </c:pt>
                <c:pt idx="3572">
                  <c:v>137</c:v>
                </c:pt>
                <c:pt idx="3573">
                  <c:v>92</c:v>
                </c:pt>
                <c:pt idx="3574">
                  <c:v>98</c:v>
                </c:pt>
                <c:pt idx="3575">
                  <c:v>113</c:v>
                </c:pt>
                <c:pt idx="3576">
                  <c:v>95</c:v>
                </c:pt>
                <c:pt idx="3577">
                  <c:v>86</c:v>
                </c:pt>
                <c:pt idx="3578">
                  <c:v>133</c:v>
                </c:pt>
                <c:pt idx="3579">
                  <c:v>88</c:v>
                </c:pt>
                <c:pt idx="3580">
                  <c:v>102</c:v>
                </c:pt>
                <c:pt idx="3581">
                  <c:v>92</c:v>
                </c:pt>
                <c:pt idx="3582">
                  <c:v>97</c:v>
                </c:pt>
                <c:pt idx="3583">
                  <c:v>94</c:v>
                </c:pt>
                <c:pt idx="3584">
                  <c:v>124</c:v>
                </c:pt>
                <c:pt idx="3585">
                  <c:v>91</c:v>
                </c:pt>
                <c:pt idx="3586">
                  <c:v>131</c:v>
                </c:pt>
                <c:pt idx="3587">
                  <c:v>83</c:v>
                </c:pt>
                <c:pt idx="3588">
                  <c:v>111</c:v>
                </c:pt>
                <c:pt idx="3589">
                  <c:v>83</c:v>
                </c:pt>
                <c:pt idx="3590">
                  <c:v>113</c:v>
                </c:pt>
                <c:pt idx="3591">
                  <c:v>103</c:v>
                </c:pt>
                <c:pt idx="3592">
                  <c:v>98</c:v>
                </c:pt>
                <c:pt idx="3593">
                  <c:v>101</c:v>
                </c:pt>
                <c:pt idx="3594">
                  <c:v>124</c:v>
                </c:pt>
                <c:pt idx="3595">
                  <c:v>108</c:v>
                </c:pt>
                <c:pt idx="3596">
                  <c:v>96</c:v>
                </c:pt>
                <c:pt idx="3597">
                  <c:v>99</c:v>
                </c:pt>
                <c:pt idx="3598">
                  <c:v>97</c:v>
                </c:pt>
                <c:pt idx="3599">
                  <c:v>106</c:v>
                </c:pt>
                <c:pt idx="3600">
                  <c:v>132</c:v>
                </c:pt>
                <c:pt idx="3601">
                  <c:v>99</c:v>
                </c:pt>
                <c:pt idx="3602">
                  <c:v>96</c:v>
                </c:pt>
                <c:pt idx="3603">
                  <c:v>125</c:v>
                </c:pt>
                <c:pt idx="3604">
                  <c:v>76</c:v>
                </c:pt>
                <c:pt idx="3605">
                  <c:v>121</c:v>
                </c:pt>
                <c:pt idx="3606">
                  <c:v>100</c:v>
                </c:pt>
                <c:pt idx="3607">
                  <c:v>100</c:v>
                </c:pt>
                <c:pt idx="3608">
                  <c:v>82</c:v>
                </c:pt>
                <c:pt idx="3609">
                  <c:v>104</c:v>
                </c:pt>
                <c:pt idx="3610">
                  <c:v>92</c:v>
                </c:pt>
                <c:pt idx="3611">
                  <c:v>94</c:v>
                </c:pt>
                <c:pt idx="3612">
                  <c:v>141</c:v>
                </c:pt>
                <c:pt idx="3613">
                  <c:v>141</c:v>
                </c:pt>
                <c:pt idx="3614">
                  <c:v>90</c:v>
                </c:pt>
                <c:pt idx="3615">
                  <c:v>106</c:v>
                </c:pt>
                <c:pt idx="3616">
                  <c:v>192</c:v>
                </c:pt>
                <c:pt idx="3617">
                  <c:v>125</c:v>
                </c:pt>
                <c:pt idx="3618">
                  <c:v>98</c:v>
                </c:pt>
                <c:pt idx="3619">
                  <c:v>124</c:v>
                </c:pt>
                <c:pt idx="3620">
                  <c:v>100</c:v>
                </c:pt>
                <c:pt idx="3621">
                  <c:v>96</c:v>
                </c:pt>
                <c:pt idx="3622">
                  <c:v>110</c:v>
                </c:pt>
                <c:pt idx="3623">
                  <c:v>106</c:v>
                </c:pt>
                <c:pt idx="3624">
                  <c:v>104</c:v>
                </c:pt>
                <c:pt idx="3625">
                  <c:v>129</c:v>
                </c:pt>
                <c:pt idx="3626">
                  <c:v>97</c:v>
                </c:pt>
                <c:pt idx="3627">
                  <c:v>97</c:v>
                </c:pt>
                <c:pt idx="3628">
                  <c:v>84</c:v>
                </c:pt>
                <c:pt idx="3629">
                  <c:v>94</c:v>
                </c:pt>
                <c:pt idx="3630">
                  <c:v>108</c:v>
                </c:pt>
                <c:pt idx="3631">
                  <c:v>91</c:v>
                </c:pt>
                <c:pt idx="3632">
                  <c:v>120</c:v>
                </c:pt>
                <c:pt idx="3633">
                  <c:v>153</c:v>
                </c:pt>
                <c:pt idx="3634">
                  <c:v>86</c:v>
                </c:pt>
                <c:pt idx="3635">
                  <c:v>86</c:v>
                </c:pt>
                <c:pt idx="3636">
                  <c:v>87</c:v>
                </c:pt>
                <c:pt idx="3637">
                  <c:v>126</c:v>
                </c:pt>
                <c:pt idx="3638">
                  <c:v>136</c:v>
                </c:pt>
                <c:pt idx="3639">
                  <c:v>98</c:v>
                </c:pt>
                <c:pt idx="3640">
                  <c:v>90</c:v>
                </c:pt>
                <c:pt idx="3641">
                  <c:v>110</c:v>
                </c:pt>
                <c:pt idx="3642">
                  <c:v>146</c:v>
                </c:pt>
                <c:pt idx="3643">
                  <c:v>116</c:v>
                </c:pt>
                <c:pt idx="3644">
                  <c:v>103</c:v>
                </c:pt>
                <c:pt idx="3645">
                  <c:v>107</c:v>
                </c:pt>
                <c:pt idx="3646">
                  <c:v>123</c:v>
                </c:pt>
                <c:pt idx="3647">
                  <c:v>114</c:v>
                </c:pt>
                <c:pt idx="3648">
                  <c:v>103</c:v>
                </c:pt>
                <c:pt idx="3649">
                  <c:v>98</c:v>
                </c:pt>
                <c:pt idx="3650">
                  <c:v>98</c:v>
                </c:pt>
                <c:pt idx="3651">
                  <c:v>140</c:v>
                </c:pt>
                <c:pt idx="3652">
                  <c:v>101</c:v>
                </c:pt>
                <c:pt idx="3653">
                  <c:v>94</c:v>
                </c:pt>
                <c:pt idx="3654">
                  <c:v>215</c:v>
                </c:pt>
                <c:pt idx="3655">
                  <c:v>120</c:v>
                </c:pt>
                <c:pt idx="3656">
                  <c:v>176</c:v>
                </c:pt>
                <c:pt idx="3657">
                  <c:v>94</c:v>
                </c:pt>
                <c:pt idx="3658">
                  <c:v>131</c:v>
                </c:pt>
                <c:pt idx="3659">
                  <c:v>96</c:v>
                </c:pt>
                <c:pt idx="3660">
                  <c:v>112</c:v>
                </c:pt>
                <c:pt idx="3661">
                  <c:v>117</c:v>
                </c:pt>
                <c:pt idx="3662">
                  <c:v>124</c:v>
                </c:pt>
                <c:pt idx="3663">
                  <c:v>97</c:v>
                </c:pt>
                <c:pt idx="3664">
                  <c:v>114</c:v>
                </c:pt>
                <c:pt idx="3665">
                  <c:v>86</c:v>
                </c:pt>
                <c:pt idx="3666">
                  <c:v>110</c:v>
                </c:pt>
                <c:pt idx="3667">
                  <c:v>88</c:v>
                </c:pt>
                <c:pt idx="3668">
                  <c:v>80</c:v>
                </c:pt>
                <c:pt idx="3669">
                  <c:v>106</c:v>
                </c:pt>
                <c:pt idx="3670">
                  <c:v>118</c:v>
                </c:pt>
                <c:pt idx="3671">
                  <c:v>152</c:v>
                </c:pt>
                <c:pt idx="3672">
                  <c:v>101</c:v>
                </c:pt>
                <c:pt idx="3673">
                  <c:v>105</c:v>
                </c:pt>
                <c:pt idx="3674">
                  <c:v>113</c:v>
                </c:pt>
                <c:pt idx="3675">
                  <c:v>101</c:v>
                </c:pt>
                <c:pt idx="3676">
                  <c:v>104</c:v>
                </c:pt>
                <c:pt idx="3677">
                  <c:v>130</c:v>
                </c:pt>
                <c:pt idx="3678">
                  <c:v>87</c:v>
                </c:pt>
                <c:pt idx="3679">
                  <c:v>110</c:v>
                </c:pt>
                <c:pt idx="3680">
                  <c:v>127</c:v>
                </c:pt>
                <c:pt idx="3681">
                  <c:v>94</c:v>
                </c:pt>
                <c:pt idx="3682">
                  <c:v>92</c:v>
                </c:pt>
                <c:pt idx="3683">
                  <c:v>118</c:v>
                </c:pt>
                <c:pt idx="3684">
                  <c:v>94</c:v>
                </c:pt>
                <c:pt idx="3685">
                  <c:v>117</c:v>
                </c:pt>
                <c:pt idx="3686">
                  <c:v>87</c:v>
                </c:pt>
                <c:pt idx="3687">
                  <c:v>92</c:v>
                </c:pt>
                <c:pt idx="3688">
                  <c:v>89</c:v>
                </c:pt>
                <c:pt idx="3689">
                  <c:v>91</c:v>
                </c:pt>
                <c:pt idx="3690">
                  <c:v>115</c:v>
                </c:pt>
                <c:pt idx="3691">
                  <c:v>120</c:v>
                </c:pt>
                <c:pt idx="3692">
                  <c:v>107</c:v>
                </c:pt>
                <c:pt idx="3693">
                  <c:v>101</c:v>
                </c:pt>
                <c:pt idx="3694">
                  <c:v>97</c:v>
                </c:pt>
                <c:pt idx="3695">
                  <c:v>111</c:v>
                </c:pt>
                <c:pt idx="3696">
                  <c:v>107</c:v>
                </c:pt>
                <c:pt idx="3697">
                  <c:v>82</c:v>
                </c:pt>
                <c:pt idx="3698">
                  <c:v>109</c:v>
                </c:pt>
                <c:pt idx="3699">
                  <c:v>107</c:v>
                </c:pt>
                <c:pt idx="3700">
                  <c:v>131</c:v>
                </c:pt>
                <c:pt idx="3701">
                  <c:v>101</c:v>
                </c:pt>
                <c:pt idx="3702">
                  <c:v>109</c:v>
                </c:pt>
                <c:pt idx="3703">
                  <c:v>129</c:v>
                </c:pt>
                <c:pt idx="3704">
                  <c:v>101</c:v>
                </c:pt>
                <c:pt idx="3705">
                  <c:v>92</c:v>
                </c:pt>
                <c:pt idx="3706">
                  <c:v>93</c:v>
                </c:pt>
                <c:pt idx="3707">
                  <c:v>121</c:v>
                </c:pt>
                <c:pt idx="3708">
                  <c:v>113</c:v>
                </c:pt>
                <c:pt idx="3709">
                  <c:v>114</c:v>
                </c:pt>
                <c:pt idx="3710">
                  <c:v>98</c:v>
                </c:pt>
                <c:pt idx="3711">
                  <c:v>115</c:v>
                </c:pt>
                <c:pt idx="3712">
                  <c:v>106</c:v>
                </c:pt>
                <c:pt idx="3713">
                  <c:v>115</c:v>
                </c:pt>
                <c:pt idx="3714">
                  <c:v>100</c:v>
                </c:pt>
                <c:pt idx="3715">
                  <c:v>98</c:v>
                </c:pt>
                <c:pt idx="3716">
                  <c:v>95</c:v>
                </c:pt>
                <c:pt idx="3717">
                  <c:v>153</c:v>
                </c:pt>
                <c:pt idx="3718">
                  <c:v>100</c:v>
                </c:pt>
                <c:pt idx="3719">
                  <c:v>81</c:v>
                </c:pt>
                <c:pt idx="3720">
                  <c:v>63</c:v>
                </c:pt>
                <c:pt idx="3721">
                  <c:v>103</c:v>
                </c:pt>
                <c:pt idx="3722">
                  <c:v>98</c:v>
                </c:pt>
                <c:pt idx="3723">
                  <c:v>100</c:v>
                </c:pt>
                <c:pt idx="3724">
                  <c:v>118</c:v>
                </c:pt>
                <c:pt idx="3725">
                  <c:v>106</c:v>
                </c:pt>
                <c:pt idx="3726">
                  <c:v>98</c:v>
                </c:pt>
                <c:pt idx="3727">
                  <c:v>95</c:v>
                </c:pt>
                <c:pt idx="3728">
                  <c:v>117</c:v>
                </c:pt>
                <c:pt idx="3729">
                  <c:v>97</c:v>
                </c:pt>
                <c:pt idx="3730">
                  <c:v>112</c:v>
                </c:pt>
                <c:pt idx="3731">
                  <c:v>125</c:v>
                </c:pt>
                <c:pt idx="3732">
                  <c:v>109</c:v>
                </c:pt>
                <c:pt idx="3733">
                  <c:v>92</c:v>
                </c:pt>
                <c:pt idx="3734">
                  <c:v>107</c:v>
                </c:pt>
                <c:pt idx="3735">
                  <c:v>104</c:v>
                </c:pt>
                <c:pt idx="3736">
                  <c:v>84</c:v>
                </c:pt>
                <c:pt idx="3737">
                  <c:v>215</c:v>
                </c:pt>
                <c:pt idx="3738">
                  <c:v>129</c:v>
                </c:pt>
                <c:pt idx="3739">
                  <c:v>123</c:v>
                </c:pt>
                <c:pt idx="3740">
                  <c:v>99</c:v>
                </c:pt>
                <c:pt idx="3741">
                  <c:v>101</c:v>
                </c:pt>
                <c:pt idx="3742">
                  <c:v>88</c:v>
                </c:pt>
                <c:pt idx="3743">
                  <c:v>84</c:v>
                </c:pt>
                <c:pt idx="3744">
                  <c:v>212</c:v>
                </c:pt>
                <c:pt idx="3745">
                  <c:v>134</c:v>
                </c:pt>
                <c:pt idx="3746">
                  <c:v>119</c:v>
                </c:pt>
                <c:pt idx="3747">
                  <c:v>104</c:v>
                </c:pt>
                <c:pt idx="3748">
                  <c:v>144</c:v>
                </c:pt>
                <c:pt idx="3749">
                  <c:v>149</c:v>
                </c:pt>
                <c:pt idx="3750">
                  <c:v>132</c:v>
                </c:pt>
                <c:pt idx="3751">
                  <c:v>104</c:v>
                </c:pt>
                <c:pt idx="3752">
                  <c:v>132</c:v>
                </c:pt>
                <c:pt idx="3753">
                  <c:v>101</c:v>
                </c:pt>
                <c:pt idx="3754">
                  <c:v>106</c:v>
                </c:pt>
                <c:pt idx="3755">
                  <c:v>100</c:v>
                </c:pt>
                <c:pt idx="3756">
                  <c:v>132</c:v>
                </c:pt>
                <c:pt idx="3757">
                  <c:v>104</c:v>
                </c:pt>
                <c:pt idx="3758">
                  <c:v>100</c:v>
                </c:pt>
                <c:pt idx="3759">
                  <c:v>80</c:v>
                </c:pt>
                <c:pt idx="3760">
                  <c:v>105</c:v>
                </c:pt>
                <c:pt idx="3761">
                  <c:v>111</c:v>
                </c:pt>
                <c:pt idx="3762">
                  <c:v>113</c:v>
                </c:pt>
                <c:pt idx="3763">
                  <c:v>95</c:v>
                </c:pt>
                <c:pt idx="3764">
                  <c:v>93</c:v>
                </c:pt>
                <c:pt idx="3765">
                  <c:v>117</c:v>
                </c:pt>
                <c:pt idx="3766">
                  <c:v>98</c:v>
                </c:pt>
                <c:pt idx="3767">
                  <c:v>110</c:v>
                </c:pt>
                <c:pt idx="3768">
                  <c:v>94</c:v>
                </c:pt>
                <c:pt idx="3769">
                  <c:v>106</c:v>
                </c:pt>
                <c:pt idx="3770">
                  <c:v>107</c:v>
                </c:pt>
                <c:pt idx="3771">
                  <c:v>109</c:v>
                </c:pt>
                <c:pt idx="3772">
                  <c:v>102</c:v>
                </c:pt>
                <c:pt idx="3773">
                  <c:v>90</c:v>
                </c:pt>
                <c:pt idx="3774">
                  <c:v>90</c:v>
                </c:pt>
                <c:pt idx="3775">
                  <c:v>119</c:v>
                </c:pt>
                <c:pt idx="3776">
                  <c:v>101</c:v>
                </c:pt>
                <c:pt idx="3777">
                  <c:v>101</c:v>
                </c:pt>
                <c:pt idx="3778">
                  <c:v>157</c:v>
                </c:pt>
                <c:pt idx="3779">
                  <c:v>116</c:v>
                </c:pt>
                <c:pt idx="3780">
                  <c:v>162</c:v>
                </c:pt>
                <c:pt idx="3781">
                  <c:v>88</c:v>
                </c:pt>
                <c:pt idx="3782">
                  <c:v>102</c:v>
                </c:pt>
                <c:pt idx="3783">
                  <c:v>102</c:v>
                </c:pt>
                <c:pt idx="3784">
                  <c:v>90</c:v>
                </c:pt>
                <c:pt idx="3785">
                  <c:v>83</c:v>
                </c:pt>
              </c:numCache>
            </c:numRef>
          </c:xVal>
          <c:yVal>
            <c:numRef>
              <c:f>'[IMDB Movie Analysis.xlsx]Clean Data'!$H$2:$H$3787</c:f>
              <c:numCache>
                <c:formatCode>General</c:formatCode>
                <c:ptCount val="3786"/>
                <c:pt idx="0">
                  <c:v>6.6</c:v>
                </c:pt>
                <c:pt idx="1">
                  <c:v>7.3</c:v>
                </c:pt>
                <c:pt idx="2">
                  <c:v>7.5</c:v>
                </c:pt>
                <c:pt idx="3">
                  <c:v>7.2</c:v>
                </c:pt>
                <c:pt idx="4">
                  <c:v>4.8</c:v>
                </c:pt>
                <c:pt idx="5">
                  <c:v>6.4</c:v>
                </c:pt>
                <c:pt idx="6">
                  <c:v>5.6</c:v>
                </c:pt>
                <c:pt idx="7">
                  <c:v>8.1</c:v>
                </c:pt>
                <c:pt idx="8">
                  <c:v>7.6</c:v>
                </c:pt>
                <c:pt idx="9">
                  <c:v>6.1</c:v>
                </c:pt>
                <c:pt idx="10">
                  <c:v>7.4</c:v>
                </c:pt>
                <c:pt idx="11">
                  <c:v>6.8</c:v>
                </c:pt>
                <c:pt idx="12">
                  <c:v>6.1</c:v>
                </c:pt>
                <c:pt idx="13">
                  <c:v>6.6</c:v>
                </c:pt>
                <c:pt idx="14">
                  <c:v>6.4</c:v>
                </c:pt>
                <c:pt idx="15">
                  <c:v>6</c:v>
                </c:pt>
                <c:pt idx="16">
                  <c:v>5.9</c:v>
                </c:pt>
                <c:pt idx="17">
                  <c:v>6.7</c:v>
                </c:pt>
                <c:pt idx="18">
                  <c:v>5.3</c:v>
                </c:pt>
                <c:pt idx="19">
                  <c:v>7.4</c:v>
                </c:pt>
                <c:pt idx="20">
                  <c:v>5.9</c:v>
                </c:pt>
                <c:pt idx="21">
                  <c:v>8.3000000000000007</c:v>
                </c:pt>
                <c:pt idx="22">
                  <c:v>5.8</c:v>
                </c:pt>
                <c:pt idx="23">
                  <c:v>5.0999999999999996</c:v>
                </c:pt>
                <c:pt idx="24">
                  <c:v>7.5</c:v>
                </c:pt>
                <c:pt idx="25">
                  <c:v>5.9</c:v>
                </c:pt>
                <c:pt idx="26">
                  <c:v>7.7</c:v>
                </c:pt>
                <c:pt idx="27">
                  <c:v>7.2</c:v>
                </c:pt>
                <c:pt idx="28">
                  <c:v>6.8</c:v>
                </c:pt>
                <c:pt idx="29">
                  <c:v>7.1</c:v>
                </c:pt>
                <c:pt idx="30">
                  <c:v>7.7</c:v>
                </c:pt>
                <c:pt idx="31">
                  <c:v>6.1</c:v>
                </c:pt>
                <c:pt idx="32">
                  <c:v>7.6</c:v>
                </c:pt>
                <c:pt idx="33">
                  <c:v>6</c:v>
                </c:pt>
                <c:pt idx="34">
                  <c:v>7</c:v>
                </c:pt>
                <c:pt idx="35">
                  <c:v>6.2</c:v>
                </c:pt>
                <c:pt idx="36">
                  <c:v>5.9</c:v>
                </c:pt>
                <c:pt idx="37">
                  <c:v>4.3</c:v>
                </c:pt>
                <c:pt idx="38">
                  <c:v>4</c:v>
                </c:pt>
                <c:pt idx="39">
                  <c:v>7.8</c:v>
                </c:pt>
                <c:pt idx="40">
                  <c:v>6.6</c:v>
                </c:pt>
                <c:pt idx="41">
                  <c:v>6.1</c:v>
                </c:pt>
                <c:pt idx="42">
                  <c:v>7.7</c:v>
                </c:pt>
                <c:pt idx="43">
                  <c:v>6.2</c:v>
                </c:pt>
                <c:pt idx="44">
                  <c:v>5.9</c:v>
                </c:pt>
                <c:pt idx="45">
                  <c:v>7.9</c:v>
                </c:pt>
                <c:pt idx="46">
                  <c:v>5.6</c:v>
                </c:pt>
                <c:pt idx="47">
                  <c:v>7.5</c:v>
                </c:pt>
                <c:pt idx="48">
                  <c:v>7.7</c:v>
                </c:pt>
                <c:pt idx="49">
                  <c:v>6.3</c:v>
                </c:pt>
                <c:pt idx="50">
                  <c:v>5.6</c:v>
                </c:pt>
                <c:pt idx="51">
                  <c:v>6.8</c:v>
                </c:pt>
                <c:pt idx="52">
                  <c:v>7.7</c:v>
                </c:pt>
                <c:pt idx="53">
                  <c:v>7.7</c:v>
                </c:pt>
                <c:pt idx="54">
                  <c:v>5.8</c:v>
                </c:pt>
                <c:pt idx="55">
                  <c:v>5.3</c:v>
                </c:pt>
                <c:pt idx="56">
                  <c:v>7</c:v>
                </c:pt>
                <c:pt idx="57">
                  <c:v>7.1</c:v>
                </c:pt>
                <c:pt idx="58">
                  <c:v>7.1</c:v>
                </c:pt>
                <c:pt idx="59">
                  <c:v>5.9</c:v>
                </c:pt>
                <c:pt idx="60">
                  <c:v>6.5</c:v>
                </c:pt>
                <c:pt idx="61">
                  <c:v>7.1</c:v>
                </c:pt>
                <c:pt idx="62">
                  <c:v>4.5999999999999996</c:v>
                </c:pt>
                <c:pt idx="63">
                  <c:v>5.9</c:v>
                </c:pt>
                <c:pt idx="64">
                  <c:v>8.1999999999999993</c:v>
                </c:pt>
                <c:pt idx="65">
                  <c:v>7.2</c:v>
                </c:pt>
                <c:pt idx="66">
                  <c:v>7.4</c:v>
                </c:pt>
                <c:pt idx="67">
                  <c:v>7.2</c:v>
                </c:pt>
                <c:pt idx="68">
                  <c:v>6.8</c:v>
                </c:pt>
                <c:pt idx="69">
                  <c:v>5.9</c:v>
                </c:pt>
                <c:pt idx="70">
                  <c:v>6.5</c:v>
                </c:pt>
                <c:pt idx="71">
                  <c:v>6.5</c:v>
                </c:pt>
                <c:pt idx="72">
                  <c:v>6.3</c:v>
                </c:pt>
                <c:pt idx="73">
                  <c:v>7.6</c:v>
                </c:pt>
                <c:pt idx="74">
                  <c:v>8</c:v>
                </c:pt>
                <c:pt idx="75">
                  <c:v>5.3</c:v>
                </c:pt>
                <c:pt idx="76">
                  <c:v>6.9</c:v>
                </c:pt>
                <c:pt idx="77">
                  <c:v>5.6</c:v>
                </c:pt>
                <c:pt idx="78">
                  <c:v>7.7</c:v>
                </c:pt>
                <c:pt idx="79">
                  <c:v>4.7</c:v>
                </c:pt>
                <c:pt idx="80">
                  <c:v>5.0999999999999996</c:v>
                </c:pt>
                <c:pt idx="81">
                  <c:v>7.5</c:v>
                </c:pt>
                <c:pt idx="82">
                  <c:v>6.8</c:v>
                </c:pt>
                <c:pt idx="83">
                  <c:v>6.9</c:v>
                </c:pt>
                <c:pt idx="84">
                  <c:v>7.2</c:v>
                </c:pt>
                <c:pt idx="85">
                  <c:v>6.8</c:v>
                </c:pt>
                <c:pt idx="86">
                  <c:v>6.6</c:v>
                </c:pt>
                <c:pt idx="87">
                  <c:v>5.8</c:v>
                </c:pt>
                <c:pt idx="88">
                  <c:v>4.7</c:v>
                </c:pt>
                <c:pt idx="89">
                  <c:v>6.1</c:v>
                </c:pt>
                <c:pt idx="90">
                  <c:v>6.7</c:v>
                </c:pt>
                <c:pt idx="91">
                  <c:v>6.1</c:v>
                </c:pt>
                <c:pt idx="92">
                  <c:v>7</c:v>
                </c:pt>
                <c:pt idx="93">
                  <c:v>6.8</c:v>
                </c:pt>
                <c:pt idx="94">
                  <c:v>6.2</c:v>
                </c:pt>
                <c:pt idx="95">
                  <c:v>5.4</c:v>
                </c:pt>
                <c:pt idx="96">
                  <c:v>6.6</c:v>
                </c:pt>
                <c:pt idx="97">
                  <c:v>5.7</c:v>
                </c:pt>
                <c:pt idx="98">
                  <c:v>5.0999999999999996</c:v>
                </c:pt>
                <c:pt idx="99">
                  <c:v>7.5</c:v>
                </c:pt>
                <c:pt idx="100">
                  <c:v>7.4</c:v>
                </c:pt>
                <c:pt idx="101">
                  <c:v>6.5</c:v>
                </c:pt>
                <c:pt idx="102">
                  <c:v>6.8</c:v>
                </c:pt>
                <c:pt idx="103">
                  <c:v>7.4</c:v>
                </c:pt>
                <c:pt idx="104">
                  <c:v>7.1</c:v>
                </c:pt>
                <c:pt idx="105">
                  <c:v>8.4</c:v>
                </c:pt>
                <c:pt idx="106">
                  <c:v>7</c:v>
                </c:pt>
                <c:pt idx="107">
                  <c:v>7.5</c:v>
                </c:pt>
                <c:pt idx="108">
                  <c:v>5.4</c:v>
                </c:pt>
                <c:pt idx="109">
                  <c:v>7.6</c:v>
                </c:pt>
                <c:pt idx="110">
                  <c:v>4.2</c:v>
                </c:pt>
                <c:pt idx="111">
                  <c:v>5.6</c:v>
                </c:pt>
                <c:pt idx="112">
                  <c:v>5.9</c:v>
                </c:pt>
                <c:pt idx="113">
                  <c:v>7.4</c:v>
                </c:pt>
                <c:pt idx="114">
                  <c:v>6.3</c:v>
                </c:pt>
                <c:pt idx="115">
                  <c:v>7.7</c:v>
                </c:pt>
                <c:pt idx="116">
                  <c:v>6.3</c:v>
                </c:pt>
                <c:pt idx="117">
                  <c:v>6.5</c:v>
                </c:pt>
                <c:pt idx="118">
                  <c:v>6.6</c:v>
                </c:pt>
                <c:pt idx="119">
                  <c:v>7.4</c:v>
                </c:pt>
                <c:pt idx="120">
                  <c:v>7.1</c:v>
                </c:pt>
                <c:pt idx="121">
                  <c:v>4.9000000000000004</c:v>
                </c:pt>
                <c:pt idx="122">
                  <c:v>5</c:v>
                </c:pt>
                <c:pt idx="123">
                  <c:v>7.3</c:v>
                </c:pt>
                <c:pt idx="124">
                  <c:v>7.1</c:v>
                </c:pt>
                <c:pt idx="125">
                  <c:v>6.1</c:v>
                </c:pt>
                <c:pt idx="126">
                  <c:v>7.2</c:v>
                </c:pt>
                <c:pt idx="127">
                  <c:v>7.8</c:v>
                </c:pt>
                <c:pt idx="128">
                  <c:v>5.9</c:v>
                </c:pt>
                <c:pt idx="129">
                  <c:v>6.7</c:v>
                </c:pt>
                <c:pt idx="130">
                  <c:v>6.9</c:v>
                </c:pt>
                <c:pt idx="131">
                  <c:v>6.3</c:v>
                </c:pt>
                <c:pt idx="132">
                  <c:v>7.4</c:v>
                </c:pt>
                <c:pt idx="133">
                  <c:v>6.5</c:v>
                </c:pt>
                <c:pt idx="134">
                  <c:v>5.2</c:v>
                </c:pt>
                <c:pt idx="135">
                  <c:v>7.7</c:v>
                </c:pt>
                <c:pt idx="136">
                  <c:v>5.2</c:v>
                </c:pt>
                <c:pt idx="137">
                  <c:v>5.7</c:v>
                </c:pt>
                <c:pt idx="138">
                  <c:v>6.2</c:v>
                </c:pt>
                <c:pt idx="139">
                  <c:v>5.5</c:v>
                </c:pt>
                <c:pt idx="140">
                  <c:v>4.9000000000000004</c:v>
                </c:pt>
                <c:pt idx="141">
                  <c:v>6.3</c:v>
                </c:pt>
                <c:pt idx="142">
                  <c:v>5.9</c:v>
                </c:pt>
                <c:pt idx="143">
                  <c:v>5.3</c:v>
                </c:pt>
                <c:pt idx="144">
                  <c:v>4.5</c:v>
                </c:pt>
                <c:pt idx="145">
                  <c:v>5</c:v>
                </c:pt>
                <c:pt idx="146">
                  <c:v>7.2</c:v>
                </c:pt>
                <c:pt idx="147">
                  <c:v>7.3</c:v>
                </c:pt>
                <c:pt idx="148">
                  <c:v>5.0999999999999996</c:v>
                </c:pt>
                <c:pt idx="149">
                  <c:v>6.4</c:v>
                </c:pt>
                <c:pt idx="150">
                  <c:v>6.2</c:v>
                </c:pt>
                <c:pt idx="151">
                  <c:v>7.8</c:v>
                </c:pt>
                <c:pt idx="152">
                  <c:v>8.1</c:v>
                </c:pt>
                <c:pt idx="153">
                  <c:v>8</c:v>
                </c:pt>
                <c:pt idx="154">
                  <c:v>6.7</c:v>
                </c:pt>
                <c:pt idx="155">
                  <c:v>6.1</c:v>
                </c:pt>
                <c:pt idx="156">
                  <c:v>5.6</c:v>
                </c:pt>
                <c:pt idx="157">
                  <c:v>5.0999999999999996</c:v>
                </c:pt>
                <c:pt idx="158">
                  <c:v>5.0999999999999996</c:v>
                </c:pt>
                <c:pt idx="159">
                  <c:v>6.2</c:v>
                </c:pt>
                <c:pt idx="160">
                  <c:v>5.5</c:v>
                </c:pt>
                <c:pt idx="161">
                  <c:v>6.2</c:v>
                </c:pt>
                <c:pt idx="162">
                  <c:v>6.8</c:v>
                </c:pt>
                <c:pt idx="163">
                  <c:v>6.9</c:v>
                </c:pt>
                <c:pt idx="164">
                  <c:v>6.5</c:v>
                </c:pt>
                <c:pt idx="165">
                  <c:v>6.4</c:v>
                </c:pt>
                <c:pt idx="166">
                  <c:v>6.4</c:v>
                </c:pt>
                <c:pt idx="167">
                  <c:v>8.5</c:v>
                </c:pt>
                <c:pt idx="168">
                  <c:v>6.3</c:v>
                </c:pt>
                <c:pt idx="169">
                  <c:v>5.4</c:v>
                </c:pt>
                <c:pt idx="170">
                  <c:v>4.7</c:v>
                </c:pt>
                <c:pt idx="171">
                  <c:v>8.4</c:v>
                </c:pt>
                <c:pt idx="172">
                  <c:v>7.1</c:v>
                </c:pt>
                <c:pt idx="173">
                  <c:v>4.8</c:v>
                </c:pt>
                <c:pt idx="174">
                  <c:v>5.7</c:v>
                </c:pt>
                <c:pt idx="175">
                  <c:v>6.9</c:v>
                </c:pt>
                <c:pt idx="176">
                  <c:v>7.6</c:v>
                </c:pt>
                <c:pt idx="177">
                  <c:v>6.2</c:v>
                </c:pt>
                <c:pt idx="178">
                  <c:v>5.8</c:v>
                </c:pt>
                <c:pt idx="179">
                  <c:v>4.5</c:v>
                </c:pt>
                <c:pt idx="180">
                  <c:v>6.9</c:v>
                </c:pt>
                <c:pt idx="181">
                  <c:v>5.8</c:v>
                </c:pt>
                <c:pt idx="182">
                  <c:v>7.9</c:v>
                </c:pt>
                <c:pt idx="183">
                  <c:v>5.3</c:v>
                </c:pt>
                <c:pt idx="184">
                  <c:v>5.4</c:v>
                </c:pt>
                <c:pt idx="185">
                  <c:v>2.2999999999999998</c:v>
                </c:pt>
                <c:pt idx="186">
                  <c:v>6.1</c:v>
                </c:pt>
                <c:pt idx="187">
                  <c:v>6.3</c:v>
                </c:pt>
                <c:pt idx="188">
                  <c:v>5.9</c:v>
                </c:pt>
                <c:pt idx="189">
                  <c:v>5.3</c:v>
                </c:pt>
                <c:pt idx="190">
                  <c:v>5.2</c:v>
                </c:pt>
                <c:pt idx="191">
                  <c:v>4.4000000000000004</c:v>
                </c:pt>
                <c:pt idx="192">
                  <c:v>5</c:v>
                </c:pt>
                <c:pt idx="193">
                  <c:v>4.5</c:v>
                </c:pt>
                <c:pt idx="194">
                  <c:v>8.3000000000000007</c:v>
                </c:pt>
                <c:pt idx="195">
                  <c:v>8.4</c:v>
                </c:pt>
                <c:pt idx="196">
                  <c:v>7.3</c:v>
                </c:pt>
                <c:pt idx="197">
                  <c:v>8.4</c:v>
                </c:pt>
                <c:pt idx="198">
                  <c:v>6.7</c:v>
                </c:pt>
                <c:pt idx="199">
                  <c:v>5.5</c:v>
                </c:pt>
                <c:pt idx="200">
                  <c:v>7.8</c:v>
                </c:pt>
                <c:pt idx="201">
                  <c:v>7.5</c:v>
                </c:pt>
                <c:pt idx="202">
                  <c:v>8.6</c:v>
                </c:pt>
                <c:pt idx="203">
                  <c:v>7.3</c:v>
                </c:pt>
                <c:pt idx="204">
                  <c:v>4.7</c:v>
                </c:pt>
                <c:pt idx="205">
                  <c:v>6</c:v>
                </c:pt>
                <c:pt idx="206">
                  <c:v>6.4</c:v>
                </c:pt>
                <c:pt idx="207">
                  <c:v>7</c:v>
                </c:pt>
                <c:pt idx="208">
                  <c:v>7.6</c:v>
                </c:pt>
                <c:pt idx="209">
                  <c:v>6.7</c:v>
                </c:pt>
                <c:pt idx="210">
                  <c:v>7.3</c:v>
                </c:pt>
                <c:pt idx="211">
                  <c:v>6.3</c:v>
                </c:pt>
                <c:pt idx="212">
                  <c:v>5.7</c:v>
                </c:pt>
                <c:pt idx="213">
                  <c:v>5.8</c:v>
                </c:pt>
                <c:pt idx="214">
                  <c:v>7.2</c:v>
                </c:pt>
                <c:pt idx="215">
                  <c:v>5.9</c:v>
                </c:pt>
                <c:pt idx="216">
                  <c:v>8.1</c:v>
                </c:pt>
                <c:pt idx="217">
                  <c:v>7.9</c:v>
                </c:pt>
                <c:pt idx="218">
                  <c:v>3.5</c:v>
                </c:pt>
                <c:pt idx="219">
                  <c:v>4.3</c:v>
                </c:pt>
                <c:pt idx="220">
                  <c:v>5</c:v>
                </c:pt>
                <c:pt idx="221">
                  <c:v>7.3</c:v>
                </c:pt>
                <c:pt idx="222">
                  <c:v>6.3</c:v>
                </c:pt>
                <c:pt idx="223">
                  <c:v>6.9</c:v>
                </c:pt>
                <c:pt idx="224">
                  <c:v>7</c:v>
                </c:pt>
                <c:pt idx="225">
                  <c:v>4.5999999999999996</c:v>
                </c:pt>
                <c:pt idx="226">
                  <c:v>4.5999999999999996</c:v>
                </c:pt>
                <c:pt idx="227">
                  <c:v>5.9</c:v>
                </c:pt>
                <c:pt idx="228">
                  <c:v>6.7</c:v>
                </c:pt>
                <c:pt idx="229">
                  <c:v>7.1</c:v>
                </c:pt>
                <c:pt idx="230">
                  <c:v>6.1</c:v>
                </c:pt>
                <c:pt idx="231">
                  <c:v>6.3</c:v>
                </c:pt>
                <c:pt idx="232">
                  <c:v>7.2</c:v>
                </c:pt>
                <c:pt idx="233">
                  <c:v>5.7</c:v>
                </c:pt>
                <c:pt idx="234">
                  <c:v>5.6</c:v>
                </c:pt>
                <c:pt idx="235">
                  <c:v>7.3</c:v>
                </c:pt>
                <c:pt idx="236">
                  <c:v>6.7</c:v>
                </c:pt>
                <c:pt idx="237">
                  <c:v>7.6</c:v>
                </c:pt>
                <c:pt idx="238">
                  <c:v>6.7</c:v>
                </c:pt>
                <c:pt idx="239">
                  <c:v>5.4</c:v>
                </c:pt>
                <c:pt idx="240">
                  <c:v>7</c:v>
                </c:pt>
                <c:pt idx="241">
                  <c:v>8.1</c:v>
                </c:pt>
                <c:pt idx="242">
                  <c:v>5.2</c:v>
                </c:pt>
                <c:pt idx="243">
                  <c:v>7.3</c:v>
                </c:pt>
                <c:pt idx="244">
                  <c:v>6.9</c:v>
                </c:pt>
                <c:pt idx="245">
                  <c:v>7</c:v>
                </c:pt>
                <c:pt idx="246">
                  <c:v>7.3</c:v>
                </c:pt>
                <c:pt idx="247">
                  <c:v>7</c:v>
                </c:pt>
                <c:pt idx="248">
                  <c:v>7.6</c:v>
                </c:pt>
                <c:pt idx="249">
                  <c:v>6.1</c:v>
                </c:pt>
                <c:pt idx="250">
                  <c:v>7.4</c:v>
                </c:pt>
                <c:pt idx="251">
                  <c:v>7.3</c:v>
                </c:pt>
                <c:pt idx="252">
                  <c:v>6.6</c:v>
                </c:pt>
                <c:pt idx="253">
                  <c:v>6.8</c:v>
                </c:pt>
                <c:pt idx="254">
                  <c:v>6.4</c:v>
                </c:pt>
                <c:pt idx="255">
                  <c:v>6.1</c:v>
                </c:pt>
                <c:pt idx="256">
                  <c:v>8.5</c:v>
                </c:pt>
                <c:pt idx="257">
                  <c:v>7.8</c:v>
                </c:pt>
                <c:pt idx="258">
                  <c:v>7.6</c:v>
                </c:pt>
                <c:pt idx="259">
                  <c:v>5.2</c:v>
                </c:pt>
                <c:pt idx="260">
                  <c:v>6.2</c:v>
                </c:pt>
                <c:pt idx="261">
                  <c:v>6.9</c:v>
                </c:pt>
                <c:pt idx="262">
                  <c:v>5.3</c:v>
                </c:pt>
                <c:pt idx="263">
                  <c:v>6.3</c:v>
                </c:pt>
                <c:pt idx="264">
                  <c:v>6.6</c:v>
                </c:pt>
                <c:pt idx="265">
                  <c:v>4.5999999999999996</c:v>
                </c:pt>
                <c:pt idx="266">
                  <c:v>7.7</c:v>
                </c:pt>
                <c:pt idx="267">
                  <c:v>7.2</c:v>
                </c:pt>
                <c:pt idx="268">
                  <c:v>6.6</c:v>
                </c:pt>
                <c:pt idx="269">
                  <c:v>5.7</c:v>
                </c:pt>
                <c:pt idx="270">
                  <c:v>7.6</c:v>
                </c:pt>
                <c:pt idx="271">
                  <c:v>5.6</c:v>
                </c:pt>
                <c:pt idx="272">
                  <c:v>5.8</c:v>
                </c:pt>
                <c:pt idx="273">
                  <c:v>6</c:v>
                </c:pt>
                <c:pt idx="274">
                  <c:v>7.1</c:v>
                </c:pt>
                <c:pt idx="275">
                  <c:v>6.1</c:v>
                </c:pt>
                <c:pt idx="276">
                  <c:v>7.7</c:v>
                </c:pt>
                <c:pt idx="277">
                  <c:v>7.6</c:v>
                </c:pt>
                <c:pt idx="278">
                  <c:v>6.3</c:v>
                </c:pt>
                <c:pt idx="279">
                  <c:v>6.3</c:v>
                </c:pt>
                <c:pt idx="280">
                  <c:v>6.3</c:v>
                </c:pt>
                <c:pt idx="281">
                  <c:v>5.9</c:v>
                </c:pt>
                <c:pt idx="282">
                  <c:v>6.8</c:v>
                </c:pt>
                <c:pt idx="283">
                  <c:v>5.5</c:v>
                </c:pt>
                <c:pt idx="284">
                  <c:v>4.4000000000000004</c:v>
                </c:pt>
                <c:pt idx="285">
                  <c:v>7.8</c:v>
                </c:pt>
                <c:pt idx="286">
                  <c:v>6.6</c:v>
                </c:pt>
                <c:pt idx="287">
                  <c:v>7.5</c:v>
                </c:pt>
                <c:pt idx="288">
                  <c:v>7.3</c:v>
                </c:pt>
                <c:pt idx="289">
                  <c:v>6.2</c:v>
                </c:pt>
                <c:pt idx="290">
                  <c:v>7</c:v>
                </c:pt>
                <c:pt idx="291">
                  <c:v>6.6</c:v>
                </c:pt>
                <c:pt idx="292">
                  <c:v>6.6</c:v>
                </c:pt>
                <c:pt idx="293">
                  <c:v>6.6</c:v>
                </c:pt>
                <c:pt idx="294">
                  <c:v>5.5</c:v>
                </c:pt>
                <c:pt idx="295">
                  <c:v>7.9</c:v>
                </c:pt>
                <c:pt idx="296">
                  <c:v>7.5</c:v>
                </c:pt>
                <c:pt idx="297">
                  <c:v>5.6</c:v>
                </c:pt>
                <c:pt idx="298">
                  <c:v>6.5</c:v>
                </c:pt>
                <c:pt idx="299">
                  <c:v>7.1</c:v>
                </c:pt>
                <c:pt idx="300">
                  <c:v>7.6</c:v>
                </c:pt>
                <c:pt idx="301">
                  <c:v>8.4</c:v>
                </c:pt>
                <c:pt idx="302">
                  <c:v>6.8</c:v>
                </c:pt>
                <c:pt idx="303">
                  <c:v>5.8</c:v>
                </c:pt>
                <c:pt idx="304">
                  <c:v>7.5</c:v>
                </c:pt>
                <c:pt idx="305">
                  <c:v>6.4</c:v>
                </c:pt>
                <c:pt idx="306">
                  <c:v>2.5</c:v>
                </c:pt>
                <c:pt idx="307">
                  <c:v>6</c:v>
                </c:pt>
                <c:pt idx="308">
                  <c:v>5.6</c:v>
                </c:pt>
                <c:pt idx="309">
                  <c:v>5.9</c:v>
                </c:pt>
                <c:pt idx="310">
                  <c:v>5.3</c:v>
                </c:pt>
                <c:pt idx="311">
                  <c:v>7.8</c:v>
                </c:pt>
                <c:pt idx="312">
                  <c:v>7.4</c:v>
                </c:pt>
                <c:pt idx="313">
                  <c:v>8.5</c:v>
                </c:pt>
                <c:pt idx="314">
                  <c:v>6.6</c:v>
                </c:pt>
                <c:pt idx="315">
                  <c:v>6.8</c:v>
                </c:pt>
                <c:pt idx="316">
                  <c:v>5.6</c:v>
                </c:pt>
                <c:pt idx="317">
                  <c:v>6.6</c:v>
                </c:pt>
                <c:pt idx="318">
                  <c:v>6.7</c:v>
                </c:pt>
                <c:pt idx="319">
                  <c:v>6.7</c:v>
                </c:pt>
                <c:pt idx="320">
                  <c:v>7.1</c:v>
                </c:pt>
                <c:pt idx="321">
                  <c:v>5.7</c:v>
                </c:pt>
                <c:pt idx="322">
                  <c:v>6.7</c:v>
                </c:pt>
                <c:pt idx="323">
                  <c:v>5</c:v>
                </c:pt>
                <c:pt idx="324">
                  <c:v>3.6</c:v>
                </c:pt>
                <c:pt idx="325">
                  <c:v>6.5</c:v>
                </c:pt>
                <c:pt idx="326">
                  <c:v>6.6</c:v>
                </c:pt>
                <c:pt idx="327">
                  <c:v>6.4</c:v>
                </c:pt>
                <c:pt idx="328">
                  <c:v>5.4</c:v>
                </c:pt>
                <c:pt idx="329">
                  <c:v>5.7</c:v>
                </c:pt>
                <c:pt idx="330">
                  <c:v>6.3</c:v>
                </c:pt>
                <c:pt idx="331">
                  <c:v>2.8</c:v>
                </c:pt>
                <c:pt idx="332">
                  <c:v>5.6</c:v>
                </c:pt>
                <c:pt idx="333">
                  <c:v>4.2</c:v>
                </c:pt>
                <c:pt idx="334">
                  <c:v>6.5</c:v>
                </c:pt>
                <c:pt idx="335">
                  <c:v>6.9</c:v>
                </c:pt>
                <c:pt idx="336">
                  <c:v>3.7</c:v>
                </c:pt>
                <c:pt idx="337">
                  <c:v>8.3000000000000007</c:v>
                </c:pt>
                <c:pt idx="338">
                  <c:v>5.4</c:v>
                </c:pt>
                <c:pt idx="339">
                  <c:v>7</c:v>
                </c:pt>
                <c:pt idx="340">
                  <c:v>6.9</c:v>
                </c:pt>
                <c:pt idx="341">
                  <c:v>7.6</c:v>
                </c:pt>
                <c:pt idx="342">
                  <c:v>3.6</c:v>
                </c:pt>
                <c:pt idx="343">
                  <c:v>5.8</c:v>
                </c:pt>
                <c:pt idx="344">
                  <c:v>5</c:v>
                </c:pt>
                <c:pt idx="345">
                  <c:v>2.4</c:v>
                </c:pt>
                <c:pt idx="346">
                  <c:v>5.9</c:v>
                </c:pt>
                <c:pt idx="347">
                  <c:v>5.7</c:v>
                </c:pt>
                <c:pt idx="348">
                  <c:v>6.4</c:v>
                </c:pt>
                <c:pt idx="349">
                  <c:v>5.6</c:v>
                </c:pt>
                <c:pt idx="350">
                  <c:v>3.8</c:v>
                </c:pt>
                <c:pt idx="351">
                  <c:v>7.3</c:v>
                </c:pt>
                <c:pt idx="352">
                  <c:v>6.2</c:v>
                </c:pt>
                <c:pt idx="353">
                  <c:v>6.8</c:v>
                </c:pt>
                <c:pt idx="354">
                  <c:v>6.4</c:v>
                </c:pt>
                <c:pt idx="355">
                  <c:v>7.1</c:v>
                </c:pt>
                <c:pt idx="356">
                  <c:v>6</c:v>
                </c:pt>
                <c:pt idx="357">
                  <c:v>6.1</c:v>
                </c:pt>
                <c:pt idx="358">
                  <c:v>6.2</c:v>
                </c:pt>
                <c:pt idx="359">
                  <c:v>6</c:v>
                </c:pt>
                <c:pt idx="360">
                  <c:v>6.3</c:v>
                </c:pt>
                <c:pt idx="361">
                  <c:v>7.5</c:v>
                </c:pt>
                <c:pt idx="362">
                  <c:v>6.3</c:v>
                </c:pt>
                <c:pt idx="363">
                  <c:v>7.9</c:v>
                </c:pt>
                <c:pt idx="364">
                  <c:v>8.1</c:v>
                </c:pt>
                <c:pt idx="365">
                  <c:v>8</c:v>
                </c:pt>
                <c:pt idx="366">
                  <c:v>7.4</c:v>
                </c:pt>
                <c:pt idx="367">
                  <c:v>7.2</c:v>
                </c:pt>
                <c:pt idx="368">
                  <c:v>6.4</c:v>
                </c:pt>
                <c:pt idx="369">
                  <c:v>7.8</c:v>
                </c:pt>
                <c:pt idx="370">
                  <c:v>7.1</c:v>
                </c:pt>
                <c:pt idx="371">
                  <c:v>7.4</c:v>
                </c:pt>
                <c:pt idx="372">
                  <c:v>5.9</c:v>
                </c:pt>
                <c:pt idx="373">
                  <c:v>6.7</c:v>
                </c:pt>
                <c:pt idx="374">
                  <c:v>6.1</c:v>
                </c:pt>
                <c:pt idx="375">
                  <c:v>6.3</c:v>
                </c:pt>
                <c:pt idx="376">
                  <c:v>6.8</c:v>
                </c:pt>
                <c:pt idx="377">
                  <c:v>7.5</c:v>
                </c:pt>
                <c:pt idx="378">
                  <c:v>7.2</c:v>
                </c:pt>
                <c:pt idx="379">
                  <c:v>3.7</c:v>
                </c:pt>
                <c:pt idx="380">
                  <c:v>6.4</c:v>
                </c:pt>
                <c:pt idx="381">
                  <c:v>5.5</c:v>
                </c:pt>
                <c:pt idx="382">
                  <c:v>7.3</c:v>
                </c:pt>
                <c:pt idx="383">
                  <c:v>6.5</c:v>
                </c:pt>
                <c:pt idx="384">
                  <c:v>6.1</c:v>
                </c:pt>
                <c:pt idx="385">
                  <c:v>6.9</c:v>
                </c:pt>
                <c:pt idx="386">
                  <c:v>7.6</c:v>
                </c:pt>
                <c:pt idx="387">
                  <c:v>6.7</c:v>
                </c:pt>
                <c:pt idx="388">
                  <c:v>6.2</c:v>
                </c:pt>
                <c:pt idx="389">
                  <c:v>6.8</c:v>
                </c:pt>
                <c:pt idx="390">
                  <c:v>6.4</c:v>
                </c:pt>
                <c:pt idx="391">
                  <c:v>7</c:v>
                </c:pt>
                <c:pt idx="392">
                  <c:v>5.4</c:v>
                </c:pt>
                <c:pt idx="393">
                  <c:v>8</c:v>
                </c:pt>
                <c:pt idx="394">
                  <c:v>7.9</c:v>
                </c:pt>
                <c:pt idx="395">
                  <c:v>6.5</c:v>
                </c:pt>
                <c:pt idx="396">
                  <c:v>4.5999999999999996</c:v>
                </c:pt>
                <c:pt idx="397">
                  <c:v>5.0999999999999996</c:v>
                </c:pt>
                <c:pt idx="398">
                  <c:v>4.4000000000000004</c:v>
                </c:pt>
                <c:pt idx="399">
                  <c:v>7.3</c:v>
                </c:pt>
                <c:pt idx="400">
                  <c:v>6.5</c:v>
                </c:pt>
                <c:pt idx="401">
                  <c:v>7.3</c:v>
                </c:pt>
                <c:pt idx="402">
                  <c:v>6.2</c:v>
                </c:pt>
                <c:pt idx="403">
                  <c:v>6.9</c:v>
                </c:pt>
                <c:pt idx="404">
                  <c:v>7.7</c:v>
                </c:pt>
                <c:pt idx="405">
                  <c:v>7.8</c:v>
                </c:pt>
                <c:pt idx="406">
                  <c:v>6.1</c:v>
                </c:pt>
                <c:pt idx="407">
                  <c:v>6.1</c:v>
                </c:pt>
                <c:pt idx="408">
                  <c:v>7.8</c:v>
                </c:pt>
                <c:pt idx="409">
                  <c:v>4.5</c:v>
                </c:pt>
                <c:pt idx="410">
                  <c:v>7.7</c:v>
                </c:pt>
                <c:pt idx="411">
                  <c:v>4.8</c:v>
                </c:pt>
                <c:pt idx="412">
                  <c:v>7</c:v>
                </c:pt>
                <c:pt idx="413">
                  <c:v>4.4000000000000004</c:v>
                </c:pt>
                <c:pt idx="414">
                  <c:v>6.6</c:v>
                </c:pt>
                <c:pt idx="415">
                  <c:v>6.6</c:v>
                </c:pt>
                <c:pt idx="416">
                  <c:v>7</c:v>
                </c:pt>
                <c:pt idx="417">
                  <c:v>8</c:v>
                </c:pt>
                <c:pt idx="418">
                  <c:v>5.4</c:v>
                </c:pt>
                <c:pt idx="419">
                  <c:v>6.7</c:v>
                </c:pt>
                <c:pt idx="420">
                  <c:v>8.1999999999999993</c:v>
                </c:pt>
                <c:pt idx="421">
                  <c:v>7.1</c:v>
                </c:pt>
                <c:pt idx="422">
                  <c:v>5.9</c:v>
                </c:pt>
                <c:pt idx="423">
                  <c:v>6.3</c:v>
                </c:pt>
                <c:pt idx="424">
                  <c:v>6.6</c:v>
                </c:pt>
                <c:pt idx="425">
                  <c:v>7.8</c:v>
                </c:pt>
                <c:pt idx="426">
                  <c:v>6.5</c:v>
                </c:pt>
                <c:pt idx="427">
                  <c:v>5.0999999999999996</c:v>
                </c:pt>
                <c:pt idx="428">
                  <c:v>6.6</c:v>
                </c:pt>
                <c:pt idx="429">
                  <c:v>3.9</c:v>
                </c:pt>
                <c:pt idx="430">
                  <c:v>6.1</c:v>
                </c:pt>
                <c:pt idx="431">
                  <c:v>8</c:v>
                </c:pt>
                <c:pt idx="432">
                  <c:v>8</c:v>
                </c:pt>
                <c:pt idx="433">
                  <c:v>6.5</c:v>
                </c:pt>
                <c:pt idx="434">
                  <c:v>6.4</c:v>
                </c:pt>
                <c:pt idx="435">
                  <c:v>2.9</c:v>
                </c:pt>
                <c:pt idx="436">
                  <c:v>6.8</c:v>
                </c:pt>
                <c:pt idx="437">
                  <c:v>7.7</c:v>
                </c:pt>
                <c:pt idx="438">
                  <c:v>7.6</c:v>
                </c:pt>
                <c:pt idx="439">
                  <c:v>6.7</c:v>
                </c:pt>
                <c:pt idx="440">
                  <c:v>5.6</c:v>
                </c:pt>
                <c:pt idx="441">
                  <c:v>7.3</c:v>
                </c:pt>
                <c:pt idx="442">
                  <c:v>6</c:v>
                </c:pt>
                <c:pt idx="443">
                  <c:v>7.1</c:v>
                </c:pt>
                <c:pt idx="444">
                  <c:v>6.3</c:v>
                </c:pt>
                <c:pt idx="445">
                  <c:v>7.4</c:v>
                </c:pt>
                <c:pt idx="446">
                  <c:v>4.9000000000000004</c:v>
                </c:pt>
                <c:pt idx="447">
                  <c:v>7</c:v>
                </c:pt>
                <c:pt idx="448">
                  <c:v>7.1</c:v>
                </c:pt>
                <c:pt idx="449">
                  <c:v>5.3</c:v>
                </c:pt>
                <c:pt idx="450">
                  <c:v>7</c:v>
                </c:pt>
                <c:pt idx="451">
                  <c:v>6.9</c:v>
                </c:pt>
                <c:pt idx="452">
                  <c:v>6.9</c:v>
                </c:pt>
                <c:pt idx="453">
                  <c:v>4.0999999999999996</c:v>
                </c:pt>
                <c:pt idx="454">
                  <c:v>7.9</c:v>
                </c:pt>
                <c:pt idx="455">
                  <c:v>4</c:v>
                </c:pt>
                <c:pt idx="456">
                  <c:v>5.4</c:v>
                </c:pt>
                <c:pt idx="457">
                  <c:v>7.3</c:v>
                </c:pt>
                <c:pt idx="458">
                  <c:v>7.2</c:v>
                </c:pt>
                <c:pt idx="459">
                  <c:v>6.8</c:v>
                </c:pt>
                <c:pt idx="460">
                  <c:v>7.1</c:v>
                </c:pt>
                <c:pt idx="461">
                  <c:v>6.8</c:v>
                </c:pt>
                <c:pt idx="462">
                  <c:v>7.4</c:v>
                </c:pt>
                <c:pt idx="463">
                  <c:v>6.4</c:v>
                </c:pt>
                <c:pt idx="464">
                  <c:v>8</c:v>
                </c:pt>
                <c:pt idx="465">
                  <c:v>8</c:v>
                </c:pt>
                <c:pt idx="466">
                  <c:v>6.5</c:v>
                </c:pt>
                <c:pt idx="467">
                  <c:v>5.3</c:v>
                </c:pt>
                <c:pt idx="468">
                  <c:v>7.6</c:v>
                </c:pt>
                <c:pt idx="469">
                  <c:v>7.8</c:v>
                </c:pt>
                <c:pt idx="470">
                  <c:v>7.5</c:v>
                </c:pt>
                <c:pt idx="471">
                  <c:v>6.3</c:v>
                </c:pt>
                <c:pt idx="472">
                  <c:v>7.2</c:v>
                </c:pt>
                <c:pt idx="473">
                  <c:v>8.4</c:v>
                </c:pt>
                <c:pt idx="474">
                  <c:v>8</c:v>
                </c:pt>
                <c:pt idx="475">
                  <c:v>6.9</c:v>
                </c:pt>
                <c:pt idx="476">
                  <c:v>4.5999999999999996</c:v>
                </c:pt>
                <c:pt idx="477">
                  <c:v>6.2</c:v>
                </c:pt>
                <c:pt idx="478">
                  <c:v>5.7</c:v>
                </c:pt>
                <c:pt idx="479">
                  <c:v>6.2</c:v>
                </c:pt>
                <c:pt idx="480">
                  <c:v>5.3</c:v>
                </c:pt>
                <c:pt idx="481">
                  <c:v>5.4</c:v>
                </c:pt>
                <c:pt idx="482">
                  <c:v>6.8</c:v>
                </c:pt>
                <c:pt idx="483">
                  <c:v>7.6</c:v>
                </c:pt>
                <c:pt idx="484">
                  <c:v>7.2</c:v>
                </c:pt>
                <c:pt idx="485">
                  <c:v>5.9</c:v>
                </c:pt>
                <c:pt idx="486">
                  <c:v>6.7</c:v>
                </c:pt>
                <c:pt idx="487">
                  <c:v>7.2</c:v>
                </c:pt>
                <c:pt idx="488">
                  <c:v>5.6</c:v>
                </c:pt>
                <c:pt idx="489">
                  <c:v>7</c:v>
                </c:pt>
                <c:pt idx="490">
                  <c:v>5.9</c:v>
                </c:pt>
                <c:pt idx="491">
                  <c:v>5.5</c:v>
                </c:pt>
                <c:pt idx="492">
                  <c:v>6.8</c:v>
                </c:pt>
                <c:pt idx="493">
                  <c:v>7.7</c:v>
                </c:pt>
                <c:pt idx="494">
                  <c:v>6.4</c:v>
                </c:pt>
                <c:pt idx="495">
                  <c:v>6</c:v>
                </c:pt>
                <c:pt idx="496">
                  <c:v>6.2</c:v>
                </c:pt>
                <c:pt idx="497">
                  <c:v>6.6</c:v>
                </c:pt>
                <c:pt idx="498">
                  <c:v>6.4</c:v>
                </c:pt>
                <c:pt idx="499">
                  <c:v>7.5</c:v>
                </c:pt>
                <c:pt idx="500">
                  <c:v>6.7</c:v>
                </c:pt>
                <c:pt idx="501">
                  <c:v>7.2</c:v>
                </c:pt>
                <c:pt idx="502">
                  <c:v>7.2</c:v>
                </c:pt>
                <c:pt idx="503">
                  <c:v>7.1</c:v>
                </c:pt>
                <c:pt idx="504">
                  <c:v>6.5</c:v>
                </c:pt>
                <c:pt idx="505">
                  <c:v>6.7</c:v>
                </c:pt>
                <c:pt idx="506">
                  <c:v>5.8</c:v>
                </c:pt>
                <c:pt idx="507">
                  <c:v>5.6</c:v>
                </c:pt>
                <c:pt idx="508">
                  <c:v>3.3</c:v>
                </c:pt>
                <c:pt idx="509">
                  <c:v>7.7</c:v>
                </c:pt>
                <c:pt idx="510">
                  <c:v>7.5</c:v>
                </c:pt>
                <c:pt idx="511">
                  <c:v>6.9</c:v>
                </c:pt>
                <c:pt idx="512">
                  <c:v>5.7</c:v>
                </c:pt>
                <c:pt idx="513">
                  <c:v>5.5</c:v>
                </c:pt>
                <c:pt idx="514">
                  <c:v>7.5</c:v>
                </c:pt>
                <c:pt idx="515">
                  <c:v>6.8</c:v>
                </c:pt>
                <c:pt idx="516">
                  <c:v>7</c:v>
                </c:pt>
                <c:pt idx="517">
                  <c:v>6.4</c:v>
                </c:pt>
                <c:pt idx="518">
                  <c:v>7</c:v>
                </c:pt>
                <c:pt idx="519">
                  <c:v>7.5</c:v>
                </c:pt>
                <c:pt idx="520">
                  <c:v>6.6</c:v>
                </c:pt>
                <c:pt idx="521">
                  <c:v>6.6</c:v>
                </c:pt>
                <c:pt idx="522">
                  <c:v>8.1</c:v>
                </c:pt>
                <c:pt idx="523">
                  <c:v>5.3</c:v>
                </c:pt>
                <c:pt idx="524">
                  <c:v>6</c:v>
                </c:pt>
                <c:pt idx="525">
                  <c:v>7.4</c:v>
                </c:pt>
                <c:pt idx="526">
                  <c:v>7</c:v>
                </c:pt>
                <c:pt idx="527">
                  <c:v>7.5</c:v>
                </c:pt>
                <c:pt idx="528">
                  <c:v>6.5</c:v>
                </c:pt>
                <c:pt idx="529">
                  <c:v>4.5</c:v>
                </c:pt>
                <c:pt idx="530">
                  <c:v>7.3</c:v>
                </c:pt>
                <c:pt idx="531">
                  <c:v>7.4</c:v>
                </c:pt>
                <c:pt idx="532">
                  <c:v>8.1999999999999993</c:v>
                </c:pt>
                <c:pt idx="533">
                  <c:v>6.9</c:v>
                </c:pt>
                <c:pt idx="534">
                  <c:v>7.8</c:v>
                </c:pt>
                <c:pt idx="535">
                  <c:v>5.9</c:v>
                </c:pt>
                <c:pt idx="536">
                  <c:v>7.9</c:v>
                </c:pt>
                <c:pt idx="537">
                  <c:v>5.3</c:v>
                </c:pt>
                <c:pt idx="538">
                  <c:v>7.2</c:v>
                </c:pt>
                <c:pt idx="539">
                  <c:v>6.5</c:v>
                </c:pt>
                <c:pt idx="540">
                  <c:v>5.9</c:v>
                </c:pt>
                <c:pt idx="541">
                  <c:v>6.3</c:v>
                </c:pt>
                <c:pt idx="542">
                  <c:v>7.2</c:v>
                </c:pt>
                <c:pt idx="543">
                  <c:v>5.5</c:v>
                </c:pt>
                <c:pt idx="544">
                  <c:v>6.2</c:v>
                </c:pt>
                <c:pt idx="545">
                  <c:v>6.2</c:v>
                </c:pt>
                <c:pt idx="546">
                  <c:v>8</c:v>
                </c:pt>
                <c:pt idx="547">
                  <c:v>8.1999999999999993</c:v>
                </c:pt>
                <c:pt idx="548">
                  <c:v>6</c:v>
                </c:pt>
                <c:pt idx="549">
                  <c:v>7.7</c:v>
                </c:pt>
                <c:pt idx="550">
                  <c:v>6.7</c:v>
                </c:pt>
                <c:pt idx="551">
                  <c:v>8</c:v>
                </c:pt>
                <c:pt idx="552">
                  <c:v>5.2</c:v>
                </c:pt>
                <c:pt idx="553">
                  <c:v>5.2</c:v>
                </c:pt>
                <c:pt idx="554">
                  <c:v>4.3</c:v>
                </c:pt>
                <c:pt idx="555">
                  <c:v>6.9</c:v>
                </c:pt>
                <c:pt idx="556">
                  <c:v>3.3</c:v>
                </c:pt>
                <c:pt idx="557">
                  <c:v>6.3</c:v>
                </c:pt>
                <c:pt idx="558">
                  <c:v>6.2</c:v>
                </c:pt>
                <c:pt idx="559">
                  <c:v>6.3</c:v>
                </c:pt>
                <c:pt idx="560">
                  <c:v>6.5</c:v>
                </c:pt>
                <c:pt idx="561">
                  <c:v>7.2</c:v>
                </c:pt>
                <c:pt idx="562">
                  <c:v>6.7</c:v>
                </c:pt>
                <c:pt idx="563">
                  <c:v>6.6</c:v>
                </c:pt>
                <c:pt idx="564">
                  <c:v>8</c:v>
                </c:pt>
                <c:pt idx="565">
                  <c:v>6.2</c:v>
                </c:pt>
                <c:pt idx="566">
                  <c:v>4.0999999999999996</c:v>
                </c:pt>
                <c:pt idx="567">
                  <c:v>5.6</c:v>
                </c:pt>
                <c:pt idx="568">
                  <c:v>2.2999999999999998</c:v>
                </c:pt>
                <c:pt idx="569">
                  <c:v>7.8</c:v>
                </c:pt>
                <c:pt idx="570">
                  <c:v>6.5</c:v>
                </c:pt>
                <c:pt idx="571">
                  <c:v>6.9</c:v>
                </c:pt>
                <c:pt idx="572">
                  <c:v>7.8</c:v>
                </c:pt>
                <c:pt idx="573">
                  <c:v>7.2</c:v>
                </c:pt>
                <c:pt idx="574">
                  <c:v>6.7</c:v>
                </c:pt>
                <c:pt idx="575">
                  <c:v>7</c:v>
                </c:pt>
                <c:pt idx="576">
                  <c:v>6.5</c:v>
                </c:pt>
                <c:pt idx="577">
                  <c:v>7.1</c:v>
                </c:pt>
                <c:pt idx="578">
                  <c:v>5.5</c:v>
                </c:pt>
                <c:pt idx="579">
                  <c:v>4.8</c:v>
                </c:pt>
                <c:pt idx="580">
                  <c:v>7.3</c:v>
                </c:pt>
                <c:pt idx="581">
                  <c:v>6.1</c:v>
                </c:pt>
                <c:pt idx="582">
                  <c:v>7.2</c:v>
                </c:pt>
                <c:pt idx="583">
                  <c:v>6.8</c:v>
                </c:pt>
                <c:pt idx="584">
                  <c:v>5.4</c:v>
                </c:pt>
                <c:pt idx="585">
                  <c:v>5.8</c:v>
                </c:pt>
                <c:pt idx="586">
                  <c:v>6.2</c:v>
                </c:pt>
                <c:pt idx="587">
                  <c:v>5</c:v>
                </c:pt>
                <c:pt idx="588">
                  <c:v>7.2</c:v>
                </c:pt>
                <c:pt idx="589">
                  <c:v>5.8</c:v>
                </c:pt>
                <c:pt idx="590">
                  <c:v>7</c:v>
                </c:pt>
                <c:pt idx="591">
                  <c:v>6.4</c:v>
                </c:pt>
                <c:pt idx="592">
                  <c:v>8.5</c:v>
                </c:pt>
                <c:pt idx="593">
                  <c:v>7.9</c:v>
                </c:pt>
                <c:pt idx="594">
                  <c:v>5.7</c:v>
                </c:pt>
                <c:pt idx="595">
                  <c:v>6.5</c:v>
                </c:pt>
                <c:pt idx="596">
                  <c:v>5.2</c:v>
                </c:pt>
                <c:pt idx="597">
                  <c:v>6.3</c:v>
                </c:pt>
                <c:pt idx="598">
                  <c:v>7.3</c:v>
                </c:pt>
                <c:pt idx="599">
                  <c:v>4.8</c:v>
                </c:pt>
                <c:pt idx="600">
                  <c:v>6.5</c:v>
                </c:pt>
                <c:pt idx="601">
                  <c:v>5.2</c:v>
                </c:pt>
                <c:pt idx="602">
                  <c:v>7.1</c:v>
                </c:pt>
                <c:pt idx="603">
                  <c:v>6.6</c:v>
                </c:pt>
                <c:pt idx="604">
                  <c:v>6.2</c:v>
                </c:pt>
                <c:pt idx="605">
                  <c:v>8</c:v>
                </c:pt>
                <c:pt idx="606">
                  <c:v>7</c:v>
                </c:pt>
                <c:pt idx="607">
                  <c:v>5.9</c:v>
                </c:pt>
                <c:pt idx="608">
                  <c:v>6.2</c:v>
                </c:pt>
                <c:pt idx="609">
                  <c:v>6.2</c:v>
                </c:pt>
                <c:pt idx="610">
                  <c:v>7.4</c:v>
                </c:pt>
                <c:pt idx="611">
                  <c:v>6.7</c:v>
                </c:pt>
                <c:pt idx="612">
                  <c:v>6.5</c:v>
                </c:pt>
                <c:pt idx="613">
                  <c:v>6</c:v>
                </c:pt>
                <c:pt idx="614">
                  <c:v>8.6999999999999993</c:v>
                </c:pt>
                <c:pt idx="615">
                  <c:v>7.7</c:v>
                </c:pt>
                <c:pt idx="616">
                  <c:v>5.3</c:v>
                </c:pt>
                <c:pt idx="617">
                  <c:v>5.8</c:v>
                </c:pt>
                <c:pt idx="618">
                  <c:v>6.6</c:v>
                </c:pt>
                <c:pt idx="619">
                  <c:v>6.9</c:v>
                </c:pt>
                <c:pt idx="620">
                  <c:v>6.9</c:v>
                </c:pt>
                <c:pt idx="621">
                  <c:v>7</c:v>
                </c:pt>
                <c:pt idx="622">
                  <c:v>7.4</c:v>
                </c:pt>
                <c:pt idx="623">
                  <c:v>7.8</c:v>
                </c:pt>
                <c:pt idx="624">
                  <c:v>6.4</c:v>
                </c:pt>
                <c:pt idx="625">
                  <c:v>6.4</c:v>
                </c:pt>
                <c:pt idx="626">
                  <c:v>5.2</c:v>
                </c:pt>
                <c:pt idx="627">
                  <c:v>7.7</c:v>
                </c:pt>
                <c:pt idx="628">
                  <c:v>7.3</c:v>
                </c:pt>
                <c:pt idx="629">
                  <c:v>7.5</c:v>
                </c:pt>
                <c:pt idx="630">
                  <c:v>6.5</c:v>
                </c:pt>
                <c:pt idx="631">
                  <c:v>7</c:v>
                </c:pt>
                <c:pt idx="632">
                  <c:v>7</c:v>
                </c:pt>
                <c:pt idx="633">
                  <c:v>5.6</c:v>
                </c:pt>
                <c:pt idx="634">
                  <c:v>6.8</c:v>
                </c:pt>
                <c:pt idx="635">
                  <c:v>7.2</c:v>
                </c:pt>
                <c:pt idx="636">
                  <c:v>6.7</c:v>
                </c:pt>
                <c:pt idx="637">
                  <c:v>6.3</c:v>
                </c:pt>
                <c:pt idx="638">
                  <c:v>4.5</c:v>
                </c:pt>
                <c:pt idx="639">
                  <c:v>7.2</c:v>
                </c:pt>
                <c:pt idx="640">
                  <c:v>5.5</c:v>
                </c:pt>
                <c:pt idx="641">
                  <c:v>7.6</c:v>
                </c:pt>
                <c:pt idx="642">
                  <c:v>4.5999999999999996</c:v>
                </c:pt>
                <c:pt idx="643">
                  <c:v>6.4</c:v>
                </c:pt>
                <c:pt idx="644">
                  <c:v>6.2</c:v>
                </c:pt>
                <c:pt idx="645">
                  <c:v>5</c:v>
                </c:pt>
                <c:pt idx="646">
                  <c:v>6.4</c:v>
                </c:pt>
                <c:pt idx="647">
                  <c:v>6.8</c:v>
                </c:pt>
                <c:pt idx="648">
                  <c:v>6.9</c:v>
                </c:pt>
                <c:pt idx="649">
                  <c:v>5.8</c:v>
                </c:pt>
                <c:pt idx="650">
                  <c:v>7.1</c:v>
                </c:pt>
                <c:pt idx="651">
                  <c:v>4.5999999999999996</c:v>
                </c:pt>
                <c:pt idx="652">
                  <c:v>6.7</c:v>
                </c:pt>
                <c:pt idx="653">
                  <c:v>5</c:v>
                </c:pt>
                <c:pt idx="654">
                  <c:v>6.3</c:v>
                </c:pt>
                <c:pt idx="655">
                  <c:v>6.7</c:v>
                </c:pt>
                <c:pt idx="656">
                  <c:v>7.4</c:v>
                </c:pt>
                <c:pt idx="657">
                  <c:v>6.6</c:v>
                </c:pt>
                <c:pt idx="658">
                  <c:v>6.5</c:v>
                </c:pt>
                <c:pt idx="659">
                  <c:v>7.7</c:v>
                </c:pt>
                <c:pt idx="660">
                  <c:v>7.1</c:v>
                </c:pt>
                <c:pt idx="661">
                  <c:v>6.9</c:v>
                </c:pt>
                <c:pt idx="662">
                  <c:v>6.9</c:v>
                </c:pt>
                <c:pt idx="663">
                  <c:v>5.6</c:v>
                </c:pt>
                <c:pt idx="664">
                  <c:v>6.6</c:v>
                </c:pt>
                <c:pt idx="665">
                  <c:v>6.8</c:v>
                </c:pt>
                <c:pt idx="666">
                  <c:v>7.7</c:v>
                </c:pt>
                <c:pt idx="667">
                  <c:v>4.5999999999999996</c:v>
                </c:pt>
                <c:pt idx="668">
                  <c:v>7.4</c:v>
                </c:pt>
                <c:pt idx="669">
                  <c:v>6.3</c:v>
                </c:pt>
                <c:pt idx="670">
                  <c:v>5.5</c:v>
                </c:pt>
                <c:pt idx="671">
                  <c:v>6.6</c:v>
                </c:pt>
                <c:pt idx="672">
                  <c:v>7</c:v>
                </c:pt>
                <c:pt idx="673">
                  <c:v>7</c:v>
                </c:pt>
                <c:pt idx="674">
                  <c:v>5.6</c:v>
                </c:pt>
                <c:pt idx="675">
                  <c:v>5.8</c:v>
                </c:pt>
                <c:pt idx="676">
                  <c:v>6.9</c:v>
                </c:pt>
                <c:pt idx="677">
                  <c:v>7</c:v>
                </c:pt>
                <c:pt idx="678">
                  <c:v>6.2</c:v>
                </c:pt>
                <c:pt idx="679">
                  <c:v>7.9</c:v>
                </c:pt>
                <c:pt idx="680">
                  <c:v>7.3</c:v>
                </c:pt>
                <c:pt idx="681">
                  <c:v>6.3</c:v>
                </c:pt>
                <c:pt idx="682">
                  <c:v>7.4</c:v>
                </c:pt>
                <c:pt idx="683">
                  <c:v>6.5</c:v>
                </c:pt>
                <c:pt idx="684">
                  <c:v>5.5</c:v>
                </c:pt>
                <c:pt idx="685">
                  <c:v>7.7</c:v>
                </c:pt>
                <c:pt idx="686">
                  <c:v>6</c:v>
                </c:pt>
                <c:pt idx="687">
                  <c:v>6.3</c:v>
                </c:pt>
                <c:pt idx="688">
                  <c:v>7.3</c:v>
                </c:pt>
                <c:pt idx="689">
                  <c:v>6</c:v>
                </c:pt>
                <c:pt idx="690">
                  <c:v>5.5</c:v>
                </c:pt>
                <c:pt idx="691">
                  <c:v>4.8</c:v>
                </c:pt>
                <c:pt idx="692">
                  <c:v>6.5</c:v>
                </c:pt>
                <c:pt idx="693">
                  <c:v>6.9</c:v>
                </c:pt>
                <c:pt idx="694">
                  <c:v>2.1</c:v>
                </c:pt>
                <c:pt idx="695">
                  <c:v>3.3</c:v>
                </c:pt>
                <c:pt idx="696">
                  <c:v>7.9</c:v>
                </c:pt>
                <c:pt idx="697">
                  <c:v>6.9</c:v>
                </c:pt>
                <c:pt idx="698">
                  <c:v>7.5</c:v>
                </c:pt>
                <c:pt idx="699">
                  <c:v>5.9</c:v>
                </c:pt>
                <c:pt idx="700">
                  <c:v>7.3</c:v>
                </c:pt>
                <c:pt idx="701">
                  <c:v>6.6</c:v>
                </c:pt>
                <c:pt idx="702">
                  <c:v>7</c:v>
                </c:pt>
                <c:pt idx="703">
                  <c:v>5</c:v>
                </c:pt>
                <c:pt idx="704">
                  <c:v>5.6</c:v>
                </c:pt>
                <c:pt idx="705">
                  <c:v>6.3</c:v>
                </c:pt>
                <c:pt idx="706">
                  <c:v>5.3</c:v>
                </c:pt>
                <c:pt idx="707">
                  <c:v>2.9</c:v>
                </c:pt>
                <c:pt idx="708">
                  <c:v>5.5</c:v>
                </c:pt>
                <c:pt idx="709">
                  <c:v>6.1</c:v>
                </c:pt>
                <c:pt idx="710">
                  <c:v>8</c:v>
                </c:pt>
                <c:pt idx="711">
                  <c:v>3.5</c:v>
                </c:pt>
                <c:pt idx="712">
                  <c:v>8</c:v>
                </c:pt>
                <c:pt idx="713">
                  <c:v>8</c:v>
                </c:pt>
                <c:pt idx="714">
                  <c:v>7.7</c:v>
                </c:pt>
                <c:pt idx="715">
                  <c:v>7.1</c:v>
                </c:pt>
                <c:pt idx="716">
                  <c:v>5.8</c:v>
                </c:pt>
                <c:pt idx="717">
                  <c:v>6.6</c:v>
                </c:pt>
                <c:pt idx="718">
                  <c:v>7.7</c:v>
                </c:pt>
                <c:pt idx="719">
                  <c:v>6.2</c:v>
                </c:pt>
                <c:pt idx="720">
                  <c:v>5.6</c:v>
                </c:pt>
                <c:pt idx="721">
                  <c:v>4.9000000000000004</c:v>
                </c:pt>
                <c:pt idx="722">
                  <c:v>5.4</c:v>
                </c:pt>
                <c:pt idx="723">
                  <c:v>6.2</c:v>
                </c:pt>
                <c:pt idx="724">
                  <c:v>8.4</c:v>
                </c:pt>
                <c:pt idx="725">
                  <c:v>2.7</c:v>
                </c:pt>
                <c:pt idx="726">
                  <c:v>6.3</c:v>
                </c:pt>
                <c:pt idx="727">
                  <c:v>7.2</c:v>
                </c:pt>
                <c:pt idx="728">
                  <c:v>7.4</c:v>
                </c:pt>
                <c:pt idx="729">
                  <c:v>7.6</c:v>
                </c:pt>
                <c:pt idx="730">
                  <c:v>6.5</c:v>
                </c:pt>
                <c:pt idx="731">
                  <c:v>5.8</c:v>
                </c:pt>
                <c:pt idx="732">
                  <c:v>5.9</c:v>
                </c:pt>
                <c:pt idx="733">
                  <c:v>7.7</c:v>
                </c:pt>
                <c:pt idx="734">
                  <c:v>6.5</c:v>
                </c:pt>
                <c:pt idx="735">
                  <c:v>6</c:v>
                </c:pt>
                <c:pt idx="736">
                  <c:v>7.6</c:v>
                </c:pt>
                <c:pt idx="737">
                  <c:v>7.7</c:v>
                </c:pt>
                <c:pt idx="738">
                  <c:v>8</c:v>
                </c:pt>
                <c:pt idx="739">
                  <c:v>6.4</c:v>
                </c:pt>
                <c:pt idx="740">
                  <c:v>6.3</c:v>
                </c:pt>
                <c:pt idx="741">
                  <c:v>8.1</c:v>
                </c:pt>
                <c:pt idx="742">
                  <c:v>6.3</c:v>
                </c:pt>
                <c:pt idx="743">
                  <c:v>6.6</c:v>
                </c:pt>
                <c:pt idx="744">
                  <c:v>7.4</c:v>
                </c:pt>
                <c:pt idx="745">
                  <c:v>6.4</c:v>
                </c:pt>
                <c:pt idx="746">
                  <c:v>6.4</c:v>
                </c:pt>
                <c:pt idx="747">
                  <c:v>6.8</c:v>
                </c:pt>
                <c:pt idx="748">
                  <c:v>6.4</c:v>
                </c:pt>
                <c:pt idx="749">
                  <c:v>7.1</c:v>
                </c:pt>
                <c:pt idx="750">
                  <c:v>7.4</c:v>
                </c:pt>
                <c:pt idx="751">
                  <c:v>5.8</c:v>
                </c:pt>
                <c:pt idx="752">
                  <c:v>6.1</c:v>
                </c:pt>
                <c:pt idx="753">
                  <c:v>6</c:v>
                </c:pt>
                <c:pt idx="754">
                  <c:v>6.8</c:v>
                </c:pt>
                <c:pt idx="755">
                  <c:v>4.4000000000000004</c:v>
                </c:pt>
                <c:pt idx="756">
                  <c:v>6.2</c:v>
                </c:pt>
                <c:pt idx="757">
                  <c:v>6.4</c:v>
                </c:pt>
                <c:pt idx="758">
                  <c:v>6.6</c:v>
                </c:pt>
                <c:pt idx="759">
                  <c:v>6.6</c:v>
                </c:pt>
                <c:pt idx="760">
                  <c:v>6.2</c:v>
                </c:pt>
                <c:pt idx="761">
                  <c:v>6</c:v>
                </c:pt>
                <c:pt idx="762">
                  <c:v>7.2</c:v>
                </c:pt>
                <c:pt idx="763">
                  <c:v>7.5</c:v>
                </c:pt>
                <c:pt idx="764">
                  <c:v>7.7</c:v>
                </c:pt>
                <c:pt idx="765">
                  <c:v>4.5999999999999996</c:v>
                </c:pt>
                <c:pt idx="766">
                  <c:v>6.5</c:v>
                </c:pt>
                <c:pt idx="767">
                  <c:v>6.8</c:v>
                </c:pt>
                <c:pt idx="768">
                  <c:v>4.5999999999999996</c:v>
                </c:pt>
                <c:pt idx="769">
                  <c:v>5.7</c:v>
                </c:pt>
                <c:pt idx="770">
                  <c:v>5.6</c:v>
                </c:pt>
                <c:pt idx="771">
                  <c:v>6.3</c:v>
                </c:pt>
                <c:pt idx="772">
                  <c:v>4</c:v>
                </c:pt>
                <c:pt idx="773">
                  <c:v>6.7</c:v>
                </c:pt>
                <c:pt idx="774">
                  <c:v>5.6</c:v>
                </c:pt>
                <c:pt idx="775">
                  <c:v>6.2</c:v>
                </c:pt>
                <c:pt idx="776">
                  <c:v>6.4</c:v>
                </c:pt>
                <c:pt idx="777">
                  <c:v>6.6</c:v>
                </c:pt>
                <c:pt idx="778">
                  <c:v>5.7</c:v>
                </c:pt>
                <c:pt idx="779">
                  <c:v>6.1</c:v>
                </c:pt>
                <c:pt idx="780">
                  <c:v>6.1</c:v>
                </c:pt>
                <c:pt idx="781">
                  <c:v>5.6</c:v>
                </c:pt>
                <c:pt idx="782">
                  <c:v>4.7</c:v>
                </c:pt>
                <c:pt idx="783">
                  <c:v>6.1</c:v>
                </c:pt>
                <c:pt idx="784">
                  <c:v>7.1</c:v>
                </c:pt>
                <c:pt idx="785">
                  <c:v>7.6</c:v>
                </c:pt>
                <c:pt idx="786">
                  <c:v>8.1999999999999993</c:v>
                </c:pt>
                <c:pt idx="787">
                  <c:v>5.9</c:v>
                </c:pt>
                <c:pt idx="788">
                  <c:v>7.2</c:v>
                </c:pt>
                <c:pt idx="789">
                  <c:v>6.5</c:v>
                </c:pt>
                <c:pt idx="790">
                  <c:v>6</c:v>
                </c:pt>
                <c:pt idx="791">
                  <c:v>7.4</c:v>
                </c:pt>
                <c:pt idx="792">
                  <c:v>6.4</c:v>
                </c:pt>
                <c:pt idx="793">
                  <c:v>1.9</c:v>
                </c:pt>
                <c:pt idx="794">
                  <c:v>6</c:v>
                </c:pt>
                <c:pt idx="795">
                  <c:v>8</c:v>
                </c:pt>
                <c:pt idx="796">
                  <c:v>7.2</c:v>
                </c:pt>
                <c:pt idx="797">
                  <c:v>6.9</c:v>
                </c:pt>
                <c:pt idx="798">
                  <c:v>5.5</c:v>
                </c:pt>
                <c:pt idx="799">
                  <c:v>6.7</c:v>
                </c:pt>
                <c:pt idx="800">
                  <c:v>6</c:v>
                </c:pt>
                <c:pt idx="801">
                  <c:v>8.5</c:v>
                </c:pt>
                <c:pt idx="802">
                  <c:v>7.9</c:v>
                </c:pt>
                <c:pt idx="803">
                  <c:v>5.9</c:v>
                </c:pt>
                <c:pt idx="804">
                  <c:v>4.8</c:v>
                </c:pt>
                <c:pt idx="805">
                  <c:v>5.3</c:v>
                </c:pt>
                <c:pt idx="806">
                  <c:v>8</c:v>
                </c:pt>
                <c:pt idx="807">
                  <c:v>6.7</c:v>
                </c:pt>
                <c:pt idx="808">
                  <c:v>7.4</c:v>
                </c:pt>
                <c:pt idx="809">
                  <c:v>6.4</c:v>
                </c:pt>
                <c:pt idx="810">
                  <c:v>6.9</c:v>
                </c:pt>
                <c:pt idx="811">
                  <c:v>6.5</c:v>
                </c:pt>
                <c:pt idx="812">
                  <c:v>5.5</c:v>
                </c:pt>
                <c:pt idx="813">
                  <c:v>6</c:v>
                </c:pt>
                <c:pt idx="814">
                  <c:v>6.6</c:v>
                </c:pt>
                <c:pt idx="815">
                  <c:v>6.8</c:v>
                </c:pt>
                <c:pt idx="816">
                  <c:v>5.2</c:v>
                </c:pt>
                <c:pt idx="817">
                  <c:v>7.8</c:v>
                </c:pt>
                <c:pt idx="818">
                  <c:v>8.1</c:v>
                </c:pt>
                <c:pt idx="819">
                  <c:v>5.6</c:v>
                </c:pt>
                <c:pt idx="820">
                  <c:v>6.3</c:v>
                </c:pt>
                <c:pt idx="821">
                  <c:v>2.8</c:v>
                </c:pt>
                <c:pt idx="822">
                  <c:v>5.2</c:v>
                </c:pt>
                <c:pt idx="823">
                  <c:v>6</c:v>
                </c:pt>
                <c:pt idx="824">
                  <c:v>7.3</c:v>
                </c:pt>
                <c:pt idx="825">
                  <c:v>5.5</c:v>
                </c:pt>
                <c:pt idx="826">
                  <c:v>6.4</c:v>
                </c:pt>
                <c:pt idx="827">
                  <c:v>5.3</c:v>
                </c:pt>
                <c:pt idx="828">
                  <c:v>7.5</c:v>
                </c:pt>
                <c:pt idx="829">
                  <c:v>5</c:v>
                </c:pt>
                <c:pt idx="830">
                  <c:v>6.1</c:v>
                </c:pt>
                <c:pt idx="831">
                  <c:v>6.5</c:v>
                </c:pt>
                <c:pt idx="832">
                  <c:v>5.4</c:v>
                </c:pt>
                <c:pt idx="833">
                  <c:v>4.9000000000000004</c:v>
                </c:pt>
                <c:pt idx="834">
                  <c:v>8.3000000000000007</c:v>
                </c:pt>
                <c:pt idx="835">
                  <c:v>4.5999999999999996</c:v>
                </c:pt>
                <c:pt idx="836">
                  <c:v>7.3</c:v>
                </c:pt>
                <c:pt idx="837">
                  <c:v>4.9000000000000004</c:v>
                </c:pt>
                <c:pt idx="838">
                  <c:v>6.3</c:v>
                </c:pt>
                <c:pt idx="839">
                  <c:v>7</c:v>
                </c:pt>
                <c:pt idx="840">
                  <c:v>6.8</c:v>
                </c:pt>
                <c:pt idx="841">
                  <c:v>6.6</c:v>
                </c:pt>
                <c:pt idx="842">
                  <c:v>6.1</c:v>
                </c:pt>
                <c:pt idx="843">
                  <c:v>3.6</c:v>
                </c:pt>
                <c:pt idx="844">
                  <c:v>2.7</c:v>
                </c:pt>
                <c:pt idx="845">
                  <c:v>6.1</c:v>
                </c:pt>
                <c:pt idx="846">
                  <c:v>6.4</c:v>
                </c:pt>
                <c:pt idx="847">
                  <c:v>6.7</c:v>
                </c:pt>
                <c:pt idx="848">
                  <c:v>6</c:v>
                </c:pt>
                <c:pt idx="849">
                  <c:v>7</c:v>
                </c:pt>
                <c:pt idx="850">
                  <c:v>5.5</c:v>
                </c:pt>
                <c:pt idx="851">
                  <c:v>6.9</c:v>
                </c:pt>
                <c:pt idx="852">
                  <c:v>6.5</c:v>
                </c:pt>
                <c:pt idx="853">
                  <c:v>6.4</c:v>
                </c:pt>
                <c:pt idx="854">
                  <c:v>7.1</c:v>
                </c:pt>
                <c:pt idx="855">
                  <c:v>7.1</c:v>
                </c:pt>
                <c:pt idx="856">
                  <c:v>5.7</c:v>
                </c:pt>
                <c:pt idx="857">
                  <c:v>5.5</c:v>
                </c:pt>
                <c:pt idx="858">
                  <c:v>5.7</c:v>
                </c:pt>
                <c:pt idx="859">
                  <c:v>7.8</c:v>
                </c:pt>
                <c:pt idx="860">
                  <c:v>4.5</c:v>
                </c:pt>
                <c:pt idx="861">
                  <c:v>7.4</c:v>
                </c:pt>
                <c:pt idx="862">
                  <c:v>6.5</c:v>
                </c:pt>
                <c:pt idx="863">
                  <c:v>5.6</c:v>
                </c:pt>
                <c:pt idx="864">
                  <c:v>5.7</c:v>
                </c:pt>
                <c:pt idx="865">
                  <c:v>5.5</c:v>
                </c:pt>
                <c:pt idx="866">
                  <c:v>3.8</c:v>
                </c:pt>
                <c:pt idx="867">
                  <c:v>6.6</c:v>
                </c:pt>
                <c:pt idx="868">
                  <c:v>6.9</c:v>
                </c:pt>
                <c:pt idx="869">
                  <c:v>6</c:v>
                </c:pt>
                <c:pt idx="870">
                  <c:v>7.3</c:v>
                </c:pt>
                <c:pt idx="871">
                  <c:v>7.3</c:v>
                </c:pt>
                <c:pt idx="872">
                  <c:v>5.7</c:v>
                </c:pt>
                <c:pt idx="873">
                  <c:v>3.4</c:v>
                </c:pt>
                <c:pt idx="874">
                  <c:v>6.6</c:v>
                </c:pt>
                <c:pt idx="875">
                  <c:v>5.8</c:v>
                </c:pt>
                <c:pt idx="876">
                  <c:v>6.2</c:v>
                </c:pt>
                <c:pt idx="877">
                  <c:v>5.0999999999999996</c:v>
                </c:pt>
                <c:pt idx="878">
                  <c:v>6.6</c:v>
                </c:pt>
                <c:pt idx="879">
                  <c:v>7.9</c:v>
                </c:pt>
                <c:pt idx="880">
                  <c:v>6.6</c:v>
                </c:pt>
                <c:pt idx="881">
                  <c:v>5.8</c:v>
                </c:pt>
                <c:pt idx="882">
                  <c:v>6.9</c:v>
                </c:pt>
                <c:pt idx="883">
                  <c:v>7.7</c:v>
                </c:pt>
                <c:pt idx="884">
                  <c:v>7.1</c:v>
                </c:pt>
                <c:pt idx="885">
                  <c:v>5.7</c:v>
                </c:pt>
                <c:pt idx="886">
                  <c:v>7.9</c:v>
                </c:pt>
                <c:pt idx="887">
                  <c:v>7.5</c:v>
                </c:pt>
                <c:pt idx="888">
                  <c:v>5.7</c:v>
                </c:pt>
                <c:pt idx="889">
                  <c:v>6.6</c:v>
                </c:pt>
                <c:pt idx="890">
                  <c:v>7.9</c:v>
                </c:pt>
                <c:pt idx="891">
                  <c:v>6.3</c:v>
                </c:pt>
                <c:pt idx="892">
                  <c:v>6.1</c:v>
                </c:pt>
                <c:pt idx="893">
                  <c:v>7.9</c:v>
                </c:pt>
                <c:pt idx="894">
                  <c:v>7.3</c:v>
                </c:pt>
                <c:pt idx="895">
                  <c:v>5.4</c:v>
                </c:pt>
                <c:pt idx="896">
                  <c:v>6.8</c:v>
                </c:pt>
                <c:pt idx="897">
                  <c:v>6.9</c:v>
                </c:pt>
                <c:pt idx="898">
                  <c:v>7.3</c:v>
                </c:pt>
                <c:pt idx="899">
                  <c:v>4.8</c:v>
                </c:pt>
                <c:pt idx="900">
                  <c:v>6.9</c:v>
                </c:pt>
                <c:pt idx="901">
                  <c:v>8.1</c:v>
                </c:pt>
                <c:pt idx="902">
                  <c:v>7.5</c:v>
                </c:pt>
                <c:pt idx="903">
                  <c:v>6.9</c:v>
                </c:pt>
                <c:pt idx="904">
                  <c:v>6.4</c:v>
                </c:pt>
                <c:pt idx="905">
                  <c:v>6.3</c:v>
                </c:pt>
                <c:pt idx="906">
                  <c:v>7.6</c:v>
                </c:pt>
                <c:pt idx="907">
                  <c:v>6.6</c:v>
                </c:pt>
                <c:pt idx="908">
                  <c:v>5.5</c:v>
                </c:pt>
                <c:pt idx="909">
                  <c:v>7.1</c:v>
                </c:pt>
                <c:pt idx="910">
                  <c:v>5.7</c:v>
                </c:pt>
                <c:pt idx="911">
                  <c:v>7</c:v>
                </c:pt>
                <c:pt idx="912">
                  <c:v>7.7</c:v>
                </c:pt>
                <c:pt idx="913">
                  <c:v>6.7</c:v>
                </c:pt>
                <c:pt idx="914">
                  <c:v>6.3</c:v>
                </c:pt>
                <c:pt idx="915">
                  <c:v>7.6</c:v>
                </c:pt>
                <c:pt idx="916">
                  <c:v>7.3</c:v>
                </c:pt>
                <c:pt idx="917">
                  <c:v>7.1</c:v>
                </c:pt>
                <c:pt idx="918">
                  <c:v>5.6</c:v>
                </c:pt>
                <c:pt idx="919">
                  <c:v>7.3</c:v>
                </c:pt>
                <c:pt idx="920">
                  <c:v>6.2</c:v>
                </c:pt>
                <c:pt idx="921">
                  <c:v>4.8</c:v>
                </c:pt>
                <c:pt idx="922">
                  <c:v>2.2999999999999998</c:v>
                </c:pt>
                <c:pt idx="923">
                  <c:v>6.7</c:v>
                </c:pt>
                <c:pt idx="924">
                  <c:v>7.5</c:v>
                </c:pt>
                <c:pt idx="925">
                  <c:v>5.0999999999999996</c:v>
                </c:pt>
                <c:pt idx="926">
                  <c:v>6.1</c:v>
                </c:pt>
                <c:pt idx="927">
                  <c:v>7.3</c:v>
                </c:pt>
                <c:pt idx="928">
                  <c:v>7.9</c:v>
                </c:pt>
                <c:pt idx="929">
                  <c:v>7.6</c:v>
                </c:pt>
                <c:pt idx="930">
                  <c:v>5.7</c:v>
                </c:pt>
                <c:pt idx="931">
                  <c:v>7.2</c:v>
                </c:pt>
                <c:pt idx="932">
                  <c:v>5.9</c:v>
                </c:pt>
                <c:pt idx="933">
                  <c:v>6.7</c:v>
                </c:pt>
                <c:pt idx="934">
                  <c:v>6.6</c:v>
                </c:pt>
                <c:pt idx="935">
                  <c:v>8.3000000000000007</c:v>
                </c:pt>
                <c:pt idx="936">
                  <c:v>6.7</c:v>
                </c:pt>
                <c:pt idx="937">
                  <c:v>6.6</c:v>
                </c:pt>
                <c:pt idx="938">
                  <c:v>5.4</c:v>
                </c:pt>
                <c:pt idx="939">
                  <c:v>6.7</c:v>
                </c:pt>
                <c:pt idx="940">
                  <c:v>7</c:v>
                </c:pt>
                <c:pt idx="941">
                  <c:v>7.1</c:v>
                </c:pt>
                <c:pt idx="942">
                  <c:v>7.2</c:v>
                </c:pt>
                <c:pt idx="943">
                  <c:v>6.8</c:v>
                </c:pt>
                <c:pt idx="944">
                  <c:v>6.4</c:v>
                </c:pt>
                <c:pt idx="945">
                  <c:v>7.3</c:v>
                </c:pt>
                <c:pt idx="946">
                  <c:v>7.8</c:v>
                </c:pt>
                <c:pt idx="947">
                  <c:v>6.5</c:v>
                </c:pt>
                <c:pt idx="948">
                  <c:v>6.3</c:v>
                </c:pt>
                <c:pt idx="949">
                  <c:v>7.7</c:v>
                </c:pt>
                <c:pt idx="950">
                  <c:v>5.0999999999999996</c:v>
                </c:pt>
                <c:pt idx="951">
                  <c:v>6.4</c:v>
                </c:pt>
                <c:pt idx="952">
                  <c:v>7.3</c:v>
                </c:pt>
                <c:pt idx="953">
                  <c:v>6.8</c:v>
                </c:pt>
                <c:pt idx="954">
                  <c:v>5.5</c:v>
                </c:pt>
                <c:pt idx="955">
                  <c:v>6.1</c:v>
                </c:pt>
                <c:pt idx="956">
                  <c:v>5.0999999999999996</c:v>
                </c:pt>
                <c:pt idx="957">
                  <c:v>7.2</c:v>
                </c:pt>
                <c:pt idx="958">
                  <c:v>6.2</c:v>
                </c:pt>
                <c:pt idx="959">
                  <c:v>6.5</c:v>
                </c:pt>
                <c:pt idx="960">
                  <c:v>6.1</c:v>
                </c:pt>
                <c:pt idx="961">
                  <c:v>4.5</c:v>
                </c:pt>
                <c:pt idx="962">
                  <c:v>6.9</c:v>
                </c:pt>
                <c:pt idx="963">
                  <c:v>6.1</c:v>
                </c:pt>
                <c:pt idx="964">
                  <c:v>4.9000000000000004</c:v>
                </c:pt>
                <c:pt idx="965">
                  <c:v>5.7</c:v>
                </c:pt>
                <c:pt idx="966">
                  <c:v>7.3</c:v>
                </c:pt>
                <c:pt idx="967">
                  <c:v>7.3</c:v>
                </c:pt>
                <c:pt idx="968">
                  <c:v>6.7</c:v>
                </c:pt>
                <c:pt idx="969">
                  <c:v>6.4</c:v>
                </c:pt>
                <c:pt idx="970">
                  <c:v>7.5</c:v>
                </c:pt>
                <c:pt idx="971">
                  <c:v>5.6</c:v>
                </c:pt>
                <c:pt idx="972">
                  <c:v>6.8</c:v>
                </c:pt>
                <c:pt idx="973">
                  <c:v>5.9</c:v>
                </c:pt>
                <c:pt idx="974">
                  <c:v>5.8</c:v>
                </c:pt>
                <c:pt idx="975">
                  <c:v>5</c:v>
                </c:pt>
                <c:pt idx="976">
                  <c:v>7.3</c:v>
                </c:pt>
                <c:pt idx="977">
                  <c:v>7.8</c:v>
                </c:pt>
                <c:pt idx="978">
                  <c:v>5.6</c:v>
                </c:pt>
                <c:pt idx="979">
                  <c:v>4.3</c:v>
                </c:pt>
                <c:pt idx="980">
                  <c:v>7.8</c:v>
                </c:pt>
                <c:pt idx="981">
                  <c:v>7.4</c:v>
                </c:pt>
                <c:pt idx="982">
                  <c:v>3.3</c:v>
                </c:pt>
                <c:pt idx="983">
                  <c:v>7.3</c:v>
                </c:pt>
                <c:pt idx="984">
                  <c:v>6.5</c:v>
                </c:pt>
                <c:pt idx="985">
                  <c:v>4.3</c:v>
                </c:pt>
                <c:pt idx="986">
                  <c:v>6.9</c:v>
                </c:pt>
                <c:pt idx="987">
                  <c:v>7.1</c:v>
                </c:pt>
                <c:pt idx="988">
                  <c:v>7.7</c:v>
                </c:pt>
                <c:pt idx="989">
                  <c:v>3.3</c:v>
                </c:pt>
                <c:pt idx="990">
                  <c:v>6.3</c:v>
                </c:pt>
                <c:pt idx="991">
                  <c:v>6.2</c:v>
                </c:pt>
                <c:pt idx="992">
                  <c:v>8</c:v>
                </c:pt>
                <c:pt idx="993">
                  <c:v>6.8</c:v>
                </c:pt>
                <c:pt idx="994">
                  <c:v>3.5</c:v>
                </c:pt>
                <c:pt idx="995">
                  <c:v>4.0999999999999996</c:v>
                </c:pt>
                <c:pt idx="996">
                  <c:v>8.8000000000000007</c:v>
                </c:pt>
                <c:pt idx="997">
                  <c:v>6.6</c:v>
                </c:pt>
                <c:pt idx="998">
                  <c:v>5.7</c:v>
                </c:pt>
                <c:pt idx="999">
                  <c:v>6.2</c:v>
                </c:pt>
                <c:pt idx="1000">
                  <c:v>5.8</c:v>
                </c:pt>
                <c:pt idx="1001">
                  <c:v>5.9</c:v>
                </c:pt>
                <c:pt idx="1002">
                  <c:v>6.7</c:v>
                </c:pt>
                <c:pt idx="1003">
                  <c:v>6.4</c:v>
                </c:pt>
                <c:pt idx="1004">
                  <c:v>7.1</c:v>
                </c:pt>
                <c:pt idx="1005">
                  <c:v>7.3</c:v>
                </c:pt>
                <c:pt idx="1006">
                  <c:v>8.1999999999999993</c:v>
                </c:pt>
                <c:pt idx="1007">
                  <c:v>7.8</c:v>
                </c:pt>
                <c:pt idx="1008">
                  <c:v>6.2</c:v>
                </c:pt>
                <c:pt idx="1009">
                  <c:v>5.9</c:v>
                </c:pt>
                <c:pt idx="1010">
                  <c:v>6.5</c:v>
                </c:pt>
                <c:pt idx="1011">
                  <c:v>6</c:v>
                </c:pt>
                <c:pt idx="1012">
                  <c:v>5.8</c:v>
                </c:pt>
                <c:pt idx="1013">
                  <c:v>5.9</c:v>
                </c:pt>
                <c:pt idx="1014">
                  <c:v>5.5</c:v>
                </c:pt>
                <c:pt idx="1015">
                  <c:v>6.2</c:v>
                </c:pt>
                <c:pt idx="1016">
                  <c:v>7.1</c:v>
                </c:pt>
                <c:pt idx="1017">
                  <c:v>7.3</c:v>
                </c:pt>
                <c:pt idx="1018">
                  <c:v>7</c:v>
                </c:pt>
                <c:pt idx="1019">
                  <c:v>6.1</c:v>
                </c:pt>
                <c:pt idx="1020">
                  <c:v>6.6</c:v>
                </c:pt>
                <c:pt idx="1021">
                  <c:v>6.4</c:v>
                </c:pt>
                <c:pt idx="1022">
                  <c:v>5.3</c:v>
                </c:pt>
                <c:pt idx="1023">
                  <c:v>6.2</c:v>
                </c:pt>
                <c:pt idx="1024">
                  <c:v>5.7</c:v>
                </c:pt>
                <c:pt idx="1025">
                  <c:v>6.1</c:v>
                </c:pt>
                <c:pt idx="1026">
                  <c:v>7.3</c:v>
                </c:pt>
                <c:pt idx="1027">
                  <c:v>6.2</c:v>
                </c:pt>
                <c:pt idx="1028">
                  <c:v>7.7</c:v>
                </c:pt>
                <c:pt idx="1029">
                  <c:v>5.2</c:v>
                </c:pt>
                <c:pt idx="1030">
                  <c:v>6.8</c:v>
                </c:pt>
                <c:pt idx="1031">
                  <c:v>5.2</c:v>
                </c:pt>
                <c:pt idx="1032">
                  <c:v>6.7</c:v>
                </c:pt>
                <c:pt idx="1033">
                  <c:v>6.6</c:v>
                </c:pt>
                <c:pt idx="1034">
                  <c:v>6.6</c:v>
                </c:pt>
                <c:pt idx="1035">
                  <c:v>4.3</c:v>
                </c:pt>
                <c:pt idx="1036">
                  <c:v>5.6</c:v>
                </c:pt>
                <c:pt idx="1037">
                  <c:v>6.5</c:v>
                </c:pt>
                <c:pt idx="1038">
                  <c:v>6</c:v>
                </c:pt>
                <c:pt idx="1039">
                  <c:v>6.6</c:v>
                </c:pt>
                <c:pt idx="1040">
                  <c:v>6.5</c:v>
                </c:pt>
                <c:pt idx="1041">
                  <c:v>6.3</c:v>
                </c:pt>
                <c:pt idx="1042">
                  <c:v>6.8</c:v>
                </c:pt>
                <c:pt idx="1043">
                  <c:v>7.2</c:v>
                </c:pt>
                <c:pt idx="1044">
                  <c:v>6.3</c:v>
                </c:pt>
                <c:pt idx="1045">
                  <c:v>8.8000000000000007</c:v>
                </c:pt>
                <c:pt idx="1046">
                  <c:v>5.9</c:v>
                </c:pt>
                <c:pt idx="1047">
                  <c:v>5.9</c:v>
                </c:pt>
                <c:pt idx="1048">
                  <c:v>6.9</c:v>
                </c:pt>
                <c:pt idx="1049">
                  <c:v>5.6</c:v>
                </c:pt>
                <c:pt idx="1050">
                  <c:v>6.7</c:v>
                </c:pt>
                <c:pt idx="1051">
                  <c:v>7.1</c:v>
                </c:pt>
                <c:pt idx="1052">
                  <c:v>7.3</c:v>
                </c:pt>
                <c:pt idx="1053">
                  <c:v>7</c:v>
                </c:pt>
                <c:pt idx="1054">
                  <c:v>6.4</c:v>
                </c:pt>
                <c:pt idx="1055">
                  <c:v>6.1</c:v>
                </c:pt>
                <c:pt idx="1056">
                  <c:v>4.5</c:v>
                </c:pt>
                <c:pt idx="1057">
                  <c:v>5.8</c:v>
                </c:pt>
                <c:pt idx="1058">
                  <c:v>4.9000000000000004</c:v>
                </c:pt>
                <c:pt idx="1059">
                  <c:v>5.9</c:v>
                </c:pt>
                <c:pt idx="1060">
                  <c:v>6.7</c:v>
                </c:pt>
                <c:pt idx="1061">
                  <c:v>7.5</c:v>
                </c:pt>
                <c:pt idx="1062">
                  <c:v>6.5</c:v>
                </c:pt>
                <c:pt idx="1063">
                  <c:v>7.3</c:v>
                </c:pt>
                <c:pt idx="1064">
                  <c:v>7.4</c:v>
                </c:pt>
                <c:pt idx="1065">
                  <c:v>5.8</c:v>
                </c:pt>
                <c:pt idx="1066">
                  <c:v>6.1</c:v>
                </c:pt>
                <c:pt idx="1067">
                  <c:v>5.7</c:v>
                </c:pt>
                <c:pt idx="1068">
                  <c:v>5.3</c:v>
                </c:pt>
                <c:pt idx="1069">
                  <c:v>4.5</c:v>
                </c:pt>
                <c:pt idx="1070">
                  <c:v>4.7</c:v>
                </c:pt>
                <c:pt idx="1071">
                  <c:v>5.9</c:v>
                </c:pt>
                <c:pt idx="1072">
                  <c:v>7.3</c:v>
                </c:pt>
                <c:pt idx="1073">
                  <c:v>6.6</c:v>
                </c:pt>
                <c:pt idx="1074">
                  <c:v>5.9</c:v>
                </c:pt>
                <c:pt idx="1075">
                  <c:v>6.4</c:v>
                </c:pt>
                <c:pt idx="1076">
                  <c:v>5.9</c:v>
                </c:pt>
                <c:pt idx="1077">
                  <c:v>7.3</c:v>
                </c:pt>
                <c:pt idx="1078">
                  <c:v>6.8</c:v>
                </c:pt>
                <c:pt idx="1079">
                  <c:v>2.1</c:v>
                </c:pt>
                <c:pt idx="1080">
                  <c:v>6.5</c:v>
                </c:pt>
                <c:pt idx="1081">
                  <c:v>7.5</c:v>
                </c:pt>
                <c:pt idx="1082">
                  <c:v>7.7</c:v>
                </c:pt>
                <c:pt idx="1083">
                  <c:v>7.2</c:v>
                </c:pt>
                <c:pt idx="1084">
                  <c:v>7.6</c:v>
                </c:pt>
                <c:pt idx="1085">
                  <c:v>7.5</c:v>
                </c:pt>
                <c:pt idx="1086">
                  <c:v>7.6</c:v>
                </c:pt>
                <c:pt idx="1087">
                  <c:v>4.7</c:v>
                </c:pt>
                <c:pt idx="1088">
                  <c:v>5.4</c:v>
                </c:pt>
                <c:pt idx="1089">
                  <c:v>6.1</c:v>
                </c:pt>
                <c:pt idx="1090">
                  <c:v>6.5</c:v>
                </c:pt>
                <c:pt idx="1091">
                  <c:v>6.4</c:v>
                </c:pt>
                <c:pt idx="1092">
                  <c:v>6.5</c:v>
                </c:pt>
                <c:pt idx="1093">
                  <c:v>7.2</c:v>
                </c:pt>
                <c:pt idx="1094">
                  <c:v>3.8</c:v>
                </c:pt>
                <c:pt idx="1095">
                  <c:v>7.6</c:v>
                </c:pt>
                <c:pt idx="1096">
                  <c:v>6.1</c:v>
                </c:pt>
                <c:pt idx="1097">
                  <c:v>5.8</c:v>
                </c:pt>
                <c:pt idx="1098">
                  <c:v>5.8</c:v>
                </c:pt>
                <c:pt idx="1099">
                  <c:v>5.8</c:v>
                </c:pt>
                <c:pt idx="1100">
                  <c:v>7.3</c:v>
                </c:pt>
                <c:pt idx="1101">
                  <c:v>5.8</c:v>
                </c:pt>
                <c:pt idx="1102">
                  <c:v>7.5</c:v>
                </c:pt>
                <c:pt idx="1103">
                  <c:v>6.7</c:v>
                </c:pt>
                <c:pt idx="1104">
                  <c:v>7.8</c:v>
                </c:pt>
                <c:pt idx="1105">
                  <c:v>7.6</c:v>
                </c:pt>
                <c:pt idx="1106">
                  <c:v>5</c:v>
                </c:pt>
                <c:pt idx="1107">
                  <c:v>7.8</c:v>
                </c:pt>
                <c:pt idx="1108">
                  <c:v>5.4</c:v>
                </c:pt>
                <c:pt idx="1109">
                  <c:v>7.5</c:v>
                </c:pt>
                <c:pt idx="1110">
                  <c:v>5.9</c:v>
                </c:pt>
                <c:pt idx="1111">
                  <c:v>6.2</c:v>
                </c:pt>
                <c:pt idx="1112">
                  <c:v>5.0999999999999996</c:v>
                </c:pt>
                <c:pt idx="1113">
                  <c:v>6</c:v>
                </c:pt>
                <c:pt idx="1114">
                  <c:v>7.1</c:v>
                </c:pt>
                <c:pt idx="1115">
                  <c:v>6.8</c:v>
                </c:pt>
                <c:pt idx="1116">
                  <c:v>6.9</c:v>
                </c:pt>
                <c:pt idx="1117">
                  <c:v>5.8</c:v>
                </c:pt>
                <c:pt idx="1118">
                  <c:v>5</c:v>
                </c:pt>
                <c:pt idx="1119">
                  <c:v>6.9</c:v>
                </c:pt>
                <c:pt idx="1120">
                  <c:v>6.5</c:v>
                </c:pt>
                <c:pt idx="1121">
                  <c:v>4.4000000000000004</c:v>
                </c:pt>
                <c:pt idx="1122">
                  <c:v>7.7</c:v>
                </c:pt>
                <c:pt idx="1123">
                  <c:v>5.0999999999999996</c:v>
                </c:pt>
                <c:pt idx="1124">
                  <c:v>5.2</c:v>
                </c:pt>
                <c:pt idx="1125">
                  <c:v>4.3</c:v>
                </c:pt>
                <c:pt idx="1126">
                  <c:v>5.5</c:v>
                </c:pt>
                <c:pt idx="1127">
                  <c:v>6.7</c:v>
                </c:pt>
                <c:pt idx="1128">
                  <c:v>7.4</c:v>
                </c:pt>
                <c:pt idx="1129">
                  <c:v>7</c:v>
                </c:pt>
                <c:pt idx="1130">
                  <c:v>5.5</c:v>
                </c:pt>
                <c:pt idx="1131">
                  <c:v>4.9000000000000004</c:v>
                </c:pt>
                <c:pt idx="1132">
                  <c:v>6.7</c:v>
                </c:pt>
                <c:pt idx="1133">
                  <c:v>2.4</c:v>
                </c:pt>
                <c:pt idx="1134">
                  <c:v>5</c:v>
                </c:pt>
                <c:pt idx="1135">
                  <c:v>7.3</c:v>
                </c:pt>
                <c:pt idx="1136">
                  <c:v>8.5</c:v>
                </c:pt>
                <c:pt idx="1137">
                  <c:v>5.4</c:v>
                </c:pt>
                <c:pt idx="1138">
                  <c:v>7.8</c:v>
                </c:pt>
                <c:pt idx="1139">
                  <c:v>2.1</c:v>
                </c:pt>
                <c:pt idx="1140">
                  <c:v>7.9</c:v>
                </c:pt>
                <c:pt idx="1141">
                  <c:v>3.9</c:v>
                </c:pt>
                <c:pt idx="1142">
                  <c:v>7.3</c:v>
                </c:pt>
                <c:pt idx="1143">
                  <c:v>6.8</c:v>
                </c:pt>
                <c:pt idx="1144">
                  <c:v>6.3</c:v>
                </c:pt>
                <c:pt idx="1145">
                  <c:v>7.5</c:v>
                </c:pt>
                <c:pt idx="1146">
                  <c:v>3.4</c:v>
                </c:pt>
                <c:pt idx="1147">
                  <c:v>5.5</c:v>
                </c:pt>
                <c:pt idx="1148">
                  <c:v>4.8</c:v>
                </c:pt>
                <c:pt idx="1149">
                  <c:v>6</c:v>
                </c:pt>
                <c:pt idx="1150">
                  <c:v>6.3</c:v>
                </c:pt>
                <c:pt idx="1151">
                  <c:v>7.2</c:v>
                </c:pt>
                <c:pt idx="1152">
                  <c:v>7.8</c:v>
                </c:pt>
                <c:pt idx="1153">
                  <c:v>8.1</c:v>
                </c:pt>
                <c:pt idx="1154">
                  <c:v>6.5</c:v>
                </c:pt>
                <c:pt idx="1155">
                  <c:v>8.1999999999999993</c:v>
                </c:pt>
                <c:pt idx="1156">
                  <c:v>5.0999999999999996</c:v>
                </c:pt>
                <c:pt idx="1157">
                  <c:v>7.7</c:v>
                </c:pt>
                <c:pt idx="1158">
                  <c:v>5.6</c:v>
                </c:pt>
                <c:pt idx="1159">
                  <c:v>7.3</c:v>
                </c:pt>
                <c:pt idx="1160">
                  <c:v>7.5</c:v>
                </c:pt>
                <c:pt idx="1161">
                  <c:v>8.3000000000000007</c:v>
                </c:pt>
                <c:pt idx="1162">
                  <c:v>6.2</c:v>
                </c:pt>
                <c:pt idx="1163">
                  <c:v>8.6999999999999993</c:v>
                </c:pt>
                <c:pt idx="1164">
                  <c:v>6.4</c:v>
                </c:pt>
                <c:pt idx="1165">
                  <c:v>4.7</c:v>
                </c:pt>
                <c:pt idx="1166">
                  <c:v>7.3</c:v>
                </c:pt>
                <c:pt idx="1167">
                  <c:v>5.9</c:v>
                </c:pt>
                <c:pt idx="1168">
                  <c:v>5.8</c:v>
                </c:pt>
                <c:pt idx="1169">
                  <c:v>6.2</c:v>
                </c:pt>
                <c:pt idx="1170">
                  <c:v>8.1999999999999993</c:v>
                </c:pt>
                <c:pt idx="1171">
                  <c:v>7.8</c:v>
                </c:pt>
                <c:pt idx="1172">
                  <c:v>7.2</c:v>
                </c:pt>
                <c:pt idx="1173">
                  <c:v>5.6</c:v>
                </c:pt>
                <c:pt idx="1174">
                  <c:v>7.1</c:v>
                </c:pt>
                <c:pt idx="1175">
                  <c:v>6.9</c:v>
                </c:pt>
                <c:pt idx="1176">
                  <c:v>6.3</c:v>
                </c:pt>
                <c:pt idx="1177">
                  <c:v>7.2</c:v>
                </c:pt>
                <c:pt idx="1178">
                  <c:v>6.9</c:v>
                </c:pt>
                <c:pt idx="1179">
                  <c:v>7.6</c:v>
                </c:pt>
                <c:pt idx="1180">
                  <c:v>6.5</c:v>
                </c:pt>
                <c:pt idx="1181">
                  <c:v>7.4</c:v>
                </c:pt>
                <c:pt idx="1182">
                  <c:v>8.1</c:v>
                </c:pt>
                <c:pt idx="1183">
                  <c:v>5.4</c:v>
                </c:pt>
                <c:pt idx="1184">
                  <c:v>6</c:v>
                </c:pt>
                <c:pt idx="1185">
                  <c:v>6.4</c:v>
                </c:pt>
                <c:pt idx="1186">
                  <c:v>8.1</c:v>
                </c:pt>
                <c:pt idx="1187">
                  <c:v>5.9</c:v>
                </c:pt>
                <c:pt idx="1188">
                  <c:v>4.9000000000000004</c:v>
                </c:pt>
                <c:pt idx="1189">
                  <c:v>5.7</c:v>
                </c:pt>
                <c:pt idx="1190">
                  <c:v>6.2</c:v>
                </c:pt>
                <c:pt idx="1191">
                  <c:v>6.4</c:v>
                </c:pt>
                <c:pt idx="1192">
                  <c:v>6.7</c:v>
                </c:pt>
                <c:pt idx="1193">
                  <c:v>6.7</c:v>
                </c:pt>
                <c:pt idx="1194">
                  <c:v>7.2</c:v>
                </c:pt>
                <c:pt idx="1195">
                  <c:v>4.5999999999999996</c:v>
                </c:pt>
                <c:pt idx="1196">
                  <c:v>5.9</c:v>
                </c:pt>
                <c:pt idx="1197">
                  <c:v>5.9</c:v>
                </c:pt>
                <c:pt idx="1198">
                  <c:v>5.2</c:v>
                </c:pt>
                <c:pt idx="1199">
                  <c:v>4.9000000000000004</c:v>
                </c:pt>
                <c:pt idx="1200">
                  <c:v>4.5999999999999996</c:v>
                </c:pt>
                <c:pt idx="1201">
                  <c:v>7.9</c:v>
                </c:pt>
                <c:pt idx="1202">
                  <c:v>4.0999999999999996</c:v>
                </c:pt>
                <c:pt idx="1203">
                  <c:v>4.9000000000000004</c:v>
                </c:pt>
                <c:pt idx="1204">
                  <c:v>6.4</c:v>
                </c:pt>
                <c:pt idx="1205">
                  <c:v>7.8</c:v>
                </c:pt>
                <c:pt idx="1206">
                  <c:v>6.4</c:v>
                </c:pt>
                <c:pt idx="1207">
                  <c:v>4.7</c:v>
                </c:pt>
                <c:pt idx="1208">
                  <c:v>6.8</c:v>
                </c:pt>
                <c:pt idx="1209">
                  <c:v>4.2</c:v>
                </c:pt>
                <c:pt idx="1210">
                  <c:v>6.2</c:v>
                </c:pt>
                <c:pt idx="1211">
                  <c:v>6.1</c:v>
                </c:pt>
                <c:pt idx="1212">
                  <c:v>4.5</c:v>
                </c:pt>
                <c:pt idx="1213">
                  <c:v>7.8</c:v>
                </c:pt>
                <c:pt idx="1214">
                  <c:v>5.6</c:v>
                </c:pt>
                <c:pt idx="1215">
                  <c:v>5.9</c:v>
                </c:pt>
                <c:pt idx="1216">
                  <c:v>6.5</c:v>
                </c:pt>
                <c:pt idx="1217">
                  <c:v>7</c:v>
                </c:pt>
                <c:pt idx="1218">
                  <c:v>6.3</c:v>
                </c:pt>
                <c:pt idx="1219">
                  <c:v>7.1</c:v>
                </c:pt>
                <c:pt idx="1220">
                  <c:v>5.8</c:v>
                </c:pt>
                <c:pt idx="1221">
                  <c:v>6.3</c:v>
                </c:pt>
                <c:pt idx="1222">
                  <c:v>5.6</c:v>
                </c:pt>
                <c:pt idx="1223">
                  <c:v>6</c:v>
                </c:pt>
                <c:pt idx="1224">
                  <c:v>6.6</c:v>
                </c:pt>
                <c:pt idx="1225">
                  <c:v>7.1</c:v>
                </c:pt>
                <c:pt idx="1226">
                  <c:v>5.9</c:v>
                </c:pt>
                <c:pt idx="1227">
                  <c:v>7.2</c:v>
                </c:pt>
                <c:pt idx="1228">
                  <c:v>7.4</c:v>
                </c:pt>
                <c:pt idx="1229">
                  <c:v>7.6</c:v>
                </c:pt>
                <c:pt idx="1230">
                  <c:v>7.5</c:v>
                </c:pt>
                <c:pt idx="1231">
                  <c:v>7.5</c:v>
                </c:pt>
                <c:pt idx="1232">
                  <c:v>7.8</c:v>
                </c:pt>
                <c:pt idx="1233">
                  <c:v>7.5</c:v>
                </c:pt>
                <c:pt idx="1234">
                  <c:v>7</c:v>
                </c:pt>
                <c:pt idx="1235">
                  <c:v>6.3</c:v>
                </c:pt>
                <c:pt idx="1236">
                  <c:v>4.9000000000000004</c:v>
                </c:pt>
                <c:pt idx="1237">
                  <c:v>6.5</c:v>
                </c:pt>
                <c:pt idx="1238">
                  <c:v>5.8</c:v>
                </c:pt>
                <c:pt idx="1239">
                  <c:v>6.9</c:v>
                </c:pt>
                <c:pt idx="1240">
                  <c:v>5.4</c:v>
                </c:pt>
                <c:pt idx="1241">
                  <c:v>5.4</c:v>
                </c:pt>
                <c:pt idx="1242">
                  <c:v>7.6</c:v>
                </c:pt>
                <c:pt idx="1243">
                  <c:v>6.2</c:v>
                </c:pt>
                <c:pt idx="1244">
                  <c:v>6.9</c:v>
                </c:pt>
                <c:pt idx="1245">
                  <c:v>5.8</c:v>
                </c:pt>
                <c:pt idx="1246">
                  <c:v>7.4</c:v>
                </c:pt>
                <c:pt idx="1247">
                  <c:v>6.8</c:v>
                </c:pt>
                <c:pt idx="1248">
                  <c:v>7.8</c:v>
                </c:pt>
                <c:pt idx="1249">
                  <c:v>5.0999999999999996</c:v>
                </c:pt>
                <c:pt idx="1250">
                  <c:v>7</c:v>
                </c:pt>
                <c:pt idx="1251">
                  <c:v>6.8</c:v>
                </c:pt>
                <c:pt idx="1252">
                  <c:v>7</c:v>
                </c:pt>
                <c:pt idx="1253">
                  <c:v>7.7</c:v>
                </c:pt>
                <c:pt idx="1254">
                  <c:v>8</c:v>
                </c:pt>
                <c:pt idx="1255">
                  <c:v>4.7</c:v>
                </c:pt>
                <c:pt idx="1256">
                  <c:v>6</c:v>
                </c:pt>
                <c:pt idx="1257">
                  <c:v>6.5</c:v>
                </c:pt>
                <c:pt idx="1258">
                  <c:v>5.0999999999999996</c:v>
                </c:pt>
                <c:pt idx="1259">
                  <c:v>6.5</c:v>
                </c:pt>
                <c:pt idx="1260">
                  <c:v>7.9</c:v>
                </c:pt>
                <c:pt idx="1261">
                  <c:v>6.4</c:v>
                </c:pt>
                <c:pt idx="1262">
                  <c:v>7.1</c:v>
                </c:pt>
                <c:pt idx="1263">
                  <c:v>5.9</c:v>
                </c:pt>
                <c:pt idx="1264">
                  <c:v>6.7</c:v>
                </c:pt>
                <c:pt idx="1265">
                  <c:v>5.9</c:v>
                </c:pt>
                <c:pt idx="1266">
                  <c:v>6.3</c:v>
                </c:pt>
                <c:pt idx="1267">
                  <c:v>7.6</c:v>
                </c:pt>
                <c:pt idx="1268">
                  <c:v>6.2</c:v>
                </c:pt>
                <c:pt idx="1269">
                  <c:v>4.5</c:v>
                </c:pt>
                <c:pt idx="1270">
                  <c:v>6.8</c:v>
                </c:pt>
                <c:pt idx="1271">
                  <c:v>7.2</c:v>
                </c:pt>
                <c:pt idx="1272">
                  <c:v>4.5999999999999996</c:v>
                </c:pt>
                <c:pt idx="1273">
                  <c:v>4.3</c:v>
                </c:pt>
                <c:pt idx="1274">
                  <c:v>6.1</c:v>
                </c:pt>
                <c:pt idx="1275">
                  <c:v>6.6</c:v>
                </c:pt>
                <c:pt idx="1276">
                  <c:v>6.3</c:v>
                </c:pt>
                <c:pt idx="1277">
                  <c:v>6.1</c:v>
                </c:pt>
                <c:pt idx="1278">
                  <c:v>6.7</c:v>
                </c:pt>
                <c:pt idx="1279">
                  <c:v>6.6</c:v>
                </c:pt>
                <c:pt idx="1280">
                  <c:v>7.1</c:v>
                </c:pt>
                <c:pt idx="1281">
                  <c:v>5.7</c:v>
                </c:pt>
                <c:pt idx="1282">
                  <c:v>6.6</c:v>
                </c:pt>
                <c:pt idx="1283">
                  <c:v>5.3</c:v>
                </c:pt>
                <c:pt idx="1284">
                  <c:v>7</c:v>
                </c:pt>
                <c:pt idx="1285">
                  <c:v>4.9000000000000004</c:v>
                </c:pt>
                <c:pt idx="1286">
                  <c:v>6.6</c:v>
                </c:pt>
                <c:pt idx="1287">
                  <c:v>7.5</c:v>
                </c:pt>
                <c:pt idx="1288">
                  <c:v>6.6</c:v>
                </c:pt>
                <c:pt idx="1289">
                  <c:v>5</c:v>
                </c:pt>
                <c:pt idx="1290">
                  <c:v>5.4</c:v>
                </c:pt>
                <c:pt idx="1291">
                  <c:v>6</c:v>
                </c:pt>
                <c:pt idx="1292">
                  <c:v>6.7</c:v>
                </c:pt>
                <c:pt idx="1293">
                  <c:v>6.5</c:v>
                </c:pt>
                <c:pt idx="1294">
                  <c:v>5.3</c:v>
                </c:pt>
                <c:pt idx="1295">
                  <c:v>4.8</c:v>
                </c:pt>
                <c:pt idx="1296">
                  <c:v>6.5</c:v>
                </c:pt>
                <c:pt idx="1297">
                  <c:v>6.7</c:v>
                </c:pt>
                <c:pt idx="1298">
                  <c:v>8.3000000000000007</c:v>
                </c:pt>
                <c:pt idx="1299">
                  <c:v>5.6</c:v>
                </c:pt>
                <c:pt idx="1300">
                  <c:v>5.5</c:v>
                </c:pt>
                <c:pt idx="1301">
                  <c:v>5.9</c:v>
                </c:pt>
                <c:pt idx="1302">
                  <c:v>6.3</c:v>
                </c:pt>
                <c:pt idx="1303">
                  <c:v>6.3</c:v>
                </c:pt>
                <c:pt idx="1304">
                  <c:v>6.9</c:v>
                </c:pt>
                <c:pt idx="1305">
                  <c:v>6.6</c:v>
                </c:pt>
                <c:pt idx="1306">
                  <c:v>5.9</c:v>
                </c:pt>
                <c:pt idx="1307">
                  <c:v>5.4</c:v>
                </c:pt>
                <c:pt idx="1308">
                  <c:v>7.9</c:v>
                </c:pt>
                <c:pt idx="1309">
                  <c:v>5.0999999999999996</c:v>
                </c:pt>
                <c:pt idx="1310">
                  <c:v>5.0999999999999996</c:v>
                </c:pt>
                <c:pt idx="1311">
                  <c:v>6.4</c:v>
                </c:pt>
                <c:pt idx="1312">
                  <c:v>5.4</c:v>
                </c:pt>
                <c:pt idx="1313">
                  <c:v>8.1</c:v>
                </c:pt>
                <c:pt idx="1314">
                  <c:v>6.7</c:v>
                </c:pt>
                <c:pt idx="1315">
                  <c:v>7.1</c:v>
                </c:pt>
                <c:pt idx="1316">
                  <c:v>5.6</c:v>
                </c:pt>
                <c:pt idx="1317">
                  <c:v>6</c:v>
                </c:pt>
                <c:pt idx="1318">
                  <c:v>7</c:v>
                </c:pt>
                <c:pt idx="1319">
                  <c:v>7.6</c:v>
                </c:pt>
                <c:pt idx="1320">
                  <c:v>7.6</c:v>
                </c:pt>
                <c:pt idx="1321">
                  <c:v>5.3</c:v>
                </c:pt>
                <c:pt idx="1322">
                  <c:v>5.6</c:v>
                </c:pt>
                <c:pt idx="1323">
                  <c:v>5.0999999999999996</c:v>
                </c:pt>
                <c:pt idx="1324">
                  <c:v>5.3</c:v>
                </c:pt>
                <c:pt idx="1325">
                  <c:v>6.2</c:v>
                </c:pt>
                <c:pt idx="1326">
                  <c:v>5.5</c:v>
                </c:pt>
                <c:pt idx="1327">
                  <c:v>6</c:v>
                </c:pt>
                <c:pt idx="1328">
                  <c:v>6.1</c:v>
                </c:pt>
                <c:pt idx="1329">
                  <c:v>5.7</c:v>
                </c:pt>
                <c:pt idx="1330">
                  <c:v>6.4</c:v>
                </c:pt>
                <c:pt idx="1331">
                  <c:v>6.5</c:v>
                </c:pt>
                <c:pt idx="1332">
                  <c:v>7.9</c:v>
                </c:pt>
                <c:pt idx="1333">
                  <c:v>8.1999999999999993</c:v>
                </c:pt>
                <c:pt idx="1334">
                  <c:v>4.5999999999999996</c:v>
                </c:pt>
                <c:pt idx="1335">
                  <c:v>8.1999999999999993</c:v>
                </c:pt>
                <c:pt idx="1336">
                  <c:v>5.7</c:v>
                </c:pt>
                <c:pt idx="1337">
                  <c:v>7.5</c:v>
                </c:pt>
                <c:pt idx="1338">
                  <c:v>5.7</c:v>
                </c:pt>
                <c:pt idx="1339">
                  <c:v>7.1</c:v>
                </c:pt>
                <c:pt idx="1340">
                  <c:v>6.5</c:v>
                </c:pt>
                <c:pt idx="1341">
                  <c:v>7.4</c:v>
                </c:pt>
                <c:pt idx="1342">
                  <c:v>7.2</c:v>
                </c:pt>
                <c:pt idx="1343">
                  <c:v>7</c:v>
                </c:pt>
                <c:pt idx="1344">
                  <c:v>6.1</c:v>
                </c:pt>
                <c:pt idx="1345">
                  <c:v>7.6</c:v>
                </c:pt>
                <c:pt idx="1346">
                  <c:v>4.0999999999999996</c:v>
                </c:pt>
                <c:pt idx="1347">
                  <c:v>4.9000000000000004</c:v>
                </c:pt>
                <c:pt idx="1348">
                  <c:v>5.6</c:v>
                </c:pt>
                <c:pt idx="1349">
                  <c:v>3.9</c:v>
                </c:pt>
                <c:pt idx="1350">
                  <c:v>6.7</c:v>
                </c:pt>
                <c:pt idx="1351">
                  <c:v>5.6</c:v>
                </c:pt>
                <c:pt idx="1352">
                  <c:v>6.6</c:v>
                </c:pt>
                <c:pt idx="1353">
                  <c:v>5.3</c:v>
                </c:pt>
                <c:pt idx="1354">
                  <c:v>7.1</c:v>
                </c:pt>
                <c:pt idx="1355">
                  <c:v>5.4</c:v>
                </c:pt>
                <c:pt idx="1356">
                  <c:v>7</c:v>
                </c:pt>
                <c:pt idx="1357">
                  <c:v>7.4</c:v>
                </c:pt>
                <c:pt idx="1358">
                  <c:v>6.3</c:v>
                </c:pt>
                <c:pt idx="1359">
                  <c:v>5.4</c:v>
                </c:pt>
                <c:pt idx="1360">
                  <c:v>4.5999999999999996</c:v>
                </c:pt>
                <c:pt idx="1361">
                  <c:v>6.2</c:v>
                </c:pt>
                <c:pt idx="1362">
                  <c:v>5.0999999999999996</c:v>
                </c:pt>
                <c:pt idx="1363">
                  <c:v>5.0999999999999996</c:v>
                </c:pt>
                <c:pt idx="1364">
                  <c:v>7.1</c:v>
                </c:pt>
                <c:pt idx="1365">
                  <c:v>7.6</c:v>
                </c:pt>
                <c:pt idx="1366">
                  <c:v>6.6</c:v>
                </c:pt>
                <c:pt idx="1367">
                  <c:v>7</c:v>
                </c:pt>
                <c:pt idx="1368">
                  <c:v>6.9</c:v>
                </c:pt>
                <c:pt idx="1369">
                  <c:v>5.7</c:v>
                </c:pt>
                <c:pt idx="1370">
                  <c:v>7.3</c:v>
                </c:pt>
                <c:pt idx="1371">
                  <c:v>6.2</c:v>
                </c:pt>
                <c:pt idx="1372">
                  <c:v>6.2</c:v>
                </c:pt>
                <c:pt idx="1373">
                  <c:v>6.8</c:v>
                </c:pt>
                <c:pt idx="1374">
                  <c:v>7</c:v>
                </c:pt>
                <c:pt idx="1375">
                  <c:v>7</c:v>
                </c:pt>
                <c:pt idx="1376">
                  <c:v>7.3</c:v>
                </c:pt>
                <c:pt idx="1377">
                  <c:v>6.9</c:v>
                </c:pt>
                <c:pt idx="1378">
                  <c:v>5.6</c:v>
                </c:pt>
                <c:pt idx="1379">
                  <c:v>6.1</c:v>
                </c:pt>
                <c:pt idx="1380">
                  <c:v>6.2</c:v>
                </c:pt>
                <c:pt idx="1381">
                  <c:v>6.3</c:v>
                </c:pt>
                <c:pt idx="1382">
                  <c:v>8</c:v>
                </c:pt>
                <c:pt idx="1383">
                  <c:v>5.5</c:v>
                </c:pt>
                <c:pt idx="1384">
                  <c:v>6.5</c:v>
                </c:pt>
                <c:pt idx="1385">
                  <c:v>4.0999999999999996</c:v>
                </c:pt>
                <c:pt idx="1386">
                  <c:v>7.5</c:v>
                </c:pt>
                <c:pt idx="1387">
                  <c:v>7.3</c:v>
                </c:pt>
                <c:pt idx="1388">
                  <c:v>5.3</c:v>
                </c:pt>
                <c:pt idx="1389">
                  <c:v>7</c:v>
                </c:pt>
                <c:pt idx="1390">
                  <c:v>4.3</c:v>
                </c:pt>
                <c:pt idx="1391">
                  <c:v>6.5</c:v>
                </c:pt>
                <c:pt idx="1392">
                  <c:v>3.8</c:v>
                </c:pt>
                <c:pt idx="1393">
                  <c:v>8.1</c:v>
                </c:pt>
                <c:pt idx="1394">
                  <c:v>6.7</c:v>
                </c:pt>
                <c:pt idx="1395">
                  <c:v>6.1</c:v>
                </c:pt>
                <c:pt idx="1396">
                  <c:v>8.1999999999999993</c:v>
                </c:pt>
                <c:pt idx="1397">
                  <c:v>8.8000000000000007</c:v>
                </c:pt>
                <c:pt idx="1398">
                  <c:v>6.6</c:v>
                </c:pt>
                <c:pt idx="1399">
                  <c:v>6.9</c:v>
                </c:pt>
                <c:pt idx="1400">
                  <c:v>5.5</c:v>
                </c:pt>
                <c:pt idx="1401">
                  <c:v>6.2</c:v>
                </c:pt>
                <c:pt idx="1402">
                  <c:v>8.3000000000000007</c:v>
                </c:pt>
                <c:pt idx="1403">
                  <c:v>7.6</c:v>
                </c:pt>
                <c:pt idx="1404">
                  <c:v>5.2</c:v>
                </c:pt>
                <c:pt idx="1405">
                  <c:v>7.1</c:v>
                </c:pt>
                <c:pt idx="1406">
                  <c:v>8.3000000000000007</c:v>
                </c:pt>
                <c:pt idx="1407">
                  <c:v>6.7</c:v>
                </c:pt>
                <c:pt idx="1408">
                  <c:v>6.1</c:v>
                </c:pt>
                <c:pt idx="1409">
                  <c:v>6.8</c:v>
                </c:pt>
                <c:pt idx="1410">
                  <c:v>7.4</c:v>
                </c:pt>
                <c:pt idx="1411">
                  <c:v>7.6</c:v>
                </c:pt>
                <c:pt idx="1412">
                  <c:v>8.3000000000000007</c:v>
                </c:pt>
                <c:pt idx="1413">
                  <c:v>6.8</c:v>
                </c:pt>
                <c:pt idx="1414">
                  <c:v>6.6</c:v>
                </c:pt>
                <c:pt idx="1415">
                  <c:v>6.1</c:v>
                </c:pt>
                <c:pt idx="1416">
                  <c:v>7.2</c:v>
                </c:pt>
                <c:pt idx="1417">
                  <c:v>4.0999999999999996</c:v>
                </c:pt>
                <c:pt idx="1418">
                  <c:v>6.5</c:v>
                </c:pt>
                <c:pt idx="1419">
                  <c:v>7.6</c:v>
                </c:pt>
                <c:pt idx="1420">
                  <c:v>6.3</c:v>
                </c:pt>
                <c:pt idx="1421">
                  <c:v>8.6</c:v>
                </c:pt>
                <c:pt idx="1422">
                  <c:v>6.6</c:v>
                </c:pt>
                <c:pt idx="1423">
                  <c:v>7.6</c:v>
                </c:pt>
                <c:pt idx="1424">
                  <c:v>5.8</c:v>
                </c:pt>
                <c:pt idx="1425">
                  <c:v>5.8</c:v>
                </c:pt>
                <c:pt idx="1426">
                  <c:v>8.1999999999999993</c:v>
                </c:pt>
                <c:pt idx="1427">
                  <c:v>6</c:v>
                </c:pt>
                <c:pt idx="1428">
                  <c:v>6.3</c:v>
                </c:pt>
                <c:pt idx="1429">
                  <c:v>5.5</c:v>
                </c:pt>
                <c:pt idx="1430">
                  <c:v>7.4</c:v>
                </c:pt>
                <c:pt idx="1431">
                  <c:v>7.2</c:v>
                </c:pt>
                <c:pt idx="1432">
                  <c:v>6.5</c:v>
                </c:pt>
                <c:pt idx="1433">
                  <c:v>7.1</c:v>
                </c:pt>
                <c:pt idx="1434">
                  <c:v>7</c:v>
                </c:pt>
                <c:pt idx="1435">
                  <c:v>7.2</c:v>
                </c:pt>
                <c:pt idx="1436">
                  <c:v>7.9</c:v>
                </c:pt>
                <c:pt idx="1437">
                  <c:v>4.2</c:v>
                </c:pt>
                <c:pt idx="1438">
                  <c:v>5.3</c:v>
                </c:pt>
                <c:pt idx="1439">
                  <c:v>6.9</c:v>
                </c:pt>
                <c:pt idx="1440">
                  <c:v>7.6</c:v>
                </c:pt>
                <c:pt idx="1441">
                  <c:v>6.6</c:v>
                </c:pt>
                <c:pt idx="1442">
                  <c:v>7.2</c:v>
                </c:pt>
                <c:pt idx="1443">
                  <c:v>6.6</c:v>
                </c:pt>
                <c:pt idx="1444">
                  <c:v>6.9</c:v>
                </c:pt>
                <c:pt idx="1445">
                  <c:v>3.4</c:v>
                </c:pt>
                <c:pt idx="1446">
                  <c:v>7</c:v>
                </c:pt>
                <c:pt idx="1447">
                  <c:v>6.2</c:v>
                </c:pt>
                <c:pt idx="1448">
                  <c:v>6.3</c:v>
                </c:pt>
                <c:pt idx="1449">
                  <c:v>7.1</c:v>
                </c:pt>
                <c:pt idx="1450">
                  <c:v>6.6</c:v>
                </c:pt>
                <c:pt idx="1451">
                  <c:v>7.5</c:v>
                </c:pt>
                <c:pt idx="1452">
                  <c:v>5.0999999999999996</c:v>
                </c:pt>
                <c:pt idx="1453">
                  <c:v>6.5</c:v>
                </c:pt>
                <c:pt idx="1454">
                  <c:v>5.8</c:v>
                </c:pt>
                <c:pt idx="1455">
                  <c:v>7.1</c:v>
                </c:pt>
                <c:pt idx="1456">
                  <c:v>7.1</c:v>
                </c:pt>
                <c:pt idx="1457">
                  <c:v>4.3</c:v>
                </c:pt>
                <c:pt idx="1458">
                  <c:v>5.9</c:v>
                </c:pt>
                <c:pt idx="1459">
                  <c:v>4.4000000000000004</c:v>
                </c:pt>
                <c:pt idx="1460">
                  <c:v>5.4</c:v>
                </c:pt>
                <c:pt idx="1461">
                  <c:v>5.7</c:v>
                </c:pt>
                <c:pt idx="1462">
                  <c:v>8</c:v>
                </c:pt>
                <c:pt idx="1463">
                  <c:v>2.8</c:v>
                </c:pt>
                <c:pt idx="1464">
                  <c:v>6.9</c:v>
                </c:pt>
                <c:pt idx="1465">
                  <c:v>5.6</c:v>
                </c:pt>
                <c:pt idx="1466">
                  <c:v>6.1</c:v>
                </c:pt>
                <c:pt idx="1467">
                  <c:v>6.5</c:v>
                </c:pt>
                <c:pt idx="1468">
                  <c:v>5.7</c:v>
                </c:pt>
                <c:pt idx="1469">
                  <c:v>5.0999999999999996</c:v>
                </c:pt>
                <c:pt idx="1470">
                  <c:v>7.3</c:v>
                </c:pt>
                <c:pt idx="1471">
                  <c:v>6.9</c:v>
                </c:pt>
                <c:pt idx="1472">
                  <c:v>6.2</c:v>
                </c:pt>
                <c:pt idx="1473">
                  <c:v>7</c:v>
                </c:pt>
                <c:pt idx="1474">
                  <c:v>8</c:v>
                </c:pt>
                <c:pt idx="1475">
                  <c:v>6</c:v>
                </c:pt>
                <c:pt idx="1476">
                  <c:v>6.4</c:v>
                </c:pt>
                <c:pt idx="1477">
                  <c:v>5.4</c:v>
                </c:pt>
                <c:pt idx="1478">
                  <c:v>5.9</c:v>
                </c:pt>
                <c:pt idx="1479">
                  <c:v>5.5</c:v>
                </c:pt>
                <c:pt idx="1480">
                  <c:v>6.9</c:v>
                </c:pt>
                <c:pt idx="1481">
                  <c:v>6.6</c:v>
                </c:pt>
                <c:pt idx="1482">
                  <c:v>7</c:v>
                </c:pt>
                <c:pt idx="1483">
                  <c:v>6.3</c:v>
                </c:pt>
                <c:pt idx="1484">
                  <c:v>6.1</c:v>
                </c:pt>
                <c:pt idx="1485">
                  <c:v>4.3</c:v>
                </c:pt>
                <c:pt idx="1486">
                  <c:v>4.7</c:v>
                </c:pt>
                <c:pt idx="1487">
                  <c:v>6.6</c:v>
                </c:pt>
                <c:pt idx="1488">
                  <c:v>5.3</c:v>
                </c:pt>
                <c:pt idx="1489">
                  <c:v>5.8</c:v>
                </c:pt>
                <c:pt idx="1490">
                  <c:v>7.4</c:v>
                </c:pt>
                <c:pt idx="1491">
                  <c:v>5.8</c:v>
                </c:pt>
                <c:pt idx="1492">
                  <c:v>6.6</c:v>
                </c:pt>
                <c:pt idx="1493">
                  <c:v>6.6</c:v>
                </c:pt>
                <c:pt idx="1494">
                  <c:v>7.8</c:v>
                </c:pt>
                <c:pt idx="1495">
                  <c:v>5.7</c:v>
                </c:pt>
                <c:pt idx="1496">
                  <c:v>7</c:v>
                </c:pt>
                <c:pt idx="1497">
                  <c:v>6.1</c:v>
                </c:pt>
                <c:pt idx="1498">
                  <c:v>5.7</c:v>
                </c:pt>
                <c:pt idx="1499">
                  <c:v>7.5</c:v>
                </c:pt>
                <c:pt idx="1500">
                  <c:v>5.4</c:v>
                </c:pt>
                <c:pt idx="1501">
                  <c:v>5.9</c:v>
                </c:pt>
                <c:pt idx="1502">
                  <c:v>8.1</c:v>
                </c:pt>
                <c:pt idx="1503">
                  <c:v>7</c:v>
                </c:pt>
                <c:pt idx="1504">
                  <c:v>6.4</c:v>
                </c:pt>
                <c:pt idx="1505">
                  <c:v>6.7</c:v>
                </c:pt>
                <c:pt idx="1506">
                  <c:v>6.7</c:v>
                </c:pt>
                <c:pt idx="1507">
                  <c:v>5.4</c:v>
                </c:pt>
                <c:pt idx="1508">
                  <c:v>5.3</c:v>
                </c:pt>
                <c:pt idx="1509">
                  <c:v>5.8</c:v>
                </c:pt>
                <c:pt idx="1510">
                  <c:v>1.6</c:v>
                </c:pt>
                <c:pt idx="1511">
                  <c:v>4.5</c:v>
                </c:pt>
                <c:pt idx="1512">
                  <c:v>6.7</c:v>
                </c:pt>
                <c:pt idx="1513">
                  <c:v>6</c:v>
                </c:pt>
                <c:pt idx="1514">
                  <c:v>6</c:v>
                </c:pt>
                <c:pt idx="1515">
                  <c:v>4.4000000000000004</c:v>
                </c:pt>
                <c:pt idx="1516">
                  <c:v>6.3</c:v>
                </c:pt>
                <c:pt idx="1517">
                  <c:v>6.4</c:v>
                </c:pt>
                <c:pt idx="1518">
                  <c:v>5.9</c:v>
                </c:pt>
                <c:pt idx="1519">
                  <c:v>6.4</c:v>
                </c:pt>
                <c:pt idx="1520">
                  <c:v>6.4</c:v>
                </c:pt>
                <c:pt idx="1521">
                  <c:v>6.7</c:v>
                </c:pt>
                <c:pt idx="1522">
                  <c:v>6.6</c:v>
                </c:pt>
                <c:pt idx="1523">
                  <c:v>7.7</c:v>
                </c:pt>
                <c:pt idx="1524">
                  <c:v>5.6</c:v>
                </c:pt>
                <c:pt idx="1525">
                  <c:v>7</c:v>
                </c:pt>
                <c:pt idx="1526">
                  <c:v>8.1</c:v>
                </c:pt>
                <c:pt idx="1527">
                  <c:v>8</c:v>
                </c:pt>
                <c:pt idx="1528">
                  <c:v>6.3</c:v>
                </c:pt>
                <c:pt idx="1529">
                  <c:v>7</c:v>
                </c:pt>
                <c:pt idx="1530">
                  <c:v>6.5</c:v>
                </c:pt>
                <c:pt idx="1531">
                  <c:v>6.7</c:v>
                </c:pt>
                <c:pt idx="1532">
                  <c:v>5.4</c:v>
                </c:pt>
                <c:pt idx="1533">
                  <c:v>6.2</c:v>
                </c:pt>
                <c:pt idx="1534">
                  <c:v>6.5</c:v>
                </c:pt>
                <c:pt idx="1535">
                  <c:v>6</c:v>
                </c:pt>
                <c:pt idx="1536">
                  <c:v>7.2</c:v>
                </c:pt>
                <c:pt idx="1537">
                  <c:v>7.2</c:v>
                </c:pt>
                <c:pt idx="1538">
                  <c:v>5.9</c:v>
                </c:pt>
                <c:pt idx="1539">
                  <c:v>6.9</c:v>
                </c:pt>
                <c:pt idx="1540">
                  <c:v>4.0999999999999996</c:v>
                </c:pt>
                <c:pt idx="1541">
                  <c:v>7.1</c:v>
                </c:pt>
                <c:pt idx="1542">
                  <c:v>7.6</c:v>
                </c:pt>
                <c:pt idx="1543">
                  <c:v>5.9</c:v>
                </c:pt>
                <c:pt idx="1544">
                  <c:v>6.6</c:v>
                </c:pt>
                <c:pt idx="1545">
                  <c:v>5.7</c:v>
                </c:pt>
                <c:pt idx="1546">
                  <c:v>6.6</c:v>
                </c:pt>
                <c:pt idx="1547">
                  <c:v>6.7</c:v>
                </c:pt>
                <c:pt idx="1548">
                  <c:v>6.7</c:v>
                </c:pt>
                <c:pt idx="1549">
                  <c:v>6</c:v>
                </c:pt>
                <c:pt idx="1550">
                  <c:v>6.3</c:v>
                </c:pt>
                <c:pt idx="1551">
                  <c:v>4.8</c:v>
                </c:pt>
                <c:pt idx="1552">
                  <c:v>7</c:v>
                </c:pt>
                <c:pt idx="1553">
                  <c:v>6.2</c:v>
                </c:pt>
                <c:pt idx="1554">
                  <c:v>7.4</c:v>
                </c:pt>
                <c:pt idx="1555">
                  <c:v>6.2</c:v>
                </c:pt>
                <c:pt idx="1556">
                  <c:v>7</c:v>
                </c:pt>
                <c:pt idx="1557">
                  <c:v>7.8</c:v>
                </c:pt>
                <c:pt idx="1558">
                  <c:v>6.5</c:v>
                </c:pt>
                <c:pt idx="1559">
                  <c:v>7.3</c:v>
                </c:pt>
                <c:pt idx="1560">
                  <c:v>7.2</c:v>
                </c:pt>
                <c:pt idx="1561">
                  <c:v>7.6</c:v>
                </c:pt>
                <c:pt idx="1562">
                  <c:v>6.2</c:v>
                </c:pt>
                <c:pt idx="1563">
                  <c:v>5.7</c:v>
                </c:pt>
                <c:pt idx="1564">
                  <c:v>8.3000000000000007</c:v>
                </c:pt>
                <c:pt idx="1565">
                  <c:v>7.2</c:v>
                </c:pt>
                <c:pt idx="1566">
                  <c:v>6.8</c:v>
                </c:pt>
                <c:pt idx="1567">
                  <c:v>6.8</c:v>
                </c:pt>
                <c:pt idx="1568">
                  <c:v>6.9</c:v>
                </c:pt>
                <c:pt idx="1569">
                  <c:v>6.5</c:v>
                </c:pt>
                <c:pt idx="1570">
                  <c:v>5.6</c:v>
                </c:pt>
                <c:pt idx="1571">
                  <c:v>6.7</c:v>
                </c:pt>
                <c:pt idx="1572">
                  <c:v>7.7</c:v>
                </c:pt>
                <c:pt idx="1573">
                  <c:v>5.6</c:v>
                </c:pt>
                <c:pt idx="1574">
                  <c:v>6.1</c:v>
                </c:pt>
                <c:pt idx="1575">
                  <c:v>6.2</c:v>
                </c:pt>
                <c:pt idx="1576">
                  <c:v>5.4</c:v>
                </c:pt>
                <c:pt idx="1577">
                  <c:v>5.5</c:v>
                </c:pt>
                <c:pt idx="1578">
                  <c:v>5.7</c:v>
                </c:pt>
                <c:pt idx="1579">
                  <c:v>6.1</c:v>
                </c:pt>
                <c:pt idx="1580">
                  <c:v>3.1</c:v>
                </c:pt>
                <c:pt idx="1581">
                  <c:v>7.4</c:v>
                </c:pt>
                <c:pt idx="1582">
                  <c:v>6.2</c:v>
                </c:pt>
                <c:pt idx="1583">
                  <c:v>6.4</c:v>
                </c:pt>
                <c:pt idx="1584">
                  <c:v>7</c:v>
                </c:pt>
                <c:pt idx="1585">
                  <c:v>6.6</c:v>
                </c:pt>
                <c:pt idx="1586">
                  <c:v>7.2</c:v>
                </c:pt>
                <c:pt idx="1587">
                  <c:v>7.3</c:v>
                </c:pt>
                <c:pt idx="1588">
                  <c:v>7.4</c:v>
                </c:pt>
                <c:pt idx="1589">
                  <c:v>8.4</c:v>
                </c:pt>
                <c:pt idx="1590">
                  <c:v>5.9</c:v>
                </c:pt>
                <c:pt idx="1591">
                  <c:v>7.4</c:v>
                </c:pt>
                <c:pt idx="1592">
                  <c:v>7.2</c:v>
                </c:pt>
                <c:pt idx="1593">
                  <c:v>6.4</c:v>
                </c:pt>
                <c:pt idx="1594">
                  <c:v>6</c:v>
                </c:pt>
                <c:pt idx="1595">
                  <c:v>7.6</c:v>
                </c:pt>
                <c:pt idx="1596">
                  <c:v>7.2</c:v>
                </c:pt>
                <c:pt idx="1597">
                  <c:v>3.1</c:v>
                </c:pt>
                <c:pt idx="1598">
                  <c:v>5.9</c:v>
                </c:pt>
                <c:pt idx="1599">
                  <c:v>4.5999999999999996</c:v>
                </c:pt>
                <c:pt idx="1600">
                  <c:v>6.2</c:v>
                </c:pt>
                <c:pt idx="1601">
                  <c:v>7</c:v>
                </c:pt>
                <c:pt idx="1602">
                  <c:v>7</c:v>
                </c:pt>
                <c:pt idx="1603">
                  <c:v>5.6</c:v>
                </c:pt>
                <c:pt idx="1604">
                  <c:v>7.5</c:v>
                </c:pt>
                <c:pt idx="1605">
                  <c:v>5.2</c:v>
                </c:pt>
                <c:pt idx="1606">
                  <c:v>6</c:v>
                </c:pt>
                <c:pt idx="1607">
                  <c:v>7.6</c:v>
                </c:pt>
                <c:pt idx="1608">
                  <c:v>7</c:v>
                </c:pt>
                <c:pt idx="1609">
                  <c:v>7.2</c:v>
                </c:pt>
                <c:pt idx="1610">
                  <c:v>6.7</c:v>
                </c:pt>
                <c:pt idx="1611">
                  <c:v>6.6</c:v>
                </c:pt>
                <c:pt idx="1612">
                  <c:v>6.5</c:v>
                </c:pt>
                <c:pt idx="1613">
                  <c:v>7.9</c:v>
                </c:pt>
                <c:pt idx="1614">
                  <c:v>6.3</c:v>
                </c:pt>
                <c:pt idx="1615">
                  <c:v>6.5</c:v>
                </c:pt>
                <c:pt idx="1616">
                  <c:v>6.8</c:v>
                </c:pt>
                <c:pt idx="1617">
                  <c:v>6.6</c:v>
                </c:pt>
                <c:pt idx="1618">
                  <c:v>5.3</c:v>
                </c:pt>
                <c:pt idx="1619">
                  <c:v>7.5</c:v>
                </c:pt>
                <c:pt idx="1620">
                  <c:v>8</c:v>
                </c:pt>
                <c:pt idx="1621">
                  <c:v>5.8</c:v>
                </c:pt>
                <c:pt idx="1622">
                  <c:v>6</c:v>
                </c:pt>
                <c:pt idx="1623">
                  <c:v>6.8</c:v>
                </c:pt>
                <c:pt idx="1624">
                  <c:v>6.9</c:v>
                </c:pt>
                <c:pt idx="1625">
                  <c:v>6.7</c:v>
                </c:pt>
                <c:pt idx="1626">
                  <c:v>5.0999999999999996</c:v>
                </c:pt>
                <c:pt idx="1627">
                  <c:v>7.2</c:v>
                </c:pt>
                <c:pt idx="1628">
                  <c:v>7.1</c:v>
                </c:pt>
                <c:pt idx="1629">
                  <c:v>7.4</c:v>
                </c:pt>
                <c:pt idx="1630">
                  <c:v>6.2</c:v>
                </c:pt>
                <c:pt idx="1631">
                  <c:v>5.2</c:v>
                </c:pt>
                <c:pt idx="1632">
                  <c:v>7.4</c:v>
                </c:pt>
                <c:pt idx="1633">
                  <c:v>7.6</c:v>
                </c:pt>
                <c:pt idx="1634">
                  <c:v>5.5</c:v>
                </c:pt>
                <c:pt idx="1635">
                  <c:v>7.9</c:v>
                </c:pt>
                <c:pt idx="1636">
                  <c:v>5.3</c:v>
                </c:pt>
                <c:pt idx="1637">
                  <c:v>6.9</c:v>
                </c:pt>
                <c:pt idx="1638">
                  <c:v>7.1</c:v>
                </c:pt>
                <c:pt idx="1639">
                  <c:v>7.3</c:v>
                </c:pt>
                <c:pt idx="1640">
                  <c:v>4.3</c:v>
                </c:pt>
                <c:pt idx="1641">
                  <c:v>6.8</c:v>
                </c:pt>
                <c:pt idx="1642">
                  <c:v>7.2</c:v>
                </c:pt>
                <c:pt idx="1643">
                  <c:v>6.6</c:v>
                </c:pt>
                <c:pt idx="1644">
                  <c:v>6.1</c:v>
                </c:pt>
                <c:pt idx="1645">
                  <c:v>8.1999999999999993</c:v>
                </c:pt>
                <c:pt idx="1646">
                  <c:v>4.8</c:v>
                </c:pt>
                <c:pt idx="1647">
                  <c:v>6.1</c:v>
                </c:pt>
                <c:pt idx="1648">
                  <c:v>6.8</c:v>
                </c:pt>
                <c:pt idx="1649">
                  <c:v>5.9</c:v>
                </c:pt>
                <c:pt idx="1650">
                  <c:v>6.6</c:v>
                </c:pt>
                <c:pt idx="1651">
                  <c:v>7.6</c:v>
                </c:pt>
                <c:pt idx="1652">
                  <c:v>7.6</c:v>
                </c:pt>
                <c:pt idx="1653">
                  <c:v>6.3</c:v>
                </c:pt>
                <c:pt idx="1654">
                  <c:v>6.6</c:v>
                </c:pt>
                <c:pt idx="1655">
                  <c:v>5.7</c:v>
                </c:pt>
                <c:pt idx="1656">
                  <c:v>7.4</c:v>
                </c:pt>
                <c:pt idx="1657">
                  <c:v>7.6</c:v>
                </c:pt>
                <c:pt idx="1658">
                  <c:v>7.1</c:v>
                </c:pt>
                <c:pt idx="1659">
                  <c:v>5.3</c:v>
                </c:pt>
                <c:pt idx="1660">
                  <c:v>5.0999999999999996</c:v>
                </c:pt>
                <c:pt idx="1661">
                  <c:v>7.8</c:v>
                </c:pt>
                <c:pt idx="1662">
                  <c:v>4.8</c:v>
                </c:pt>
                <c:pt idx="1663">
                  <c:v>7.2</c:v>
                </c:pt>
                <c:pt idx="1664">
                  <c:v>6.7</c:v>
                </c:pt>
                <c:pt idx="1665">
                  <c:v>7.7</c:v>
                </c:pt>
                <c:pt idx="1666">
                  <c:v>6.4</c:v>
                </c:pt>
                <c:pt idx="1667">
                  <c:v>5.6</c:v>
                </c:pt>
                <c:pt idx="1668">
                  <c:v>6.4</c:v>
                </c:pt>
                <c:pt idx="1669">
                  <c:v>7.4</c:v>
                </c:pt>
                <c:pt idx="1670">
                  <c:v>5.7</c:v>
                </c:pt>
                <c:pt idx="1671">
                  <c:v>5.8</c:v>
                </c:pt>
                <c:pt idx="1672">
                  <c:v>5.7</c:v>
                </c:pt>
                <c:pt idx="1673">
                  <c:v>6.9</c:v>
                </c:pt>
                <c:pt idx="1674">
                  <c:v>7.3</c:v>
                </c:pt>
                <c:pt idx="1675">
                  <c:v>6.2</c:v>
                </c:pt>
                <c:pt idx="1676">
                  <c:v>7.8</c:v>
                </c:pt>
                <c:pt idx="1677">
                  <c:v>5</c:v>
                </c:pt>
                <c:pt idx="1678">
                  <c:v>5.9</c:v>
                </c:pt>
                <c:pt idx="1679">
                  <c:v>6.4</c:v>
                </c:pt>
                <c:pt idx="1680">
                  <c:v>3.6</c:v>
                </c:pt>
                <c:pt idx="1681">
                  <c:v>5.5</c:v>
                </c:pt>
                <c:pt idx="1682">
                  <c:v>5.6</c:v>
                </c:pt>
                <c:pt idx="1683">
                  <c:v>6.7</c:v>
                </c:pt>
                <c:pt idx="1684">
                  <c:v>6.8</c:v>
                </c:pt>
                <c:pt idx="1685">
                  <c:v>6.2</c:v>
                </c:pt>
                <c:pt idx="1686">
                  <c:v>7.6</c:v>
                </c:pt>
                <c:pt idx="1687">
                  <c:v>6.2</c:v>
                </c:pt>
                <c:pt idx="1688">
                  <c:v>8.1</c:v>
                </c:pt>
                <c:pt idx="1689">
                  <c:v>5.8</c:v>
                </c:pt>
                <c:pt idx="1690">
                  <c:v>7.5</c:v>
                </c:pt>
                <c:pt idx="1691">
                  <c:v>6.9</c:v>
                </c:pt>
                <c:pt idx="1692">
                  <c:v>6.9</c:v>
                </c:pt>
                <c:pt idx="1693">
                  <c:v>6.7</c:v>
                </c:pt>
                <c:pt idx="1694">
                  <c:v>7.2</c:v>
                </c:pt>
                <c:pt idx="1695">
                  <c:v>5.8</c:v>
                </c:pt>
                <c:pt idx="1696">
                  <c:v>6.4</c:v>
                </c:pt>
                <c:pt idx="1697">
                  <c:v>5</c:v>
                </c:pt>
                <c:pt idx="1698">
                  <c:v>4.8</c:v>
                </c:pt>
                <c:pt idx="1699">
                  <c:v>5.6</c:v>
                </c:pt>
                <c:pt idx="1700">
                  <c:v>5.7</c:v>
                </c:pt>
                <c:pt idx="1701">
                  <c:v>6.1</c:v>
                </c:pt>
                <c:pt idx="1702">
                  <c:v>8</c:v>
                </c:pt>
                <c:pt idx="1703">
                  <c:v>5.0999999999999996</c:v>
                </c:pt>
                <c:pt idx="1704">
                  <c:v>6.8</c:v>
                </c:pt>
                <c:pt idx="1705">
                  <c:v>7.2</c:v>
                </c:pt>
                <c:pt idx="1706">
                  <c:v>7.7</c:v>
                </c:pt>
                <c:pt idx="1707">
                  <c:v>7</c:v>
                </c:pt>
                <c:pt idx="1708">
                  <c:v>5.0999999999999996</c:v>
                </c:pt>
                <c:pt idx="1709">
                  <c:v>7.2</c:v>
                </c:pt>
                <c:pt idx="1710">
                  <c:v>5.6</c:v>
                </c:pt>
                <c:pt idx="1711">
                  <c:v>6.2</c:v>
                </c:pt>
                <c:pt idx="1712">
                  <c:v>6.7</c:v>
                </c:pt>
                <c:pt idx="1713">
                  <c:v>6.3</c:v>
                </c:pt>
                <c:pt idx="1714">
                  <c:v>7.2</c:v>
                </c:pt>
                <c:pt idx="1715">
                  <c:v>5.4</c:v>
                </c:pt>
                <c:pt idx="1716">
                  <c:v>6.2</c:v>
                </c:pt>
                <c:pt idx="1717">
                  <c:v>6.6</c:v>
                </c:pt>
                <c:pt idx="1718">
                  <c:v>7.7</c:v>
                </c:pt>
                <c:pt idx="1719">
                  <c:v>7.4</c:v>
                </c:pt>
                <c:pt idx="1720">
                  <c:v>7.8</c:v>
                </c:pt>
                <c:pt idx="1721">
                  <c:v>7.1</c:v>
                </c:pt>
                <c:pt idx="1722">
                  <c:v>7.4</c:v>
                </c:pt>
                <c:pt idx="1723">
                  <c:v>6.1</c:v>
                </c:pt>
                <c:pt idx="1724">
                  <c:v>7.6</c:v>
                </c:pt>
                <c:pt idx="1725">
                  <c:v>6.3</c:v>
                </c:pt>
                <c:pt idx="1726">
                  <c:v>2.8</c:v>
                </c:pt>
                <c:pt idx="1727">
                  <c:v>6.5</c:v>
                </c:pt>
                <c:pt idx="1728">
                  <c:v>7.1</c:v>
                </c:pt>
                <c:pt idx="1729">
                  <c:v>7.5</c:v>
                </c:pt>
                <c:pt idx="1730">
                  <c:v>6.4</c:v>
                </c:pt>
                <c:pt idx="1731">
                  <c:v>7.1</c:v>
                </c:pt>
                <c:pt idx="1732">
                  <c:v>7.1</c:v>
                </c:pt>
                <c:pt idx="1733">
                  <c:v>4.2</c:v>
                </c:pt>
                <c:pt idx="1734">
                  <c:v>6.3</c:v>
                </c:pt>
                <c:pt idx="1735">
                  <c:v>6.3</c:v>
                </c:pt>
                <c:pt idx="1736">
                  <c:v>5.4</c:v>
                </c:pt>
                <c:pt idx="1737">
                  <c:v>6.8</c:v>
                </c:pt>
                <c:pt idx="1738">
                  <c:v>5.4</c:v>
                </c:pt>
                <c:pt idx="1739">
                  <c:v>6.7</c:v>
                </c:pt>
                <c:pt idx="1740">
                  <c:v>7.8</c:v>
                </c:pt>
                <c:pt idx="1741">
                  <c:v>5.8</c:v>
                </c:pt>
                <c:pt idx="1742">
                  <c:v>7.4</c:v>
                </c:pt>
                <c:pt idx="1743">
                  <c:v>7.7</c:v>
                </c:pt>
                <c:pt idx="1744">
                  <c:v>7.8</c:v>
                </c:pt>
                <c:pt idx="1745">
                  <c:v>5.3</c:v>
                </c:pt>
                <c:pt idx="1746">
                  <c:v>5.4</c:v>
                </c:pt>
                <c:pt idx="1747">
                  <c:v>6.8</c:v>
                </c:pt>
                <c:pt idx="1748">
                  <c:v>5.4</c:v>
                </c:pt>
                <c:pt idx="1749">
                  <c:v>6.7</c:v>
                </c:pt>
                <c:pt idx="1750">
                  <c:v>7.4</c:v>
                </c:pt>
                <c:pt idx="1751">
                  <c:v>6.8</c:v>
                </c:pt>
                <c:pt idx="1752">
                  <c:v>7.4</c:v>
                </c:pt>
                <c:pt idx="1753">
                  <c:v>7.6</c:v>
                </c:pt>
                <c:pt idx="1754">
                  <c:v>6.5</c:v>
                </c:pt>
                <c:pt idx="1755">
                  <c:v>7.3</c:v>
                </c:pt>
                <c:pt idx="1756">
                  <c:v>7</c:v>
                </c:pt>
                <c:pt idx="1757">
                  <c:v>6.5</c:v>
                </c:pt>
                <c:pt idx="1758">
                  <c:v>7.4</c:v>
                </c:pt>
                <c:pt idx="1759">
                  <c:v>6</c:v>
                </c:pt>
                <c:pt idx="1760">
                  <c:v>4.9000000000000004</c:v>
                </c:pt>
                <c:pt idx="1761">
                  <c:v>7.1</c:v>
                </c:pt>
                <c:pt idx="1762">
                  <c:v>3.9</c:v>
                </c:pt>
                <c:pt idx="1763">
                  <c:v>6.3</c:v>
                </c:pt>
                <c:pt idx="1764">
                  <c:v>7</c:v>
                </c:pt>
                <c:pt idx="1765">
                  <c:v>2.7</c:v>
                </c:pt>
                <c:pt idx="1766">
                  <c:v>3.5</c:v>
                </c:pt>
                <c:pt idx="1767">
                  <c:v>7.3</c:v>
                </c:pt>
                <c:pt idx="1768">
                  <c:v>4.0999999999999996</c:v>
                </c:pt>
                <c:pt idx="1769">
                  <c:v>7.1</c:v>
                </c:pt>
                <c:pt idx="1770">
                  <c:v>8.5</c:v>
                </c:pt>
                <c:pt idx="1771">
                  <c:v>7.3</c:v>
                </c:pt>
                <c:pt idx="1772">
                  <c:v>5.9</c:v>
                </c:pt>
                <c:pt idx="1773">
                  <c:v>6.8</c:v>
                </c:pt>
                <c:pt idx="1774">
                  <c:v>6.1</c:v>
                </c:pt>
                <c:pt idx="1775">
                  <c:v>7.3</c:v>
                </c:pt>
                <c:pt idx="1776">
                  <c:v>7.2</c:v>
                </c:pt>
                <c:pt idx="1777">
                  <c:v>6</c:v>
                </c:pt>
                <c:pt idx="1778">
                  <c:v>7.5</c:v>
                </c:pt>
                <c:pt idx="1779">
                  <c:v>6.1</c:v>
                </c:pt>
                <c:pt idx="1780">
                  <c:v>5.6</c:v>
                </c:pt>
                <c:pt idx="1781">
                  <c:v>6.1</c:v>
                </c:pt>
                <c:pt idx="1782">
                  <c:v>8.3000000000000007</c:v>
                </c:pt>
                <c:pt idx="1783">
                  <c:v>7.5</c:v>
                </c:pt>
                <c:pt idx="1784">
                  <c:v>7.2</c:v>
                </c:pt>
                <c:pt idx="1785">
                  <c:v>7.3</c:v>
                </c:pt>
                <c:pt idx="1786">
                  <c:v>7.1</c:v>
                </c:pt>
                <c:pt idx="1787">
                  <c:v>5.8</c:v>
                </c:pt>
                <c:pt idx="1788">
                  <c:v>7.2</c:v>
                </c:pt>
                <c:pt idx="1789">
                  <c:v>6.5</c:v>
                </c:pt>
                <c:pt idx="1790">
                  <c:v>7.7</c:v>
                </c:pt>
                <c:pt idx="1791">
                  <c:v>6.6</c:v>
                </c:pt>
                <c:pt idx="1792">
                  <c:v>7.6</c:v>
                </c:pt>
                <c:pt idx="1793">
                  <c:v>6.7</c:v>
                </c:pt>
                <c:pt idx="1794">
                  <c:v>5.6</c:v>
                </c:pt>
                <c:pt idx="1795">
                  <c:v>7.6</c:v>
                </c:pt>
                <c:pt idx="1796">
                  <c:v>7</c:v>
                </c:pt>
                <c:pt idx="1797">
                  <c:v>8.1</c:v>
                </c:pt>
                <c:pt idx="1798">
                  <c:v>6.4</c:v>
                </c:pt>
                <c:pt idx="1799">
                  <c:v>6.4</c:v>
                </c:pt>
                <c:pt idx="1800">
                  <c:v>7.7</c:v>
                </c:pt>
                <c:pt idx="1801">
                  <c:v>6</c:v>
                </c:pt>
                <c:pt idx="1802">
                  <c:v>7.5</c:v>
                </c:pt>
                <c:pt idx="1803">
                  <c:v>6.8</c:v>
                </c:pt>
                <c:pt idx="1804">
                  <c:v>5.6</c:v>
                </c:pt>
                <c:pt idx="1805">
                  <c:v>6.9</c:v>
                </c:pt>
                <c:pt idx="1806">
                  <c:v>6.2</c:v>
                </c:pt>
                <c:pt idx="1807">
                  <c:v>5</c:v>
                </c:pt>
                <c:pt idx="1808">
                  <c:v>6.2</c:v>
                </c:pt>
                <c:pt idx="1809">
                  <c:v>5.0999999999999996</c:v>
                </c:pt>
                <c:pt idx="1810">
                  <c:v>7</c:v>
                </c:pt>
                <c:pt idx="1811">
                  <c:v>5.6</c:v>
                </c:pt>
                <c:pt idx="1812">
                  <c:v>7.4</c:v>
                </c:pt>
                <c:pt idx="1813">
                  <c:v>7.4</c:v>
                </c:pt>
                <c:pt idx="1814">
                  <c:v>6.1</c:v>
                </c:pt>
                <c:pt idx="1815">
                  <c:v>6.9</c:v>
                </c:pt>
                <c:pt idx="1816">
                  <c:v>7.1</c:v>
                </c:pt>
                <c:pt idx="1817">
                  <c:v>7.2</c:v>
                </c:pt>
                <c:pt idx="1818">
                  <c:v>6.5</c:v>
                </c:pt>
                <c:pt idx="1819">
                  <c:v>8.6</c:v>
                </c:pt>
                <c:pt idx="1820">
                  <c:v>7.3</c:v>
                </c:pt>
                <c:pt idx="1821">
                  <c:v>5.8</c:v>
                </c:pt>
                <c:pt idx="1822">
                  <c:v>5.4</c:v>
                </c:pt>
                <c:pt idx="1823">
                  <c:v>6.4</c:v>
                </c:pt>
                <c:pt idx="1824">
                  <c:v>7.7</c:v>
                </c:pt>
                <c:pt idx="1825">
                  <c:v>6.7</c:v>
                </c:pt>
                <c:pt idx="1826">
                  <c:v>6.1</c:v>
                </c:pt>
                <c:pt idx="1827">
                  <c:v>5.6</c:v>
                </c:pt>
                <c:pt idx="1828">
                  <c:v>7.6</c:v>
                </c:pt>
                <c:pt idx="1829">
                  <c:v>7.3</c:v>
                </c:pt>
                <c:pt idx="1830">
                  <c:v>4.7</c:v>
                </c:pt>
                <c:pt idx="1831">
                  <c:v>7.4</c:v>
                </c:pt>
                <c:pt idx="1832">
                  <c:v>6.6</c:v>
                </c:pt>
                <c:pt idx="1833">
                  <c:v>7.3</c:v>
                </c:pt>
                <c:pt idx="1834">
                  <c:v>5.5</c:v>
                </c:pt>
                <c:pt idx="1835">
                  <c:v>7.1</c:v>
                </c:pt>
                <c:pt idx="1836">
                  <c:v>7.3</c:v>
                </c:pt>
                <c:pt idx="1837">
                  <c:v>6.5</c:v>
                </c:pt>
                <c:pt idx="1838">
                  <c:v>6.4</c:v>
                </c:pt>
                <c:pt idx="1839">
                  <c:v>8.1</c:v>
                </c:pt>
                <c:pt idx="1840">
                  <c:v>5.8</c:v>
                </c:pt>
                <c:pt idx="1841">
                  <c:v>8.3000000000000007</c:v>
                </c:pt>
                <c:pt idx="1842">
                  <c:v>7.9</c:v>
                </c:pt>
                <c:pt idx="1843">
                  <c:v>6.7</c:v>
                </c:pt>
                <c:pt idx="1844">
                  <c:v>6.3</c:v>
                </c:pt>
                <c:pt idx="1845">
                  <c:v>7.8</c:v>
                </c:pt>
                <c:pt idx="1846">
                  <c:v>6.5</c:v>
                </c:pt>
                <c:pt idx="1847">
                  <c:v>5.8</c:v>
                </c:pt>
                <c:pt idx="1848">
                  <c:v>3.7</c:v>
                </c:pt>
                <c:pt idx="1849">
                  <c:v>5.5</c:v>
                </c:pt>
                <c:pt idx="1850">
                  <c:v>7.2</c:v>
                </c:pt>
                <c:pt idx="1851">
                  <c:v>4.7</c:v>
                </c:pt>
                <c:pt idx="1852">
                  <c:v>7.6</c:v>
                </c:pt>
                <c:pt idx="1853">
                  <c:v>4.3</c:v>
                </c:pt>
                <c:pt idx="1854">
                  <c:v>5.5</c:v>
                </c:pt>
                <c:pt idx="1855">
                  <c:v>6.5</c:v>
                </c:pt>
                <c:pt idx="1856">
                  <c:v>6.3</c:v>
                </c:pt>
                <c:pt idx="1857">
                  <c:v>5.8</c:v>
                </c:pt>
                <c:pt idx="1858">
                  <c:v>7.3</c:v>
                </c:pt>
                <c:pt idx="1859">
                  <c:v>6.9</c:v>
                </c:pt>
                <c:pt idx="1860">
                  <c:v>6</c:v>
                </c:pt>
                <c:pt idx="1861">
                  <c:v>6.8</c:v>
                </c:pt>
                <c:pt idx="1862">
                  <c:v>7.1</c:v>
                </c:pt>
                <c:pt idx="1863">
                  <c:v>6.9</c:v>
                </c:pt>
                <c:pt idx="1864">
                  <c:v>6.2</c:v>
                </c:pt>
                <c:pt idx="1865">
                  <c:v>7.4</c:v>
                </c:pt>
                <c:pt idx="1866">
                  <c:v>7.4</c:v>
                </c:pt>
                <c:pt idx="1867">
                  <c:v>7.5</c:v>
                </c:pt>
                <c:pt idx="1868">
                  <c:v>8</c:v>
                </c:pt>
                <c:pt idx="1869">
                  <c:v>6</c:v>
                </c:pt>
                <c:pt idx="1870">
                  <c:v>6.9</c:v>
                </c:pt>
                <c:pt idx="1871">
                  <c:v>7.6</c:v>
                </c:pt>
                <c:pt idx="1872">
                  <c:v>6.2</c:v>
                </c:pt>
                <c:pt idx="1873">
                  <c:v>6.4</c:v>
                </c:pt>
                <c:pt idx="1874">
                  <c:v>6.1</c:v>
                </c:pt>
                <c:pt idx="1875">
                  <c:v>7.8</c:v>
                </c:pt>
                <c:pt idx="1876">
                  <c:v>5.9</c:v>
                </c:pt>
                <c:pt idx="1877">
                  <c:v>5.9</c:v>
                </c:pt>
                <c:pt idx="1878">
                  <c:v>6.3</c:v>
                </c:pt>
                <c:pt idx="1879">
                  <c:v>6.1</c:v>
                </c:pt>
                <c:pt idx="1880">
                  <c:v>6.6</c:v>
                </c:pt>
                <c:pt idx="1881">
                  <c:v>5.5</c:v>
                </c:pt>
                <c:pt idx="1882">
                  <c:v>6.7</c:v>
                </c:pt>
                <c:pt idx="1883">
                  <c:v>4.5999999999999996</c:v>
                </c:pt>
                <c:pt idx="1884">
                  <c:v>7.5</c:v>
                </c:pt>
                <c:pt idx="1885">
                  <c:v>6.6</c:v>
                </c:pt>
                <c:pt idx="1886">
                  <c:v>7</c:v>
                </c:pt>
                <c:pt idx="1887">
                  <c:v>7.9</c:v>
                </c:pt>
                <c:pt idx="1888">
                  <c:v>4.9000000000000004</c:v>
                </c:pt>
                <c:pt idx="1889">
                  <c:v>6.5</c:v>
                </c:pt>
                <c:pt idx="1890">
                  <c:v>6.8</c:v>
                </c:pt>
                <c:pt idx="1891">
                  <c:v>5.9</c:v>
                </c:pt>
                <c:pt idx="1892">
                  <c:v>7.6</c:v>
                </c:pt>
                <c:pt idx="1893">
                  <c:v>6.3</c:v>
                </c:pt>
                <c:pt idx="1894">
                  <c:v>8</c:v>
                </c:pt>
                <c:pt idx="1895">
                  <c:v>7.1</c:v>
                </c:pt>
                <c:pt idx="1896">
                  <c:v>7.4</c:v>
                </c:pt>
                <c:pt idx="1897">
                  <c:v>4.8</c:v>
                </c:pt>
                <c:pt idx="1898">
                  <c:v>5.2</c:v>
                </c:pt>
                <c:pt idx="1899">
                  <c:v>6.8</c:v>
                </c:pt>
                <c:pt idx="1900">
                  <c:v>5.0999999999999996</c:v>
                </c:pt>
                <c:pt idx="1901">
                  <c:v>7</c:v>
                </c:pt>
                <c:pt idx="1902">
                  <c:v>6</c:v>
                </c:pt>
                <c:pt idx="1903">
                  <c:v>6.7</c:v>
                </c:pt>
                <c:pt idx="1904">
                  <c:v>6.2</c:v>
                </c:pt>
                <c:pt idx="1905">
                  <c:v>8</c:v>
                </c:pt>
                <c:pt idx="1906">
                  <c:v>5.7</c:v>
                </c:pt>
                <c:pt idx="1907">
                  <c:v>6.4</c:v>
                </c:pt>
                <c:pt idx="1908">
                  <c:v>5.9</c:v>
                </c:pt>
                <c:pt idx="1909">
                  <c:v>6.1</c:v>
                </c:pt>
                <c:pt idx="1910">
                  <c:v>6.6</c:v>
                </c:pt>
                <c:pt idx="1911">
                  <c:v>6.9</c:v>
                </c:pt>
                <c:pt idx="1912">
                  <c:v>7.2</c:v>
                </c:pt>
                <c:pt idx="1913">
                  <c:v>7.4</c:v>
                </c:pt>
                <c:pt idx="1914">
                  <c:v>6.9</c:v>
                </c:pt>
                <c:pt idx="1915">
                  <c:v>6.5</c:v>
                </c:pt>
                <c:pt idx="1916">
                  <c:v>3.3</c:v>
                </c:pt>
                <c:pt idx="1917">
                  <c:v>7.8</c:v>
                </c:pt>
                <c:pt idx="1918">
                  <c:v>6.5</c:v>
                </c:pt>
                <c:pt idx="1919">
                  <c:v>6</c:v>
                </c:pt>
                <c:pt idx="1920">
                  <c:v>6.4</c:v>
                </c:pt>
                <c:pt idx="1921">
                  <c:v>7.1</c:v>
                </c:pt>
                <c:pt idx="1922">
                  <c:v>6</c:v>
                </c:pt>
                <c:pt idx="1923">
                  <c:v>6.6</c:v>
                </c:pt>
                <c:pt idx="1924">
                  <c:v>7.2</c:v>
                </c:pt>
                <c:pt idx="1925">
                  <c:v>6.2</c:v>
                </c:pt>
                <c:pt idx="1926">
                  <c:v>5.6</c:v>
                </c:pt>
                <c:pt idx="1927">
                  <c:v>6.4</c:v>
                </c:pt>
                <c:pt idx="1928">
                  <c:v>5.7</c:v>
                </c:pt>
                <c:pt idx="1929">
                  <c:v>4.8</c:v>
                </c:pt>
                <c:pt idx="1930">
                  <c:v>6.4</c:v>
                </c:pt>
                <c:pt idx="1931">
                  <c:v>6.4</c:v>
                </c:pt>
                <c:pt idx="1932">
                  <c:v>5.9</c:v>
                </c:pt>
                <c:pt idx="1933">
                  <c:v>6.1</c:v>
                </c:pt>
                <c:pt idx="1934">
                  <c:v>6.7</c:v>
                </c:pt>
                <c:pt idx="1935">
                  <c:v>7.2</c:v>
                </c:pt>
                <c:pt idx="1936">
                  <c:v>6.7</c:v>
                </c:pt>
                <c:pt idx="1937">
                  <c:v>6.4</c:v>
                </c:pt>
                <c:pt idx="1938">
                  <c:v>5.9</c:v>
                </c:pt>
                <c:pt idx="1939">
                  <c:v>6.2</c:v>
                </c:pt>
                <c:pt idx="1940">
                  <c:v>6.5</c:v>
                </c:pt>
                <c:pt idx="1941">
                  <c:v>7.9</c:v>
                </c:pt>
                <c:pt idx="1942">
                  <c:v>6</c:v>
                </c:pt>
                <c:pt idx="1943">
                  <c:v>7.9</c:v>
                </c:pt>
                <c:pt idx="1944">
                  <c:v>5.8</c:v>
                </c:pt>
                <c:pt idx="1945">
                  <c:v>6.4</c:v>
                </c:pt>
                <c:pt idx="1946">
                  <c:v>7.1</c:v>
                </c:pt>
                <c:pt idx="1947">
                  <c:v>8.1</c:v>
                </c:pt>
                <c:pt idx="1948">
                  <c:v>8.3000000000000007</c:v>
                </c:pt>
                <c:pt idx="1949">
                  <c:v>6.8</c:v>
                </c:pt>
                <c:pt idx="1950">
                  <c:v>5.6</c:v>
                </c:pt>
                <c:pt idx="1951">
                  <c:v>6.3</c:v>
                </c:pt>
                <c:pt idx="1952">
                  <c:v>6.2</c:v>
                </c:pt>
                <c:pt idx="1953">
                  <c:v>5.8</c:v>
                </c:pt>
                <c:pt idx="1954">
                  <c:v>6</c:v>
                </c:pt>
                <c:pt idx="1955">
                  <c:v>7</c:v>
                </c:pt>
                <c:pt idx="1956">
                  <c:v>7.3</c:v>
                </c:pt>
                <c:pt idx="1957">
                  <c:v>6.4</c:v>
                </c:pt>
                <c:pt idx="1958">
                  <c:v>5.7</c:v>
                </c:pt>
                <c:pt idx="1959">
                  <c:v>5.0999999999999996</c:v>
                </c:pt>
                <c:pt idx="1960">
                  <c:v>6.1</c:v>
                </c:pt>
                <c:pt idx="1961">
                  <c:v>7.4</c:v>
                </c:pt>
                <c:pt idx="1962">
                  <c:v>8.1</c:v>
                </c:pt>
                <c:pt idx="1963">
                  <c:v>6.7</c:v>
                </c:pt>
                <c:pt idx="1964">
                  <c:v>7</c:v>
                </c:pt>
                <c:pt idx="1965">
                  <c:v>5.5</c:v>
                </c:pt>
                <c:pt idx="1966">
                  <c:v>5.8</c:v>
                </c:pt>
                <c:pt idx="1967">
                  <c:v>6.9</c:v>
                </c:pt>
                <c:pt idx="1968">
                  <c:v>7.3</c:v>
                </c:pt>
                <c:pt idx="1969">
                  <c:v>7.7</c:v>
                </c:pt>
                <c:pt idx="1970">
                  <c:v>5.5</c:v>
                </c:pt>
                <c:pt idx="1971">
                  <c:v>6.3</c:v>
                </c:pt>
                <c:pt idx="1972">
                  <c:v>4.3</c:v>
                </c:pt>
                <c:pt idx="1973">
                  <c:v>7.8</c:v>
                </c:pt>
                <c:pt idx="1974">
                  <c:v>6.2</c:v>
                </c:pt>
                <c:pt idx="1975">
                  <c:v>7</c:v>
                </c:pt>
                <c:pt idx="1976">
                  <c:v>5.8</c:v>
                </c:pt>
                <c:pt idx="1977">
                  <c:v>7.8</c:v>
                </c:pt>
                <c:pt idx="1978">
                  <c:v>6.9</c:v>
                </c:pt>
                <c:pt idx="1979">
                  <c:v>6.4</c:v>
                </c:pt>
                <c:pt idx="1980">
                  <c:v>7.8</c:v>
                </c:pt>
                <c:pt idx="1981">
                  <c:v>6.6</c:v>
                </c:pt>
                <c:pt idx="1982">
                  <c:v>6.5</c:v>
                </c:pt>
                <c:pt idx="1983">
                  <c:v>7.2</c:v>
                </c:pt>
                <c:pt idx="1984">
                  <c:v>6.9</c:v>
                </c:pt>
                <c:pt idx="1985">
                  <c:v>7.8</c:v>
                </c:pt>
                <c:pt idx="1986">
                  <c:v>5.4</c:v>
                </c:pt>
                <c:pt idx="1987">
                  <c:v>6.7</c:v>
                </c:pt>
                <c:pt idx="1988">
                  <c:v>7.2</c:v>
                </c:pt>
                <c:pt idx="1989">
                  <c:v>8.4</c:v>
                </c:pt>
                <c:pt idx="1990">
                  <c:v>6.9</c:v>
                </c:pt>
                <c:pt idx="1991">
                  <c:v>7.5</c:v>
                </c:pt>
                <c:pt idx="1992">
                  <c:v>6.5</c:v>
                </c:pt>
                <c:pt idx="1993">
                  <c:v>4.4000000000000004</c:v>
                </c:pt>
                <c:pt idx="1994">
                  <c:v>6.8</c:v>
                </c:pt>
                <c:pt idx="1995">
                  <c:v>4.0999999999999996</c:v>
                </c:pt>
                <c:pt idx="1996">
                  <c:v>6.1</c:v>
                </c:pt>
                <c:pt idx="1997">
                  <c:v>8.1999999999999993</c:v>
                </c:pt>
                <c:pt idx="1998">
                  <c:v>7.3</c:v>
                </c:pt>
                <c:pt idx="1999">
                  <c:v>8.4</c:v>
                </c:pt>
                <c:pt idx="2000">
                  <c:v>6.4</c:v>
                </c:pt>
                <c:pt idx="2001">
                  <c:v>7.9</c:v>
                </c:pt>
                <c:pt idx="2002">
                  <c:v>6.8</c:v>
                </c:pt>
                <c:pt idx="2003">
                  <c:v>7</c:v>
                </c:pt>
                <c:pt idx="2004">
                  <c:v>4.0999999999999996</c:v>
                </c:pt>
                <c:pt idx="2005">
                  <c:v>8.6999999999999993</c:v>
                </c:pt>
                <c:pt idx="2006">
                  <c:v>5.3</c:v>
                </c:pt>
                <c:pt idx="2007">
                  <c:v>6.8</c:v>
                </c:pt>
                <c:pt idx="2008">
                  <c:v>6.2</c:v>
                </c:pt>
                <c:pt idx="2009">
                  <c:v>3.9</c:v>
                </c:pt>
                <c:pt idx="2010">
                  <c:v>6.3</c:v>
                </c:pt>
                <c:pt idx="2011">
                  <c:v>5.8</c:v>
                </c:pt>
                <c:pt idx="2012">
                  <c:v>7</c:v>
                </c:pt>
                <c:pt idx="2013">
                  <c:v>6.2</c:v>
                </c:pt>
                <c:pt idx="2014">
                  <c:v>5.7</c:v>
                </c:pt>
                <c:pt idx="2015">
                  <c:v>6.7</c:v>
                </c:pt>
                <c:pt idx="2016">
                  <c:v>6.6</c:v>
                </c:pt>
                <c:pt idx="2017">
                  <c:v>7.5</c:v>
                </c:pt>
                <c:pt idx="2018">
                  <c:v>6.2</c:v>
                </c:pt>
                <c:pt idx="2019">
                  <c:v>5.7</c:v>
                </c:pt>
                <c:pt idx="2020">
                  <c:v>6.8</c:v>
                </c:pt>
                <c:pt idx="2021">
                  <c:v>7.8</c:v>
                </c:pt>
                <c:pt idx="2022">
                  <c:v>6.2</c:v>
                </c:pt>
                <c:pt idx="2023">
                  <c:v>6</c:v>
                </c:pt>
                <c:pt idx="2024">
                  <c:v>7.4</c:v>
                </c:pt>
                <c:pt idx="2025">
                  <c:v>6.7</c:v>
                </c:pt>
                <c:pt idx="2026">
                  <c:v>6.2</c:v>
                </c:pt>
                <c:pt idx="2027">
                  <c:v>4.4000000000000004</c:v>
                </c:pt>
                <c:pt idx="2028">
                  <c:v>6.1</c:v>
                </c:pt>
                <c:pt idx="2029">
                  <c:v>4.9000000000000004</c:v>
                </c:pt>
                <c:pt idx="2030">
                  <c:v>6.4</c:v>
                </c:pt>
                <c:pt idx="2031">
                  <c:v>6.3</c:v>
                </c:pt>
                <c:pt idx="2032">
                  <c:v>7.2</c:v>
                </c:pt>
                <c:pt idx="2033">
                  <c:v>7</c:v>
                </c:pt>
                <c:pt idx="2034">
                  <c:v>6.8</c:v>
                </c:pt>
                <c:pt idx="2035">
                  <c:v>6.5</c:v>
                </c:pt>
                <c:pt idx="2036">
                  <c:v>6.6</c:v>
                </c:pt>
                <c:pt idx="2037">
                  <c:v>6.4</c:v>
                </c:pt>
                <c:pt idx="2038">
                  <c:v>5.2</c:v>
                </c:pt>
                <c:pt idx="2039">
                  <c:v>6.8</c:v>
                </c:pt>
                <c:pt idx="2040">
                  <c:v>7.2</c:v>
                </c:pt>
                <c:pt idx="2041">
                  <c:v>6.4</c:v>
                </c:pt>
                <c:pt idx="2042">
                  <c:v>7.1</c:v>
                </c:pt>
                <c:pt idx="2043">
                  <c:v>7.2</c:v>
                </c:pt>
                <c:pt idx="2044">
                  <c:v>7</c:v>
                </c:pt>
                <c:pt idx="2045">
                  <c:v>7.2</c:v>
                </c:pt>
                <c:pt idx="2046">
                  <c:v>6.5</c:v>
                </c:pt>
                <c:pt idx="2047">
                  <c:v>7.3</c:v>
                </c:pt>
                <c:pt idx="2048">
                  <c:v>5.8</c:v>
                </c:pt>
                <c:pt idx="2049">
                  <c:v>6.8</c:v>
                </c:pt>
                <c:pt idx="2050">
                  <c:v>6.8</c:v>
                </c:pt>
                <c:pt idx="2051">
                  <c:v>8.1999999999999993</c:v>
                </c:pt>
                <c:pt idx="2052">
                  <c:v>5.8</c:v>
                </c:pt>
                <c:pt idx="2053">
                  <c:v>6.4</c:v>
                </c:pt>
                <c:pt idx="2054">
                  <c:v>5.7</c:v>
                </c:pt>
                <c:pt idx="2055">
                  <c:v>5.8</c:v>
                </c:pt>
                <c:pt idx="2056">
                  <c:v>4.5999999999999996</c:v>
                </c:pt>
                <c:pt idx="2057">
                  <c:v>6.3</c:v>
                </c:pt>
                <c:pt idx="2058">
                  <c:v>5</c:v>
                </c:pt>
                <c:pt idx="2059">
                  <c:v>7</c:v>
                </c:pt>
                <c:pt idx="2060">
                  <c:v>6.1</c:v>
                </c:pt>
                <c:pt idx="2061">
                  <c:v>7.3</c:v>
                </c:pt>
                <c:pt idx="2062">
                  <c:v>6.2</c:v>
                </c:pt>
                <c:pt idx="2063">
                  <c:v>6.3</c:v>
                </c:pt>
                <c:pt idx="2064">
                  <c:v>6.7</c:v>
                </c:pt>
                <c:pt idx="2065">
                  <c:v>6</c:v>
                </c:pt>
                <c:pt idx="2066">
                  <c:v>6.9</c:v>
                </c:pt>
                <c:pt idx="2067">
                  <c:v>4.4000000000000004</c:v>
                </c:pt>
                <c:pt idx="2068">
                  <c:v>5.2</c:v>
                </c:pt>
                <c:pt idx="2069">
                  <c:v>7</c:v>
                </c:pt>
                <c:pt idx="2070">
                  <c:v>7.2</c:v>
                </c:pt>
                <c:pt idx="2071">
                  <c:v>7.1</c:v>
                </c:pt>
                <c:pt idx="2072">
                  <c:v>6.3</c:v>
                </c:pt>
                <c:pt idx="2073">
                  <c:v>6.5</c:v>
                </c:pt>
                <c:pt idx="2074">
                  <c:v>7.3</c:v>
                </c:pt>
                <c:pt idx="2075">
                  <c:v>6.1</c:v>
                </c:pt>
                <c:pt idx="2076">
                  <c:v>5.3</c:v>
                </c:pt>
                <c:pt idx="2077">
                  <c:v>6.3</c:v>
                </c:pt>
                <c:pt idx="2078">
                  <c:v>6.7</c:v>
                </c:pt>
                <c:pt idx="2079">
                  <c:v>5.5</c:v>
                </c:pt>
                <c:pt idx="2080">
                  <c:v>5.9</c:v>
                </c:pt>
                <c:pt idx="2081">
                  <c:v>5.9</c:v>
                </c:pt>
                <c:pt idx="2082">
                  <c:v>7.5</c:v>
                </c:pt>
                <c:pt idx="2083">
                  <c:v>8</c:v>
                </c:pt>
                <c:pt idx="2084">
                  <c:v>6.6</c:v>
                </c:pt>
                <c:pt idx="2085">
                  <c:v>6.5</c:v>
                </c:pt>
                <c:pt idx="2086">
                  <c:v>3</c:v>
                </c:pt>
                <c:pt idx="2087">
                  <c:v>6.4</c:v>
                </c:pt>
                <c:pt idx="2088">
                  <c:v>7.7</c:v>
                </c:pt>
                <c:pt idx="2089">
                  <c:v>7.6</c:v>
                </c:pt>
                <c:pt idx="2090">
                  <c:v>7.1</c:v>
                </c:pt>
                <c:pt idx="2091">
                  <c:v>7.5</c:v>
                </c:pt>
                <c:pt idx="2092">
                  <c:v>7.1</c:v>
                </c:pt>
                <c:pt idx="2093">
                  <c:v>7</c:v>
                </c:pt>
                <c:pt idx="2094">
                  <c:v>6.1</c:v>
                </c:pt>
                <c:pt idx="2095">
                  <c:v>6.7</c:v>
                </c:pt>
                <c:pt idx="2096">
                  <c:v>7.4</c:v>
                </c:pt>
                <c:pt idx="2097">
                  <c:v>7.5</c:v>
                </c:pt>
                <c:pt idx="2098">
                  <c:v>5.5</c:v>
                </c:pt>
                <c:pt idx="2099">
                  <c:v>7.1</c:v>
                </c:pt>
                <c:pt idx="2100">
                  <c:v>7.3</c:v>
                </c:pt>
                <c:pt idx="2101">
                  <c:v>6.7</c:v>
                </c:pt>
                <c:pt idx="2102">
                  <c:v>8.1</c:v>
                </c:pt>
                <c:pt idx="2103">
                  <c:v>7.1</c:v>
                </c:pt>
                <c:pt idx="2104">
                  <c:v>6.5</c:v>
                </c:pt>
                <c:pt idx="2105">
                  <c:v>7.2</c:v>
                </c:pt>
                <c:pt idx="2106">
                  <c:v>5.6</c:v>
                </c:pt>
                <c:pt idx="2107">
                  <c:v>6.1</c:v>
                </c:pt>
                <c:pt idx="2108">
                  <c:v>5.7</c:v>
                </c:pt>
                <c:pt idx="2109">
                  <c:v>8.1</c:v>
                </c:pt>
                <c:pt idx="2110">
                  <c:v>5.4</c:v>
                </c:pt>
                <c:pt idx="2111">
                  <c:v>5.7</c:v>
                </c:pt>
                <c:pt idx="2112">
                  <c:v>6.6</c:v>
                </c:pt>
                <c:pt idx="2113">
                  <c:v>5.9</c:v>
                </c:pt>
                <c:pt idx="2114">
                  <c:v>5.3</c:v>
                </c:pt>
                <c:pt idx="2115">
                  <c:v>6.7</c:v>
                </c:pt>
                <c:pt idx="2116">
                  <c:v>3.3</c:v>
                </c:pt>
                <c:pt idx="2117">
                  <c:v>7</c:v>
                </c:pt>
                <c:pt idx="2118">
                  <c:v>4.5</c:v>
                </c:pt>
                <c:pt idx="2119">
                  <c:v>7.4</c:v>
                </c:pt>
                <c:pt idx="2120">
                  <c:v>5.6</c:v>
                </c:pt>
                <c:pt idx="2121">
                  <c:v>6.7</c:v>
                </c:pt>
                <c:pt idx="2122">
                  <c:v>7.7</c:v>
                </c:pt>
                <c:pt idx="2123">
                  <c:v>6.4</c:v>
                </c:pt>
                <c:pt idx="2124">
                  <c:v>7</c:v>
                </c:pt>
                <c:pt idx="2125">
                  <c:v>5.2</c:v>
                </c:pt>
                <c:pt idx="2126">
                  <c:v>6.2</c:v>
                </c:pt>
                <c:pt idx="2127">
                  <c:v>5.6</c:v>
                </c:pt>
                <c:pt idx="2128">
                  <c:v>5.3</c:v>
                </c:pt>
                <c:pt idx="2129">
                  <c:v>6.2</c:v>
                </c:pt>
                <c:pt idx="2130">
                  <c:v>6.1</c:v>
                </c:pt>
                <c:pt idx="2131">
                  <c:v>7.3</c:v>
                </c:pt>
                <c:pt idx="2132">
                  <c:v>6.2</c:v>
                </c:pt>
                <c:pt idx="2133">
                  <c:v>7.8</c:v>
                </c:pt>
                <c:pt idx="2134">
                  <c:v>6.4</c:v>
                </c:pt>
                <c:pt idx="2135">
                  <c:v>6.8</c:v>
                </c:pt>
                <c:pt idx="2136">
                  <c:v>6.5</c:v>
                </c:pt>
                <c:pt idx="2137">
                  <c:v>5.9</c:v>
                </c:pt>
                <c:pt idx="2138">
                  <c:v>6.9</c:v>
                </c:pt>
                <c:pt idx="2139">
                  <c:v>7.8</c:v>
                </c:pt>
                <c:pt idx="2140">
                  <c:v>6.7</c:v>
                </c:pt>
                <c:pt idx="2141">
                  <c:v>5.8</c:v>
                </c:pt>
                <c:pt idx="2142">
                  <c:v>5.7</c:v>
                </c:pt>
                <c:pt idx="2143">
                  <c:v>6.7</c:v>
                </c:pt>
                <c:pt idx="2144">
                  <c:v>7</c:v>
                </c:pt>
                <c:pt idx="2145">
                  <c:v>6.6</c:v>
                </c:pt>
                <c:pt idx="2146">
                  <c:v>6.2</c:v>
                </c:pt>
                <c:pt idx="2147">
                  <c:v>8.4</c:v>
                </c:pt>
                <c:pt idx="2148">
                  <c:v>5.9</c:v>
                </c:pt>
                <c:pt idx="2149">
                  <c:v>8.1</c:v>
                </c:pt>
                <c:pt idx="2150">
                  <c:v>6.1</c:v>
                </c:pt>
                <c:pt idx="2151">
                  <c:v>6.4</c:v>
                </c:pt>
                <c:pt idx="2152">
                  <c:v>6.7</c:v>
                </c:pt>
                <c:pt idx="2153">
                  <c:v>3.9</c:v>
                </c:pt>
                <c:pt idx="2154">
                  <c:v>5.4</c:v>
                </c:pt>
                <c:pt idx="2155">
                  <c:v>7</c:v>
                </c:pt>
                <c:pt idx="2156">
                  <c:v>6.6</c:v>
                </c:pt>
                <c:pt idx="2157">
                  <c:v>6.2</c:v>
                </c:pt>
                <c:pt idx="2158">
                  <c:v>6.3</c:v>
                </c:pt>
                <c:pt idx="2159">
                  <c:v>8.5</c:v>
                </c:pt>
                <c:pt idx="2160">
                  <c:v>7</c:v>
                </c:pt>
                <c:pt idx="2161">
                  <c:v>8.9</c:v>
                </c:pt>
                <c:pt idx="2162">
                  <c:v>4.7</c:v>
                </c:pt>
                <c:pt idx="2163">
                  <c:v>7.3</c:v>
                </c:pt>
                <c:pt idx="2164">
                  <c:v>6</c:v>
                </c:pt>
                <c:pt idx="2165">
                  <c:v>6</c:v>
                </c:pt>
                <c:pt idx="2166">
                  <c:v>6.7</c:v>
                </c:pt>
                <c:pt idx="2167">
                  <c:v>6.7</c:v>
                </c:pt>
                <c:pt idx="2168">
                  <c:v>6</c:v>
                </c:pt>
                <c:pt idx="2169">
                  <c:v>6.8</c:v>
                </c:pt>
                <c:pt idx="2170">
                  <c:v>5.2</c:v>
                </c:pt>
                <c:pt idx="2171">
                  <c:v>6.8</c:v>
                </c:pt>
                <c:pt idx="2172">
                  <c:v>7.4</c:v>
                </c:pt>
                <c:pt idx="2173">
                  <c:v>7.1</c:v>
                </c:pt>
                <c:pt idx="2174">
                  <c:v>5.6</c:v>
                </c:pt>
                <c:pt idx="2175">
                  <c:v>6.1</c:v>
                </c:pt>
                <c:pt idx="2176">
                  <c:v>7</c:v>
                </c:pt>
                <c:pt idx="2177">
                  <c:v>7.5</c:v>
                </c:pt>
                <c:pt idx="2178">
                  <c:v>5.7</c:v>
                </c:pt>
                <c:pt idx="2179">
                  <c:v>7.6</c:v>
                </c:pt>
                <c:pt idx="2180">
                  <c:v>6.9</c:v>
                </c:pt>
                <c:pt idx="2181">
                  <c:v>6.9</c:v>
                </c:pt>
                <c:pt idx="2182">
                  <c:v>8.3000000000000007</c:v>
                </c:pt>
                <c:pt idx="2183">
                  <c:v>8.5</c:v>
                </c:pt>
                <c:pt idx="2184">
                  <c:v>8</c:v>
                </c:pt>
                <c:pt idx="2185">
                  <c:v>4.7</c:v>
                </c:pt>
                <c:pt idx="2186">
                  <c:v>5.9</c:v>
                </c:pt>
                <c:pt idx="2187">
                  <c:v>6</c:v>
                </c:pt>
                <c:pt idx="2188">
                  <c:v>6</c:v>
                </c:pt>
                <c:pt idx="2189">
                  <c:v>7.2</c:v>
                </c:pt>
                <c:pt idx="2190">
                  <c:v>5.7</c:v>
                </c:pt>
                <c:pt idx="2191">
                  <c:v>6.4</c:v>
                </c:pt>
                <c:pt idx="2192">
                  <c:v>6.7</c:v>
                </c:pt>
                <c:pt idx="2193">
                  <c:v>5.0999999999999996</c:v>
                </c:pt>
                <c:pt idx="2194">
                  <c:v>7.2</c:v>
                </c:pt>
                <c:pt idx="2195">
                  <c:v>6.6</c:v>
                </c:pt>
                <c:pt idx="2196">
                  <c:v>6.4</c:v>
                </c:pt>
                <c:pt idx="2197">
                  <c:v>6.4</c:v>
                </c:pt>
                <c:pt idx="2198">
                  <c:v>8</c:v>
                </c:pt>
                <c:pt idx="2199">
                  <c:v>7.1</c:v>
                </c:pt>
                <c:pt idx="2200">
                  <c:v>7.7</c:v>
                </c:pt>
                <c:pt idx="2201">
                  <c:v>5.3</c:v>
                </c:pt>
                <c:pt idx="2202">
                  <c:v>7.1</c:v>
                </c:pt>
                <c:pt idx="2203">
                  <c:v>7</c:v>
                </c:pt>
                <c:pt idx="2204">
                  <c:v>6.5</c:v>
                </c:pt>
                <c:pt idx="2205">
                  <c:v>6.7</c:v>
                </c:pt>
                <c:pt idx="2206">
                  <c:v>7.4</c:v>
                </c:pt>
                <c:pt idx="2207">
                  <c:v>7.2</c:v>
                </c:pt>
                <c:pt idx="2208">
                  <c:v>6.5</c:v>
                </c:pt>
                <c:pt idx="2209">
                  <c:v>5.7</c:v>
                </c:pt>
                <c:pt idx="2210">
                  <c:v>5.4</c:v>
                </c:pt>
                <c:pt idx="2211">
                  <c:v>5.9</c:v>
                </c:pt>
                <c:pt idx="2212">
                  <c:v>7.1</c:v>
                </c:pt>
                <c:pt idx="2213">
                  <c:v>6.2</c:v>
                </c:pt>
                <c:pt idx="2214">
                  <c:v>6.8</c:v>
                </c:pt>
                <c:pt idx="2215">
                  <c:v>6.2</c:v>
                </c:pt>
                <c:pt idx="2216">
                  <c:v>7.5</c:v>
                </c:pt>
                <c:pt idx="2217">
                  <c:v>5.7</c:v>
                </c:pt>
                <c:pt idx="2218">
                  <c:v>7.7</c:v>
                </c:pt>
                <c:pt idx="2219">
                  <c:v>7.2</c:v>
                </c:pt>
                <c:pt idx="2220">
                  <c:v>6.5</c:v>
                </c:pt>
                <c:pt idx="2221">
                  <c:v>7.8</c:v>
                </c:pt>
                <c:pt idx="2222">
                  <c:v>6.1</c:v>
                </c:pt>
                <c:pt idx="2223">
                  <c:v>6.7</c:v>
                </c:pt>
                <c:pt idx="2224">
                  <c:v>6.8</c:v>
                </c:pt>
                <c:pt idx="2225">
                  <c:v>5.9</c:v>
                </c:pt>
                <c:pt idx="2226">
                  <c:v>7</c:v>
                </c:pt>
                <c:pt idx="2227">
                  <c:v>6.3</c:v>
                </c:pt>
                <c:pt idx="2228">
                  <c:v>6.7</c:v>
                </c:pt>
                <c:pt idx="2229">
                  <c:v>8.4</c:v>
                </c:pt>
                <c:pt idx="2230">
                  <c:v>7.3</c:v>
                </c:pt>
                <c:pt idx="2231">
                  <c:v>8.4</c:v>
                </c:pt>
                <c:pt idx="2232">
                  <c:v>6.7</c:v>
                </c:pt>
                <c:pt idx="2233">
                  <c:v>5.9</c:v>
                </c:pt>
                <c:pt idx="2234">
                  <c:v>6.2</c:v>
                </c:pt>
                <c:pt idx="2235">
                  <c:v>6.3</c:v>
                </c:pt>
                <c:pt idx="2236">
                  <c:v>5.4</c:v>
                </c:pt>
                <c:pt idx="2237">
                  <c:v>6.8</c:v>
                </c:pt>
                <c:pt idx="2238">
                  <c:v>6.9</c:v>
                </c:pt>
                <c:pt idx="2239">
                  <c:v>5.8</c:v>
                </c:pt>
                <c:pt idx="2240">
                  <c:v>5.0999999999999996</c:v>
                </c:pt>
                <c:pt idx="2241">
                  <c:v>7.3</c:v>
                </c:pt>
                <c:pt idx="2242">
                  <c:v>5.2</c:v>
                </c:pt>
                <c:pt idx="2243">
                  <c:v>7.5</c:v>
                </c:pt>
                <c:pt idx="2244">
                  <c:v>6.4</c:v>
                </c:pt>
                <c:pt idx="2245">
                  <c:v>5.9</c:v>
                </c:pt>
                <c:pt idx="2246">
                  <c:v>6.2</c:v>
                </c:pt>
                <c:pt idx="2247">
                  <c:v>6.8</c:v>
                </c:pt>
                <c:pt idx="2248">
                  <c:v>6.4</c:v>
                </c:pt>
                <c:pt idx="2249">
                  <c:v>6</c:v>
                </c:pt>
                <c:pt idx="2250">
                  <c:v>6.4</c:v>
                </c:pt>
                <c:pt idx="2251">
                  <c:v>7</c:v>
                </c:pt>
                <c:pt idx="2252">
                  <c:v>7.3</c:v>
                </c:pt>
                <c:pt idx="2253">
                  <c:v>7.6</c:v>
                </c:pt>
                <c:pt idx="2254">
                  <c:v>6.3</c:v>
                </c:pt>
                <c:pt idx="2255">
                  <c:v>7.1</c:v>
                </c:pt>
                <c:pt idx="2256">
                  <c:v>6.1</c:v>
                </c:pt>
                <c:pt idx="2257">
                  <c:v>6.5</c:v>
                </c:pt>
                <c:pt idx="2258">
                  <c:v>7.7</c:v>
                </c:pt>
                <c:pt idx="2259">
                  <c:v>6.5</c:v>
                </c:pt>
                <c:pt idx="2260">
                  <c:v>6.4</c:v>
                </c:pt>
                <c:pt idx="2261">
                  <c:v>6.9</c:v>
                </c:pt>
                <c:pt idx="2262">
                  <c:v>6.7</c:v>
                </c:pt>
                <c:pt idx="2263">
                  <c:v>6.9</c:v>
                </c:pt>
                <c:pt idx="2264">
                  <c:v>3.9</c:v>
                </c:pt>
                <c:pt idx="2265">
                  <c:v>6.2</c:v>
                </c:pt>
                <c:pt idx="2266">
                  <c:v>7.1</c:v>
                </c:pt>
                <c:pt idx="2267">
                  <c:v>6.3</c:v>
                </c:pt>
                <c:pt idx="2268">
                  <c:v>5.9</c:v>
                </c:pt>
                <c:pt idx="2269">
                  <c:v>6.2</c:v>
                </c:pt>
                <c:pt idx="2270">
                  <c:v>7.3</c:v>
                </c:pt>
                <c:pt idx="2271">
                  <c:v>7.2</c:v>
                </c:pt>
                <c:pt idx="2272">
                  <c:v>8.1</c:v>
                </c:pt>
                <c:pt idx="2273">
                  <c:v>7.5</c:v>
                </c:pt>
                <c:pt idx="2274">
                  <c:v>6.9</c:v>
                </c:pt>
                <c:pt idx="2275">
                  <c:v>3</c:v>
                </c:pt>
                <c:pt idx="2276">
                  <c:v>6.8</c:v>
                </c:pt>
                <c:pt idx="2277">
                  <c:v>6.6</c:v>
                </c:pt>
                <c:pt idx="2278">
                  <c:v>6.1</c:v>
                </c:pt>
                <c:pt idx="2279">
                  <c:v>7.3</c:v>
                </c:pt>
                <c:pt idx="2280">
                  <c:v>8.3000000000000007</c:v>
                </c:pt>
                <c:pt idx="2281">
                  <c:v>6.6</c:v>
                </c:pt>
                <c:pt idx="2282">
                  <c:v>7.4</c:v>
                </c:pt>
                <c:pt idx="2283">
                  <c:v>5.8</c:v>
                </c:pt>
                <c:pt idx="2284">
                  <c:v>7.2</c:v>
                </c:pt>
                <c:pt idx="2285">
                  <c:v>7.5</c:v>
                </c:pt>
                <c:pt idx="2286">
                  <c:v>5.6</c:v>
                </c:pt>
                <c:pt idx="2287">
                  <c:v>6.1</c:v>
                </c:pt>
                <c:pt idx="2288">
                  <c:v>6.7</c:v>
                </c:pt>
                <c:pt idx="2289">
                  <c:v>6.6</c:v>
                </c:pt>
                <c:pt idx="2290">
                  <c:v>7.8</c:v>
                </c:pt>
                <c:pt idx="2291">
                  <c:v>5.5</c:v>
                </c:pt>
                <c:pt idx="2292">
                  <c:v>5.6</c:v>
                </c:pt>
                <c:pt idx="2293">
                  <c:v>7.4</c:v>
                </c:pt>
                <c:pt idx="2294">
                  <c:v>6.2</c:v>
                </c:pt>
                <c:pt idx="2295">
                  <c:v>6.6</c:v>
                </c:pt>
                <c:pt idx="2296">
                  <c:v>6.2</c:v>
                </c:pt>
                <c:pt idx="2297">
                  <c:v>8.1</c:v>
                </c:pt>
                <c:pt idx="2298">
                  <c:v>7.7</c:v>
                </c:pt>
                <c:pt idx="2299">
                  <c:v>6</c:v>
                </c:pt>
                <c:pt idx="2300">
                  <c:v>5.7</c:v>
                </c:pt>
                <c:pt idx="2301">
                  <c:v>6.7</c:v>
                </c:pt>
                <c:pt idx="2302">
                  <c:v>6.8</c:v>
                </c:pt>
                <c:pt idx="2303">
                  <c:v>6.1</c:v>
                </c:pt>
                <c:pt idx="2304">
                  <c:v>6.5</c:v>
                </c:pt>
                <c:pt idx="2305">
                  <c:v>7</c:v>
                </c:pt>
                <c:pt idx="2306">
                  <c:v>6</c:v>
                </c:pt>
                <c:pt idx="2307">
                  <c:v>5.8</c:v>
                </c:pt>
                <c:pt idx="2308">
                  <c:v>7.6</c:v>
                </c:pt>
                <c:pt idx="2309">
                  <c:v>6.8</c:v>
                </c:pt>
                <c:pt idx="2310">
                  <c:v>6.4</c:v>
                </c:pt>
                <c:pt idx="2311">
                  <c:v>5.3</c:v>
                </c:pt>
                <c:pt idx="2312">
                  <c:v>8.5</c:v>
                </c:pt>
                <c:pt idx="2313">
                  <c:v>6.1</c:v>
                </c:pt>
                <c:pt idx="2314">
                  <c:v>5.9</c:v>
                </c:pt>
                <c:pt idx="2315">
                  <c:v>7.5</c:v>
                </c:pt>
                <c:pt idx="2316">
                  <c:v>5.9</c:v>
                </c:pt>
                <c:pt idx="2317">
                  <c:v>6.5</c:v>
                </c:pt>
                <c:pt idx="2318">
                  <c:v>6.1</c:v>
                </c:pt>
                <c:pt idx="2319">
                  <c:v>6.9</c:v>
                </c:pt>
                <c:pt idx="2320">
                  <c:v>7.5</c:v>
                </c:pt>
                <c:pt idx="2321">
                  <c:v>8.6</c:v>
                </c:pt>
                <c:pt idx="2322">
                  <c:v>5.9</c:v>
                </c:pt>
                <c:pt idx="2323">
                  <c:v>5.6</c:v>
                </c:pt>
                <c:pt idx="2324">
                  <c:v>6.6</c:v>
                </c:pt>
                <c:pt idx="2325">
                  <c:v>6.2</c:v>
                </c:pt>
                <c:pt idx="2326">
                  <c:v>5.9</c:v>
                </c:pt>
                <c:pt idx="2327">
                  <c:v>5.8</c:v>
                </c:pt>
                <c:pt idx="2328">
                  <c:v>6</c:v>
                </c:pt>
                <c:pt idx="2329">
                  <c:v>7.7</c:v>
                </c:pt>
                <c:pt idx="2330">
                  <c:v>4.9000000000000004</c:v>
                </c:pt>
                <c:pt idx="2331">
                  <c:v>8.3000000000000007</c:v>
                </c:pt>
                <c:pt idx="2332">
                  <c:v>5.2</c:v>
                </c:pt>
                <c:pt idx="2333">
                  <c:v>5.5</c:v>
                </c:pt>
                <c:pt idx="2334">
                  <c:v>5.0999999999999996</c:v>
                </c:pt>
                <c:pt idx="2335">
                  <c:v>3.5</c:v>
                </c:pt>
                <c:pt idx="2336">
                  <c:v>8.9</c:v>
                </c:pt>
                <c:pt idx="2337">
                  <c:v>5.8</c:v>
                </c:pt>
                <c:pt idx="2338">
                  <c:v>5.9</c:v>
                </c:pt>
                <c:pt idx="2339">
                  <c:v>7.1</c:v>
                </c:pt>
                <c:pt idx="2340">
                  <c:v>4.9000000000000004</c:v>
                </c:pt>
                <c:pt idx="2341">
                  <c:v>4.9000000000000004</c:v>
                </c:pt>
                <c:pt idx="2342">
                  <c:v>6.7</c:v>
                </c:pt>
                <c:pt idx="2343">
                  <c:v>7.5</c:v>
                </c:pt>
                <c:pt idx="2344">
                  <c:v>6.1</c:v>
                </c:pt>
                <c:pt idx="2345">
                  <c:v>5.5</c:v>
                </c:pt>
                <c:pt idx="2346">
                  <c:v>6.2</c:v>
                </c:pt>
                <c:pt idx="2347">
                  <c:v>7.2</c:v>
                </c:pt>
                <c:pt idx="2348">
                  <c:v>5.7</c:v>
                </c:pt>
                <c:pt idx="2349">
                  <c:v>7</c:v>
                </c:pt>
                <c:pt idx="2350">
                  <c:v>8.6</c:v>
                </c:pt>
                <c:pt idx="2351">
                  <c:v>6.8</c:v>
                </c:pt>
                <c:pt idx="2352">
                  <c:v>6.9</c:v>
                </c:pt>
                <c:pt idx="2353">
                  <c:v>7.3</c:v>
                </c:pt>
                <c:pt idx="2354">
                  <c:v>7.6</c:v>
                </c:pt>
                <c:pt idx="2355">
                  <c:v>6.6</c:v>
                </c:pt>
                <c:pt idx="2356">
                  <c:v>7.2</c:v>
                </c:pt>
                <c:pt idx="2357">
                  <c:v>7.1</c:v>
                </c:pt>
                <c:pt idx="2358">
                  <c:v>5.4</c:v>
                </c:pt>
                <c:pt idx="2359">
                  <c:v>4.9000000000000004</c:v>
                </c:pt>
                <c:pt idx="2360">
                  <c:v>6.7</c:v>
                </c:pt>
                <c:pt idx="2361">
                  <c:v>6.7</c:v>
                </c:pt>
                <c:pt idx="2362">
                  <c:v>6.5</c:v>
                </c:pt>
                <c:pt idx="2363">
                  <c:v>7.5</c:v>
                </c:pt>
                <c:pt idx="2364">
                  <c:v>5.8</c:v>
                </c:pt>
                <c:pt idx="2365">
                  <c:v>7.7</c:v>
                </c:pt>
                <c:pt idx="2366">
                  <c:v>6.9</c:v>
                </c:pt>
                <c:pt idx="2367">
                  <c:v>8</c:v>
                </c:pt>
                <c:pt idx="2368">
                  <c:v>6.7</c:v>
                </c:pt>
                <c:pt idx="2369">
                  <c:v>5.3</c:v>
                </c:pt>
                <c:pt idx="2370">
                  <c:v>6.5</c:v>
                </c:pt>
                <c:pt idx="2371">
                  <c:v>6.8</c:v>
                </c:pt>
                <c:pt idx="2372">
                  <c:v>7.7</c:v>
                </c:pt>
                <c:pt idx="2373">
                  <c:v>7.2</c:v>
                </c:pt>
                <c:pt idx="2374">
                  <c:v>8.6999999999999993</c:v>
                </c:pt>
                <c:pt idx="2375">
                  <c:v>7</c:v>
                </c:pt>
                <c:pt idx="2376">
                  <c:v>5.5</c:v>
                </c:pt>
                <c:pt idx="2377">
                  <c:v>6.6</c:v>
                </c:pt>
                <c:pt idx="2378">
                  <c:v>4.3</c:v>
                </c:pt>
                <c:pt idx="2379">
                  <c:v>6.5</c:v>
                </c:pt>
                <c:pt idx="2380">
                  <c:v>5.0999999999999996</c:v>
                </c:pt>
                <c:pt idx="2381">
                  <c:v>7.2</c:v>
                </c:pt>
                <c:pt idx="2382">
                  <c:v>5.7</c:v>
                </c:pt>
                <c:pt idx="2383">
                  <c:v>6.4</c:v>
                </c:pt>
                <c:pt idx="2384">
                  <c:v>4.9000000000000004</c:v>
                </c:pt>
                <c:pt idx="2385">
                  <c:v>6.9</c:v>
                </c:pt>
                <c:pt idx="2386">
                  <c:v>7.4</c:v>
                </c:pt>
                <c:pt idx="2387">
                  <c:v>5.9</c:v>
                </c:pt>
                <c:pt idx="2388">
                  <c:v>7.2</c:v>
                </c:pt>
                <c:pt idx="2389">
                  <c:v>6.1</c:v>
                </c:pt>
                <c:pt idx="2390">
                  <c:v>5.9</c:v>
                </c:pt>
                <c:pt idx="2391">
                  <c:v>7.3</c:v>
                </c:pt>
                <c:pt idx="2392">
                  <c:v>6.2</c:v>
                </c:pt>
                <c:pt idx="2393">
                  <c:v>6.6</c:v>
                </c:pt>
                <c:pt idx="2394">
                  <c:v>3</c:v>
                </c:pt>
                <c:pt idx="2395">
                  <c:v>7.3</c:v>
                </c:pt>
                <c:pt idx="2396">
                  <c:v>4</c:v>
                </c:pt>
                <c:pt idx="2397">
                  <c:v>6</c:v>
                </c:pt>
                <c:pt idx="2398">
                  <c:v>7.2</c:v>
                </c:pt>
                <c:pt idx="2399">
                  <c:v>8</c:v>
                </c:pt>
                <c:pt idx="2400">
                  <c:v>7.6</c:v>
                </c:pt>
                <c:pt idx="2401">
                  <c:v>7.5</c:v>
                </c:pt>
                <c:pt idx="2402">
                  <c:v>6.6</c:v>
                </c:pt>
                <c:pt idx="2403">
                  <c:v>5.8</c:v>
                </c:pt>
                <c:pt idx="2404">
                  <c:v>6.5</c:v>
                </c:pt>
                <c:pt idx="2405">
                  <c:v>6.4</c:v>
                </c:pt>
                <c:pt idx="2406">
                  <c:v>6.4</c:v>
                </c:pt>
                <c:pt idx="2407">
                  <c:v>6.1</c:v>
                </c:pt>
                <c:pt idx="2408">
                  <c:v>7.7</c:v>
                </c:pt>
                <c:pt idx="2409">
                  <c:v>6.8</c:v>
                </c:pt>
                <c:pt idx="2410">
                  <c:v>7.2</c:v>
                </c:pt>
                <c:pt idx="2411">
                  <c:v>6.6</c:v>
                </c:pt>
                <c:pt idx="2412">
                  <c:v>7.2</c:v>
                </c:pt>
                <c:pt idx="2413">
                  <c:v>6.5</c:v>
                </c:pt>
                <c:pt idx="2414">
                  <c:v>4.9000000000000004</c:v>
                </c:pt>
                <c:pt idx="2415">
                  <c:v>6</c:v>
                </c:pt>
                <c:pt idx="2416">
                  <c:v>4.5999999999999996</c:v>
                </c:pt>
                <c:pt idx="2417">
                  <c:v>7.2</c:v>
                </c:pt>
                <c:pt idx="2418">
                  <c:v>6.4</c:v>
                </c:pt>
                <c:pt idx="2419">
                  <c:v>6.1</c:v>
                </c:pt>
                <c:pt idx="2420">
                  <c:v>7.9</c:v>
                </c:pt>
                <c:pt idx="2421">
                  <c:v>8.1</c:v>
                </c:pt>
                <c:pt idx="2422">
                  <c:v>5.2</c:v>
                </c:pt>
                <c:pt idx="2423">
                  <c:v>7.6</c:v>
                </c:pt>
                <c:pt idx="2424">
                  <c:v>8</c:v>
                </c:pt>
                <c:pt idx="2425">
                  <c:v>7.1</c:v>
                </c:pt>
                <c:pt idx="2426">
                  <c:v>7.5</c:v>
                </c:pt>
                <c:pt idx="2427">
                  <c:v>6.7</c:v>
                </c:pt>
                <c:pt idx="2428">
                  <c:v>6.6</c:v>
                </c:pt>
                <c:pt idx="2429">
                  <c:v>5</c:v>
                </c:pt>
                <c:pt idx="2430">
                  <c:v>5.3</c:v>
                </c:pt>
                <c:pt idx="2431">
                  <c:v>7.8</c:v>
                </c:pt>
                <c:pt idx="2432">
                  <c:v>7.2</c:v>
                </c:pt>
                <c:pt idx="2433">
                  <c:v>6.9</c:v>
                </c:pt>
                <c:pt idx="2434">
                  <c:v>5.3</c:v>
                </c:pt>
                <c:pt idx="2435">
                  <c:v>8.1</c:v>
                </c:pt>
                <c:pt idx="2436">
                  <c:v>6.5</c:v>
                </c:pt>
                <c:pt idx="2437">
                  <c:v>6.7</c:v>
                </c:pt>
                <c:pt idx="2438">
                  <c:v>5.2</c:v>
                </c:pt>
                <c:pt idx="2439">
                  <c:v>6.8</c:v>
                </c:pt>
                <c:pt idx="2440">
                  <c:v>5.7</c:v>
                </c:pt>
                <c:pt idx="2441">
                  <c:v>6.7</c:v>
                </c:pt>
                <c:pt idx="2442">
                  <c:v>5.7</c:v>
                </c:pt>
                <c:pt idx="2443">
                  <c:v>6.1</c:v>
                </c:pt>
                <c:pt idx="2444">
                  <c:v>6.2</c:v>
                </c:pt>
                <c:pt idx="2445">
                  <c:v>7.8</c:v>
                </c:pt>
                <c:pt idx="2446">
                  <c:v>4.4000000000000004</c:v>
                </c:pt>
                <c:pt idx="2447">
                  <c:v>7.1</c:v>
                </c:pt>
                <c:pt idx="2448">
                  <c:v>5.3</c:v>
                </c:pt>
                <c:pt idx="2449">
                  <c:v>7.2</c:v>
                </c:pt>
                <c:pt idx="2450">
                  <c:v>5.9</c:v>
                </c:pt>
                <c:pt idx="2451">
                  <c:v>7.5</c:v>
                </c:pt>
                <c:pt idx="2452">
                  <c:v>5.3</c:v>
                </c:pt>
                <c:pt idx="2453">
                  <c:v>6.8</c:v>
                </c:pt>
                <c:pt idx="2454">
                  <c:v>8</c:v>
                </c:pt>
                <c:pt idx="2455">
                  <c:v>6.5</c:v>
                </c:pt>
                <c:pt idx="2456">
                  <c:v>5.9</c:v>
                </c:pt>
                <c:pt idx="2457">
                  <c:v>8</c:v>
                </c:pt>
                <c:pt idx="2458">
                  <c:v>6.6</c:v>
                </c:pt>
                <c:pt idx="2459">
                  <c:v>6.1</c:v>
                </c:pt>
                <c:pt idx="2460">
                  <c:v>6.7</c:v>
                </c:pt>
                <c:pt idx="2461">
                  <c:v>7.6</c:v>
                </c:pt>
                <c:pt idx="2462">
                  <c:v>6.4</c:v>
                </c:pt>
                <c:pt idx="2463">
                  <c:v>7.2</c:v>
                </c:pt>
                <c:pt idx="2464">
                  <c:v>6.7</c:v>
                </c:pt>
                <c:pt idx="2465">
                  <c:v>5.9</c:v>
                </c:pt>
                <c:pt idx="2466">
                  <c:v>5.6</c:v>
                </c:pt>
                <c:pt idx="2467">
                  <c:v>8.3000000000000007</c:v>
                </c:pt>
                <c:pt idx="2468">
                  <c:v>6.5</c:v>
                </c:pt>
                <c:pt idx="2469">
                  <c:v>4.9000000000000004</c:v>
                </c:pt>
                <c:pt idx="2470">
                  <c:v>5.0999999999999996</c:v>
                </c:pt>
                <c:pt idx="2471">
                  <c:v>6.8</c:v>
                </c:pt>
                <c:pt idx="2472">
                  <c:v>6.1</c:v>
                </c:pt>
                <c:pt idx="2473">
                  <c:v>6.1</c:v>
                </c:pt>
                <c:pt idx="2474">
                  <c:v>7.7</c:v>
                </c:pt>
                <c:pt idx="2475">
                  <c:v>7</c:v>
                </c:pt>
                <c:pt idx="2476">
                  <c:v>6</c:v>
                </c:pt>
                <c:pt idx="2477">
                  <c:v>6.4</c:v>
                </c:pt>
                <c:pt idx="2478">
                  <c:v>8.3000000000000007</c:v>
                </c:pt>
                <c:pt idx="2479">
                  <c:v>6.1</c:v>
                </c:pt>
                <c:pt idx="2480">
                  <c:v>5.9</c:v>
                </c:pt>
                <c:pt idx="2481">
                  <c:v>6.7</c:v>
                </c:pt>
                <c:pt idx="2482">
                  <c:v>6.3</c:v>
                </c:pt>
                <c:pt idx="2483">
                  <c:v>5.6</c:v>
                </c:pt>
                <c:pt idx="2484">
                  <c:v>2.2000000000000002</c:v>
                </c:pt>
                <c:pt idx="2485">
                  <c:v>5.8</c:v>
                </c:pt>
                <c:pt idx="2486">
                  <c:v>7.3</c:v>
                </c:pt>
                <c:pt idx="2487">
                  <c:v>5.4</c:v>
                </c:pt>
                <c:pt idx="2488">
                  <c:v>5.0999999999999996</c:v>
                </c:pt>
                <c:pt idx="2489">
                  <c:v>6.9</c:v>
                </c:pt>
                <c:pt idx="2490">
                  <c:v>7.3</c:v>
                </c:pt>
                <c:pt idx="2491">
                  <c:v>4.4000000000000004</c:v>
                </c:pt>
                <c:pt idx="2492">
                  <c:v>7.1</c:v>
                </c:pt>
                <c:pt idx="2493">
                  <c:v>3.9</c:v>
                </c:pt>
                <c:pt idx="2494">
                  <c:v>7.5</c:v>
                </c:pt>
                <c:pt idx="2495">
                  <c:v>7.8</c:v>
                </c:pt>
                <c:pt idx="2496">
                  <c:v>5.5</c:v>
                </c:pt>
                <c:pt idx="2497">
                  <c:v>7.5</c:v>
                </c:pt>
                <c:pt idx="2498">
                  <c:v>4.5</c:v>
                </c:pt>
                <c:pt idx="2499">
                  <c:v>6.4</c:v>
                </c:pt>
                <c:pt idx="2500">
                  <c:v>6.3</c:v>
                </c:pt>
                <c:pt idx="2501">
                  <c:v>7.1</c:v>
                </c:pt>
                <c:pt idx="2502">
                  <c:v>5.3</c:v>
                </c:pt>
                <c:pt idx="2503">
                  <c:v>6.5</c:v>
                </c:pt>
                <c:pt idx="2504">
                  <c:v>5.7</c:v>
                </c:pt>
                <c:pt idx="2505">
                  <c:v>5.2</c:v>
                </c:pt>
                <c:pt idx="2506">
                  <c:v>6.9</c:v>
                </c:pt>
                <c:pt idx="2507">
                  <c:v>5.8</c:v>
                </c:pt>
                <c:pt idx="2508">
                  <c:v>6.8</c:v>
                </c:pt>
                <c:pt idx="2509">
                  <c:v>3.7</c:v>
                </c:pt>
                <c:pt idx="2510">
                  <c:v>6.1</c:v>
                </c:pt>
                <c:pt idx="2511">
                  <c:v>7.2</c:v>
                </c:pt>
                <c:pt idx="2512">
                  <c:v>6</c:v>
                </c:pt>
                <c:pt idx="2513">
                  <c:v>5.2</c:v>
                </c:pt>
                <c:pt idx="2514">
                  <c:v>3.3</c:v>
                </c:pt>
                <c:pt idx="2515">
                  <c:v>6.8</c:v>
                </c:pt>
                <c:pt idx="2516">
                  <c:v>7.3</c:v>
                </c:pt>
                <c:pt idx="2517">
                  <c:v>6.2</c:v>
                </c:pt>
                <c:pt idx="2518">
                  <c:v>7.3</c:v>
                </c:pt>
                <c:pt idx="2519">
                  <c:v>7</c:v>
                </c:pt>
                <c:pt idx="2520">
                  <c:v>8.6</c:v>
                </c:pt>
                <c:pt idx="2521">
                  <c:v>6.2</c:v>
                </c:pt>
                <c:pt idx="2522">
                  <c:v>5.8</c:v>
                </c:pt>
                <c:pt idx="2523">
                  <c:v>6.2</c:v>
                </c:pt>
                <c:pt idx="2524">
                  <c:v>8.1</c:v>
                </c:pt>
                <c:pt idx="2525">
                  <c:v>5.3</c:v>
                </c:pt>
                <c:pt idx="2526">
                  <c:v>6.8</c:v>
                </c:pt>
                <c:pt idx="2527">
                  <c:v>7</c:v>
                </c:pt>
                <c:pt idx="2528">
                  <c:v>5.3</c:v>
                </c:pt>
                <c:pt idx="2529">
                  <c:v>5.0999999999999996</c:v>
                </c:pt>
                <c:pt idx="2530">
                  <c:v>4.0999999999999996</c:v>
                </c:pt>
                <c:pt idx="2531">
                  <c:v>5.4</c:v>
                </c:pt>
                <c:pt idx="2532">
                  <c:v>3.6</c:v>
                </c:pt>
                <c:pt idx="2533">
                  <c:v>7.3</c:v>
                </c:pt>
                <c:pt idx="2534">
                  <c:v>6.5</c:v>
                </c:pt>
                <c:pt idx="2535">
                  <c:v>8.1</c:v>
                </c:pt>
                <c:pt idx="2536">
                  <c:v>7.5</c:v>
                </c:pt>
                <c:pt idx="2537">
                  <c:v>7.7</c:v>
                </c:pt>
                <c:pt idx="2538">
                  <c:v>6.6</c:v>
                </c:pt>
                <c:pt idx="2539">
                  <c:v>7.8</c:v>
                </c:pt>
                <c:pt idx="2540">
                  <c:v>7.3</c:v>
                </c:pt>
                <c:pt idx="2541">
                  <c:v>5.4</c:v>
                </c:pt>
                <c:pt idx="2542">
                  <c:v>7.2</c:v>
                </c:pt>
                <c:pt idx="2543">
                  <c:v>8</c:v>
                </c:pt>
                <c:pt idx="2544">
                  <c:v>7.6</c:v>
                </c:pt>
                <c:pt idx="2545">
                  <c:v>6.6</c:v>
                </c:pt>
                <c:pt idx="2546">
                  <c:v>6.4</c:v>
                </c:pt>
                <c:pt idx="2547">
                  <c:v>6.4</c:v>
                </c:pt>
                <c:pt idx="2548">
                  <c:v>6.4</c:v>
                </c:pt>
                <c:pt idx="2549">
                  <c:v>6.5</c:v>
                </c:pt>
                <c:pt idx="2550">
                  <c:v>6.7</c:v>
                </c:pt>
                <c:pt idx="2551">
                  <c:v>7.6</c:v>
                </c:pt>
                <c:pt idx="2552">
                  <c:v>8.6999999999999993</c:v>
                </c:pt>
                <c:pt idx="2553">
                  <c:v>8.8000000000000007</c:v>
                </c:pt>
                <c:pt idx="2554">
                  <c:v>8.4</c:v>
                </c:pt>
                <c:pt idx="2555">
                  <c:v>7.7</c:v>
                </c:pt>
                <c:pt idx="2556">
                  <c:v>7.2</c:v>
                </c:pt>
                <c:pt idx="2557">
                  <c:v>6.1</c:v>
                </c:pt>
                <c:pt idx="2558">
                  <c:v>5.0999999999999996</c:v>
                </c:pt>
                <c:pt idx="2559">
                  <c:v>5.0999999999999996</c:v>
                </c:pt>
                <c:pt idx="2560">
                  <c:v>5</c:v>
                </c:pt>
                <c:pt idx="2561">
                  <c:v>6.9</c:v>
                </c:pt>
                <c:pt idx="2562">
                  <c:v>2.8</c:v>
                </c:pt>
                <c:pt idx="2563">
                  <c:v>6.9</c:v>
                </c:pt>
                <c:pt idx="2564">
                  <c:v>6.2</c:v>
                </c:pt>
                <c:pt idx="2565">
                  <c:v>6.2</c:v>
                </c:pt>
                <c:pt idx="2566">
                  <c:v>6.5</c:v>
                </c:pt>
                <c:pt idx="2567">
                  <c:v>6.5</c:v>
                </c:pt>
                <c:pt idx="2568">
                  <c:v>6.7</c:v>
                </c:pt>
                <c:pt idx="2569">
                  <c:v>7.2</c:v>
                </c:pt>
                <c:pt idx="2570">
                  <c:v>6.2</c:v>
                </c:pt>
                <c:pt idx="2571">
                  <c:v>7.5</c:v>
                </c:pt>
                <c:pt idx="2572">
                  <c:v>7</c:v>
                </c:pt>
                <c:pt idx="2573">
                  <c:v>6.8</c:v>
                </c:pt>
                <c:pt idx="2574">
                  <c:v>6.5</c:v>
                </c:pt>
                <c:pt idx="2575">
                  <c:v>5.5</c:v>
                </c:pt>
                <c:pt idx="2576">
                  <c:v>5.2</c:v>
                </c:pt>
                <c:pt idx="2577">
                  <c:v>5.9</c:v>
                </c:pt>
                <c:pt idx="2578">
                  <c:v>5.4</c:v>
                </c:pt>
                <c:pt idx="2579">
                  <c:v>4.5</c:v>
                </c:pt>
                <c:pt idx="2580">
                  <c:v>6.5</c:v>
                </c:pt>
                <c:pt idx="2581">
                  <c:v>5.9</c:v>
                </c:pt>
                <c:pt idx="2582">
                  <c:v>7.9</c:v>
                </c:pt>
                <c:pt idx="2583">
                  <c:v>5.3</c:v>
                </c:pt>
                <c:pt idx="2584">
                  <c:v>7.6</c:v>
                </c:pt>
                <c:pt idx="2585">
                  <c:v>5.8</c:v>
                </c:pt>
                <c:pt idx="2586">
                  <c:v>3.8</c:v>
                </c:pt>
                <c:pt idx="2587">
                  <c:v>3.7</c:v>
                </c:pt>
                <c:pt idx="2588">
                  <c:v>6.8</c:v>
                </c:pt>
                <c:pt idx="2589">
                  <c:v>6.9</c:v>
                </c:pt>
                <c:pt idx="2590">
                  <c:v>4.3</c:v>
                </c:pt>
                <c:pt idx="2591">
                  <c:v>5.4</c:v>
                </c:pt>
                <c:pt idx="2592">
                  <c:v>5.9</c:v>
                </c:pt>
                <c:pt idx="2593">
                  <c:v>5.8</c:v>
                </c:pt>
                <c:pt idx="2594">
                  <c:v>6.1</c:v>
                </c:pt>
                <c:pt idx="2595">
                  <c:v>5.9</c:v>
                </c:pt>
                <c:pt idx="2596">
                  <c:v>6.1</c:v>
                </c:pt>
                <c:pt idx="2597">
                  <c:v>6.9</c:v>
                </c:pt>
                <c:pt idx="2598">
                  <c:v>4.9000000000000004</c:v>
                </c:pt>
                <c:pt idx="2599">
                  <c:v>6.6</c:v>
                </c:pt>
                <c:pt idx="2600">
                  <c:v>7.4</c:v>
                </c:pt>
                <c:pt idx="2601">
                  <c:v>6.9</c:v>
                </c:pt>
                <c:pt idx="2602">
                  <c:v>6.9</c:v>
                </c:pt>
                <c:pt idx="2603">
                  <c:v>7.3</c:v>
                </c:pt>
                <c:pt idx="2604">
                  <c:v>7.1</c:v>
                </c:pt>
                <c:pt idx="2605">
                  <c:v>4</c:v>
                </c:pt>
                <c:pt idx="2606">
                  <c:v>7.3</c:v>
                </c:pt>
                <c:pt idx="2607">
                  <c:v>7.1</c:v>
                </c:pt>
                <c:pt idx="2608">
                  <c:v>6.8</c:v>
                </c:pt>
                <c:pt idx="2609">
                  <c:v>1.9</c:v>
                </c:pt>
                <c:pt idx="2610">
                  <c:v>7.6</c:v>
                </c:pt>
                <c:pt idx="2611">
                  <c:v>4.5</c:v>
                </c:pt>
                <c:pt idx="2612">
                  <c:v>6.8</c:v>
                </c:pt>
                <c:pt idx="2613">
                  <c:v>4.9000000000000004</c:v>
                </c:pt>
                <c:pt idx="2614">
                  <c:v>3.6</c:v>
                </c:pt>
                <c:pt idx="2615">
                  <c:v>6.1</c:v>
                </c:pt>
                <c:pt idx="2616">
                  <c:v>7.3</c:v>
                </c:pt>
                <c:pt idx="2617">
                  <c:v>4.8</c:v>
                </c:pt>
                <c:pt idx="2618">
                  <c:v>5</c:v>
                </c:pt>
                <c:pt idx="2619">
                  <c:v>4.7</c:v>
                </c:pt>
                <c:pt idx="2620">
                  <c:v>6.8</c:v>
                </c:pt>
                <c:pt idx="2621">
                  <c:v>6.3</c:v>
                </c:pt>
                <c:pt idx="2622">
                  <c:v>5</c:v>
                </c:pt>
                <c:pt idx="2623">
                  <c:v>5.9</c:v>
                </c:pt>
                <c:pt idx="2624">
                  <c:v>6.1</c:v>
                </c:pt>
                <c:pt idx="2625">
                  <c:v>6.7</c:v>
                </c:pt>
                <c:pt idx="2626">
                  <c:v>5.5</c:v>
                </c:pt>
                <c:pt idx="2627">
                  <c:v>3.6</c:v>
                </c:pt>
                <c:pt idx="2628">
                  <c:v>5</c:v>
                </c:pt>
                <c:pt idx="2629">
                  <c:v>6.1</c:v>
                </c:pt>
                <c:pt idx="2630">
                  <c:v>7.4</c:v>
                </c:pt>
                <c:pt idx="2631">
                  <c:v>6.4</c:v>
                </c:pt>
                <c:pt idx="2632">
                  <c:v>6.5</c:v>
                </c:pt>
                <c:pt idx="2633">
                  <c:v>6.3</c:v>
                </c:pt>
                <c:pt idx="2634">
                  <c:v>7.5</c:v>
                </c:pt>
                <c:pt idx="2635">
                  <c:v>7</c:v>
                </c:pt>
                <c:pt idx="2636">
                  <c:v>5.4</c:v>
                </c:pt>
                <c:pt idx="2637">
                  <c:v>6.3</c:v>
                </c:pt>
                <c:pt idx="2638">
                  <c:v>8.1</c:v>
                </c:pt>
                <c:pt idx="2639">
                  <c:v>6.3</c:v>
                </c:pt>
                <c:pt idx="2640">
                  <c:v>7.4</c:v>
                </c:pt>
                <c:pt idx="2641">
                  <c:v>6.7</c:v>
                </c:pt>
                <c:pt idx="2642">
                  <c:v>6.3</c:v>
                </c:pt>
                <c:pt idx="2643">
                  <c:v>6</c:v>
                </c:pt>
                <c:pt idx="2644">
                  <c:v>7.9</c:v>
                </c:pt>
                <c:pt idx="2645">
                  <c:v>6.2</c:v>
                </c:pt>
                <c:pt idx="2646">
                  <c:v>6.7</c:v>
                </c:pt>
                <c:pt idx="2647">
                  <c:v>6.7</c:v>
                </c:pt>
                <c:pt idx="2648">
                  <c:v>6.1</c:v>
                </c:pt>
                <c:pt idx="2649">
                  <c:v>7.3</c:v>
                </c:pt>
                <c:pt idx="2650">
                  <c:v>6.6</c:v>
                </c:pt>
                <c:pt idx="2651">
                  <c:v>4.9000000000000004</c:v>
                </c:pt>
                <c:pt idx="2652">
                  <c:v>7.8</c:v>
                </c:pt>
                <c:pt idx="2653">
                  <c:v>6.3</c:v>
                </c:pt>
                <c:pt idx="2654">
                  <c:v>7.2</c:v>
                </c:pt>
                <c:pt idx="2655">
                  <c:v>5.2</c:v>
                </c:pt>
                <c:pt idx="2656">
                  <c:v>5.9</c:v>
                </c:pt>
                <c:pt idx="2657">
                  <c:v>7.2</c:v>
                </c:pt>
                <c:pt idx="2658">
                  <c:v>7.7</c:v>
                </c:pt>
                <c:pt idx="2659">
                  <c:v>6.9</c:v>
                </c:pt>
                <c:pt idx="2660">
                  <c:v>5.8</c:v>
                </c:pt>
                <c:pt idx="2661">
                  <c:v>7.2</c:v>
                </c:pt>
                <c:pt idx="2662">
                  <c:v>6.6</c:v>
                </c:pt>
                <c:pt idx="2663">
                  <c:v>6.4</c:v>
                </c:pt>
                <c:pt idx="2664">
                  <c:v>7</c:v>
                </c:pt>
                <c:pt idx="2665">
                  <c:v>3.2</c:v>
                </c:pt>
                <c:pt idx="2666">
                  <c:v>6</c:v>
                </c:pt>
                <c:pt idx="2667">
                  <c:v>4.8</c:v>
                </c:pt>
                <c:pt idx="2668">
                  <c:v>5.9</c:v>
                </c:pt>
                <c:pt idx="2669">
                  <c:v>6.3</c:v>
                </c:pt>
                <c:pt idx="2670">
                  <c:v>8.5</c:v>
                </c:pt>
                <c:pt idx="2671">
                  <c:v>6.4</c:v>
                </c:pt>
                <c:pt idx="2672">
                  <c:v>6.6</c:v>
                </c:pt>
                <c:pt idx="2673">
                  <c:v>6.6</c:v>
                </c:pt>
                <c:pt idx="2674">
                  <c:v>4.8</c:v>
                </c:pt>
                <c:pt idx="2675">
                  <c:v>5.2</c:v>
                </c:pt>
                <c:pt idx="2676">
                  <c:v>7.6</c:v>
                </c:pt>
                <c:pt idx="2677">
                  <c:v>6.1</c:v>
                </c:pt>
                <c:pt idx="2678">
                  <c:v>6.9</c:v>
                </c:pt>
                <c:pt idx="2679">
                  <c:v>5.6</c:v>
                </c:pt>
                <c:pt idx="2680">
                  <c:v>6.6</c:v>
                </c:pt>
                <c:pt idx="2681">
                  <c:v>6.9</c:v>
                </c:pt>
                <c:pt idx="2682">
                  <c:v>7.1</c:v>
                </c:pt>
                <c:pt idx="2683">
                  <c:v>5.7</c:v>
                </c:pt>
                <c:pt idx="2684">
                  <c:v>5.2</c:v>
                </c:pt>
                <c:pt idx="2685">
                  <c:v>5.9</c:v>
                </c:pt>
                <c:pt idx="2686">
                  <c:v>7.6</c:v>
                </c:pt>
                <c:pt idx="2687">
                  <c:v>8.1999999999999993</c:v>
                </c:pt>
                <c:pt idx="2688">
                  <c:v>6.8</c:v>
                </c:pt>
                <c:pt idx="2689">
                  <c:v>7.1</c:v>
                </c:pt>
                <c:pt idx="2690">
                  <c:v>5.4</c:v>
                </c:pt>
                <c:pt idx="2691">
                  <c:v>5.8</c:v>
                </c:pt>
                <c:pt idx="2692">
                  <c:v>6.3</c:v>
                </c:pt>
                <c:pt idx="2693">
                  <c:v>6.2</c:v>
                </c:pt>
                <c:pt idx="2694">
                  <c:v>5.3</c:v>
                </c:pt>
                <c:pt idx="2695">
                  <c:v>3.8</c:v>
                </c:pt>
                <c:pt idx="2696">
                  <c:v>4.0999999999999996</c:v>
                </c:pt>
                <c:pt idx="2697">
                  <c:v>3.5</c:v>
                </c:pt>
                <c:pt idx="2698">
                  <c:v>7.4</c:v>
                </c:pt>
                <c:pt idx="2699">
                  <c:v>7.2</c:v>
                </c:pt>
                <c:pt idx="2700">
                  <c:v>7.2</c:v>
                </c:pt>
                <c:pt idx="2701">
                  <c:v>6</c:v>
                </c:pt>
                <c:pt idx="2702">
                  <c:v>7</c:v>
                </c:pt>
                <c:pt idx="2703">
                  <c:v>6.7</c:v>
                </c:pt>
                <c:pt idx="2704">
                  <c:v>7</c:v>
                </c:pt>
                <c:pt idx="2705">
                  <c:v>6.8</c:v>
                </c:pt>
                <c:pt idx="2706">
                  <c:v>6.3</c:v>
                </c:pt>
                <c:pt idx="2707">
                  <c:v>6</c:v>
                </c:pt>
                <c:pt idx="2708">
                  <c:v>6.3</c:v>
                </c:pt>
                <c:pt idx="2709">
                  <c:v>4.8</c:v>
                </c:pt>
                <c:pt idx="2710">
                  <c:v>5.9</c:v>
                </c:pt>
                <c:pt idx="2711">
                  <c:v>7.2</c:v>
                </c:pt>
                <c:pt idx="2712">
                  <c:v>4.0999999999999996</c:v>
                </c:pt>
                <c:pt idx="2713">
                  <c:v>5.7</c:v>
                </c:pt>
                <c:pt idx="2714">
                  <c:v>8</c:v>
                </c:pt>
                <c:pt idx="2715">
                  <c:v>6.4</c:v>
                </c:pt>
                <c:pt idx="2716">
                  <c:v>7.5</c:v>
                </c:pt>
                <c:pt idx="2717">
                  <c:v>6.3</c:v>
                </c:pt>
                <c:pt idx="2718">
                  <c:v>5.3</c:v>
                </c:pt>
                <c:pt idx="2719">
                  <c:v>8.1</c:v>
                </c:pt>
                <c:pt idx="2720">
                  <c:v>7.5</c:v>
                </c:pt>
                <c:pt idx="2721">
                  <c:v>7.4</c:v>
                </c:pt>
                <c:pt idx="2722">
                  <c:v>5.3</c:v>
                </c:pt>
                <c:pt idx="2723">
                  <c:v>6.7</c:v>
                </c:pt>
                <c:pt idx="2724">
                  <c:v>5.6</c:v>
                </c:pt>
                <c:pt idx="2725">
                  <c:v>7.3</c:v>
                </c:pt>
                <c:pt idx="2726">
                  <c:v>7.7</c:v>
                </c:pt>
                <c:pt idx="2727">
                  <c:v>4.8</c:v>
                </c:pt>
                <c:pt idx="2728">
                  <c:v>6.5</c:v>
                </c:pt>
                <c:pt idx="2729">
                  <c:v>6.1</c:v>
                </c:pt>
                <c:pt idx="2730">
                  <c:v>6.6</c:v>
                </c:pt>
                <c:pt idx="2731">
                  <c:v>6.7</c:v>
                </c:pt>
                <c:pt idx="2732">
                  <c:v>6.7</c:v>
                </c:pt>
                <c:pt idx="2733">
                  <c:v>7.2</c:v>
                </c:pt>
                <c:pt idx="2734">
                  <c:v>5.6</c:v>
                </c:pt>
                <c:pt idx="2735">
                  <c:v>7.3</c:v>
                </c:pt>
                <c:pt idx="2736">
                  <c:v>5.8</c:v>
                </c:pt>
                <c:pt idx="2737">
                  <c:v>6.7</c:v>
                </c:pt>
                <c:pt idx="2738">
                  <c:v>6.7</c:v>
                </c:pt>
                <c:pt idx="2739">
                  <c:v>6.7</c:v>
                </c:pt>
                <c:pt idx="2740">
                  <c:v>7.8</c:v>
                </c:pt>
                <c:pt idx="2741">
                  <c:v>8.1</c:v>
                </c:pt>
                <c:pt idx="2742">
                  <c:v>6.9</c:v>
                </c:pt>
                <c:pt idx="2743">
                  <c:v>6.8</c:v>
                </c:pt>
                <c:pt idx="2744">
                  <c:v>4.9000000000000004</c:v>
                </c:pt>
                <c:pt idx="2745">
                  <c:v>6.1</c:v>
                </c:pt>
                <c:pt idx="2746">
                  <c:v>8.1999999999999993</c:v>
                </c:pt>
                <c:pt idx="2747">
                  <c:v>7.8</c:v>
                </c:pt>
                <c:pt idx="2748">
                  <c:v>6.3</c:v>
                </c:pt>
                <c:pt idx="2749">
                  <c:v>5.6</c:v>
                </c:pt>
                <c:pt idx="2750">
                  <c:v>6.2</c:v>
                </c:pt>
                <c:pt idx="2751">
                  <c:v>5.6</c:v>
                </c:pt>
                <c:pt idx="2752">
                  <c:v>6.4</c:v>
                </c:pt>
                <c:pt idx="2753">
                  <c:v>7.7</c:v>
                </c:pt>
                <c:pt idx="2754">
                  <c:v>6.5</c:v>
                </c:pt>
                <c:pt idx="2755">
                  <c:v>7.9</c:v>
                </c:pt>
                <c:pt idx="2756">
                  <c:v>6.1</c:v>
                </c:pt>
                <c:pt idx="2757">
                  <c:v>6.7</c:v>
                </c:pt>
                <c:pt idx="2758">
                  <c:v>6.9</c:v>
                </c:pt>
                <c:pt idx="2759">
                  <c:v>7.3</c:v>
                </c:pt>
                <c:pt idx="2760">
                  <c:v>3.3</c:v>
                </c:pt>
                <c:pt idx="2761">
                  <c:v>7.6</c:v>
                </c:pt>
                <c:pt idx="2762">
                  <c:v>6.3</c:v>
                </c:pt>
                <c:pt idx="2763">
                  <c:v>5.8</c:v>
                </c:pt>
                <c:pt idx="2764">
                  <c:v>5.3</c:v>
                </c:pt>
                <c:pt idx="2765">
                  <c:v>5.5</c:v>
                </c:pt>
                <c:pt idx="2766">
                  <c:v>7</c:v>
                </c:pt>
                <c:pt idx="2767">
                  <c:v>7.9</c:v>
                </c:pt>
                <c:pt idx="2768">
                  <c:v>6.7</c:v>
                </c:pt>
                <c:pt idx="2769">
                  <c:v>7.8</c:v>
                </c:pt>
                <c:pt idx="2770">
                  <c:v>8.1</c:v>
                </c:pt>
                <c:pt idx="2771">
                  <c:v>5.6</c:v>
                </c:pt>
                <c:pt idx="2772">
                  <c:v>6.8</c:v>
                </c:pt>
                <c:pt idx="2773">
                  <c:v>7.8</c:v>
                </c:pt>
                <c:pt idx="2774">
                  <c:v>4.5999999999999996</c:v>
                </c:pt>
                <c:pt idx="2775">
                  <c:v>6</c:v>
                </c:pt>
                <c:pt idx="2776">
                  <c:v>6.4</c:v>
                </c:pt>
                <c:pt idx="2777">
                  <c:v>5.8</c:v>
                </c:pt>
                <c:pt idx="2778">
                  <c:v>5.0999999999999996</c:v>
                </c:pt>
                <c:pt idx="2779">
                  <c:v>8.1999999999999993</c:v>
                </c:pt>
                <c:pt idx="2780">
                  <c:v>7.5</c:v>
                </c:pt>
                <c:pt idx="2781">
                  <c:v>6.3</c:v>
                </c:pt>
                <c:pt idx="2782">
                  <c:v>7</c:v>
                </c:pt>
                <c:pt idx="2783">
                  <c:v>6.9</c:v>
                </c:pt>
                <c:pt idx="2784">
                  <c:v>5.9</c:v>
                </c:pt>
                <c:pt idx="2785">
                  <c:v>6.6</c:v>
                </c:pt>
                <c:pt idx="2786">
                  <c:v>5.3</c:v>
                </c:pt>
                <c:pt idx="2787">
                  <c:v>6.3</c:v>
                </c:pt>
                <c:pt idx="2788">
                  <c:v>5</c:v>
                </c:pt>
                <c:pt idx="2789">
                  <c:v>7.3</c:v>
                </c:pt>
                <c:pt idx="2790">
                  <c:v>7.4</c:v>
                </c:pt>
                <c:pt idx="2791">
                  <c:v>6.9</c:v>
                </c:pt>
                <c:pt idx="2792">
                  <c:v>7.7</c:v>
                </c:pt>
                <c:pt idx="2793">
                  <c:v>7</c:v>
                </c:pt>
                <c:pt idx="2794">
                  <c:v>6</c:v>
                </c:pt>
                <c:pt idx="2795">
                  <c:v>6.7</c:v>
                </c:pt>
                <c:pt idx="2796">
                  <c:v>6.2</c:v>
                </c:pt>
                <c:pt idx="2797">
                  <c:v>3.9</c:v>
                </c:pt>
                <c:pt idx="2798">
                  <c:v>3.8</c:v>
                </c:pt>
                <c:pt idx="2799">
                  <c:v>5.0999999999999996</c:v>
                </c:pt>
                <c:pt idx="2800">
                  <c:v>8.1</c:v>
                </c:pt>
                <c:pt idx="2801">
                  <c:v>6.3</c:v>
                </c:pt>
                <c:pt idx="2802">
                  <c:v>6.4</c:v>
                </c:pt>
                <c:pt idx="2803">
                  <c:v>7.1</c:v>
                </c:pt>
                <c:pt idx="2804">
                  <c:v>7.9</c:v>
                </c:pt>
                <c:pt idx="2805">
                  <c:v>6.6</c:v>
                </c:pt>
                <c:pt idx="2806">
                  <c:v>6.9</c:v>
                </c:pt>
                <c:pt idx="2807">
                  <c:v>6.3</c:v>
                </c:pt>
                <c:pt idx="2808">
                  <c:v>6.7</c:v>
                </c:pt>
                <c:pt idx="2809">
                  <c:v>7</c:v>
                </c:pt>
                <c:pt idx="2810">
                  <c:v>7.5</c:v>
                </c:pt>
                <c:pt idx="2811">
                  <c:v>6.5</c:v>
                </c:pt>
                <c:pt idx="2812">
                  <c:v>5.3</c:v>
                </c:pt>
                <c:pt idx="2813">
                  <c:v>6.7</c:v>
                </c:pt>
                <c:pt idx="2814">
                  <c:v>4.9000000000000004</c:v>
                </c:pt>
                <c:pt idx="2815">
                  <c:v>6.1</c:v>
                </c:pt>
                <c:pt idx="2816">
                  <c:v>7</c:v>
                </c:pt>
                <c:pt idx="2817">
                  <c:v>7.8</c:v>
                </c:pt>
                <c:pt idx="2818">
                  <c:v>7.8</c:v>
                </c:pt>
                <c:pt idx="2819">
                  <c:v>7.5</c:v>
                </c:pt>
                <c:pt idx="2820">
                  <c:v>7</c:v>
                </c:pt>
                <c:pt idx="2821">
                  <c:v>7.5</c:v>
                </c:pt>
                <c:pt idx="2822">
                  <c:v>7</c:v>
                </c:pt>
                <c:pt idx="2823">
                  <c:v>7</c:v>
                </c:pt>
                <c:pt idx="2824">
                  <c:v>5.4</c:v>
                </c:pt>
                <c:pt idx="2825">
                  <c:v>6</c:v>
                </c:pt>
                <c:pt idx="2826">
                  <c:v>6.5</c:v>
                </c:pt>
                <c:pt idx="2827">
                  <c:v>5.3</c:v>
                </c:pt>
                <c:pt idx="2828">
                  <c:v>7.7</c:v>
                </c:pt>
                <c:pt idx="2829">
                  <c:v>4</c:v>
                </c:pt>
                <c:pt idx="2830">
                  <c:v>5.3</c:v>
                </c:pt>
                <c:pt idx="2831">
                  <c:v>6.2</c:v>
                </c:pt>
                <c:pt idx="2832">
                  <c:v>6.5</c:v>
                </c:pt>
                <c:pt idx="2833">
                  <c:v>5.6</c:v>
                </c:pt>
                <c:pt idx="2834">
                  <c:v>5.4</c:v>
                </c:pt>
                <c:pt idx="2835">
                  <c:v>7.3</c:v>
                </c:pt>
                <c:pt idx="2836">
                  <c:v>7.6</c:v>
                </c:pt>
                <c:pt idx="2837">
                  <c:v>7.3</c:v>
                </c:pt>
                <c:pt idx="2838">
                  <c:v>7.4</c:v>
                </c:pt>
                <c:pt idx="2839">
                  <c:v>7.8</c:v>
                </c:pt>
                <c:pt idx="2840">
                  <c:v>6.8</c:v>
                </c:pt>
                <c:pt idx="2841">
                  <c:v>7.5</c:v>
                </c:pt>
                <c:pt idx="2842">
                  <c:v>6.6</c:v>
                </c:pt>
                <c:pt idx="2843">
                  <c:v>7.6</c:v>
                </c:pt>
                <c:pt idx="2844">
                  <c:v>7.1</c:v>
                </c:pt>
                <c:pt idx="2845">
                  <c:v>8.5</c:v>
                </c:pt>
                <c:pt idx="2846">
                  <c:v>9</c:v>
                </c:pt>
                <c:pt idx="2847">
                  <c:v>4.9000000000000004</c:v>
                </c:pt>
                <c:pt idx="2848">
                  <c:v>6.4</c:v>
                </c:pt>
                <c:pt idx="2849">
                  <c:v>5.5</c:v>
                </c:pt>
                <c:pt idx="2850">
                  <c:v>6.9</c:v>
                </c:pt>
                <c:pt idx="2851">
                  <c:v>6.3</c:v>
                </c:pt>
                <c:pt idx="2852">
                  <c:v>8.5</c:v>
                </c:pt>
                <c:pt idx="2853">
                  <c:v>7.3</c:v>
                </c:pt>
                <c:pt idx="2854">
                  <c:v>7.2</c:v>
                </c:pt>
                <c:pt idx="2855">
                  <c:v>4.2</c:v>
                </c:pt>
                <c:pt idx="2856">
                  <c:v>6.8</c:v>
                </c:pt>
                <c:pt idx="2857">
                  <c:v>7.5</c:v>
                </c:pt>
                <c:pt idx="2858">
                  <c:v>7.1</c:v>
                </c:pt>
                <c:pt idx="2859">
                  <c:v>6.1</c:v>
                </c:pt>
                <c:pt idx="2860">
                  <c:v>6.9</c:v>
                </c:pt>
                <c:pt idx="2861">
                  <c:v>6.9</c:v>
                </c:pt>
                <c:pt idx="2862">
                  <c:v>6.4</c:v>
                </c:pt>
                <c:pt idx="2863">
                  <c:v>5.3</c:v>
                </c:pt>
                <c:pt idx="2864">
                  <c:v>5.8</c:v>
                </c:pt>
                <c:pt idx="2865">
                  <c:v>7.2</c:v>
                </c:pt>
                <c:pt idx="2866">
                  <c:v>6.9</c:v>
                </c:pt>
                <c:pt idx="2867">
                  <c:v>6.5</c:v>
                </c:pt>
                <c:pt idx="2868">
                  <c:v>5.0999999999999996</c:v>
                </c:pt>
                <c:pt idx="2869">
                  <c:v>6.9</c:v>
                </c:pt>
                <c:pt idx="2870">
                  <c:v>6.9</c:v>
                </c:pt>
                <c:pt idx="2871">
                  <c:v>7.3</c:v>
                </c:pt>
                <c:pt idx="2872">
                  <c:v>7.2</c:v>
                </c:pt>
                <c:pt idx="2873">
                  <c:v>7.4</c:v>
                </c:pt>
                <c:pt idx="2874">
                  <c:v>7.2</c:v>
                </c:pt>
                <c:pt idx="2875">
                  <c:v>6.7</c:v>
                </c:pt>
                <c:pt idx="2876">
                  <c:v>8</c:v>
                </c:pt>
                <c:pt idx="2877">
                  <c:v>6.7</c:v>
                </c:pt>
                <c:pt idx="2878">
                  <c:v>6.1</c:v>
                </c:pt>
                <c:pt idx="2879">
                  <c:v>6.5</c:v>
                </c:pt>
                <c:pt idx="2880">
                  <c:v>7.3</c:v>
                </c:pt>
                <c:pt idx="2881">
                  <c:v>5.9</c:v>
                </c:pt>
                <c:pt idx="2882">
                  <c:v>5.4</c:v>
                </c:pt>
                <c:pt idx="2883">
                  <c:v>6.4</c:v>
                </c:pt>
                <c:pt idx="2884">
                  <c:v>6.7</c:v>
                </c:pt>
                <c:pt idx="2885">
                  <c:v>6.3</c:v>
                </c:pt>
                <c:pt idx="2886">
                  <c:v>5.8</c:v>
                </c:pt>
                <c:pt idx="2887">
                  <c:v>6.7</c:v>
                </c:pt>
                <c:pt idx="2888">
                  <c:v>6</c:v>
                </c:pt>
                <c:pt idx="2889">
                  <c:v>7.8</c:v>
                </c:pt>
                <c:pt idx="2890">
                  <c:v>7.7</c:v>
                </c:pt>
                <c:pt idx="2891">
                  <c:v>6.2</c:v>
                </c:pt>
                <c:pt idx="2892">
                  <c:v>7.9</c:v>
                </c:pt>
                <c:pt idx="2893">
                  <c:v>5.2</c:v>
                </c:pt>
                <c:pt idx="2894">
                  <c:v>6.8</c:v>
                </c:pt>
                <c:pt idx="2895">
                  <c:v>6.2</c:v>
                </c:pt>
                <c:pt idx="2896">
                  <c:v>7.6</c:v>
                </c:pt>
                <c:pt idx="2897">
                  <c:v>6.2</c:v>
                </c:pt>
                <c:pt idx="2898">
                  <c:v>3.6</c:v>
                </c:pt>
                <c:pt idx="2899">
                  <c:v>4.8</c:v>
                </c:pt>
                <c:pt idx="2900">
                  <c:v>7.6</c:v>
                </c:pt>
                <c:pt idx="2901">
                  <c:v>6.8</c:v>
                </c:pt>
                <c:pt idx="2902">
                  <c:v>6.6</c:v>
                </c:pt>
                <c:pt idx="2903">
                  <c:v>4.8</c:v>
                </c:pt>
                <c:pt idx="2904">
                  <c:v>5.3</c:v>
                </c:pt>
                <c:pt idx="2905">
                  <c:v>7.3</c:v>
                </c:pt>
                <c:pt idx="2906">
                  <c:v>6.5</c:v>
                </c:pt>
                <c:pt idx="2907">
                  <c:v>5.9</c:v>
                </c:pt>
                <c:pt idx="2908">
                  <c:v>5.6</c:v>
                </c:pt>
                <c:pt idx="2909">
                  <c:v>7.8</c:v>
                </c:pt>
                <c:pt idx="2910">
                  <c:v>7.2</c:v>
                </c:pt>
                <c:pt idx="2911">
                  <c:v>6.6</c:v>
                </c:pt>
                <c:pt idx="2912">
                  <c:v>4.2</c:v>
                </c:pt>
                <c:pt idx="2913">
                  <c:v>6</c:v>
                </c:pt>
                <c:pt idx="2914">
                  <c:v>6.2</c:v>
                </c:pt>
                <c:pt idx="2915">
                  <c:v>6.2</c:v>
                </c:pt>
                <c:pt idx="2916">
                  <c:v>7.8</c:v>
                </c:pt>
                <c:pt idx="2917">
                  <c:v>6.3</c:v>
                </c:pt>
                <c:pt idx="2918">
                  <c:v>5.7</c:v>
                </c:pt>
                <c:pt idx="2919">
                  <c:v>6.8</c:v>
                </c:pt>
                <c:pt idx="2920">
                  <c:v>7.2</c:v>
                </c:pt>
                <c:pt idx="2921">
                  <c:v>7.1</c:v>
                </c:pt>
                <c:pt idx="2922">
                  <c:v>6.8</c:v>
                </c:pt>
                <c:pt idx="2923">
                  <c:v>7.8</c:v>
                </c:pt>
                <c:pt idx="2924">
                  <c:v>6.5</c:v>
                </c:pt>
                <c:pt idx="2925">
                  <c:v>5.8</c:v>
                </c:pt>
                <c:pt idx="2926">
                  <c:v>5.3</c:v>
                </c:pt>
                <c:pt idx="2927">
                  <c:v>9.1999999999999993</c:v>
                </c:pt>
                <c:pt idx="2928">
                  <c:v>9</c:v>
                </c:pt>
                <c:pt idx="2929">
                  <c:v>7.6</c:v>
                </c:pt>
                <c:pt idx="2930">
                  <c:v>5.9</c:v>
                </c:pt>
                <c:pt idx="2931">
                  <c:v>6.1</c:v>
                </c:pt>
                <c:pt idx="2932">
                  <c:v>6.1</c:v>
                </c:pt>
                <c:pt idx="2933">
                  <c:v>6.5</c:v>
                </c:pt>
                <c:pt idx="2934">
                  <c:v>5.9</c:v>
                </c:pt>
                <c:pt idx="2935">
                  <c:v>6.9</c:v>
                </c:pt>
                <c:pt idx="2936">
                  <c:v>5.9</c:v>
                </c:pt>
                <c:pt idx="2937">
                  <c:v>6.6</c:v>
                </c:pt>
                <c:pt idx="2938">
                  <c:v>8.9</c:v>
                </c:pt>
                <c:pt idx="2939">
                  <c:v>7.3</c:v>
                </c:pt>
                <c:pt idx="2940">
                  <c:v>6.4</c:v>
                </c:pt>
                <c:pt idx="2941">
                  <c:v>8.1</c:v>
                </c:pt>
                <c:pt idx="2942">
                  <c:v>6.5</c:v>
                </c:pt>
                <c:pt idx="2943">
                  <c:v>7.7</c:v>
                </c:pt>
                <c:pt idx="2944">
                  <c:v>7.6</c:v>
                </c:pt>
                <c:pt idx="2945">
                  <c:v>7.3</c:v>
                </c:pt>
                <c:pt idx="2946">
                  <c:v>6.7</c:v>
                </c:pt>
                <c:pt idx="2947">
                  <c:v>6.6</c:v>
                </c:pt>
                <c:pt idx="2948">
                  <c:v>6.7</c:v>
                </c:pt>
                <c:pt idx="2949">
                  <c:v>6.6</c:v>
                </c:pt>
                <c:pt idx="2950">
                  <c:v>6.7</c:v>
                </c:pt>
                <c:pt idx="2951">
                  <c:v>5.8</c:v>
                </c:pt>
                <c:pt idx="2952">
                  <c:v>5.4</c:v>
                </c:pt>
                <c:pt idx="2953">
                  <c:v>8.5</c:v>
                </c:pt>
                <c:pt idx="2954">
                  <c:v>6.8</c:v>
                </c:pt>
                <c:pt idx="2955">
                  <c:v>5</c:v>
                </c:pt>
                <c:pt idx="2956">
                  <c:v>5.9</c:v>
                </c:pt>
                <c:pt idx="2957">
                  <c:v>7.3</c:v>
                </c:pt>
                <c:pt idx="2958">
                  <c:v>5.8</c:v>
                </c:pt>
                <c:pt idx="2959">
                  <c:v>5.8</c:v>
                </c:pt>
                <c:pt idx="2960">
                  <c:v>5.4</c:v>
                </c:pt>
                <c:pt idx="2961">
                  <c:v>7.3</c:v>
                </c:pt>
                <c:pt idx="2962">
                  <c:v>6.5</c:v>
                </c:pt>
                <c:pt idx="2963">
                  <c:v>7.8</c:v>
                </c:pt>
                <c:pt idx="2964">
                  <c:v>5</c:v>
                </c:pt>
                <c:pt idx="2965">
                  <c:v>7.2</c:v>
                </c:pt>
                <c:pt idx="2966">
                  <c:v>7.9</c:v>
                </c:pt>
                <c:pt idx="2967">
                  <c:v>4.9000000000000004</c:v>
                </c:pt>
                <c:pt idx="2968">
                  <c:v>3.8</c:v>
                </c:pt>
                <c:pt idx="2969">
                  <c:v>4.9000000000000004</c:v>
                </c:pt>
                <c:pt idx="2970">
                  <c:v>6.7</c:v>
                </c:pt>
                <c:pt idx="2971">
                  <c:v>6.6</c:v>
                </c:pt>
                <c:pt idx="2972">
                  <c:v>6.2</c:v>
                </c:pt>
                <c:pt idx="2973">
                  <c:v>8.1</c:v>
                </c:pt>
                <c:pt idx="2974">
                  <c:v>5.0999999999999996</c:v>
                </c:pt>
                <c:pt idx="2975">
                  <c:v>6.4</c:v>
                </c:pt>
                <c:pt idx="2976">
                  <c:v>6.9</c:v>
                </c:pt>
                <c:pt idx="2977">
                  <c:v>6.8</c:v>
                </c:pt>
                <c:pt idx="2978">
                  <c:v>6.7</c:v>
                </c:pt>
                <c:pt idx="2979">
                  <c:v>7.9</c:v>
                </c:pt>
                <c:pt idx="2980">
                  <c:v>7.5</c:v>
                </c:pt>
                <c:pt idx="2981">
                  <c:v>7.9</c:v>
                </c:pt>
                <c:pt idx="2982">
                  <c:v>6.9</c:v>
                </c:pt>
                <c:pt idx="2983">
                  <c:v>6.7</c:v>
                </c:pt>
                <c:pt idx="2984">
                  <c:v>6.6</c:v>
                </c:pt>
                <c:pt idx="2985">
                  <c:v>7.4</c:v>
                </c:pt>
                <c:pt idx="2986">
                  <c:v>6.5</c:v>
                </c:pt>
                <c:pt idx="2987">
                  <c:v>7</c:v>
                </c:pt>
                <c:pt idx="2988">
                  <c:v>5.9</c:v>
                </c:pt>
                <c:pt idx="2989">
                  <c:v>6</c:v>
                </c:pt>
                <c:pt idx="2990">
                  <c:v>7.6</c:v>
                </c:pt>
                <c:pt idx="2991">
                  <c:v>5.5</c:v>
                </c:pt>
                <c:pt idx="2992">
                  <c:v>7.1</c:v>
                </c:pt>
                <c:pt idx="2993">
                  <c:v>6.4</c:v>
                </c:pt>
                <c:pt idx="2994">
                  <c:v>6.6</c:v>
                </c:pt>
                <c:pt idx="2995">
                  <c:v>7.3</c:v>
                </c:pt>
                <c:pt idx="2996">
                  <c:v>6.9</c:v>
                </c:pt>
                <c:pt idx="2997">
                  <c:v>7.3</c:v>
                </c:pt>
                <c:pt idx="2998">
                  <c:v>7.3</c:v>
                </c:pt>
                <c:pt idx="2999">
                  <c:v>7.6</c:v>
                </c:pt>
                <c:pt idx="3000">
                  <c:v>6.7</c:v>
                </c:pt>
                <c:pt idx="3001">
                  <c:v>6.6</c:v>
                </c:pt>
                <c:pt idx="3002">
                  <c:v>7.6</c:v>
                </c:pt>
                <c:pt idx="3003">
                  <c:v>8.3000000000000007</c:v>
                </c:pt>
                <c:pt idx="3004">
                  <c:v>6</c:v>
                </c:pt>
                <c:pt idx="3005">
                  <c:v>6.9</c:v>
                </c:pt>
                <c:pt idx="3006">
                  <c:v>6.1</c:v>
                </c:pt>
                <c:pt idx="3007">
                  <c:v>7.6</c:v>
                </c:pt>
                <c:pt idx="3008">
                  <c:v>7.6</c:v>
                </c:pt>
                <c:pt idx="3009">
                  <c:v>7.5</c:v>
                </c:pt>
                <c:pt idx="3010">
                  <c:v>6.9</c:v>
                </c:pt>
                <c:pt idx="3011">
                  <c:v>7.1</c:v>
                </c:pt>
                <c:pt idx="3012">
                  <c:v>7.6</c:v>
                </c:pt>
                <c:pt idx="3013">
                  <c:v>6.8</c:v>
                </c:pt>
                <c:pt idx="3014">
                  <c:v>8.1</c:v>
                </c:pt>
                <c:pt idx="3015">
                  <c:v>6.6</c:v>
                </c:pt>
                <c:pt idx="3016">
                  <c:v>6.9</c:v>
                </c:pt>
                <c:pt idx="3017">
                  <c:v>7.6</c:v>
                </c:pt>
                <c:pt idx="3018">
                  <c:v>4.5999999999999996</c:v>
                </c:pt>
                <c:pt idx="3019">
                  <c:v>5.9</c:v>
                </c:pt>
                <c:pt idx="3020">
                  <c:v>6.8</c:v>
                </c:pt>
                <c:pt idx="3021">
                  <c:v>8</c:v>
                </c:pt>
                <c:pt idx="3022">
                  <c:v>6.5</c:v>
                </c:pt>
                <c:pt idx="3023">
                  <c:v>5.9</c:v>
                </c:pt>
                <c:pt idx="3024">
                  <c:v>7.3</c:v>
                </c:pt>
                <c:pt idx="3025">
                  <c:v>6.5</c:v>
                </c:pt>
                <c:pt idx="3026">
                  <c:v>5.5</c:v>
                </c:pt>
                <c:pt idx="3027">
                  <c:v>7.9</c:v>
                </c:pt>
                <c:pt idx="3028">
                  <c:v>7.2</c:v>
                </c:pt>
                <c:pt idx="3029">
                  <c:v>6.5</c:v>
                </c:pt>
                <c:pt idx="3030">
                  <c:v>6.3</c:v>
                </c:pt>
                <c:pt idx="3031">
                  <c:v>6.4</c:v>
                </c:pt>
                <c:pt idx="3032">
                  <c:v>6.6</c:v>
                </c:pt>
                <c:pt idx="3033">
                  <c:v>5.9</c:v>
                </c:pt>
                <c:pt idx="3034">
                  <c:v>6.4</c:v>
                </c:pt>
                <c:pt idx="3035">
                  <c:v>8</c:v>
                </c:pt>
                <c:pt idx="3036">
                  <c:v>6.4</c:v>
                </c:pt>
                <c:pt idx="3037">
                  <c:v>4.4000000000000004</c:v>
                </c:pt>
                <c:pt idx="3038">
                  <c:v>6.9</c:v>
                </c:pt>
                <c:pt idx="3039">
                  <c:v>7</c:v>
                </c:pt>
                <c:pt idx="3040">
                  <c:v>6.3</c:v>
                </c:pt>
                <c:pt idx="3041">
                  <c:v>7.1</c:v>
                </c:pt>
                <c:pt idx="3042">
                  <c:v>5.4</c:v>
                </c:pt>
                <c:pt idx="3043">
                  <c:v>6.5</c:v>
                </c:pt>
                <c:pt idx="3044">
                  <c:v>7.4</c:v>
                </c:pt>
                <c:pt idx="3045">
                  <c:v>5.4</c:v>
                </c:pt>
                <c:pt idx="3046">
                  <c:v>7.8</c:v>
                </c:pt>
                <c:pt idx="3047">
                  <c:v>5.6</c:v>
                </c:pt>
                <c:pt idx="3048">
                  <c:v>7.2</c:v>
                </c:pt>
                <c:pt idx="3049">
                  <c:v>6.1</c:v>
                </c:pt>
                <c:pt idx="3050">
                  <c:v>7.1</c:v>
                </c:pt>
                <c:pt idx="3051">
                  <c:v>6.1</c:v>
                </c:pt>
                <c:pt idx="3052">
                  <c:v>7.1</c:v>
                </c:pt>
                <c:pt idx="3053">
                  <c:v>8</c:v>
                </c:pt>
                <c:pt idx="3054">
                  <c:v>7.6</c:v>
                </c:pt>
                <c:pt idx="3055">
                  <c:v>7.2</c:v>
                </c:pt>
                <c:pt idx="3056">
                  <c:v>5.0999999999999996</c:v>
                </c:pt>
                <c:pt idx="3057">
                  <c:v>7.7</c:v>
                </c:pt>
                <c:pt idx="3058">
                  <c:v>6.2</c:v>
                </c:pt>
                <c:pt idx="3059">
                  <c:v>6.8</c:v>
                </c:pt>
                <c:pt idx="3060">
                  <c:v>7.3</c:v>
                </c:pt>
                <c:pt idx="3061">
                  <c:v>4.2</c:v>
                </c:pt>
                <c:pt idx="3062">
                  <c:v>6.9</c:v>
                </c:pt>
                <c:pt idx="3063">
                  <c:v>5.5</c:v>
                </c:pt>
                <c:pt idx="3064">
                  <c:v>6.9</c:v>
                </c:pt>
                <c:pt idx="3065">
                  <c:v>7.8</c:v>
                </c:pt>
                <c:pt idx="3066">
                  <c:v>4</c:v>
                </c:pt>
                <c:pt idx="3067">
                  <c:v>5.6</c:v>
                </c:pt>
                <c:pt idx="3068">
                  <c:v>3.6</c:v>
                </c:pt>
                <c:pt idx="3069">
                  <c:v>6.6</c:v>
                </c:pt>
                <c:pt idx="3070">
                  <c:v>7.7</c:v>
                </c:pt>
                <c:pt idx="3071">
                  <c:v>5.4</c:v>
                </c:pt>
                <c:pt idx="3072">
                  <c:v>7.8</c:v>
                </c:pt>
                <c:pt idx="3073">
                  <c:v>7.7</c:v>
                </c:pt>
                <c:pt idx="3074">
                  <c:v>5.9</c:v>
                </c:pt>
                <c:pt idx="3075">
                  <c:v>5.8</c:v>
                </c:pt>
                <c:pt idx="3076">
                  <c:v>6.4</c:v>
                </c:pt>
                <c:pt idx="3077">
                  <c:v>7</c:v>
                </c:pt>
                <c:pt idx="3078">
                  <c:v>7.6</c:v>
                </c:pt>
                <c:pt idx="3079">
                  <c:v>5.8</c:v>
                </c:pt>
                <c:pt idx="3080">
                  <c:v>6</c:v>
                </c:pt>
                <c:pt idx="3081">
                  <c:v>5.4</c:v>
                </c:pt>
                <c:pt idx="3082">
                  <c:v>5.2</c:v>
                </c:pt>
                <c:pt idx="3083">
                  <c:v>5.8</c:v>
                </c:pt>
                <c:pt idx="3084">
                  <c:v>6.7</c:v>
                </c:pt>
                <c:pt idx="3085">
                  <c:v>7.6</c:v>
                </c:pt>
                <c:pt idx="3086">
                  <c:v>4.0999999999999996</c:v>
                </c:pt>
                <c:pt idx="3087">
                  <c:v>4.2</c:v>
                </c:pt>
                <c:pt idx="3088">
                  <c:v>6.6</c:v>
                </c:pt>
                <c:pt idx="3089">
                  <c:v>6.6</c:v>
                </c:pt>
                <c:pt idx="3090">
                  <c:v>5</c:v>
                </c:pt>
                <c:pt idx="3091">
                  <c:v>5.9</c:v>
                </c:pt>
                <c:pt idx="3092">
                  <c:v>7.8</c:v>
                </c:pt>
                <c:pt idx="3093">
                  <c:v>7.3</c:v>
                </c:pt>
                <c:pt idx="3094">
                  <c:v>6.4</c:v>
                </c:pt>
                <c:pt idx="3095">
                  <c:v>7.5</c:v>
                </c:pt>
                <c:pt idx="3096">
                  <c:v>7.1</c:v>
                </c:pt>
                <c:pt idx="3097">
                  <c:v>7.3</c:v>
                </c:pt>
                <c:pt idx="3098">
                  <c:v>8.5</c:v>
                </c:pt>
                <c:pt idx="3099">
                  <c:v>7.8</c:v>
                </c:pt>
                <c:pt idx="3100">
                  <c:v>5.7</c:v>
                </c:pt>
                <c:pt idx="3101">
                  <c:v>8.5</c:v>
                </c:pt>
                <c:pt idx="3102">
                  <c:v>6.7</c:v>
                </c:pt>
                <c:pt idx="3103">
                  <c:v>6.5</c:v>
                </c:pt>
                <c:pt idx="3104">
                  <c:v>5.3</c:v>
                </c:pt>
                <c:pt idx="3105">
                  <c:v>6.5</c:v>
                </c:pt>
                <c:pt idx="3106">
                  <c:v>6.7</c:v>
                </c:pt>
                <c:pt idx="3107">
                  <c:v>7.1</c:v>
                </c:pt>
                <c:pt idx="3108">
                  <c:v>6.4</c:v>
                </c:pt>
                <c:pt idx="3109">
                  <c:v>5.0999999999999996</c:v>
                </c:pt>
                <c:pt idx="3110">
                  <c:v>8.8000000000000007</c:v>
                </c:pt>
                <c:pt idx="3111">
                  <c:v>8.9</c:v>
                </c:pt>
                <c:pt idx="3112">
                  <c:v>8.6999999999999993</c:v>
                </c:pt>
                <c:pt idx="3113">
                  <c:v>5.0999999999999996</c:v>
                </c:pt>
                <c:pt idx="3114">
                  <c:v>6.4</c:v>
                </c:pt>
                <c:pt idx="3115">
                  <c:v>5.4</c:v>
                </c:pt>
                <c:pt idx="3116">
                  <c:v>6.7</c:v>
                </c:pt>
                <c:pt idx="3117">
                  <c:v>7</c:v>
                </c:pt>
                <c:pt idx="3118">
                  <c:v>6.5</c:v>
                </c:pt>
                <c:pt idx="3119">
                  <c:v>3.8</c:v>
                </c:pt>
                <c:pt idx="3120">
                  <c:v>6.7</c:v>
                </c:pt>
                <c:pt idx="3121">
                  <c:v>6.5</c:v>
                </c:pt>
                <c:pt idx="3122">
                  <c:v>7</c:v>
                </c:pt>
                <c:pt idx="3123">
                  <c:v>7.8</c:v>
                </c:pt>
                <c:pt idx="3124">
                  <c:v>7.7</c:v>
                </c:pt>
                <c:pt idx="3125">
                  <c:v>6.2</c:v>
                </c:pt>
                <c:pt idx="3126">
                  <c:v>6.9</c:v>
                </c:pt>
                <c:pt idx="3127">
                  <c:v>7.3</c:v>
                </c:pt>
                <c:pt idx="3128">
                  <c:v>6.4</c:v>
                </c:pt>
                <c:pt idx="3129">
                  <c:v>6.6</c:v>
                </c:pt>
                <c:pt idx="3130">
                  <c:v>6.8</c:v>
                </c:pt>
                <c:pt idx="3131">
                  <c:v>5.4</c:v>
                </c:pt>
                <c:pt idx="3132">
                  <c:v>5.5</c:v>
                </c:pt>
                <c:pt idx="3133">
                  <c:v>6.6</c:v>
                </c:pt>
                <c:pt idx="3134">
                  <c:v>4.7</c:v>
                </c:pt>
                <c:pt idx="3135">
                  <c:v>8.1</c:v>
                </c:pt>
                <c:pt idx="3136">
                  <c:v>6.7</c:v>
                </c:pt>
                <c:pt idx="3137">
                  <c:v>6.9</c:v>
                </c:pt>
                <c:pt idx="3138">
                  <c:v>4.7</c:v>
                </c:pt>
                <c:pt idx="3139">
                  <c:v>3.3</c:v>
                </c:pt>
                <c:pt idx="3140">
                  <c:v>7.1</c:v>
                </c:pt>
                <c:pt idx="3141">
                  <c:v>6.8</c:v>
                </c:pt>
                <c:pt idx="3142">
                  <c:v>7.2</c:v>
                </c:pt>
                <c:pt idx="3143">
                  <c:v>6.7</c:v>
                </c:pt>
                <c:pt idx="3144">
                  <c:v>8.6999999999999993</c:v>
                </c:pt>
                <c:pt idx="3145">
                  <c:v>6.8</c:v>
                </c:pt>
                <c:pt idx="3146">
                  <c:v>6.6</c:v>
                </c:pt>
                <c:pt idx="3147">
                  <c:v>5.2</c:v>
                </c:pt>
                <c:pt idx="3148">
                  <c:v>6.2</c:v>
                </c:pt>
                <c:pt idx="3149">
                  <c:v>7.1</c:v>
                </c:pt>
                <c:pt idx="3150">
                  <c:v>7.2</c:v>
                </c:pt>
                <c:pt idx="3151">
                  <c:v>6.4</c:v>
                </c:pt>
                <c:pt idx="3152">
                  <c:v>6.1</c:v>
                </c:pt>
                <c:pt idx="3153">
                  <c:v>6.1</c:v>
                </c:pt>
                <c:pt idx="3154">
                  <c:v>6.4</c:v>
                </c:pt>
                <c:pt idx="3155">
                  <c:v>6.5</c:v>
                </c:pt>
                <c:pt idx="3156">
                  <c:v>6.5</c:v>
                </c:pt>
                <c:pt idx="3157">
                  <c:v>6.2</c:v>
                </c:pt>
                <c:pt idx="3158">
                  <c:v>7.2</c:v>
                </c:pt>
                <c:pt idx="3159">
                  <c:v>6.1</c:v>
                </c:pt>
                <c:pt idx="3160">
                  <c:v>6</c:v>
                </c:pt>
                <c:pt idx="3161">
                  <c:v>6.5</c:v>
                </c:pt>
                <c:pt idx="3162">
                  <c:v>6.3</c:v>
                </c:pt>
                <c:pt idx="3163">
                  <c:v>5.2</c:v>
                </c:pt>
                <c:pt idx="3164">
                  <c:v>7.7</c:v>
                </c:pt>
                <c:pt idx="3165">
                  <c:v>7.1</c:v>
                </c:pt>
                <c:pt idx="3166">
                  <c:v>5.6</c:v>
                </c:pt>
                <c:pt idx="3167">
                  <c:v>4.7</c:v>
                </c:pt>
                <c:pt idx="3168">
                  <c:v>6.8</c:v>
                </c:pt>
                <c:pt idx="3169">
                  <c:v>7.2</c:v>
                </c:pt>
                <c:pt idx="3170">
                  <c:v>6.8</c:v>
                </c:pt>
                <c:pt idx="3171">
                  <c:v>7.3</c:v>
                </c:pt>
                <c:pt idx="3172">
                  <c:v>7</c:v>
                </c:pt>
                <c:pt idx="3173">
                  <c:v>5.8</c:v>
                </c:pt>
                <c:pt idx="3174">
                  <c:v>5.9</c:v>
                </c:pt>
                <c:pt idx="3175">
                  <c:v>6.7</c:v>
                </c:pt>
                <c:pt idx="3176">
                  <c:v>6</c:v>
                </c:pt>
                <c:pt idx="3177">
                  <c:v>4.7</c:v>
                </c:pt>
                <c:pt idx="3178">
                  <c:v>7.4</c:v>
                </c:pt>
                <c:pt idx="3179">
                  <c:v>5.9</c:v>
                </c:pt>
                <c:pt idx="3180">
                  <c:v>6.7</c:v>
                </c:pt>
                <c:pt idx="3181">
                  <c:v>7.9</c:v>
                </c:pt>
                <c:pt idx="3182">
                  <c:v>6.3</c:v>
                </c:pt>
                <c:pt idx="3183">
                  <c:v>6.4</c:v>
                </c:pt>
                <c:pt idx="3184">
                  <c:v>5.8</c:v>
                </c:pt>
                <c:pt idx="3185">
                  <c:v>4.4000000000000004</c:v>
                </c:pt>
                <c:pt idx="3186">
                  <c:v>5.7</c:v>
                </c:pt>
                <c:pt idx="3187">
                  <c:v>5.6</c:v>
                </c:pt>
                <c:pt idx="3188">
                  <c:v>6</c:v>
                </c:pt>
                <c:pt idx="3189">
                  <c:v>6.6</c:v>
                </c:pt>
                <c:pt idx="3190">
                  <c:v>3.5</c:v>
                </c:pt>
                <c:pt idx="3191">
                  <c:v>5.9</c:v>
                </c:pt>
                <c:pt idx="3192">
                  <c:v>6.7</c:v>
                </c:pt>
                <c:pt idx="3193">
                  <c:v>5.5</c:v>
                </c:pt>
                <c:pt idx="3194">
                  <c:v>5.0999999999999996</c:v>
                </c:pt>
                <c:pt idx="3195">
                  <c:v>6.6</c:v>
                </c:pt>
                <c:pt idx="3196">
                  <c:v>7.5</c:v>
                </c:pt>
                <c:pt idx="3197">
                  <c:v>6.7</c:v>
                </c:pt>
                <c:pt idx="3198">
                  <c:v>8.4</c:v>
                </c:pt>
                <c:pt idx="3199">
                  <c:v>6.2</c:v>
                </c:pt>
                <c:pt idx="3200">
                  <c:v>6.7</c:v>
                </c:pt>
                <c:pt idx="3201">
                  <c:v>6.5</c:v>
                </c:pt>
                <c:pt idx="3202">
                  <c:v>6</c:v>
                </c:pt>
                <c:pt idx="3203">
                  <c:v>7.6</c:v>
                </c:pt>
                <c:pt idx="3204">
                  <c:v>5.3</c:v>
                </c:pt>
                <c:pt idx="3205">
                  <c:v>7.2</c:v>
                </c:pt>
                <c:pt idx="3206">
                  <c:v>6.1</c:v>
                </c:pt>
                <c:pt idx="3207">
                  <c:v>5.5</c:v>
                </c:pt>
                <c:pt idx="3208">
                  <c:v>7.5</c:v>
                </c:pt>
                <c:pt idx="3209">
                  <c:v>7.1</c:v>
                </c:pt>
                <c:pt idx="3210">
                  <c:v>7.1</c:v>
                </c:pt>
                <c:pt idx="3211">
                  <c:v>5.9</c:v>
                </c:pt>
                <c:pt idx="3212">
                  <c:v>7.2</c:v>
                </c:pt>
                <c:pt idx="3213">
                  <c:v>6.5</c:v>
                </c:pt>
                <c:pt idx="3214">
                  <c:v>6.2</c:v>
                </c:pt>
                <c:pt idx="3215">
                  <c:v>7</c:v>
                </c:pt>
                <c:pt idx="3216">
                  <c:v>6.8</c:v>
                </c:pt>
                <c:pt idx="3217">
                  <c:v>5.5</c:v>
                </c:pt>
                <c:pt idx="3218">
                  <c:v>4.5</c:v>
                </c:pt>
                <c:pt idx="3219">
                  <c:v>6.4</c:v>
                </c:pt>
                <c:pt idx="3220">
                  <c:v>8</c:v>
                </c:pt>
                <c:pt idx="3221">
                  <c:v>7.4</c:v>
                </c:pt>
                <c:pt idx="3222">
                  <c:v>4.9000000000000004</c:v>
                </c:pt>
                <c:pt idx="3223">
                  <c:v>8.5</c:v>
                </c:pt>
                <c:pt idx="3224">
                  <c:v>7.6</c:v>
                </c:pt>
                <c:pt idx="3225">
                  <c:v>5.6</c:v>
                </c:pt>
                <c:pt idx="3226">
                  <c:v>7.1</c:v>
                </c:pt>
                <c:pt idx="3227">
                  <c:v>5.7</c:v>
                </c:pt>
                <c:pt idx="3228">
                  <c:v>6.7</c:v>
                </c:pt>
                <c:pt idx="3229">
                  <c:v>7.3</c:v>
                </c:pt>
                <c:pt idx="3230">
                  <c:v>5.6</c:v>
                </c:pt>
                <c:pt idx="3231">
                  <c:v>6.8</c:v>
                </c:pt>
                <c:pt idx="3232">
                  <c:v>6.6</c:v>
                </c:pt>
                <c:pt idx="3233">
                  <c:v>5.9</c:v>
                </c:pt>
                <c:pt idx="3234">
                  <c:v>6</c:v>
                </c:pt>
                <c:pt idx="3235">
                  <c:v>8.5</c:v>
                </c:pt>
                <c:pt idx="3236">
                  <c:v>7</c:v>
                </c:pt>
                <c:pt idx="3237">
                  <c:v>6.6</c:v>
                </c:pt>
                <c:pt idx="3238">
                  <c:v>7.2</c:v>
                </c:pt>
                <c:pt idx="3239">
                  <c:v>7.1</c:v>
                </c:pt>
                <c:pt idx="3240">
                  <c:v>8.1</c:v>
                </c:pt>
                <c:pt idx="3241">
                  <c:v>5.7</c:v>
                </c:pt>
                <c:pt idx="3242">
                  <c:v>6.2</c:v>
                </c:pt>
                <c:pt idx="3243">
                  <c:v>6.4</c:v>
                </c:pt>
                <c:pt idx="3244">
                  <c:v>5.6</c:v>
                </c:pt>
                <c:pt idx="3245">
                  <c:v>6.6</c:v>
                </c:pt>
                <c:pt idx="3246">
                  <c:v>6.7</c:v>
                </c:pt>
                <c:pt idx="3247">
                  <c:v>7.4</c:v>
                </c:pt>
                <c:pt idx="3248">
                  <c:v>7.1</c:v>
                </c:pt>
                <c:pt idx="3249">
                  <c:v>6.6</c:v>
                </c:pt>
                <c:pt idx="3250">
                  <c:v>6.5</c:v>
                </c:pt>
                <c:pt idx="3251">
                  <c:v>5.7</c:v>
                </c:pt>
                <c:pt idx="3252">
                  <c:v>6.5</c:v>
                </c:pt>
                <c:pt idx="3253">
                  <c:v>6.1</c:v>
                </c:pt>
                <c:pt idx="3254">
                  <c:v>8</c:v>
                </c:pt>
                <c:pt idx="3255">
                  <c:v>7.3</c:v>
                </c:pt>
                <c:pt idx="3256">
                  <c:v>6.4</c:v>
                </c:pt>
                <c:pt idx="3257">
                  <c:v>7.1</c:v>
                </c:pt>
                <c:pt idx="3258">
                  <c:v>6.4</c:v>
                </c:pt>
                <c:pt idx="3259">
                  <c:v>6</c:v>
                </c:pt>
                <c:pt idx="3260">
                  <c:v>4.5999999999999996</c:v>
                </c:pt>
                <c:pt idx="3261">
                  <c:v>7.6</c:v>
                </c:pt>
                <c:pt idx="3262">
                  <c:v>7.1</c:v>
                </c:pt>
                <c:pt idx="3263">
                  <c:v>7.1</c:v>
                </c:pt>
                <c:pt idx="3264">
                  <c:v>6.4</c:v>
                </c:pt>
                <c:pt idx="3265">
                  <c:v>7.6</c:v>
                </c:pt>
                <c:pt idx="3266">
                  <c:v>2.7</c:v>
                </c:pt>
                <c:pt idx="3267">
                  <c:v>5.7</c:v>
                </c:pt>
                <c:pt idx="3268">
                  <c:v>7.7</c:v>
                </c:pt>
                <c:pt idx="3269">
                  <c:v>5.7</c:v>
                </c:pt>
                <c:pt idx="3270">
                  <c:v>7.9</c:v>
                </c:pt>
                <c:pt idx="3271">
                  <c:v>6.1</c:v>
                </c:pt>
                <c:pt idx="3272">
                  <c:v>6.5</c:v>
                </c:pt>
                <c:pt idx="3273">
                  <c:v>8.1</c:v>
                </c:pt>
                <c:pt idx="3274">
                  <c:v>7.9</c:v>
                </c:pt>
                <c:pt idx="3275">
                  <c:v>6</c:v>
                </c:pt>
                <c:pt idx="3276">
                  <c:v>6.3</c:v>
                </c:pt>
                <c:pt idx="3277">
                  <c:v>6.9</c:v>
                </c:pt>
                <c:pt idx="3278">
                  <c:v>7.3</c:v>
                </c:pt>
                <c:pt idx="3279">
                  <c:v>6.8</c:v>
                </c:pt>
                <c:pt idx="3280">
                  <c:v>7.4</c:v>
                </c:pt>
                <c:pt idx="3281">
                  <c:v>6.2</c:v>
                </c:pt>
                <c:pt idx="3282">
                  <c:v>7</c:v>
                </c:pt>
                <c:pt idx="3283">
                  <c:v>4.8</c:v>
                </c:pt>
                <c:pt idx="3284">
                  <c:v>6.9</c:v>
                </c:pt>
                <c:pt idx="3285">
                  <c:v>7.6</c:v>
                </c:pt>
                <c:pt idx="3286">
                  <c:v>5.9</c:v>
                </c:pt>
                <c:pt idx="3287">
                  <c:v>5.9</c:v>
                </c:pt>
                <c:pt idx="3288">
                  <c:v>6.7</c:v>
                </c:pt>
                <c:pt idx="3289">
                  <c:v>6.6</c:v>
                </c:pt>
                <c:pt idx="3290">
                  <c:v>6.7</c:v>
                </c:pt>
                <c:pt idx="3291">
                  <c:v>6.6</c:v>
                </c:pt>
                <c:pt idx="3292">
                  <c:v>6.2</c:v>
                </c:pt>
                <c:pt idx="3293">
                  <c:v>4.3</c:v>
                </c:pt>
                <c:pt idx="3294">
                  <c:v>7.2</c:v>
                </c:pt>
                <c:pt idx="3295">
                  <c:v>5.5</c:v>
                </c:pt>
                <c:pt idx="3296">
                  <c:v>6.4</c:v>
                </c:pt>
                <c:pt idx="3297">
                  <c:v>5.0999999999999996</c:v>
                </c:pt>
                <c:pt idx="3298">
                  <c:v>6.4</c:v>
                </c:pt>
                <c:pt idx="3299">
                  <c:v>6.8</c:v>
                </c:pt>
                <c:pt idx="3300">
                  <c:v>5.5</c:v>
                </c:pt>
                <c:pt idx="3301">
                  <c:v>8.1</c:v>
                </c:pt>
                <c:pt idx="3302">
                  <c:v>6.6</c:v>
                </c:pt>
                <c:pt idx="3303">
                  <c:v>7.9</c:v>
                </c:pt>
                <c:pt idx="3304">
                  <c:v>8.1999999999999993</c:v>
                </c:pt>
                <c:pt idx="3305">
                  <c:v>7.3</c:v>
                </c:pt>
                <c:pt idx="3306">
                  <c:v>6.8</c:v>
                </c:pt>
                <c:pt idx="3307">
                  <c:v>7.3</c:v>
                </c:pt>
                <c:pt idx="3308">
                  <c:v>7.7</c:v>
                </c:pt>
                <c:pt idx="3309">
                  <c:v>6.1</c:v>
                </c:pt>
                <c:pt idx="3310">
                  <c:v>7.2</c:v>
                </c:pt>
                <c:pt idx="3311">
                  <c:v>6</c:v>
                </c:pt>
                <c:pt idx="3312">
                  <c:v>4.4000000000000004</c:v>
                </c:pt>
                <c:pt idx="3313">
                  <c:v>6.8</c:v>
                </c:pt>
                <c:pt idx="3314">
                  <c:v>9.3000000000000007</c:v>
                </c:pt>
                <c:pt idx="3315">
                  <c:v>6.8</c:v>
                </c:pt>
                <c:pt idx="3316">
                  <c:v>6.3</c:v>
                </c:pt>
                <c:pt idx="3317">
                  <c:v>8.6</c:v>
                </c:pt>
                <c:pt idx="3318">
                  <c:v>7.4</c:v>
                </c:pt>
                <c:pt idx="3319">
                  <c:v>5.6</c:v>
                </c:pt>
                <c:pt idx="3320">
                  <c:v>6.4</c:v>
                </c:pt>
                <c:pt idx="3321">
                  <c:v>6.6</c:v>
                </c:pt>
                <c:pt idx="3322">
                  <c:v>8.1</c:v>
                </c:pt>
                <c:pt idx="3323">
                  <c:v>6.5</c:v>
                </c:pt>
                <c:pt idx="3324">
                  <c:v>5.6</c:v>
                </c:pt>
                <c:pt idx="3325">
                  <c:v>6.1</c:v>
                </c:pt>
                <c:pt idx="3326">
                  <c:v>5.4</c:v>
                </c:pt>
                <c:pt idx="3327">
                  <c:v>5.5</c:v>
                </c:pt>
                <c:pt idx="3328">
                  <c:v>7.7</c:v>
                </c:pt>
                <c:pt idx="3329">
                  <c:v>6.7</c:v>
                </c:pt>
                <c:pt idx="3330">
                  <c:v>5.0999999999999996</c:v>
                </c:pt>
                <c:pt idx="3331">
                  <c:v>6.1</c:v>
                </c:pt>
                <c:pt idx="3332">
                  <c:v>8</c:v>
                </c:pt>
                <c:pt idx="3333">
                  <c:v>7.3</c:v>
                </c:pt>
                <c:pt idx="3334">
                  <c:v>5.4</c:v>
                </c:pt>
                <c:pt idx="3335">
                  <c:v>6</c:v>
                </c:pt>
                <c:pt idx="3336">
                  <c:v>7.1</c:v>
                </c:pt>
                <c:pt idx="3337">
                  <c:v>6.6</c:v>
                </c:pt>
                <c:pt idx="3338">
                  <c:v>4.8</c:v>
                </c:pt>
                <c:pt idx="3339">
                  <c:v>6</c:v>
                </c:pt>
                <c:pt idx="3340">
                  <c:v>7</c:v>
                </c:pt>
                <c:pt idx="3341">
                  <c:v>5.4</c:v>
                </c:pt>
                <c:pt idx="3342">
                  <c:v>7.1</c:v>
                </c:pt>
                <c:pt idx="3343">
                  <c:v>7.4</c:v>
                </c:pt>
                <c:pt idx="3344">
                  <c:v>6.2</c:v>
                </c:pt>
                <c:pt idx="3345">
                  <c:v>7.7</c:v>
                </c:pt>
                <c:pt idx="3346">
                  <c:v>5.2</c:v>
                </c:pt>
                <c:pt idx="3347">
                  <c:v>6.3</c:v>
                </c:pt>
                <c:pt idx="3348">
                  <c:v>8.3000000000000007</c:v>
                </c:pt>
                <c:pt idx="3349">
                  <c:v>5.9</c:v>
                </c:pt>
                <c:pt idx="3350">
                  <c:v>8</c:v>
                </c:pt>
                <c:pt idx="3351">
                  <c:v>6.4</c:v>
                </c:pt>
                <c:pt idx="3352">
                  <c:v>6.1</c:v>
                </c:pt>
                <c:pt idx="3353">
                  <c:v>7.7</c:v>
                </c:pt>
                <c:pt idx="3354">
                  <c:v>5.0999999999999996</c:v>
                </c:pt>
                <c:pt idx="3355">
                  <c:v>6.6</c:v>
                </c:pt>
                <c:pt idx="3356">
                  <c:v>6.1</c:v>
                </c:pt>
                <c:pt idx="3357">
                  <c:v>6.1</c:v>
                </c:pt>
                <c:pt idx="3358">
                  <c:v>6.4</c:v>
                </c:pt>
                <c:pt idx="3359">
                  <c:v>6.1</c:v>
                </c:pt>
                <c:pt idx="3360">
                  <c:v>7.3</c:v>
                </c:pt>
                <c:pt idx="3361">
                  <c:v>5.4</c:v>
                </c:pt>
                <c:pt idx="3362">
                  <c:v>5</c:v>
                </c:pt>
                <c:pt idx="3363">
                  <c:v>7.3</c:v>
                </c:pt>
                <c:pt idx="3364">
                  <c:v>8.1</c:v>
                </c:pt>
                <c:pt idx="3365">
                  <c:v>7.5</c:v>
                </c:pt>
                <c:pt idx="3366">
                  <c:v>5.5</c:v>
                </c:pt>
                <c:pt idx="3367">
                  <c:v>5.9</c:v>
                </c:pt>
                <c:pt idx="3368">
                  <c:v>7.7</c:v>
                </c:pt>
                <c:pt idx="3369">
                  <c:v>7.6</c:v>
                </c:pt>
                <c:pt idx="3370">
                  <c:v>8.1999999999999993</c:v>
                </c:pt>
                <c:pt idx="3371">
                  <c:v>7</c:v>
                </c:pt>
                <c:pt idx="3372">
                  <c:v>6.8</c:v>
                </c:pt>
                <c:pt idx="3373">
                  <c:v>5.8</c:v>
                </c:pt>
                <c:pt idx="3374">
                  <c:v>6.3</c:v>
                </c:pt>
                <c:pt idx="3375">
                  <c:v>5.9</c:v>
                </c:pt>
                <c:pt idx="3376">
                  <c:v>7.1</c:v>
                </c:pt>
                <c:pt idx="3377">
                  <c:v>5.8</c:v>
                </c:pt>
                <c:pt idx="3378">
                  <c:v>6</c:v>
                </c:pt>
                <c:pt idx="3379">
                  <c:v>7.6</c:v>
                </c:pt>
                <c:pt idx="3380">
                  <c:v>5.0999999999999996</c:v>
                </c:pt>
                <c:pt idx="3381">
                  <c:v>5.0999999999999996</c:v>
                </c:pt>
                <c:pt idx="3382">
                  <c:v>6.8</c:v>
                </c:pt>
                <c:pt idx="3383">
                  <c:v>6.7</c:v>
                </c:pt>
                <c:pt idx="3384">
                  <c:v>7.7</c:v>
                </c:pt>
                <c:pt idx="3385">
                  <c:v>7.8</c:v>
                </c:pt>
                <c:pt idx="3386">
                  <c:v>8.1</c:v>
                </c:pt>
                <c:pt idx="3387">
                  <c:v>5.3</c:v>
                </c:pt>
                <c:pt idx="3388">
                  <c:v>5.5</c:v>
                </c:pt>
                <c:pt idx="3389">
                  <c:v>4.9000000000000004</c:v>
                </c:pt>
                <c:pt idx="3390">
                  <c:v>4.5999999999999996</c:v>
                </c:pt>
                <c:pt idx="3391">
                  <c:v>6.5</c:v>
                </c:pt>
                <c:pt idx="3392">
                  <c:v>4.8</c:v>
                </c:pt>
                <c:pt idx="3393">
                  <c:v>7.9</c:v>
                </c:pt>
                <c:pt idx="3394">
                  <c:v>6.9</c:v>
                </c:pt>
                <c:pt idx="3395">
                  <c:v>8.6</c:v>
                </c:pt>
                <c:pt idx="3396">
                  <c:v>4.5</c:v>
                </c:pt>
                <c:pt idx="3397">
                  <c:v>7.8</c:v>
                </c:pt>
                <c:pt idx="3398">
                  <c:v>6.5</c:v>
                </c:pt>
                <c:pt idx="3399">
                  <c:v>7.2</c:v>
                </c:pt>
                <c:pt idx="3400">
                  <c:v>4.5999999999999996</c:v>
                </c:pt>
                <c:pt idx="3401">
                  <c:v>6.2</c:v>
                </c:pt>
                <c:pt idx="3402">
                  <c:v>7.7</c:v>
                </c:pt>
                <c:pt idx="3403">
                  <c:v>6.8</c:v>
                </c:pt>
                <c:pt idx="3404">
                  <c:v>7</c:v>
                </c:pt>
                <c:pt idx="3405">
                  <c:v>7.4</c:v>
                </c:pt>
                <c:pt idx="3406">
                  <c:v>7.1</c:v>
                </c:pt>
                <c:pt idx="3407">
                  <c:v>6.3</c:v>
                </c:pt>
                <c:pt idx="3408">
                  <c:v>4.5999999999999996</c:v>
                </c:pt>
                <c:pt idx="3409">
                  <c:v>5.7</c:v>
                </c:pt>
                <c:pt idx="3410">
                  <c:v>5.3</c:v>
                </c:pt>
                <c:pt idx="3411">
                  <c:v>7.1</c:v>
                </c:pt>
                <c:pt idx="3412">
                  <c:v>6.1</c:v>
                </c:pt>
                <c:pt idx="3413">
                  <c:v>6.7</c:v>
                </c:pt>
                <c:pt idx="3414">
                  <c:v>7.4</c:v>
                </c:pt>
                <c:pt idx="3415">
                  <c:v>6.6</c:v>
                </c:pt>
                <c:pt idx="3416">
                  <c:v>6.1</c:v>
                </c:pt>
                <c:pt idx="3417">
                  <c:v>5.2</c:v>
                </c:pt>
                <c:pt idx="3418">
                  <c:v>5.5</c:v>
                </c:pt>
                <c:pt idx="3419">
                  <c:v>6.7</c:v>
                </c:pt>
                <c:pt idx="3420">
                  <c:v>7.8</c:v>
                </c:pt>
                <c:pt idx="3421">
                  <c:v>6.7</c:v>
                </c:pt>
                <c:pt idx="3422">
                  <c:v>5.5</c:v>
                </c:pt>
                <c:pt idx="3423">
                  <c:v>7.3</c:v>
                </c:pt>
                <c:pt idx="3424">
                  <c:v>5.2</c:v>
                </c:pt>
                <c:pt idx="3425">
                  <c:v>6.8</c:v>
                </c:pt>
                <c:pt idx="3426">
                  <c:v>5.2</c:v>
                </c:pt>
                <c:pt idx="3427">
                  <c:v>8.1</c:v>
                </c:pt>
                <c:pt idx="3428">
                  <c:v>8.1999999999999993</c:v>
                </c:pt>
                <c:pt idx="3429">
                  <c:v>5.8</c:v>
                </c:pt>
                <c:pt idx="3430">
                  <c:v>6.7</c:v>
                </c:pt>
                <c:pt idx="3431">
                  <c:v>7.3</c:v>
                </c:pt>
                <c:pt idx="3432">
                  <c:v>6.4</c:v>
                </c:pt>
                <c:pt idx="3433">
                  <c:v>4.9000000000000004</c:v>
                </c:pt>
                <c:pt idx="3434">
                  <c:v>6.9</c:v>
                </c:pt>
                <c:pt idx="3435">
                  <c:v>7.1</c:v>
                </c:pt>
                <c:pt idx="3436">
                  <c:v>6.6</c:v>
                </c:pt>
                <c:pt idx="3437">
                  <c:v>6.9</c:v>
                </c:pt>
                <c:pt idx="3438">
                  <c:v>6.4</c:v>
                </c:pt>
                <c:pt idx="3439">
                  <c:v>7</c:v>
                </c:pt>
                <c:pt idx="3440">
                  <c:v>7.9</c:v>
                </c:pt>
                <c:pt idx="3441">
                  <c:v>5.9</c:v>
                </c:pt>
                <c:pt idx="3442">
                  <c:v>7.9</c:v>
                </c:pt>
                <c:pt idx="3443">
                  <c:v>7</c:v>
                </c:pt>
                <c:pt idx="3444">
                  <c:v>5.9</c:v>
                </c:pt>
                <c:pt idx="3445">
                  <c:v>6.4</c:v>
                </c:pt>
                <c:pt idx="3446">
                  <c:v>6.8</c:v>
                </c:pt>
                <c:pt idx="3447">
                  <c:v>7.1</c:v>
                </c:pt>
                <c:pt idx="3448">
                  <c:v>5.4</c:v>
                </c:pt>
                <c:pt idx="3449">
                  <c:v>7.3</c:v>
                </c:pt>
                <c:pt idx="3450">
                  <c:v>5.9</c:v>
                </c:pt>
                <c:pt idx="3451">
                  <c:v>6.4</c:v>
                </c:pt>
                <c:pt idx="3452">
                  <c:v>8.1</c:v>
                </c:pt>
                <c:pt idx="3453">
                  <c:v>7.1</c:v>
                </c:pt>
                <c:pt idx="3454">
                  <c:v>7.3</c:v>
                </c:pt>
                <c:pt idx="3455">
                  <c:v>4.8</c:v>
                </c:pt>
                <c:pt idx="3456">
                  <c:v>6.8</c:v>
                </c:pt>
                <c:pt idx="3457">
                  <c:v>7.2</c:v>
                </c:pt>
                <c:pt idx="3458">
                  <c:v>5.7</c:v>
                </c:pt>
                <c:pt idx="3459">
                  <c:v>6.6</c:v>
                </c:pt>
                <c:pt idx="3460">
                  <c:v>5.7</c:v>
                </c:pt>
                <c:pt idx="3461">
                  <c:v>5.5</c:v>
                </c:pt>
                <c:pt idx="3462">
                  <c:v>7.1</c:v>
                </c:pt>
                <c:pt idx="3463">
                  <c:v>7.3</c:v>
                </c:pt>
                <c:pt idx="3464">
                  <c:v>6.8</c:v>
                </c:pt>
                <c:pt idx="3465">
                  <c:v>6.1</c:v>
                </c:pt>
                <c:pt idx="3466">
                  <c:v>6.2</c:v>
                </c:pt>
                <c:pt idx="3467">
                  <c:v>7.7</c:v>
                </c:pt>
                <c:pt idx="3468">
                  <c:v>7.3</c:v>
                </c:pt>
                <c:pt idx="3469">
                  <c:v>6.7</c:v>
                </c:pt>
                <c:pt idx="3470">
                  <c:v>6.6</c:v>
                </c:pt>
                <c:pt idx="3471">
                  <c:v>6.3</c:v>
                </c:pt>
                <c:pt idx="3472">
                  <c:v>3.6</c:v>
                </c:pt>
                <c:pt idx="3473">
                  <c:v>7</c:v>
                </c:pt>
                <c:pt idx="3474">
                  <c:v>7.1</c:v>
                </c:pt>
                <c:pt idx="3475">
                  <c:v>5.0999999999999996</c:v>
                </c:pt>
                <c:pt idx="3476">
                  <c:v>7.5</c:v>
                </c:pt>
                <c:pt idx="3477">
                  <c:v>7.1</c:v>
                </c:pt>
                <c:pt idx="3478">
                  <c:v>6.1</c:v>
                </c:pt>
                <c:pt idx="3479">
                  <c:v>6.6</c:v>
                </c:pt>
                <c:pt idx="3480">
                  <c:v>6.3</c:v>
                </c:pt>
                <c:pt idx="3481">
                  <c:v>7</c:v>
                </c:pt>
                <c:pt idx="3482">
                  <c:v>4.2</c:v>
                </c:pt>
                <c:pt idx="3483">
                  <c:v>5.3</c:v>
                </c:pt>
                <c:pt idx="3484">
                  <c:v>7</c:v>
                </c:pt>
                <c:pt idx="3485">
                  <c:v>5.6</c:v>
                </c:pt>
                <c:pt idx="3486">
                  <c:v>7</c:v>
                </c:pt>
                <c:pt idx="3487">
                  <c:v>5.8</c:v>
                </c:pt>
                <c:pt idx="3488">
                  <c:v>7.2</c:v>
                </c:pt>
                <c:pt idx="3489">
                  <c:v>5.6</c:v>
                </c:pt>
                <c:pt idx="3490">
                  <c:v>6.3</c:v>
                </c:pt>
                <c:pt idx="3491">
                  <c:v>7.1</c:v>
                </c:pt>
                <c:pt idx="3492">
                  <c:v>6.3</c:v>
                </c:pt>
                <c:pt idx="3493">
                  <c:v>6.6</c:v>
                </c:pt>
                <c:pt idx="3494">
                  <c:v>7.7</c:v>
                </c:pt>
                <c:pt idx="3495">
                  <c:v>6.3</c:v>
                </c:pt>
                <c:pt idx="3496">
                  <c:v>6.8</c:v>
                </c:pt>
                <c:pt idx="3497">
                  <c:v>6.3</c:v>
                </c:pt>
                <c:pt idx="3498">
                  <c:v>7.1</c:v>
                </c:pt>
                <c:pt idx="3499">
                  <c:v>7.8</c:v>
                </c:pt>
                <c:pt idx="3500">
                  <c:v>5.3</c:v>
                </c:pt>
                <c:pt idx="3501">
                  <c:v>6.5</c:v>
                </c:pt>
                <c:pt idx="3502">
                  <c:v>6.5</c:v>
                </c:pt>
                <c:pt idx="3503">
                  <c:v>7.4</c:v>
                </c:pt>
                <c:pt idx="3504">
                  <c:v>6.5</c:v>
                </c:pt>
                <c:pt idx="3505">
                  <c:v>6.9</c:v>
                </c:pt>
                <c:pt idx="3506">
                  <c:v>7.8</c:v>
                </c:pt>
                <c:pt idx="3507">
                  <c:v>7.1</c:v>
                </c:pt>
                <c:pt idx="3508">
                  <c:v>7.4</c:v>
                </c:pt>
                <c:pt idx="3509">
                  <c:v>7.5</c:v>
                </c:pt>
                <c:pt idx="3510">
                  <c:v>4</c:v>
                </c:pt>
                <c:pt idx="3511">
                  <c:v>7.5</c:v>
                </c:pt>
                <c:pt idx="3512">
                  <c:v>6.2</c:v>
                </c:pt>
                <c:pt idx="3513">
                  <c:v>4.4000000000000004</c:v>
                </c:pt>
                <c:pt idx="3514">
                  <c:v>7.9</c:v>
                </c:pt>
                <c:pt idx="3515">
                  <c:v>8.3000000000000007</c:v>
                </c:pt>
                <c:pt idx="3516">
                  <c:v>8.3000000000000007</c:v>
                </c:pt>
                <c:pt idx="3517">
                  <c:v>7.5</c:v>
                </c:pt>
                <c:pt idx="3518">
                  <c:v>7.6</c:v>
                </c:pt>
                <c:pt idx="3519">
                  <c:v>7.7</c:v>
                </c:pt>
                <c:pt idx="3520">
                  <c:v>8.1999999999999993</c:v>
                </c:pt>
                <c:pt idx="3521">
                  <c:v>6.3</c:v>
                </c:pt>
                <c:pt idx="3522">
                  <c:v>7</c:v>
                </c:pt>
                <c:pt idx="3523">
                  <c:v>7.4</c:v>
                </c:pt>
                <c:pt idx="3524">
                  <c:v>6.3</c:v>
                </c:pt>
                <c:pt idx="3525">
                  <c:v>7.1</c:v>
                </c:pt>
                <c:pt idx="3526">
                  <c:v>5.7</c:v>
                </c:pt>
                <c:pt idx="3527">
                  <c:v>6.3</c:v>
                </c:pt>
                <c:pt idx="3528">
                  <c:v>6</c:v>
                </c:pt>
                <c:pt idx="3529">
                  <c:v>6.3</c:v>
                </c:pt>
                <c:pt idx="3530">
                  <c:v>6.7</c:v>
                </c:pt>
                <c:pt idx="3531">
                  <c:v>7.5</c:v>
                </c:pt>
                <c:pt idx="3532">
                  <c:v>7.1</c:v>
                </c:pt>
                <c:pt idx="3533">
                  <c:v>7.2</c:v>
                </c:pt>
                <c:pt idx="3534">
                  <c:v>7</c:v>
                </c:pt>
                <c:pt idx="3535">
                  <c:v>7.1</c:v>
                </c:pt>
                <c:pt idx="3536">
                  <c:v>6.3</c:v>
                </c:pt>
                <c:pt idx="3537">
                  <c:v>6.8</c:v>
                </c:pt>
                <c:pt idx="3538">
                  <c:v>7</c:v>
                </c:pt>
                <c:pt idx="3539">
                  <c:v>6.8</c:v>
                </c:pt>
                <c:pt idx="3540">
                  <c:v>5.5</c:v>
                </c:pt>
                <c:pt idx="3541">
                  <c:v>7</c:v>
                </c:pt>
                <c:pt idx="3542">
                  <c:v>7.2</c:v>
                </c:pt>
                <c:pt idx="3543">
                  <c:v>6.7</c:v>
                </c:pt>
                <c:pt idx="3544">
                  <c:v>7.7</c:v>
                </c:pt>
                <c:pt idx="3545">
                  <c:v>7.2</c:v>
                </c:pt>
                <c:pt idx="3546">
                  <c:v>8</c:v>
                </c:pt>
                <c:pt idx="3547">
                  <c:v>5.7</c:v>
                </c:pt>
                <c:pt idx="3548">
                  <c:v>7</c:v>
                </c:pt>
                <c:pt idx="3549">
                  <c:v>7.3</c:v>
                </c:pt>
                <c:pt idx="3550">
                  <c:v>6.7</c:v>
                </c:pt>
                <c:pt idx="3551">
                  <c:v>6.7</c:v>
                </c:pt>
                <c:pt idx="3552">
                  <c:v>6.5</c:v>
                </c:pt>
                <c:pt idx="3553">
                  <c:v>4.7</c:v>
                </c:pt>
                <c:pt idx="3554">
                  <c:v>5.4</c:v>
                </c:pt>
                <c:pt idx="3555">
                  <c:v>6.5</c:v>
                </c:pt>
                <c:pt idx="3556">
                  <c:v>5.2</c:v>
                </c:pt>
                <c:pt idx="3557">
                  <c:v>7.3</c:v>
                </c:pt>
                <c:pt idx="3558">
                  <c:v>6</c:v>
                </c:pt>
                <c:pt idx="3559">
                  <c:v>6.3</c:v>
                </c:pt>
                <c:pt idx="3560">
                  <c:v>7.1</c:v>
                </c:pt>
                <c:pt idx="3561">
                  <c:v>6.1</c:v>
                </c:pt>
                <c:pt idx="3562">
                  <c:v>6.1</c:v>
                </c:pt>
                <c:pt idx="3563">
                  <c:v>5.6</c:v>
                </c:pt>
                <c:pt idx="3564">
                  <c:v>7.1</c:v>
                </c:pt>
                <c:pt idx="3565">
                  <c:v>6.1</c:v>
                </c:pt>
                <c:pt idx="3566">
                  <c:v>6.6</c:v>
                </c:pt>
                <c:pt idx="3567">
                  <c:v>7</c:v>
                </c:pt>
                <c:pt idx="3568">
                  <c:v>7.1</c:v>
                </c:pt>
                <c:pt idx="3569">
                  <c:v>4.4000000000000004</c:v>
                </c:pt>
                <c:pt idx="3570">
                  <c:v>5.0999999999999996</c:v>
                </c:pt>
                <c:pt idx="3571">
                  <c:v>7.2</c:v>
                </c:pt>
                <c:pt idx="3572">
                  <c:v>7.2</c:v>
                </c:pt>
                <c:pt idx="3573">
                  <c:v>5.4</c:v>
                </c:pt>
                <c:pt idx="3574">
                  <c:v>5.4</c:v>
                </c:pt>
                <c:pt idx="3575">
                  <c:v>6.7</c:v>
                </c:pt>
                <c:pt idx="3576">
                  <c:v>4.0999999999999996</c:v>
                </c:pt>
                <c:pt idx="3577">
                  <c:v>5.8</c:v>
                </c:pt>
                <c:pt idx="3578">
                  <c:v>7</c:v>
                </c:pt>
                <c:pt idx="3579">
                  <c:v>6.4</c:v>
                </c:pt>
                <c:pt idx="3580">
                  <c:v>6.8</c:v>
                </c:pt>
                <c:pt idx="3581">
                  <c:v>6.6</c:v>
                </c:pt>
                <c:pt idx="3582">
                  <c:v>4.2</c:v>
                </c:pt>
                <c:pt idx="3583">
                  <c:v>6.1</c:v>
                </c:pt>
                <c:pt idx="3584">
                  <c:v>6.7</c:v>
                </c:pt>
                <c:pt idx="3585">
                  <c:v>5.4</c:v>
                </c:pt>
                <c:pt idx="3586">
                  <c:v>8.3000000000000007</c:v>
                </c:pt>
                <c:pt idx="3587">
                  <c:v>5.7</c:v>
                </c:pt>
                <c:pt idx="3588">
                  <c:v>7.6</c:v>
                </c:pt>
                <c:pt idx="3589">
                  <c:v>4.0999999999999996</c:v>
                </c:pt>
                <c:pt idx="3590">
                  <c:v>6.9</c:v>
                </c:pt>
                <c:pt idx="3591">
                  <c:v>7</c:v>
                </c:pt>
                <c:pt idx="3592">
                  <c:v>6.8</c:v>
                </c:pt>
                <c:pt idx="3593">
                  <c:v>6.2</c:v>
                </c:pt>
                <c:pt idx="3594">
                  <c:v>6.1</c:v>
                </c:pt>
                <c:pt idx="3595">
                  <c:v>7.4</c:v>
                </c:pt>
                <c:pt idx="3596">
                  <c:v>8.3000000000000007</c:v>
                </c:pt>
                <c:pt idx="3597">
                  <c:v>5.5</c:v>
                </c:pt>
                <c:pt idx="3598">
                  <c:v>4.0999999999999996</c:v>
                </c:pt>
                <c:pt idx="3599">
                  <c:v>7</c:v>
                </c:pt>
                <c:pt idx="3600">
                  <c:v>8.1999999999999993</c:v>
                </c:pt>
                <c:pt idx="3601">
                  <c:v>6.1</c:v>
                </c:pt>
                <c:pt idx="3602">
                  <c:v>4.7</c:v>
                </c:pt>
                <c:pt idx="3603">
                  <c:v>5.7</c:v>
                </c:pt>
                <c:pt idx="3604">
                  <c:v>5.6</c:v>
                </c:pt>
                <c:pt idx="3605">
                  <c:v>7.1</c:v>
                </c:pt>
                <c:pt idx="3606">
                  <c:v>6.6</c:v>
                </c:pt>
                <c:pt idx="3607">
                  <c:v>4.5</c:v>
                </c:pt>
                <c:pt idx="3608">
                  <c:v>3.5</c:v>
                </c:pt>
                <c:pt idx="3609">
                  <c:v>6.1</c:v>
                </c:pt>
                <c:pt idx="3610">
                  <c:v>5.0999999999999996</c:v>
                </c:pt>
                <c:pt idx="3611">
                  <c:v>6.4</c:v>
                </c:pt>
                <c:pt idx="3612">
                  <c:v>6.9</c:v>
                </c:pt>
                <c:pt idx="3613">
                  <c:v>6.2</c:v>
                </c:pt>
                <c:pt idx="3614">
                  <c:v>6.6</c:v>
                </c:pt>
                <c:pt idx="3615">
                  <c:v>6.4</c:v>
                </c:pt>
                <c:pt idx="3616">
                  <c:v>7.9</c:v>
                </c:pt>
                <c:pt idx="3617">
                  <c:v>7.7</c:v>
                </c:pt>
                <c:pt idx="3618">
                  <c:v>6.9</c:v>
                </c:pt>
                <c:pt idx="3619">
                  <c:v>5.9</c:v>
                </c:pt>
                <c:pt idx="3620">
                  <c:v>6.3</c:v>
                </c:pt>
                <c:pt idx="3621">
                  <c:v>7.2</c:v>
                </c:pt>
                <c:pt idx="3622">
                  <c:v>6</c:v>
                </c:pt>
                <c:pt idx="3623">
                  <c:v>5.5</c:v>
                </c:pt>
                <c:pt idx="3624">
                  <c:v>5.4</c:v>
                </c:pt>
                <c:pt idx="3625">
                  <c:v>6.4</c:v>
                </c:pt>
                <c:pt idx="3626">
                  <c:v>7.1</c:v>
                </c:pt>
                <c:pt idx="3627">
                  <c:v>6.9</c:v>
                </c:pt>
                <c:pt idx="3628">
                  <c:v>7.6</c:v>
                </c:pt>
                <c:pt idx="3629">
                  <c:v>6.8</c:v>
                </c:pt>
                <c:pt idx="3630">
                  <c:v>7.1</c:v>
                </c:pt>
                <c:pt idx="3631">
                  <c:v>7.4</c:v>
                </c:pt>
                <c:pt idx="3632">
                  <c:v>6.7</c:v>
                </c:pt>
                <c:pt idx="3633">
                  <c:v>7.9</c:v>
                </c:pt>
                <c:pt idx="3634">
                  <c:v>6.8</c:v>
                </c:pt>
                <c:pt idx="3635">
                  <c:v>6.2</c:v>
                </c:pt>
                <c:pt idx="3636">
                  <c:v>5.2</c:v>
                </c:pt>
                <c:pt idx="3637">
                  <c:v>7.4</c:v>
                </c:pt>
                <c:pt idx="3638">
                  <c:v>6.3</c:v>
                </c:pt>
                <c:pt idx="3639">
                  <c:v>8.4</c:v>
                </c:pt>
                <c:pt idx="3640">
                  <c:v>8</c:v>
                </c:pt>
                <c:pt idx="3641">
                  <c:v>6.7</c:v>
                </c:pt>
                <c:pt idx="3642">
                  <c:v>7.2</c:v>
                </c:pt>
                <c:pt idx="3643">
                  <c:v>6.5</c:v>
                </c:pt>
                <c:pt idx="3644">
                  <c:v>6.3</c:v>
                </c:pt>
                <c:pt idx="3645">
                  <c:v>5.7</c:v>
                </c:pt>
                <c:pt idx="3646">
                  <c:v>7.3</c:v>
                </c:pt>
                <c:pt idx="3647">
                  <c:v>7.1</c:v>
                </c:pt>
                <c:pt idx="3648">
                  <c:v>6.2</c:v>
                </c:pt>
                <c:pt idx="3649">
                  <c:v>5.3</c:v>
                </c:pt>
                <c:pt idx="3650">
                  <c:v>6.9</c:v>
                </c:pt>
                <c:pt idx="3651">
                  <c:v>8.1999999999999993</c:v>
                </c:pt>
                <c:pt idx="3652">
                  <c:v>4.5999999999999996</c:v>
                </c:pt>
                <c:pt idx="3653">
                  <c:v>6.6</c:v>
                </c:pt>
                <c:pt idx="3654">
                  <c:v>7.7</c:v>
                </c:pt>
                <c:pt idx="3655">
                  <c:v>6.9</c:v>
                </c:pt>
                <c:pt idx="3656">
                  <c:v>6.1</c:v>
                </c:pt>
                <c:pt idx="3657">
                  <c:v>7</c:v>
                </c:pt>
                <c:pt idx="3658">
                  <c:v>7.1</c:v>
                </c:pt>
                <c:pt idx="3659">
                  <c:v>6.1</c:v>
                </c:pt>
                <c:pt idx="3660">
                  <c:v>7.5</c:v>
                </c:pt>
                <c:pt idx="3661">
                  <c:v>6.9</c:v>
                </c:pt>
                <c:pt idx="3662">
                  <c:v>7.1</c:v>
                </c:pt>
                <c:pt idx="3663">
                  <c:v>7.7</c:v>
                </c:pt>
                <c:pt idx="3664">
                  <c:v>5.3</c:v>
                </c:pt>
                <c:pt idx="3665">
                  <c:v>6.4</c:v>
                </c:pt>
                <c:pt idx="3666">
                  <c:v>5.2</c:v>
                </c:pt>
                <c:pt idx="3667">
                  <c:v>7.5</c:v>
                </c:pt>
                <c:pt idx="3668">
                  <c:v>7.1</c:v>
                </c:pt>
                <c:pt idx="3669">
                  <c:v>6</c:v>
                </c:pt>
                <c:pt idx="3670">
                  <c:v>7</c:v>
                </c:pt>
                <c:pt idx="3671">
                  <c:v>7.6</c:v>
                </c:pt>
                <c:pt idx="3672">
                  <c:v>7.6</c:v>
                </c:pt>
                <c:pt idx="3673">
                  <c:v>5.8</c:v>
                </c:pt>
                <c:pt idx="3674">
                  <c:v>7</c:v>
                </c:pt>
                <c:pt idx="3675">
                  <c:v>6.1</c:v>
                </c:pt>
                <c:pt idx="3676">
                  <c:v>5.7</c:v>
                </c:pt>
                <c:pt idx="3677">
                  <c:v>6.6</c:v>
                </c:pt>
                <c:pt idx="3678">
                  <c:v>5.6</c:v>
                </c:pt>
                <c:pt idx="3679">
                  <c:v>5.7</c:v>
                </c:pt>
                <c:pt idx="3680">
                  <c:v>6.4</c:v>
                </c:pt>
                <c:pt idx="3681">
                  <c:v>5.5</c:v>
                </c:pt>
                <c:pt idx="3682">
                  <c:v>7.2</c:v>
                </c:pt>
                <c:pt idx="3683">
                  <c:v>7.8</c:v>
                </c:pt>
                <c:pt idx="3684">
                  <c:v>5.5</c:v>
                </c:pt>
                <c:pt idx="3685">
                  <c:v>6</c:v>
                </c:pt>
                <c:pt idx="3686">
                  <c:v>5</c:v>
                </c:pt>
                <c:pt idx="3687">
                  <c:v>6.9</c:v>
                </c:pt>
                <c:pt idx="3688">
                  <c:v>7.6</c:v>
                </c:pt>
                <c:pt idx="3689">
                  <c:v>6.9</c:v>
                </c:pt>
                <c:pt idx="3690">
                  <c:v>6.7</c:v>
                </c:pt>
                <c:pt idx="3691">
                  <c:v>6.8</c:v>
                </c:pt>
                <c:pt idx="3692">
                  <c:v>6.5</c:v>
                </c:pt>
                <c:pt idx="3693">
                  <c:v>6.8</c:v>
                </c:pt>
                <c:pt idx="3694">
                  <c:v>6.3</c:v>
                </c:pt>
                <c:pt idx="3695">
                  <c:v>6.9</c:v>
                </c:pt>
                <c:pt idx="3696">
                  <c:v>8.5</c:v>
                </c:pt>
                <c:pt idx="3697">
                  <c:v>4.4000000000000004</c:v>
                </c:pt>
                <c:pt idx="3698">
                  <c:v>5.4</c:v>
                </c:pt>
                <c:pt idx="3699">
                  <c:v>6.7</c:v>
                </c:pt>
                <c:pt idx="3700">
                  <c:v>6.4</c:v>
                </c:pt>
                <c:pt idx="3701">
                  <c:v>5.5</c:v>
                </c:pt>
                <c:pt idx="3702">
                  <c:v>7.2</c:v>
                </c:pt>
                <c:pt idx="3703">
                  <c:v>6.6</c:v>
                </c:pt>
                <c:pt idx="3704">
                  <c:v>5.5</c:v>
                </c:pt>
                <c:pt idx="3705">
                  <c:v>7.7</c:v>
                </c:pt>
                <c:pt idx="3706">
                  <c:v>2</c:v>
                </c:pt>
                <c:pt idx="3707">
                  <c:v>4.4000000000000004</c:v>
                </c:pt>
                <c:pt idx="3708">
                  <c:v>5.6</c:v>
                </c:pt>
                <c:pt idx="3709">
                  <c:v>7</c:v>
                </c:pt>
                <c:pt idx="3710">
                  <c:v>6.9</c:v>
                </c:pt>
                <c:pt idx="3711">
                  <c:v>6.5</c:v>
                </c:pt>
                <c:pt idx="3712">
                  <c:v>4.8</c:v>
                </c:pt>
                <c:pt idx="3713">
                  <c:v>7.1</c:v>
                </c:pt>
                <c:pt idx="3714">
                  <c:v>6.2</c:v>
                </c:pt>
                <c:pt idx="3715">
                  <c:v>6.3</c:v>
                </c:pt>
                <c:pt idx="3716">
                  <c:v>5.6</c:v>
                </c:pt>
                <c:pt idx="3717">
                  <c:v>6</c:v>
                </c:pt>
                <c:pt idx="3718">
                  <c:v>4.0999999999999996</c:v>
                </c:pt>
                <c:pt idx="3719">
                  <c:v>8</c:v>
                </c:pt>
                <c:pt idx="3720">
                  <c:v>7.3</c:v>
                </c:pt>
                <c:pt idx="3721">
                  <c:v>7.1</c:v>
                </c:pt>
                <c:pt idx="3722">
                  <c:v>6.4</c:v>
                </c:pt>
                <c:pt idx="3723">
                  <c:v>7.2</c:v>
                </c:pt>
                <c:pt idx="3724">
                  <c:v>6.2</c:v>
                </c:pt>
                <c:pt idx="3725">
                  <c:v>6.7</c:v>
                </c:pt>
                <c:pt idx="3726">
                  <c:v>5.7</c:v>
                </c:pt>
                <c:pt idx="3727">
                  <c:v>5.9</c:v>
                </c:pt>
                <c:pt idx="3728">
                  <c:v>7.2</c:v>
                </c:pt>
                <c:pt idx="3729">
                  <c:v>3.1</c:v>
                </c:pt>
                <c:pt idx="3730">
                  <c:v>7.4</c:v>
                </c:pt>
                <c:pt idx="3731">
                  <c:v>6.2</c:v>
                </c:pt>
                <c:pt idx="3732">
                  <c:v>7.3</c:v>
                </c:pt>
                <c:pt idx="3733">
                  <c:v>5.3</c:v>
                </c:pt>
                <c:pt idx="3734">
                  <c:v>7.4</c:v>
                </c:pt>
                <c:pt idx="3735">
                  <c:v>6.6</c:v>
                </c:pt>
                <c:pt idx="3736">
                  <c:v>3.8</c:v>
                </c:pt>
                <c:pt idx="3737">
                  <c:v>8.1</c:v>
                </c:pt>
                <c:pt idx="3738">
                  <c:v>6</c:v>
                </c:pt>
                <c:pt idx="3739">
                  <c:v>7</c:v>
                </c:pt>
                <c:pt idx="3740">
                  <c:v>5.8</c:v>
                </c:pt>
                <c:pt idx="3741">
                  <c:v>7.8</c:v>
                </c:pt>
                <c:pt idx="3742">
                  <c:v>7.4</c:v>
                </c:pt>
                <c:pt idx="3743">
                  <c:v>6.1</c:v>
                </c:pt>
                <c:pt idx="3744">
                  <c:v>6.6</c:v>
                </c:pt>
                <c:pt idx="3745">
                  <c:v>7.5</c:v>
                </c:pt>
                <c:pt idx="3746">
                  <c:v>6.7</c:v>
                </c:pt>
                <c:pt idx="3747">
                  <c:v>7.4</c:v>
                </c:pt>
                <c:pt idx="3748">
                  <c:v>7.3</c:v>
                </c:pt>
                <c:pt idx="3749">
                  <c:v>8</c:v>
                </c:pt>
                <c:pt idx="3750">
                  <c:v>7.8</c:v>
                </c:pt>
                <c:pt idx="3751">
                  <c:v>6.8</c:v>
                </c:pt>
                <c:pt idx="3752">
                  <c:v>5.8</c:v>
                </c:pt>
                <c:pt idx="3753">
                  <c:v>4.3</c:v>
                </c:pt>
                <c:pt idx="3754">
                  <c:v>7.7</c:v>
                </c:pt>
                <c:pt idx="3755">
                  <c:v>4.9000000000000004</c:v>
                </c:pt>
                <c:pt idx="3756">
                  <c:v>6.6</c:v>
                </c:pt>
                <c:pt idx="3757">
                  <c:v>6.8</c:v>
                </c:pt>
                <c:pt idx="3758">
                  <c:v>6.9</c:v>
                </c:pt>
                <c:pt idx="3759">
                  <c:v>4.5999999999999996</c:v>
                </c:pt>
                <c:pt idx="3760">
                  <c:v>5.8</c:v>
                </c:pt>
                <c:pt idx="3761">
                  <c:v>7.7</c:v>
                </c:pt>
                <c:pt idx="3762">
                  <c:v>5.5</c:v>
                </c:pt>
                <c:pt idx="3763">
                  <c:v>3.5</c:v>
                </c:pt>
                <c:pt idx="3764">
                  <c:v>6.5</c:v>
                </c:pt>
                <c:pt idx="3765">
                  <c:v>6.9</c:v>
                </c:pt>
                <c:pt idx="3766">
                  <c:v>6.3</c:v>
                </c:pt>
                <c:pt idx="3767">
                  <c:v>5.6</c:v>
                </c:pt>
                <c:pt idx="3768">
                  <c:v>6.3</c:v>
                </c:pt>
                <c:pt idx="3769">
                  <c:v>8</c:v>
                </c:pt>
                <c:pt idx="3770">
                  <c:v>6.8</c:v>
                </c:pt>
                <c:pt idx="3771">
                  <c:v>6.8</c:v>
                </c:pt>
                <c:pt idx="3772">
                  <c:v>5.6</c:v>
                </c:pt>
                <c:pt idx="3773">
                  <c:v>6.7</c:v>
                </c:pt>
                <c:pt idx="3774">
                  <c:v>6.5</c:v>
                </c:pt>
                <c:pt idx="3775">
                  <c:v>6.5</c:v>
                </c:pt>
                <c:pt idx="3776">
                  <c:v>6.6</c:v>
                </c:pt>
                <c:pt idx="3777">
                  <c:v>6.1</c:v>
                </c:pt>
                <c:pt idx="3778">
                  <c:v>7.4</c:v>
                </c:pt>
                <c:pt idx="3779">
                  <c:v>7</c:v>
                </c:pt>
                <c:pt idx="3780">
                  <c:v>7.7</c:v>
                </c:pt>
                <c:pt idx="3781">
                  <c:v>7.7</c:v>
                </c:pt>
                <c:pt idx="3782">
                  <c:v>5.2</c:v>
                </c:pt>
                <c:pt idx="3783">
                  <c:v>4.8</c:v>
                </c:pt>
                <c:pt idx="3784">
                  <c:v>6.6</c:v>
                </c:pt>
                <c:pt idx="3785">
                  <c:v>4.2</c:v>
                </c:pt>
              </c:numCache>
            </c:numRef>
          </c:yVal>
          <c:smooth val="0"/>
          <c:extLst>
            <c:ext xmlns:c16="http://schemas.microsoft.com/office/drawing/2014/chart" uri="{C3380CC4-5D6E-409C-BE32-E72D297353CC}">
              <c16:uniqueId val="{00000001-DDF6-4ADE-9524-AAD42246201A}"/>
            </c:ext>
          </c:extLst>
        </c:ser>
        <c:dLbls>
          <c:showLegendKey val="0"/>
          <c:showVal val="0"/>
          <c:showCatName val="0"/>
          <c:showSerName val="0"/>
          <c:showPercent val="0"/>
          <c:showBubbleSize val="0"/>
        </c:dLbls>
        <c:axId val="1471989256"/>
        <c:axId val="1471992840"/>
      </c:scatterChart>
      <c:valAx>
        <c:axId val="147198925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Movie Duration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992840"/>
        <c:crosses val="autoZero"/>
        <c:crossBetween val="midCat"/>
      </c:valAx>
      <c:valAx>
        <c:axId val="1471992840"/>
        <c:scaling>
          <c:orientation val="minMax"/>
          <c:max val="10"/>
        </c:scaling>
        <c:delete val="0"/>
        <c:axPos val="l"/>
        <c:title>
          <c:tx>
            <c:rich>
              <a:bodyPr rot="0" spcFirstLastPara="1" vertOverflow="ellipsis" vert="wordArtVert"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IMDB Score</a:t>
                </a:r>
              </a:p>
            </c:rich>
          </c:tx>
          <c:overlay val="0"/>
          <c:spPr>
            <a:noFill/>
            <a:ln>
              <a:noFill/>
            </a:ln>
            <a:effectLst/>
          </c:spPr>
          <c:txPr>
            <a:bodyPr rot="0" spcFirstLastPara="1" vertOverflow="ellipsis" vert="wordArtVert"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471989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'[IMDB Movie Analysis.xlsx]Q.C'!$B$8</c:f>
              <c:strCache>
                <c:ptCount val="1"/>
                <c:pt idx="0">
                  <c:v>Movie Language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Analysis.xlsx]Q.C'!$B$9:$B$46</c:f>
              <c:numCache>
                <c:formatCode>General</c:formatCode>
                <c:ptCount val="38"/>
                <c:pt idx="0">
                  <c:v>2</c:v>
                </c:pt>
                <c:pt idx="1">
                  <c:v>1</c:v>
                </c:pt>
                <c:pt idx="2">
                  <c:v>1</c:v>
                </c:pt>
                <c:pt idx="3">
                  <c:v>1</c:v>
                </c:pt>
                <c:pt idx="4">
                  <c:v>8</c:v>
                </c:pt>
                <c:pt idx="5">
                  <c:v>1</c:v>
                </c:pt>
                <c:pt idx="6">
                  <c:v>3</c:v>
                </c:pt>
                <c:pt idx="7">
                  <c:v>2</c:v>
                </c:pt>
                <c:pt idx="8">
                  <c:v>3</c:v>
                </c:pt>
                <c:pt idx="9">
                  <c:v>1</c:v>
                </c:pt>
                <c:pt idx="10">
                  <c:v>3606</c:v>
                </c:pt>
                <c:pt idx="11">
                  <c:v>1</c:v>
                </c:pt>
                <c:pt idx="12">
                  <c:v>37</c:v>
                </c:pt>
                <c:pt idx="13">
                  <c:v>13</c:v>
                </c:pt>
                <c:pt idx="14">
                  <c:v>3</c:v>
                </c:pt>
                <c:pt idx="15">
                  <c:v>10</c:v>
                </c:pt>
                <c:pt idx="16">
                  <c:v>1</c:v>
                </c:pt>
                <c:pt idx="17">
                  <c:v>1</c:v>
                </c:pt>
                <c:pt idx="18">
                  <c:v>2</c:v>
                </c:pt>
                <c:pt idx="19">
                  <c:v>7</c:v>
                </c:pt>
                <c:pt idx="20">
                  <c:v>12</c:v>
                </c:pt>
                <c:pt idx="21">
                  <c:v>1</c:v>
                </c:pt>
                <c:pt idx="22">
                  <c:v>5</c:v>
                </c:pt>
                <c:pt idx="23">
                  <c:v>14</c:v>
                </c:pt>
                <c:pt idx="24">
                  <c:v>1</c:v>
                </c:pt>
                <c:pt idx="25">
                  <c:v>1</c:v>
                </c:pt>
                <c:pt idx="26">
                  <c:v>1</c:v>
                </c:pt>
                <c:pt idx="27">
                  <c:v>4</c:v>
                </c:pt>
                <c:pt idx="28">
                  <c:v>3</c:v>
                </c:pt>
                <c:pt idx="29">
                  <c:v>5</c:v>
                </c:pt>
                <c:pt idx="30">
                  <c:v>1</c:v>
                </c:pt>
                <c:pt idx="31">
                  <c:v>1</c:v>
                </c:pt>
                <c:pt idx="32">
                  <c:v>26</c:v>
                </c:pt>
                <c:pt idx="33">
                  <c:v>1</c:v>
                </c:pt>
                <c:pt idx="34">
                  <c:v>1</c:v>
                </c:pt>
                <c:pt idx="35">
                  <c:v>3</c:v>
                </c:pt>
                <c:pt idx="36">
                  <c:v>1</c:v>
                </c:pt>
                <c:pt idx="37">
                  <c:v>1</c:v>
                </c:pt>
              </c:numCache>
            </c:numRef>
          </c:val>
          <c:extLst>
            <c:ext xmlns:c16="http://schemas.microsoft.com/office/drawing/2014/chart" uri="{C3380CC4-5D6E-409C-BE32-E72D297353CC}">
              <c16:uniqueId val="{00000000-A228-4315-A21B-229B3FE60870}"/>
            </c:ext>
          </c:extLst>
        </c:ser>
        <c:dLbls>
          <c:dLblPos val="outEnd"/>
          <c:showLegendKey val="0"/>
          <c:showVal val="1"/>
          <c:showCatName val="0"/>
          <c:showSerName val="0"/>
          <c:showPercent val="0"/>
          <c:showBubbleSize val="0"/>
        </c:dLbls>
        <c:gapWidth val="50"/>
        <c:axId val="1996755463"/>
        <c:axId val="1996776967"/>
      </c:barChart>
      <c:catAx>
        <c:axId val="1996755463"/>
        <c:scaling>
          <c:orientation val="minMax"/>
        </c:scaling>
        <c:delete val="1"/>
        <c:axPos val="l"/>
        <c:numFmt formatCode="General" sourceLinked="1"/>
        <c:majorTickMark val="none"/>
        <c:minorTickMark val="none"/>
        <c:tickLblPos val="nextTo"/>
        <c:crossAx val="1996776967"/>
        <c:crosses val="autoZero"/>
        <c:auto val="1"/>
        <c:lblAlgn val="ctr"/>
        <c:lblOffset val="100"/>
        <c:noMultiLvlLbl val="0"/>
      </c:catAx>
      <c:valAx>
        <c:axId val="1996776967"/>
        <c:scaling>
          <c:orientation val="minMax"/>
        </c:scaling>
        <c:delete val="1"/>
        <c:axPos val="b"/>
        <c:numFmt formatCode="General" sourceLinked="1"/>
        <c:majorTickMark val="none"/>
        <c:minorTickMark val="none"/>
        <c:tickLblPos val="nextTo"/>
        <c:crossAx val="19967554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a:t>IMDB Score Descriptive Analysis Languagewise</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Average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Analysis.xlsx]Q.C'!$C$9:$C$46</c:f>
              <c:numCache>
                <c:formatCode>General</c:formatCode>
                <c:ptCount val="38"/>
                <c:pt idx="0">
                  <c:v>6.95</c:v>
                </c:pt>
                <c:pt idx="1">
                  <c:v>7.2</c:v>
                </c:pt>
                <c:pt idx="2">
                  <c:v>7.1</c:v>
                </c:pt>
                <c:pt idx="3">
                  <c:v>4.3</c:v>
                </c:pt>
                <c:pt idx="4">
                  <c:v>7.24</c:v>
                </c:pt>
                <c:pt idx="5">
                  <c:v>7.4</c:v>
                </c:pt>
                <c:pt idx="6">
                  <c:v>7.9</c:v>
                </c:pt>
                <c:pt idx="7">
                  <c:v>7.5</c:v>
                </c:pt>
                <c:pt idx="8">
                  <c:v>7.57</c:v>
                </c:pt>
                <c:pt idx="9">
                  <c:v>7.5</c:v>
                </c:pt>
                <c:pt idx="10">
                  <c:v>6.42</c:v>
                </c:pt>
                <c:pt idx="11">
                  <c:v>6.7</c:v>
                </c:pt>
                <c:pt idx="12">
                  <c:v>7.29</c:v>
                </c:pt>
                <c:pt idx="13">
                  <c:v>7.69</c:v>
                </c:pt>
                <c:pt idx="14">
                  <c:v>7.5</c:v>
                </c:pt>
                <c:pt idx="15">
                  <c:v>6.76</c:v>
                </c:pt>
                <c:pt idx="16">
                  <c:v>7.1</c:v>
                </c:pt>
                <c:pt idx="17">
                  <c:v>6.9</c:v>
                </c:pt>
                <c:pt idx="18">
                  <c:v>7.9</c:v>
                </c:pt>
                <c:pt idx="19">
                  <c:v>7.19</c:v>
                </c:pt>
                <c:pt idx="20">
                  <c:v>7.63</c:v>
                </c:pt>
                <c:pt idx="21">
                  <c:v>6</c:v>
                </c:pt>
                <c:pt idx="22">
                  <c:v>7.7</c:v>
                </c:pt>
                <c:pt idx="23">
                  <c:v>7.02</c:v>
                </c:pt>
                <c:pt idx="24">
                  <c:v>7.8</c:v>
                </c:pt>
                <c:pt idx="25">
                  <c:v>7.3</c:v>
                </c:pt>
                <c:pt idx="26">
                  <c:v>8.5</c:v>
                </c:pt>
                <c:pt idx="27">
                  <c:v>7.15</c:v>
                </c:pt>
                <c:pt idx="28">
                  <c:v>8.1300000000000008</c:v>
                </c:pt>
                <c:pt idx="29">
                  <c:v>7.76</c:v>
                </c:pt>
                <c:pt idx="30">
                  <c:v>7.9</c:v>
                </c:pt>
                <c:pt idx="31">
                  <c:v>6.5</c:v>
                </c:pt>
                <c:pt idx="32">
                  <c:v>7.05</c:v>
                </c:pt>
                <c:pt idx="33">
                  <c:v>7.6</c:v>
                </c:pt>
                <c:pt idx="34">
                  <c:v>8.4</c:v>
                </c:pt>
                <c:pt idx="35">
                  <c:v>6.63</c:v>
                </c:pt>
                <c:pt idx="36">
                  <c:v>7.4</c:v>
                </c:pt>
                <c:pt idx="37">
                  <c:v>7.3</c:v>
                </c:pt>
              </c:numCache>
            </c:numRef>
          </c:val>
          <c:smooth val="0"/>
          <c:extLst>
            <c:ext xmlns:c16="http://schemas.microsoft.com/office/drawing/2014/chart" uri="{C3380CC4-5D6E-409C-BE32-E72D297353CC}">
              <c16:uniqueId val="{00000000-DC92-459E-8004-BA9FD2DEB466}"/>
            </c:ext>
          </c:extLst>
        </c:ser>
        <c:ser>
          <c:idx val="1"/>
          <c:order val="1"/>
          <c:tx>
            <c:v>Median</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Analysis.xlsx]Q.C'!$D$9:$D$46</c:f>
              <c:numCache>
                <c:formatCode>General</c:formatCode>
                <c:ptCount val="38"/>
                <c:pt idx="0">
                  <c:v>6.95</c:v>
                </c:pt>
                <c:pt idx="1">
                  <c:v>7.2</c:v>
                </c:pt>
                <c:pt idx="2">
                  <c:v>7.1</c:v>
                </c:pt>
                <c:pt idx="3">
                  <c:v>4.3</c:v>
                </c:pt>
                <c:pt idx="4">
                  <c:v>7.3</c:v>
                </c:pt>
                <c:pt idx="5">
                  <c:v>7.4</c:v>
                </c:pt>
                <c:pt idx="6">
                  <c:v>8.1</c:v>
                </c:pt>
                <c:pt idx="7">
                  <c:v>7.5</c:v>
                </c:pt>
                <c:pt idx="8">
                  <c:v>7.8</c:v>
                </c:pt>
                <c:pt idx="9">
                  <c:v>7.5</c:v>
                </c:pt>
                <c:pt idx="10">
                  <c:v>6.5</c:v>
                </c:pt>
                <c:pt idx="11">
                  <c:v>6.7</c:v>
                </c:pt>
                <c:pt idx="12">
                  <c:v>7.2</c:v>
                </c:pt>
                <c:pt idx="13">
                  <c:v>7.7</c:v>
                </c:pt>
                <c:pt idx="14">
                  <c:v>7.3</c:v>
                </c:pt>
                <c:pt idx="15">
                  <c:v>7.05</c:v>
                </c:pt>
                <c:pt idx="16">
                  <c:v>7.1</c:v>
                </c:pt>
                <c:pt idx="17">
                  <c:v>6.9</c:v>
                </c:pt>
                <c:pt idx="18">
                  <c:v>7.9</c:v>
                </c:pt>
                <c:pt idx="19">
                  <c:v>7</c:v>
                </c:pt>
                <c:pt idx="20">
                  <c:v>7.8</c:v>
                </c:pt>
                <c:pt idx="21">
                  <c:v>6</c:v>
                </c:pt>
                <c:pt idx="22">
                  <c:v>7.7</c:v>
                </c:pt>
                <c:pt idx="23">
                  <c:v>7.25</c:v>
                </c:pt>
                <c:pt idx="24">
                  <c:v>7.8</c:v>
                </c:pt>
                <c:pt idx="25">
                  <c:v>7.3</c:v>
                </c:pt>
                <c:pt idx="26">
                  <c:v>8.5</c:v>
                </c:pt>
                <c:pt idx="27">
                  <c:v>7.3</c:v>
                </c:pt>
                <c:pt idx="28">
                  <c:v>8.4</c:v>
                </c:pt>
                <c:pt idx="29">
                  <c:v>8</c:v>
                </c:pt>
                <c:pt idx="30">
                  <c:v>7.9</c:v>
                </c:pt>
                <c:pt idx="31">
                  <c:v>6.5</c:v>
                </c:pt>
                <c:pt idx="32">
                  <c:v>7.15</c:v>
                </c:pt>
                <c:pt idx="33">
                  <c:v>7.6</c:v>
                </c:pt>
                <c:pt idx="34">
                  <c:v>8.4</c:v>
                </c:pt>
                <c:pt idx="35">
                  <c:v>6.6</c:v>
                </c:pt>
                <c:pt idx="36">
                  <c:v>7.4</c:v>
                </c:pt>
                <c:pt idx="37">
                  <c:v>7.3</c:v>
                </c:pt>
              </c:numCache>
            </c:numRef>
          </c:val>
          <c:smooth val="0"/>
          <c:extLst>
            <c:ext xmlns:c16="http://schemas.microsoft.com/office/drawing/2014/chart" uri="{C3380CC4-5D6E-409C-BE32-E72D297353CC}">
              <c16:uniqueId val="{00000001-DC92-459E-8004-BA9FD2DEB466}"/>
            </c:ext>
          </c:extLst>
        </c:ser>
        <c:ser>
          <c:idx val="2"/>
          <c:order val="2"/>
          <c:tx>
            <c:v>Mode</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Analysis.xlsx]Q.C'!$E$9:$E$46</c:f>
              <c:numCache>
                <c:formatCode>General</c:formatCode>
                <c:ptCount val="38"/>
                <c:pt idx="0">
                  <c:v>#N/A</c:v>
                </c:pt>
                <c:pt idx="1">
                  <c:v>#N/A</c:v>
                </c:pt>
                <c:pt idx="2">
                  <c:v>#N/A</c:v>
                </c:pt>
                <c:pt idx="3">
                  <c:v>#N/A</c:v>
                </c:pt>
                <c:pt idx="4">
                  <c:v>7.3</c:v>
                </c:pt>
                <c:pt idx="5">
                  <c:v>#N/A</c:v>
                </c:pt>
                <c:pt idx="6">
                  <c:v>#N/A</c:v>
                </c:pt>
                <c:pt idx="7">
                  <c:v>#N/A</c:v>
                </c:pt>
                <c:pt idx="8">
                  <c:v>7.8</c:v>
                </c:pt>
                <c:pt idx="9">
                  <c:v>#N/A</c:v>
                </c:pt>
                <c:pt idx="10">
                  <c:v>6.7</c:v>
                </c:pt>
                <c:pt idx="11">
                  <c:v>#N/A</c:v>
                </c:pt>
                <c:pt idx="12">
                  <c:v>7.2</c:v>
                </c:pt>
                <c:pt idx="13">
                  <c:v>7.3</c:v>
                </c:pt>
                <c:pt idx="14">
                  <c:v>#N/A</c:v>
                </c:pt>
                <c:pt idx="15">
                  <c:v>#N/A</c:v>
                </c:pt>
                <c:pt idx="16">
                  <c:v>#N/A</c:v>
                </c:pt>
                <c:pt idx="17">
                  <c:v>#N/A</c:v>
                </c:pt>
                <c:pt idx="18">
                  <c:v>#N/A</c:v>
                </c:pt>
                <c:pt idx="19">
                  <c:v>#N/A</c:v>
                </c:pt>
                <c:pt idx="20">
                  <c:v>#N/A</c:v>
                </c:pt>
                <c:pt idx="21">
                  <c:v>#N/A</c:v>
                </c:pt>
                <c:pt idx="22">
                  <c:v>#N/A</c:v>
                </c:pt>
                <c:pt idx="23">
                  <c:v>7.9</c:v>
                </c:pt>
                <c:pt idx="24">
                  <c:v>#N/A</c:v>
                </c:pt>
                <c:pt idx="25">
                  <c:v>#N/A</c:v>
                </c:pt>
                <c:pt idx="26">
                  <c:v>#N/A</c:v>
                </c:pt>
                <c:pt idx="27">
                  <c:v>7.6</c:v>
                </c:pt>
                <c:pt idx="28">
                  <c:v>#N/A</c:v>
                </c:pt>
                <c:pt idx="29">
                  <c:v>#N/A</c:v>
                </c:pt>
                <c:pt idx="30">
                  <c:v>#N/A</c:v>
                </c:pt>
                <c:pt idx="31">
                  <c:v>#N/A</c:v>
                </c:pt>
                <c:pt idx="32">
                  <c:v>7.2</c:v>
                </c:pt>
                <c:pt idx="33">
                  <c:v>#N/A</c:v>
                </c:pt>
                <c:pt idx="34">
                  <c:v>#N/A</c:v>
                </c:pt>
                <c:pt idx="35">
                  <c:v>#N/A</c:v>
                </c:pt>
                <c:pt idx="36">
                  <c:v>#N/A</c:v>
                </c:pt>
                <c:pt idx="37">
                  <c:v>#N/A</c:v>
                </c:pt>
              </c:numCache>
            </c:numRef>
          </c:val>
          <c:smooth val="0"/>
          <c:extLst>
            <c:ext xmlns:c16="http://schemas.microsoft.com/office/drawing/2014/chart" uri="{C3380CC4-5D6E-409C-BE32-E72D297353CC}">
              <c16:uniqueId val="{00000002-DC92-459E-8004-BA9FD2DEB466}"/>
            </c:ext>
          </c:extLst>
        </c:ser>
        <c:ser>
          <c:idx val="3"/>
          <c:order val="3"/>
          <c:tx>
            <c:v>Variance</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Analysis.xlsx]Q.C'!$F$9:$F$46</c:f>
              <c:numCache>
                <c:formatCode>General</c:formatCode>
                <c:ptCount val="38"/>
                <c:pt idx="0">
                  <c:v>0.3</c:v>
                </c:pt>
                <c:pt idx="1">
                  <c:v>0</c:v>
                </c:pt>
                <c:pt idx="2">
                  <c:v>0</c:v>
                </c:pt>
                <c:pt idx="3">
                  <c:v>0</c:v>
                </c:pt>
                <c:pt idx="4">
                  <c:v>0.17</c:v>
                </c:pt>
                <c:pt idx="5">
                  <c:v>0</c:v>
                </c:pt>
                <c:pt idx="6">
                  <c:v>0.19</c:v>
                </c:pt>
                <c:pt idx="7">
                  <c:v>0.01</c:v>
                </c:pt>
                <c:pt idx="8">
                  <c:v>0.11</c:v>
                </c:pt>
                <c:pt idx="9">
                  <c:v>0</c:v>
                </c:pt>
                <c:pt idx="10">
                  <c:v>1.1100000000000001</c:v>
                </c:pt>
                <c:pt idx="11">
                  <c:v>0</c:v>
                </c:pt>
                <c:pt idx="12">
                  <c:v>0.31</c:v>
                </c:pt>
                <c:pt idx="13">
                  <c:v>0.38</c:v>
                </c:pt>
                <c:pt idx="14">
                  <c:v>0.13</c:v>
                </c:pt>
                <c:pt idx="15">
                  <c:v>1.1100000000000001</c:v>
                </c:pt>
                <c:pt idx="16">
                  <c:v>0</c:v>
                </c:pt>
                <c:pt idx="17">
                  <c:v>0</c:v>
                </c:pt>
                <c:pt idx="18">
                  <c:v>0.09</c:v>
                </c:pt>
                <c:pt idx="19">
                  <c:v>1.1399999999999999</c:v>
                </c:pt>
                <c:pt idx="20">
                  <c:v>0.74</c:v>
                </c:pt>
                <c:pt idx="21">
                  <c:v>0</c:v>
                </c:pt>
                <c:pt idx="22">
                  <c:v>0.26</c:v>
                </c:pt>
                <c:pt idx="23">
                  <c:v>0.54</c:v>
                </c:pt>
                <c:pt idx="24">
                  <c:v>0</c:v>
                </c:pt>
                <c:pt idx="25">
                  <c:v>0</c:v>
                </c:pt>
                <c:pt idx="26">
                  <c:v>0</c:v>
                </c:pt>
                <c:pt idx="27">
                  <c:v>0.25</c:v>
                </c:pt>
                <c:pt idx="28">
                  <c:v>0.2</c:v>
                </c:pt>
                <c:pt idx="29">
                  <c:v>0.77</c:v>
                </c:pt>
                <c:pt idx="30">
                  <c:v>0</c:v>
                </c:pt>
                <c:pt idx="31">
                  <c:v>0</c:v>
                </c:pt>
                <c:pt idx="32">
                  <c:v>0.66</c:v>
                </c:pt>
                <c:pt idx="33">
                  <c:v>0</c:v>
                </c:pt>
                <c:pt idx="34">
                  <c:v>0</c:v>
                </c:pt>
                <c:pt idx="35">
                  <c:v>0.14000000000000001</c:v>
                </c:pt>
                <c:pt idx="36">
                  <c:v>0</c:v>
                </c:pt>
                <c:pt idx="37">
                  <c:v>0</c:v>
                </c:pt>
              </c:numCache>
            </c:numRef>
          </c:val>
          <c:smooth val="0"/>
          <c:extLst>
            <c:ext xmlns:c16="http://schemas.microsoft.com/office/drawing/2014/chart" uri="{C3380CC4-5D6E-409C-BE32-E72D297353CC}">
              <c16:uniqueId val="{00000003-DC92-459E-8004-BA9FD2DEB466}"/>
            </c:ext>
          </c:extLst>
        </c:ser>
        <c:ser>
          <c:idx val="4"/>
          <c:order val="4"/>
          <c:tx>
            <c:v>Std Dev</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Analysis.xlsx]Q.C'!$G$9:$G$46</c:f>
              <c:numCache>
                <c:formatCode>General</c:formatCode>
                <c:ptCount val="38"/>
                <c:pt idx="0">
                  <c:v>0.55000000000000004</c:v>
                </c:pt>
                <c:pt idx="1">
                  <c:v>0</c:v>
                </c:pt>
                <c:pt idx="2">
                  <c:v>0</c:v>
                </c:pt>
                <c:pt idx="3">
                  <c:v>0</c:v>
                </c:pt>
                <c:pt idx="4">
                  <c:v>0.41</c:v>
                </c:pt>
                <c:pt idx="5">
                  <c:v>0</c:v>
                </c:pt>
                <c:pt idx="6">
                  <c:v>0.43</c:v>
                </c:pt>
                <c:pt idx="7">
                  <c:v>0.1</c:v>
                </c:pt>
                <c:pt idx="8">
                  <c:v>0.33</c:v>
                </c:pt>
                <c:pt idx="9">
                  <c:v>0</c:v>
                </c:pt>
                <c:pt idx="10">
                  <c:v>1.05</c:v>
                </c:pt>
                <c:pt idx="11">
                  <c:v>0</c:v>
                </c:pt>
                <c:pt idx="12">
                  <c:v>0.55000000000000004</c:v>
                </c:pt>
                <c:pt idx="13">
                  <c:v>0.62</c:v>
                </c:pt>
                <c:pt idx="14">
                  <c:v>0.36</c:v>
                </c:pt>
                <c:pt idx="15">
                  <c:v>1.05</c:v>
                </c:pt>
                <c:pt idx="16">
                  <c:v>0</c:v>
                </c:pt>
                <c:pt idx="17">
                  <c:v>0</c:v>
                </c:pt>
                <c:pt idx="18">
                  <c:v>0.3</c:v>
                </c:pt>
                <c:pt idx="19">
                  <c:v>1.07</c:v>
                </c:pt>
                <c:pt idx="20">
                  <c:v>0.86</c:v>
                </c:pt>
                <c:pt idx="21">
                  <c:v>0</c:v>
                </c:pt>
                <c:pt idx="22">
                  <c:v>0.51</c:v>
                </c:pt>
                <c:pt idx="23">
                  <c:v>0.74</c:v>
                </c:pt>
                <c:pt idx="24">
                  <c:v>0</c:v>
                </c:pt>
                <c:pt idx="25">
                  <c:v>0</c:v>
                </c:pt>
                <c:pt idx="26">
                  <c:v>0</c:v>
                </c:pt>
                <c:pt idx="27">
                  <c:v>0.5</c:v>
                </c:pt>
                <c:pt idx="28">
                  <c:v>0.45</c:v>
                </c:pt>
                <c:pt idx="29">
                  <c:v>0.88</c:v>
                </c:pt>
                <c:pt idx="30">
                  <c:v>0</c:v>
                </c:pt>
                <c:pt idx="31">
                  <c:v>0</c:v>
                </c:pt>
                <c:pt idx="32">
                  <c:v>0.81</c:v>
                </c:pt>
                <c:pt idx="33">
                  <c:v>0</c:v>
                </c:pt>
                <c:pt idx="34">
                  <c:v>0</c:v>
                </c:pt>
                <c:pt idx="35">
                  <c:v>0.37</c:v>
                </c:pt>
                <c:pt idx="36">
                  <c:v>0</c:v>
                </c:pt>
                <c:pt idx="37">
                  <c:v>0</c:v>
                </c:pt>
              </c:numCache>
            </c:numRef>
          </c:val>
          <c:smooth val="0"/>
          <c:extLst>
            <c:ext xmlns:c16="http://schemas.microsoft.com/office/drawing/2014/chart" uri="{C3380CC4-5D6E-409C-BE32-E72D297353CC}">
              <c16:uniqueId val="{00000004-DC92-459E-8004-BA9FD2DEB466}"/>
            </c:ext>
          </c:extLst>
        </c:ser>
        <c:ser>
          <c:idx val="5"/>
          <c:order val="5"/>
          <c:tx>
            <c:v>MAX</c:v>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Analysis.xlsx]Q.C'!$H$9:$H$46</c:f>
              <c:numCache>
                <c:formatCode>General</c:formatCode>
                <c:ptCount val="38"/>
                <c:pt idx="0">
                  <c:v>7.5</c:v>
                </c:pt>
                <c:pt idx="1">
                  <c:v>7.2</c:v>
                </c:pt>
                <c:pt idx="2">
                  <c:v>7.1</c:v>
                </c:pt>
                <c:pt idx="3">
                  <c:v>4.3</c:v>
                </c:pt>
                <c:pt idx="4">
                  <c:v>7.8</c:v>
                </c:pt>
                <c:pt idx="5">
                  <c:v>7.4</c:v>
                </c:pt>
                <c:pt idx="6">
                  <c:v>8.3000000000000007</c:v>
                </c:pt>
                <c:pt idx="7">
                  <c:v>7.6</c:v>
                </c:pt>
                <c:pt idx="8">
                  <c:v>7.8</c:v>
                </c:pt>
                <c:pt idx="9">
                  <c:v>7.5</c:v>
                </c:pt>
                <c:pt idx="10">
                  <c:v>9.3000000000000007</c:v>
                </c:pt>
                <c:pt idx="11">
                  <c:v>6.7</c:v>
                </c:pt>
                <c:pt idx="12">
                  <c:v>8.4</c:v>
                </c:pt>
                <c:pt idx="13">
                  <c:v>8.5</c:v>
                </c:pt>
                <c:pt idx="14">
                  <c:v>8</c:v>
                </c:pt>
                <c:pt idx="15">
                  <c:v>8</c:v>
                </c:pt>
                <c:pt idx="16">
                  <c:v>7.1</c:v>
                </c:pt>
                <c:pt idx="17">
                  <c:v>6.9</c:v>
                </c:pt>
                <c:pt idx="18">
                  <c:v>8.1999999999999993</c:v>
                </c:pt>
                <c:pt idx="19">
                  <c:v>8.9</c:v>
                </c:pt>
                <c:pt idx="20">
                  <c:v>8.6999999999999993</c:v>
                </c:pt>
                <c:pt idx="21">
                  <c:v>6</c:v>
                </c:pt>
                <c:pt idx="22">
                  <c:v>8.4</c:v>
                </c:pt>
                <c:pt idx="23">
                  <c:v>7.9</c:v>
                </c:pt>
                <c:pt idx="24">
                  <c:v>7.8</c:v>
                </c:pt>
                <c:pt idx="25">
                  <c:v>7.3</c:v>
                </c:pt>
                <c:pt idx="26">
                  <c:v>8.5</c:v>
                </c:pt>
                <c:pt idx="27">
                  <c:v>7.6</c:v>
                </c:pt>
                <c:pt idx="28">
                  <c:v>8.5</c:v>
                </c:pt>
                <c:pt idx="29">
                  <c:v>8.6999999999999993</c:v>
                </c:pt>
                <c:pt idx="30">
                  <c:v>7.9</c:v>
                </c:pt>
                <c:pt idx="31">
                  <c:v>6.5</c:v>
                </c:pt>
                <c:pt idx="32">
                  <c:v>8.1999999999999993</c:v>
                </c:pt>
                <c:pt idx="33">
                  <c:v>7.6</c:v>
                </c:pt>
                <c:pt idx="34">
                  <c:v>8.4</c:v>
                </c:pt>
                <c:pt idx="35">
                  <c:v>7.1</c:v>
                </c:pt>
                <c:pt idx="36">
                  <c:v>7.4</c:v>
                </c:pt>
                <c:pt idx="37">
                  <c:v>7.3</c:v>
                </c:pt>
              </c:numCache>
            </c:numRef>
          </c:val>
          <c:smooth val="0"/>
          <c:extLst>
            <c:ext xmlns:c16="http://schemas.microsoft.com/office/drawing/2014/chart" uri="{C3380CC4-5D6E-409C-BE32-E72D297353CC}">
              <c16:uniqueId val="{00000005-DC92-459E-8004-BA9FD2DEB466}"/>
            </c:ext>
          </c:extLst>
        </c:ser>
        <c:ser>
          <c:idx val="6"/>
          <c:order val="6"/>
          <c:tx>
            <c:v>MIN</c:v>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'[IMDB Movie Analysis.xlsx]Q.C'!$A$9:$A$46</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'[IMDB Movie Analysis.xlsx]Q.C'!$I$9:$I$46</c:f>
              <c:numCache>
                <c:formatCode>General</c:formatCode>
                <c:ptCount val="38"/>
                <c:pt idx="0">
                  <c:v>6.4</c:v>
                </c:pt>
                <c:pt idx="1">
                  <c:v>7.2</c:v>
                </c:pt>
                <c:pt idx="2">
                  <c:v>7.1</c:v>
                </c:pt>
                <c:pt idx="3">
                  <c:v>4.3</c:v>
                </c:pt>
                <c:pt idx="4">
                  <c:v>6.5</c:v>
                </c:pt>
                <c:pt idx="5">
                  <c:v>7.4</c:v>
                </c:pt>
                <c:pt idx="6">
                  <c:v>7.3</c:v>
                </c:pt>
                <c:pt idx="7">
                  <c:v>7.4</c:v>
                </c:pt>
                <c:pt idx="8">
                  <c:v>7.1</c:v>
                </c:pt>
                <c:pt idx="9">
                  <c:v>7.5</c:v>
                </c:pt>
                <c:pt idx="10">
                  <c:v>1.6</c:v>
                </c:pt>
                <c:pt idx="11">
                  <c:v>6.7</c:v>
                </c:pt>
                <c:pt idx="12">
                  <c:v>5.8</c:v>
                </c:pt>
                <c:pt idx="13">
                  <c:v>6.1</c:v>
                </c:pt>
                <c:pt idx="14">
                  <c:v>7.2</c:v>
                </c:pt>
                <c:pt idx="15">
                  <c:v>4.8</c:v>
                </c:pt>
                <c:pt idx="16">
                  <c:v>7.1</c:v>
                </c:pt>
                <c:pt idx="17">
                  <c:v>6.9</c:v>
                </c:pt>
                <c:pt idx="18">
                  <c:v>7.6</c:v>
                </c:pt>
                <c:pt idx="19">
                  <c:v>5.3</c:v>
                </c:pt>
                <c:pt idx="20">
                  <c:v>6</c:v>
                </c:pt>
                <c:pt idx="21">
                  <c:v>6</c:v>
                </c:pt>
                <c:pt idx="22">
                  <c:v>7</c:v>
                </c:pt>
                <c:pt idx="23">
                  <c:v>5.6</c:v>
                </c:pt>
                <c:pt idx="24">
                  <c:v>7.8</c:v>
                </c:pt>
                <c:pt idx="25">
                  <c:v>7.3</c:v>
                </c:pt>
                <c:pt idx="26">
                  <c:v>8.5</c:v>
                </c:pt>
                <c:pt idx="27">
                  <c:v>6.4</c:v>
                </c:pt>
                <c:pt idx="28">
                  <c:v>7.5</c:v>
                </c:pt>
                <c:pt idx="29">
                  <c:v>6.1</c:v>
                </c:pt>
                <c:pt idx="30">
                  <c:v>7.9</c:v>
                </c:pt>
                <c:pt idx="31">
                  <c:v>6.5</c:v>
                </c:pt>
                <c:pt idx="32">
                  <c:v>5.2</c:v>
                </c:pt>
                <c:pt idx="33">
                  <c:v>7.6</c:v>
                </c:pt>
                <c:pt idx="34">
                  <c:v>8.4</c:v>
                </c:pt>
                <c:pt idx="35">
                  <c:v>6.2</c:v>
                </c:pt>
                <c:pt idx="36">
                  <c:v>7.4</c:v>
                </c:pt>
                <c:pt idx="37">
                  <c:v>7.3</c:v>
                </c:pt>
              </c:numCache>
            </c:numRef>
          </c:val>
          <c:smooth val="0"/>
          <c:extLst>
            <c:ext xmlns:c16="http://schemas.microsoft.com/office/drawing/2014/chart" uri="{C3380CC4-5D6E-409C-BE32-E72D297353CC}">
              <c16:uniqueId val="{00000006-DC92-459E-8004-BA9FD2DEB466}"/>
            </c:ext>
          </c:extLst>
        </c:ser>
        <c:dLbls>
          <c:showLegendKey val="0"/>
          <c:showVal val="0"/>
          <c:showCatName val="0"/>
          <c:showSerName val="0"/>
          <c:showPercent val="0"/>
          <c:showBubbleSize val="0"/>
        </c:dLbls>
        <c:marker val="1"/>
        <c:smooth val="0"/>
        <c:axId val="1890913799"/>
        <c:axId val="1890924039"/>
      </c:lineChart>
      <c:catAx>
        <c:axId val="1890913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924039"/>
        <c:crosses val="autoZero"/>
        <c:auto val="1"/>
        <c:lblAlgn val="ctr"/>
        <c:lblOffset val="100"/>
        <c:noMultiLvlLbl val="0"/>
      </c:catAx>
      <c:valAx>
        <c:axId val="18909240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91379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a:t>Top Directors in the 90th Percentile (IMDB Score Average)</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'[IMDB Movie Analysis.xlsx]Q.D'!$G$9</c:f>
              <c:strCache>
                <c:ptCount val="1"/>
                <c:pt idx="0">
                  <c:v>IMDB Score Average</c:v>
                </c:pt>
              </c:strCache>
            </c:strRef>
          </c:tx>
          <c:spPr>
            <a:solidFill>
              <a:srgbClr val="4472C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 Movie Analysis.xlsx]Q.D'!$E$10:$E$21</c:f>
              <c:strCache>
                <c:ptCount val="12"/>
                <c:pt idx="0">
                  <c:v>Christopher Nolan</c:v>
                </c:pt>
                <c:pt idx="1">
                  <c:v>Quentin Tarantino</c:v>
                </c:pt>
                <c:pt idx="2">
                  <c:v>James Cameron</c:v>
                </c:pt>
                <c:pt idx="3">
                  <c:v>Peter Jackson</c:v>
                </c:pt>
                <c:pt idx="4">
                  <c:v>David Fincher</c:v>
                </c:pt>
                <c:pt idx="5">
                  <c:v>Martin Scorsese</c:v>
                </c:pt>
                <c:pt idx="6">
                  <c:v>Francis Ford Coppola</c:v>
                </c:pt>
                <c:pt idx="7">
                  <c:v>Wes Anderson</c:v>
                </c:pt>
                <c:pt idx="8">
                  <c:v>Paul Greengrass</c:v>
                </c:pt>
                <c:pt idx="9">
                  <c:v>Steven Spielberg</c:v>
                </c:pt>
                <c:pt idx="10">
                  <c:v>Paul Thomas Anderson</c:v>
                </c:pt>
                <c:pt idx="11">
                  <c:v>Darren Aronofsky</c:v>
                </c:pt>
              </c:strCache>
            </c:strRef>
          </c:cat>
          <c:val>
            <c:numRef>
              <c:f>'[IMDB Movie Analysis.xlsx]Q.D'!$G$10:$G$21</c:f>
              <c:numCache>
                <c:formatCode>0.00</c:formatCode>
                <c:ptCount val="12"/>
                <c:pt idx="0">
                  <c:v>8.43</c:v>
                </c:pt>
                <c:pt idx="1">
                  <c:v>8.1999999999999993</c:v>
                </c:pt>
                <c:pt idx="2">
                  <c:v>7.91</c:v>
                </c:pt>
                <c:pt idx="3">
                  <c:v>7.89</c:v>
                </c:pt>
                <c:pt idx="4">
                  <c:v>7.75</c:v>
                </c:pt>
                <c:pt idx="5">
                  <c:v>7.68</c:v>
                </c:pt>
                <c:pt idx="6">
                  <c:v>7.66</c:v>
                </c:pt>
                <c:pt idx="7">
                  <c:v>7.63</c:v>
                </c:pt>
                <c:pt idx="8">
                  <c:v>7.59</c:v>
                </c:pt>
                <c:pt idx="9">
                  <c:v>7.54</c:v>
                </c:pt>
                <c:pt idx="10">
                  <c:v>7.52</c:v>
                </c:pt>
                <c:pt idx="11">
                  <c:v>7.48</c:v>
                </c:pt>
              </c:numCache>
            </c:numRef>
          </c:val>
          <c:extLst>
            <c:ext xmlns:c16="http://schemas.microsoft.com/office/drawing/2014/chart" uri="{C3380CC4-5D6E-409C-BE32-E72D297353CC}">
              <c16:uniqueId val="{00000000-335F-47D0-AEA2-C8B0E9C9E405}"/>
            </c:ext>
          </c:extLst>
        </c:ser>
        <c:dLbls>
          <c:showLegendKey val="0"/>
          <c:showVal val="0"/>
          <c:showCatName val="0"/>
          <c:showSerName val="0"/>
          <c:showPercent val="0"/>
          <c:showBubbleSize val="0"/>
        </c:dLbls>
        <c:gapWidth val="150"/>
        <c:axId val="542832647"/>
        <c:axId val="549868551"/>
      </c:barChart>
      <c:catAx>
        <c:axId val="5428326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868551"/>
        <c:crosses val="autoZero"/>
        <c:auto val="1"/>
        <c:lblAlgn val="ctr"/>
        <c:lblOffset val="100"/>
        <c:noMultiLvlLbl val="0"/>
      </c:catAx>
      <c:valAx>
        <c:axId val="549868551"/>
        <c:scaling>
          <c:orientation val="minMax"/>
          <c:max val="10"/>
          <c:min val="0"/>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832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a:t>Budget - Gross Earnings Correlation</a:t>
            </a:r>
          </a:p>
        </c:rich>
      </c:tx>
      <c:overlay val="1"/>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7"/>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'[IMDB Movie Analysis.xlsx]Clean Data'!$J$2:$J$3787</c:f>
              <c:numCache>
                <c:formatCode>General</c:formatCode>
                <c:ptCount val="3786"/>
                <c:pt idx="0">
                  <c:v>2.7023999999999999E-2</c:v>
                </c:pt>
                <c:pt idx="1">
                  <c:v>71.897215000000003</c:v>
                </c:pt>
                <c:pt idx="2">
                  <c:v>1.4616000000000001E-2</c:v>
                </c:pt>
                <c:pt idx="3">
                  <c:v>38.176107999999999</c:v>
                </c:pt>
                <c:pt idx="4">
                  <c:v>66.941558999999998</c:v>
                </c:pt>
                <c:pt idx="5">
                  <c:v>5.3481000000000001E-2</c:v>
                </c:pt>
                <c:pt idx="6">
                  <c:v>12.232937</c:v>
                </c:pt>
                <c:pt idx="7">
                  <c:v>56.667870000000001</c:v>
                </c:pt>
                <c:pt idx="8">
                  <c:v>18.329466</c:v>
                </c:pt>
                <c:pt idx="9">
                  <c:v>56.044241</c:v>
                </c:pt>
                <c:pt idx="10">
                  <c:v>52.822417999999999</c:v>
                </c:pt>
                <c:pt idx="11">
                  <c:v>71.975611000000001</c:v>
                </c:pt>
                <c:pt idx="12">
                  <c:v>24.375436000000001</c:v>
                </c:pt>
                <c:pt idx="13">
                  <c:v>36.883538999999999</c:v>
                </c:pt>
                <c:pt idx="14">
                  <c:v>64.149837000000005</c:v>
                </c:pt>
                <c:pt idx="15">
                  <c:v>0.12743699999999999</c:v>
                </c:pt>
                <c:pt idx="16">
                  <c:v>127.083765</c:v>
                </c:pt>
                <c:pt idx="17">
                  <c:v>75.573300000000003</c:v>
                </c:pt>
                <c:pt idx="18">
                  <c:v>0.53676699999999999</c:v>
                </c:pt>
                <c:pt idx="19">
                  <c:v>4.94625</c:v>
                </c:pt>
                <c:pt idx="20">
                  <c:v>6.8516360000000001</c:v>
                </c:pt>
                <c:pt idx="21">
                  <c:v>56.715370999999998</c:v>
                </c:pt>
                <c:pt idx="22">
                  <c:v>166.112167</c:v>
                </c:pt>
                <c:pt idx="23">
                  <c:v>33.349949000000002</c:v>
                </c:pt>
                <c:pt idx="24">
                  <c:v>0.26148100000000002</c:v>
                </c:pt>
                <c:pt idx="25">
                  <c:v>25.675764999999998</c:v>
                </c:pt>
                <c:pt idx="26">
                  <c:v>16.248701000000001</c:v>
                </c:pt>
                <c:pt idx="27">
                  <c:v>138.447667</c:v>
                </c:pt>
                <c:pt idx="28">
                  <c:v>81.159364999999994</c:v>
                </c:pt>
                <c:pt idx="29">
                  <c:v>191.61623800000001</c:v>
                </c:pt>
                <c:pt idx="30">
                  <c:v>13.060843</c:v>
                </c:pt>
                <c:pt idx="31">
                  <c:v>76.806312000000005</c:v>
                </c:pt>
                <c:pt idx="32">
                  <c:v>45.063889000000003</c:v>
                </c:pt>
                <c:pt idx="33">
                  <c:v>37.035514999999997</c:v>
                </c:pt>
                <c:pt idx="34">
                  <c:v>28.637506999999999</c:v>
                </c:pt>
                <c:pt idx="35">
                  <c:v>30.688364</c:v>
                </c:pt>
                <c:pt idx="36">
                  <c:v>167.78095999999999</c:v>
                </c:pt>
                <c:pt idx="37">
                  <c:v>11.784000000000001</c:v>
                </c:pt>
                <c:pt idx="38">
                  <c:v>9.8213349999999995</c:v>
                </c:pt>
                <c:pt idx="39">
                  <c:v>53.574088000000003</c:v>
                </c:pt>
                <c:pt idx="40">
                  <c:v>39.568995999999999</c:v>
                </c:pt>
                <c:pt idx="41">
                  <c:v>37.053924000000002</c:v>
                </c:pt>
                <c:pt idx="42">
                  <c:v>210.59259</c:v>
                </c:pt>
                <c:pt idx="43">
                  <c:v>106.369117</c:v>
                </c:pt>
                <c:pt idx="44">
                  <c:v>15.738632000000001</c:v>
                </c:pt>
                <c:pt idx="45">
                  <c:v>1.185783</c:v>
                </c:pt>
                <c:pt idx="46">
                  <c:v>37.939782000000001</c:v>
                </c:pt>
                <c:pt idx="47">
                  <c:v>95.001343000000006</c:v>
                </c:pt>
                <c:pt idx="48">
                  <c:v>2.2999999999999998</c:v>
                </c:pt>
                <c:pt idx="49">
                  <c:v>38.297305000000001</c:v>
                </c:pt>
                <c:pt idx="50">
                  <c:v>1.7149000000000001E-2</c:v>
                </c:pt>
                <c:pt idx="51">
                  <c:v>120.776832</c:v>
                </c:pt>
                <c:pt idx="52">
                  <c:v>34.963966999999997</c:v>
                </c:pt>
                <c:pt idx="53">
                  <c:v>32.391373999999999</c:v>
                </c:pt>
                <c:pt idx="54">
                  <c:v>16.574731</c:v>
                </c:pt>
                <c:pt idx="55">
                  <c:v>3.55999</c:v>
                </c:pt>
                <c:pt idx="56">
                  <c:v>116.724075</c:v>
                </c:pt>
                <c:pt idx="57">
                  <c:v>3.076425</c:v>
                </c:pt>
                <c:pt idx="58">
                  <c:v>9.9850999999999995E-2</c:v>
                </c:pt>
                <c:pt idx="59">
                  <c:v>16.930883999999999</c:v>
                </c:pt>
                <c:pt idx="60">
                  <c:v>36.283504000000001</c:v>
                </c:pt>
                <c:pt idx="61">
                  <c:v>31.743331999999999</c:v>
                </c:pt>
                <c:pt idx="62">
                  <c:v>4.700361</c:v>
                </c:pt>
                <c:pt idx="63">
                  <c:v>6.7348439999999998</c:v>
                </c:pt>
                <c:pt idx="64">
                  <c:v>170.70899600000001</c:v>
                </c:pt>
                <c:pt idx="65">
                  <c:v>1.754319</c:v>
                </c:pt>
                <c:pt idx="66">
                  <c:v>50.8</c:v>
                </c:pt>
                <c:pt idx="67">
                  <c:v>162.792677</c:v>
                </c:pt>
                <c:pt idx="68">
                  <c:v>137.85009600000001</c:v>
                </c:pt>
                <c:pt idx="69">
                  <c:v>51.431159999999998</c:v>
                </c:pt>
                <c:pt idx="70">
                  <c:v>56.702900999999997</c:v>
                </c:pt>
                <c:pt idx="71">
                  <c:v>5.702083</c:v>
                </c:pt>
                <c:pt idx="72">
                  <c:v>2.148212</c:v>
                </c:pt>
                <c:pt idx="73">
                  <c:v>141.34017800000001</c:v>
                </c:pt>
                <c:pt idx="74">
                  <c:v>3.5</c:v>
                </c:pt>
                <c:pt idx="75">
                  <c:v>67.344391999999999</c:v>
                </c:pt>
                <c:pt idx="76">
                  <c:v>7.4582689999999996</c:v>
                </c:pt>
                <c:pt idx="77">
                  <c:v>15.408822000000001</c:v>
                </c:pt>
                <c:pt idx="78">
                  <c:v>0.51500500000000005</c:v>
                </c:pt>
                <c:pt idx="79">
                  <c:v>17.314482999999999</c:v>
                </c:pt>
                <c:pt idx="80">
                  <c:v>40.041682999999999</c:v>
                </c:pt>
                <c:pt idx="81">
                  <c:v>31.493781999999999</c:v>
                </c:pt>
                <c:pt idx="82">
                  <c:v>1.0290170000000001</c:v>
                </c:pt>
                <c:pt idx="83">
                  <c:v>56.083965999999997</c:v>
                </c:pt>
                <c:pt idx="84">
                  <c:v>107.45878500000001</c:v>
                </c:pt>
                <c:pt idx="85">
                  <c:v>0.10024</c:v>
                </c:pt>
                <c:pt idx="86">
                  <c:v>21.835784</c:v>
                </c:pt>
                <c:pt idx="87">
                  <c:v>29.392417999999999</c:v>
                </c:pt>
                <c:pt idx="88">
                  <c:v>52.528329999999997</c:v>
                </c:pt>
                <c:pt idx="89">
                  <c:v>26.183197</c:v>
                </c:pt>
                <c:pt idx="90">
                  <c:v>9.1728100000000001</c:v>
                </c:pt>
                <c:pt idx="91">
                  <c:v>42.615684999999999</c:v>
                </c:pt>
                <c:pt idx="92">
                  <c:v>5.7491339999999997</c:v>
                </c:pt>
                <c:pt idx="93">
                  <c:v>17.237244</c:v>
                </c:pt>
                <c:pt idx="94">
                  <c:v>30.324946000000001</c:v>
                </c:pt>
                <c:pt idx="95">
                  <c:v>30</c:v>
                </c:pt>
                <c:pt idx="96">
                  <c:v>44.793199999999999</c:v>
                </c:pt>
                <c:pt idx="97">
                  <c:v>49.369900000000001</c:v>
                </c:pt>
                <c:pt idx="98">
                  <c:v>22.168358999999999</c:v>
                </c:pt>
                <c:pt idx="99">
                  <c:v>26.504999999999999</c:v>
                </c:pt>
                <c:pt idx="100">
                  <c:v>26.4</c:v>
                </c:pt>
                <c:pt idx="101">
                  <c:v>15.48354</c:v>
                </c:pt>
                <c:pt idx="102">
                  <c:v>20.338609000000002</c:v>
                </c:pt>
                <c:pt idx="103">
                  <c:v>20.966643999999999</c:v>
                </c:pt>
                <c:pt idx="104">
                  <c:v>5.4809960000000002</c:v>
                </c:pt>
                <c:pt idx="105">
                  <c:v>7.0984920000000002</c:v>
                </c:pt>
                <c:pt idx="106">
                  <c:v>9.1905249999999992</c:v>
                </c:pt>
                <c:pt idx="107">
                  <c:v>16.311762999999999</c:v>
                </c:pt>
                <c:pt idx="108">
                  <c:v>8.1192049999999991</c:v>
                </c:pt>
                <c:pt idx="109">
                  <c:v>9.1668629999999993</c:v>
                </c:pt>
                <c:pt idx="110">
                  <c:v>1.891821</c:v>
                </c:pt>
                <c:pt idx="111">
                  <c:v>34.746108999999997</c:v>
                </c:pt>
                <c:pt idx="112">
                  <c:v>18.438148999999999</c:v>
                </c:pt>
                <c:pt idx="113">
                  <c:v>108.706165</c:v>
                </c:pt>
                <c:pt idx="114">
                  <c:v>35.033759000000003</c:v>
                </c:pt>
                <c:pt idx="115">
                  <c:v>6.1678170000000003</c:v>
                </c:pt>
                <c:pt idx="116">
                  <c:v>50.3</c:v>
                </c:pt>
                <c:pt idx="117">
                  <c:v>25.977364999999999</c:v>
                </c:pt>
                <c:pt idx="118">
                  <c:v>4.741987</c:v>
                </c:pt>
                <c:pt idx="119">
                  <c:v>41.227069</c:v>
                </c:pt>
                <c:pt idx="120">
                  <c:v>78.616688999999994</c:v>
                </c:pt>
                <c:pt idx="121">
                  <c:v>10.719367</c:v>
                </c:pt>
                <c:pt idx="122">
                  <c:v>28.064226000000001</c:v>
                </c:pt>
                <c:pt idx="123">
                  <c:v>6.4147999999999997E-2</c:v>
                </c:pt>
                <c:pt idx="124">
                  <c:v>40.566654999999997</c:v>
                </c:pt>
                <c:pt idx="125">
                  <c:v>48.637684</c:v>
                </c:pt>
                <c:pt idx="126">
                  <c:v>65.010105999999993</c:v>
                </c:pt>
                <c:pt idx="127">
                  <c:v>15.294553000000001</c:v>
                </c:pt>
                <c:pt idx="128">
                  <c:v>37.516013000000001</c:v>
                </c:pt>
                <c:pt idx="129">
                  <c:v>50.007168</c:v>
                </c:pt>
                <c:pt idx="130">
                  <c:v>72.216999999999999</c:v>
                </c:pt>
                <c:pt idx="131">
                  <c:v>108.36</c:v>
                </c:pt>
                <c:pt idx="132">
                  <c:v>24.343672999999999</c:v>
                </c:pt>
                <c:pt idx="133">
                  <c:v>70.011072999999996</c:v>
                </c:pt>
                <c:pt idx="134">
                  <c:v>20.257000000000001</c:v>
                </c:pt>
                <c:pt idx="135">
                  <c:v>22.245861000000001</c:v>
                </c:pt>
                <c:pt idx="136">
                  <c:v>17.382981999999998</c:v>
                </c:pt>
                <c:pt idx="137">
                  <c:v>18.004225000000002</c:v>
                </c:pt>
                <c:pt idx="138">
                  <c:v>0.31712499999999999</c:v>
                </c:pt>
                <c:pt idx="139">
                  <c:v>25.857987000000001</c:v>
                </c:pt>
                <c:pt idx="140">
                  <c:v>60.522097000000002</c:v>
                </c:pt>
                <c:pt idx="141">
                  <c:v>28.328132</c:v>
                </c:pt>
                <c:pt idx="142">
                  <c:v>0.10822900000000001</c:v>
                </c:pt>
                <c:pt idx="143">
                  <c:v>5.8815039999999996</c:v>
                </c:pt>
                <c:pt idx="144">
                  <c:v>23.222861000000002</c:v>
                </c:pt>
                <c:pt idx="145">
                  <c:v>47.285499000000002</c:v>
                </c:pt>
                <c:pt idx="146">
                  <c:v>0.61783999999999994</c:v>
                </c:pt>
                <c:pt idx="147">
                  <c:v>0.92710700000000001</c:v>
                </c:pt>
                <c:pt idx="148">
                  <c:v>24.629916000000001</c:v>
                </c:pt>
                <c:pt idx="149">
                  <c:v>172.620724</c:v>
                </c:pt>
                <c:pt idx="150">
                  <c:v>2.850263</c:v>
                </c:pt>
                <c:pt idx="151">
                  <c:v>83.4</c:v>
                </c:pt>
                <c:pt idx="152">
                  <c:v>0.439162</c:v>
                </c:pt>
                <c:pt idx="153">
                  <c:v>217.35021900000001</c:v>
                </c:pt>
                <c:pt idx="154">
                  <c:v>3.0145409999999999</c:v>
                </c:pt>
                <c:pt idx="155">
                  <c:v>0.32630799999999999</c:v>
                </c:pt>
                <c:pt idx="156">
                  <c:v>14.208384000000001</c:v>
                </c:pt>
                <c:pt idx="157">
                  <c:v>25.863914999999999</c:v>
                </c:pt>
                <c:pt idx="158">
                  <c:v>0.65252600000000005</c:v>
                </c:pt>
                <c:pt idx="159">
                  <c:v>66.950483000000006</c:v>
                </c:pt>
                <c:pt idx="160">
                  <c:v>34.293771</c:v>
                </c:pt>
                <c:pt idx="161">
                  <c:v>13.395939</c:v>
                </c:pt>
                <c:pt idx="162">
                  <c:v>58.183965999999998</c:v>
                </c:pt>
                <c:pt idx="163">
                  <c:v>0.2064</c:v>
                </c:pt>
                <c:pt idx="164">
                  <c:v>334.18520599999999</c:v>
                </c:pt>
                <c:pt idx="165">
                  <c:v>76.846624000000006</c:v>
                </c:pt>
                <c:pt idx="166">
                  <c:v>55.473599999999998</c:v>
                </c:pt>
                <c:pt idx="167">
                  <c:v>78.900000000000006</c:v>
                </c:pt>
                <c:pt idx="168">
                  <c:v>47.748609999999999</c:v>
                </c:pt>
                <c:pt idx="169">
                  <c:v>25.200412</c:v>
                </c:pt>
                <c:pt idx="170">
                  <c:v>41.797066000000001</c:v>
                </c:pt>
                <c:pt idx="171">
                  <c:v>85.2</c:v>
                </c:pt>
                <c:pt idx="172">
                  <c:v>36.733908999999997</c:v>
                </c:pt>
                <c:pt idx="173">
                  <c:v>33.860010000000003</c:v>
                </c:pt>
                <c:pt idx="174">
                  <c:v>25.482931000000001</c:v>
                </c:pt>
                <c:pt idx="175">
                  <c:v>6.2629419999999998</c:v>
                </c:pt>
                <c:pt idx="176">
                  <c:v>0.11293499999999999</c:v>
                </c:pt>
                <c:pt idx="177">
                  <c:v>7.2214580000000002</c:v>
                </c:pt>
                <c:pt idx="178">
                  <c:v>15.527125</c:v>
                </c:pt>
                <c:pt idx="179">
                  <c:v>2.2723E-2</c:v>
                </c:pt>
                <c:pt idx="180">
                  <c:v>0.54871199999999998</c:v>
                </c:pt>
                <c:pt idx="181">
                  <c:v>66.002193000000005</c:v>
                </c:pt>
                <c:pt idx="182">
                  <c:v>32.522351999999998</c:v>
                </c:pt>
                <c:pt idx="183">
                  <c:v>5.2961000000000001E-2</c:v>
                </c:pt>
                <c:pt idx="184">
                  <c:v>20.991496999999999</c:v>
                </c:pt>
                <c:pt idx="185">
                  <c:v>5.1326549999999997</c:v>
                </c:pt>
                <c:pt idx="186">
                  <c:v>1.0018000000000001E-2</c:v>
                </c:pt>
                <c:pt idx="187">
                  <c:v>74.058698000000007</c:v>
                </c:pt>
                <c:pt idx="188">
                  <c:v>87.856565000000003</c:v>
                </c:pt>
                <c:pt idx="189">
                  <c:v>25.077977000000001</c:v>
                </c:pt>
                <c:pt idx="190">
                  <c:v>217.326336</c:v>
                </c:pt>
                <c:pt idx="191">
                  <c:v>133.10392899999999</c:v>
                </c:pt>
                <c:pt idx="192">
                  <c:v>85.884815000000003</c:v>
                </c:pt>
                <c:pt idx="193">
                  <c:v>219.61339100000001</c:v>
                </c:pt>
                <c:pt idx="194">
                  <c:v>51.6</c:v>
                </c:pt>
                <c:pt idx="195">
                  <c:v>33.201661000000001</c:v>
                </c:pt>
                <c:pt idx="196">
                  <c:v>0.27429900000000002</c:v>
                </c:pt>
                <c:pt idx="197">
                  <c:v>130.05804699999999</c:v>
                </c:pt>
                <c:pt idx="198">
                  <c:v>0.90283500000000005</c:v>
                </c:pt>
                <c:pt idx="199">
                  <c:v>7.1567249999999998</c:v>
                </c:pt>
                <c:pt idx="200">
                  <c:v>130.12762000000001</c:v>
                </c:pt>
                <c:pt idx="201">
                  <c:v>115</c:v>
                </c:pt>
                <c:pt idx="202">
                  <c:v>6.7122409999999997</c:v>
                </c:pt>
                <c:pt idx="203">
                  <c:v>150.117807</c:v>
                </c:pt>
                <c:pt idx="204">
                  <c:v>4</c:v>
                </c:pt>
                <c:pt idx="205">
                  <c:v>13.264986</c:v>
                </c:pt>
                <c:pt idx="206">
                  <c:v>145.09682000000001</c:v>
                </c:pt>
                <c:pt idx="207">
                  <c:v>101.736215</c:v>
                </c:pt>
                <c:pt idx="208">
                  <c:v>15.047419</c:v>
                </c:pt>
                <c:pt idx="209">
                  <c:v>56.724080000000001</c:v>
                </c:pt>
                <c:pt idx="210">
                  <c:v>350.12355300000002</c:v>
                </c:pt>
                <c:pt idx="211">
                  <c:v>104.35420499999999</c:v>
                </c:pt>
                <c:pt idx="212">
                  <c:v>93.607673000000005</c:v>
                </c:pt>
                <c:pt idx="213">
                  <c:v>0.18348999999999999</c:v>
                </c:pt>
                <c:pt idx="214">
                  <c:v>44.175393999999997</c:v>
                </c:pt>
                <c:pt idx="215">
                  <c:v>6.4359E-2</c:v>
                </c:pt>
                <c:pt idx="216">
                  <c:v>5.3838340000000002</c:v>
                </c:pt>
                <c:pt idx="217">
                  <c:v>0.22537699999999999</c:v>
                </c:pt>
                <c:pt idx="218">
                  <c:v>1.5447000000000001E-2</c:v>
                </c:pt>
                <c:pt idx="219">
                  <c:v>7.0017199999999997</c:v>
                </c:pt>
                <c:pt idx="220">
                  <c:v>16.298045999999999</c:v>
                </c:pt>
                <c:pt idx="221">
                  <c:v>12.574714999999999</c:v>
                </c:pt>
                <c:pt idx="222">
                  <c:v>7.5078000000000006E-2</c:v>
                </c:pt>
                <c:pt idx="223">
                  <c:v>18.535191000000001</c:v>
                </c:pt>
                <c:pt idx="224">
                  <c:v>8.5355749999999997</c:v>
                </c:pt>
                <c:pt idx="225">
                  <c:v>65.557989000000006</c:v>
                </c:pt>
                <c:pt idx="226">
                  <c:v>31.526392999999999</c:v>
                </c:pt>
                <c:pt idx="227">
                  <c:v>32.122248999999996</c:v>
                </c:pt>
                <c:pt idx="228">
                  <c:v>106.694016</c:v>
                </c:pt>
                <c:pt idx="229">
                  <c:v>58.297829999999998</c:v>
                </c:pt>
                <c:pt idx="230">
                  <c:v>5.7250000000000001E-3</c:v>
                </c:pt>
                <c:pt idx="231">
                  <c:v>2.1753119999999999</c:v>
                </c:pt>
                <c:pt idx="232">
                  <c:v>84.136909000000003</c:v>
                </c:pt>
                <c:pt idx="233">
                  <c:v>15.155772000000001</c:v>
                </c:pt>
                <c:pt idx="234">
                  <c:v>24.044532</c:v>
                </c:pt>
                <c:pt idx="235">
                  <c:v>13.03866</c:v>
                </c:pt>
                <c:pt idx="236">
                  <c:v>133.375846</c:v>
                </c:pt>
                <c:pt idx="237">
                  <c:v>141.6</c:v>
                </c:pt>
                <c:pt idx="238">
                  <c:v>39.251128000000001</c:v>
                </c:pt>
                <c:pt idx="239">
                  <c:v>84.263836999999995</c:v>
                </c:pt>
                <c:pt idx="240">
                  <c:v>8</c:v>
                </c:pt>
                <c:pt idx="241">
                  <c:v>39.200000000000003</c:v>
                </c:pt>
                <c:pt idx="242">
                  <c:v>85.911261999999994</c:v>
                </c:pt>
                <c:pt idx="243">
                  <c:v>3.4428200000000002</c:v>
                </c:pt>
                <c:pt idx="244">
                  <c:v>4.463292</c:v>
                </c:pt>
                <c:pt idx="245">
                  <c:v>1.316074</c:v>
                </c:pt>
                <c:pt idx="246">
                  <c:v>3.205244</c:v>
                </c:pt>
                <c:pt idx="247">
                  <c:v>4.914E-3</c:v>
                </c:pt>
                <c:pt idx="248">
                  <c:v>0.28776099999999999</c:v>
                </c:pt>
                <c:pt idx="249">
                  <c:v>10.965209</c:v>
                </c:pt>
                <c:pt idx="250">
                  <c:v>180.19163399999999</c:v>
                </c:pt>
                <c:pt idx="251">
                  <c:v>21.078144999999999</c:v>
                </c:pt>
                <c:pt idx="252">
                  <c:v>90.646553999999995</c:v>
                </c:pt>
                <c:pt idx="253">
                  <c:v>75.530832000000004</c:v>
                </c:pt>
                <c:pt idx="254">
                  <c:v>3.2030439999999998</c:v>
                </c:pt>
                <c:pt idx="255">
                  <c:v>18.653614999999999</c:v>
                </c:pt>
                <c:pt idx="256">
                  <c:v>78.8</c:v>
                </c:pt>
                <c:pt idx="257">
                  <c:v>50.859889000000003</c:v>
                </c:pt>
                <c:pt idx="258">
                  <c:v>172.07131200000001</c:v>
                </c:pt>
                <c:pt idx="259">
                  <c:v>17.683669999999999</c:v>
                </c:pt>
                <c:pt idx="260">
                  <c:v>12.947763</c:v>
                </c:pt>
                <c:pt idx="261">
                  <c:v>5.5189180000000002</c:v>
                </c:pt>
                <c:pt idx="262">
                  <c:v>18.595715999999999</c:v>
                </c:pt>
                <c:pt idx="263">
                  <c:v>53.133887999999999</c:v>
                </c:pt>
                <c:pt idx="264">
                  <c:v>7.9182829999999997</c:v>
                </c:pt>
                <c:pt idx="265">
                  <c:v>82.301520999999994</c:v>
                </c:pt>
                <c:pt idx="266">
                  <c:v>136.01944800000001</c:v>
                </c:pt>
                <c:pt idx="267">
                  <c:v>24.362501000000002</c:v>
                </c:pt>
                <c:pt idx="268">
                  <c:v>201.57339099999999</c:v>
                </c:pt>
                <c:pt idx="269">
                  <c:v>15.988875999999999</c:v>
                </c:pt>
                <c:pt idx="270">
                  <c:v>11.501092999999999</c:v>
                </c:pt>
                <c:pt idx="271">
                  <c:v>2.3616000000000002E-2</c:v>
                </c:pt>
                <c:pt idx="272">
                  <c:v>24.004159000000001</c:v>
                </c:pt>
                <c:pt idx="273">
                  <c:v>15.13133</c:v>
                </c:pt>
                <c:pt idx="274">
                  <c:v>46.440491000000002</c:v>
                </c:pt>
                <c:pt idx="275">
                  <c:v>21.197315</c:v>
                </c:pt>
                <c:pt idx="276">
                  <c:v>147.637474</c:v>
                </c:pt>
                <c:pt idx="277">
                  <c:v>9.9100000000000004E-3</c:v>
                </c:pt>
                <c:pt idx="278">
                  <c:v>30.306267999999999</c:v>
                </c:pt>
                <c:pt idx="279">
                  <c:v>19.976073</c:v>
                </c:pt>
                <c:pt idx="280">
                  <c:v>19.548064</c:v>
                </c:pt>
                <c:pt idx="281">
                  <c:v>22.326246999999999</c:v>
                </c:pt>
                <c:pt idx="282">
                  <c:v>84.037038999999993</c:v>
                </c:pt>
                <c:pt idx="283">
                  <c:v>3.3338230000000002</c:v>
                </c:pt>
                <c:pt idx="284">
                  <c:v>0.83021</c:v>
                </c:pt>
                <c:pt idx="285">
                  <c:v>50.921737999999998</c:v>
                </c:pt>
                <c:pt idx="286">
                  <c:v>1.0241750000000001</c:v>
                </c:pt>
                <c:pt idx="287">
                  <c:v>31.655090999999999</c:v>
                </c:pt>
                <c:pt idx="288">
                  <c:v>37.738399999999999</c:v>
                </c:pt>
                <c:pt idx="289">
                  <c:v>213.07916299999999</c:v>
                </c:pt>
                <c:pt idx="290">
                  <c:v>53.868029999999997</c:v>
                </c:pt>
                <c:pt idx="291">
                  <c:v>205.39942199999999</c:v>
                </c:pt>
                <c:pt idx="292">
                  <c:v>49.551662</c:v>
                </c:pt>
                <c:pt idx="293">
                  <c:v>2.0620660000000002</c:v>
                </c:pt>
                <c:pt idx="294">
                  <c:v>37.752930999999997</c:v>
                </c:pt>
                <c:pt idx="295">
                  <c:v>760.50584700000002</c:v>
                </c:pt>
                <c:pt idx="296">
                  <c:v>458.99159900000001</c:v>
                </c:pt>
                <c:pt idx="297">
                  <c:v>80.281096000000005</c:v>
                </c:pt>
                <c:pt idx="298">
                  <c:v>14.373825</c:v>
                </c:pt>
                <c:pt idx="299">
                  <c:v>9.4309879999999993</c:v>
                </c:pt>
                <c:pt idx="300">
                  <c:v>1.6892000000000001E-2</c:v>
                </c:pt>
                <c:pt idx="301">
                  <c:v>6.4980000000000002</c:v>
                </c:pt>
                <c:pt idx="302">
                  <c:v>66.599999999999994</c:v>
                </c:pt>
                <c:pt idx="303">
                  <c:v>18.318000000000001</c:v>
                </c:pt>
                <c:pt idx="304">
                  <c:v>34.300770999999997</c:v>
                </c:pt>
                <c:pt idx="305">
                  <c:v>28.734552000000001</c:v>
                </c:pt>
                <c:pt idx="306">
                  <c:v>27.141959</c:v>
                </c:pt>
                <c:pt idx="307">
                  <c:v>60.26934</c:v>
                </c:pt>
                <c:pt idx="308">
                  <c:v>22.531697999999999</c:v>
                </c:pt>
                <c:pt idx="309">
                  <c:v>16.671505</c:v>
                </c:pt>
                <c:pt idx="310">
                  <c:v>0.41826799999999997</c:v>
                </c:pt>
                <c:pt idx="311">
                  <c:v>118.5</c:v>
                </c:pt>
                <c:pt idx="312">
                  <c:v>87.666629</c:v>
                </c:pt>
                <c:pt idx="313">
                  <c:v>210.60976199999999</c:v>
                </c:pt>
                <c:pt idx="314">
                  <c:v>138.396624</c:v>
                </c:pt>
                <c:pt idx="315">
                  <c:v>65.807023999999998</c:v>
                </c:pt>
                <c:pt idx="316">
                  <c:v>30.157015999999999</c:v>
                </c:pt>
                <c:pt idx="317">
                  <c:v>101.97884000000001</c:v>
                </c:pt>
                <c:pt idx="318">
                  <c:v>1.697956</c:v>
                </c:pt>
                <c:pt idx="319">
                  <c:v>55.461306999999998</c:v>
                </c:pt>
                <c:pt idx="320">
                  <c:v>60.057639000000002</c:v>
                </c:pt>
                <c:pt idx="321">
                  <c:v>100.292856</c:v>
                </c:pt>
                <c:pt idx="322">
                  <c:v>7.7640269999999996</c:v>
                </c:pt>
                <c:pt idx="323">
                  <c:v>21.564616000000001</c:v>
                </c:pt>
                <c:pt idx="324">
                  <c:v>14.294841999999999</c:v>
                </c:pt>
                <c:pt idx="325">
                  <c:v>2.1852659999999999</c:v>
                </c:pt>
                <c:pt idx="326">
                  <c:v>41.523271000000001</c:v>
                </c:pt>
                <c:pt idx="327">
                  <c:v>5.2053430000000001</c:v>
                </c:pt>
                <c:pt idx="328">
                  <c:v>15.279680000000001</c:v>
                </c:pt>
                <c:pt idx="329">
                  <c:v>64.955956</c:v>
                </c:pt>
                <c:pt idx="330">
                  <c:v>75.074950000000001</c:v>
                </c:pt>
                <c:pt idx="331">
                  <c:v>11.144518</c:v>
                </c:pt>
                <c:pt idx="332">
                  <c:v>72.601713000000004</c:v>
                </c:pt>
                <c:pt idx="333">
                  <c:v>5.8511879999999996</c:v>
                </c:pt>
                <c:pt idx="334">
                  <c:v>26.53612</c:v>
                </c:pt>
                <c:pt idx="335">
                  <c:v>2.9619909999999998</c:v>
                </c:pt>
                <c:pt idx="336">
                  <c:v>107.285004</c:v>
                </c:pt>
                <c:pt idx="337">
                  <c:v>205.343774</c:v>
                </c:pt>
                <c:pt idx="338">
                  <c:v>184.03111200000001</c:v>
                </c:pt>
                <c:pt idx="339">
                  <c:v>162.83169799999999</c:v>
                </c:pt>
                <c:pt idx="340">
                  <c:v>330.24906199999998</c:v>
                </c:pt>
                <c:pt idx="341">
                  <c:v>251.18892399999999</c:v>
                </c:pt>
                <c:pt idx="342">
                  <c:v>10.149779000000001</c:v>
                </c:pt>
                <c:pt idx="343">
                  <c:v>83.552429000000004</c:v>
                </c:pt>
                <c:pt idx="344">
                  <c:v>8.8883550000000007</c:v>
                </c:pt>
                <c:pt idx="345">
                  <c:v>21.471685000000001</c:v>
                </c:pt>
                <c:pt idx="346">
                  <c:v>65.173159999999996</c:v>
                </c:pt>
                <c:pt idx="347">
                  <c:v>55.808743999999997</c:v>
                </c:pt>
                <c:pt idx="348">
                  <c:v>11.169530999999999</c:v>
                </c:pt>
                <c:pt idx="349">
                  <c:v>27.854896</c:v>
                </c:pt>
                <c:pt idx="350">
                  <c:v>0.86932500000000001</c:v>
                </c:pt>
                <c:pt idx="351">
                  <c:v>12.784397</c:v>
                </c:pt>
                <c:pt idx="352">
                  <c:v>19.445217</c:v>
                </c:pt>
                <c:pt idx="353">
                  <c:v>63.071133000000003</c:v>
                </c:pt>
                <c:pt idx="354">
                  <c:v>32.645546000000003</c:v>
                </c:pt>
                <c:pt idx="355">
                  <c:v>18.663910999999999</c:v>
                </c:pt>
                <c:pt idx="356">
                  <c:v>37.879995999999998</c:v>
                </c:pt>
                <c:pt idx="357">
                  <c:v>109.993847</c:v>
                </c:pt>
                <c:pt idx="358">
                  <c:v>126.597121</c:v>
                </c:pt>
                <c:pt idx="359">
                  <c:v>0.47499999999999998</c:v>
                </c:pt>
                <c:pt idx="360">
                  <c:v>19.179969</c:v>
                </c:pt>
                <c:pt idx="361">
                  <c:v>73.326666000000003</c:v>
                </c:pt>
                <c:pt idx="362">
                  <c:v>2.963012</c:v>
                </c:pt>
                <c:pt idx="363">
                  <c:v>8.1145069999999997</c:v>
                </c:pt>
                <c:pt idx="364">
                  <c:v>5.4</c:v>
                </c:pt>
                <c:pt idx="365">
                  <c:v>5.7928220000000001</c:v>
                </c:pt>
                <c:pt idx="366">
                  <c:v>16.168741000000001</c:v>
                </c:pt>
                <c:pt idx="367">
                  <c:v>5.7763140000000002</c:v>
                </c:pt>
                <c:pt idx="368">
                  <c:v>59.068786000000003</c:v>
                </c:pt>
                <c:pt idx="369">
                  <c:v>22.858926</c:v>
                </c:pt>
                <c:pt idx="370">
                  <c:v>7.7390489999999996</c:v>
                </c:pt>
                <c:pt idx="371">
                  <c:v>8.1082470000000004</c:v>
                </c:pt>
                <c:pt idx="372">
                  <c:v>22.843046999999999</c:v>
                </c:pt>
                <c:pt idx="373">
                  <c:v>32.541719000000001</c:v>
                </c:pt>
                <c:pt idx="374">
                  <c:v>39.552599999999998</c:v>
                </c:pt>
                <c:pt idx="375">
                  <c:v>82.161968999999999</c:v>
                </c:pt>
                <c:pt idx="376">
                  <c:v>9.2031919999999996</c:v>
                </c:pt>
                <c:pt idx="377">
                  <c:v>18.621248999999999</c:v>
                </c:pt>
                <c:pt idx="378">
                  <c:v>3.7993389999999998</c:v>
                </c:pt>
                <c:pt idx="379">
                  <c:v>94.497270999999998</c:v>
                </c:pt>
                <c:pt idx="380">
                  <c:v>153.66503599999999</c:v>
                </c:pt>
                <c:pt idx="381">
                  <c:v>42.61</c:v>
                </c:pt>
                <c:pt idx="382">
                  <c:v>234.76050000000001</c:v>
                </c:pt>
                <c:pt idx="383">
                  <c:v>4.4262969999999999</c:v>
                </c:pt>
                <c:pt idx="384">
                  <c:v>5.6128999999999998E-2</c:v>
                </c:pt>
                <c:pt idx="385">
                  <c:v>14.61284</c:v>
                </c:pt>
                <c:pt idx="386">
                  <c:v>2.0475699999999999</c:v>
                </c:pt>
                <c:pt idx="387">
                  <c:v>6.144806</c:v>
                </c:pt>
                <c:pt idx="388">
                  <c:v>9</c:v>
                </c:pt>
                <c:pt idx="389">
                  <c:v>58.220776000000001</c:v>
                </c:pt>
                <c:pt idx="390">
                  <c:v>163.479795</c:v>
                </c:pt>
                <c:pt idx="391">
                  <c:v>14.479775999999999</c:v>
                </c:pt>
                <c:pt idx="392">
                  <c:v>47.811275000000002</c:v>
                </c:pt>
                <c:pt idx="393">
                  <c:v>66.257002</c:v>
                </c:pt>
                <c:pt idx="394">
                  <c:v>222.48771099999999</c:v>
                </c:pt>
                <c:pt idx="395">
                  <c:v>20.113965</c:v>
                </c:pt>
                <c:pt idx="396">
                  <c:v>70.163651999999999</c:v>
                </c:pt>
                <c:pt idx="397">
                  <c:v>117.559438</c:v>
                </c:pt>
                <c:pt idx="398">
                  <c:v>37.911875999999999</c:v>
                </c:pt>
                <c:pt idx="399">
                  <c:v>11.1</c:v>
                </c:pt>
                <c:pt idx="400">
                  <c:v>7.2622879999999999</c:v>
                </c:pt>
                <c:pt idx="401">
                  <c:v>114.968774</c:v>
                </c:pt>
                <c:pt idx="402">
                  <c:v>38.037512999999997</c:v>
                </c:pt>
                <c:pt idx="403">
                  <c:v>40.485039</c:v>
                </c:pt>
                <c:pt idx="404">
                  <c:v>21.994910999999998</c:v>
                </c:pt>
                <c:pt idx="405">
                  <c:v>42.335698000000001</c:v>
                </c:pt>
                <c:pt idx="406">
                  <c:v>5.0058829999999999</c:v>
                </c:pt>
                <c:pt idx="407">
                  <c:v>4.9198959999999996</c:v>
                </c:pt>
                <c:pt idx="408">
                  <c:v>4.3983920000000003</c:v>
                </c:pt>
                <c:pt idx="409">
                  <c:v>16.235292999999999</c:v>
                </c:pt>
                <c:pt idx="410">
                  <c:v>108.638745</c:v>
                </c:pt>
                <c:pt idx="411">
                  <c:v>33.422806000000001</c:v>
                </c:pt>
                <c:pt idx="412">
                  <c:v>62.563543000000003</c:v>
                </c:pt>
                <c:pt idx="413">
                  <c:v>7.0171780000000004</c:v>
                </c:pt>
                <c:pt idx="414">
                  <c:v>21.569040999999999</c:v>
                </c:pt>
                <c:pt idx="415">
                  <c:v>45.645204</c:v>
                </c:pt>
                <c:pt idx="416">
                  <c:v>9.3964870000000005</c:v>
                </c:pt>
                <c:pt idx="417">
                  <c:v>106.952327</c:v>
                </c:pt>
                <c:pt idx="418">
                  <c:v>7.0971250000000001</c:v>
                </c:pt>
                <c:pt idx="419">
                  <c:v>81.645151999999996</c:v>
                </c:pt>
                <c:pt idx="420">
                  <c:v>27</c:v>
                </c:pt>
                <c:pt idx="421">
                  <c:v>70.001064999999997</c:v>
                </c:pt>
                <c:pt idx="422">
                  <c:v>52.397388999999997</c:v>
                </c:pt>
                <c:pt idx="423">
                  <c:v>118.153533</c:v>
                </c:pt>
                <c:pt idx="424">
                  <c:v>26.494610999999999</c:v>
                </c:pt>
                <c:pt idx="425">
                  <c:v>119.5</c:v>
                </c:pt>
                <c:pt idx="426">
                  <c:v>46.280507</c:v>
                </c:pt>
                <c:pt idx="427">
                  <c:v>29.374178000000001</c:v>
                </c:pt>
                <c:pt idx="428">
                  <c:v>3.0733920000000001</c:v>
                </c:pt>
                <c:pt idx="429">
                  <c:v>5.561E-3</c:v>
                </c:pt>
                <c:pt idx="430">
                  <c:v>1.075288</c:v>
                </c:pt>
                <c:pt idx="431">
                  <c:v>57.366261999999999</c:v>
                </c:pt>
                <c:pt idx="432">
                  <c:v>4.4965830000000002</c:v>
                </c:pt>
                <c:pt idx="433">
                  <c:v>4.1229000000000002E-2</c:v>
                </c:pt>
                <c:pt idx="434">
                  <c:v>26.199517</c:v>
                </c:pt>
                <c:pt idx="435">
                  <c:v>1.55</c:v>
                </c:pt>
                <c:pt idx="436">
                  <c:v>11.806119000000001</c:v>
                </c:pt>
                <c:pt idx="437">
                  <c:v>0.76804499999999998</c:v>
                </c:pt>
                <c:pt idx="438">
                  <c:v>52.937130000000003</c:v>
                </c:pt>
                <c:pt idx="439">
                  <c:v>0.46412599999999998</c:v>
                </c:pt>
                <c:pt idx="440">
                  <c:v>40.11842</c:v>
                </c:pt>
                <c:pt idx="441">
                  <c:v>33.404871</c:v>
                </c:pt>
                <c:pt idx="442">
                  <c:v>0.59490399999999999</c:v>
                </c:pt>
                <c:pt idx="443">
                  <c:v>0.25811299999999998</c:v>
                </c:pt>
                <c:pt idx="444">
                  <c:v>68.208190000000002</c:v>
                </c:pt>
                <c:pt idx="445">
                  <c:v>9.7015589999999996</c:v>
                </c:pt>
                <c:pt idx="446">
                  <c:v>8.5863759999999996</c:v>
                </c:pt>
                <c:pt idx="447">
                  <c:v>11.204499</c:v>
                </c:pt>
                <c:pt idx="448">
                  <c:v>39.380442000000002</c:v>
                </c:pt>
                <c:pt idx="449">
                  <c:v>4.3570000000000002</c:v>
                </c:pt>
                <c:pt idx="450">
                  <c:v>16.938179000000002</c:v>
                </c:pt>
                <c:pt idx="451">
                  <c:v>114.053579</c:v>
                </c:pt>
                <c:pt idx="452">
                  <c:v>2.3537279999999998</c:v>
                </c:pt>
                <c:pt idx="453">
                  <c:v>46.363118</c:v>
                </c:pt>
                <c:pt idx="454">
                  <c:v>26.384919</c:v>
                </c:pt>
                <c:pt idx="455">
                  <c:v>26.421313999999999</c:v>
                </c:pt>
                <c:pt idx="456">
                  <c:v>70.099999999999994</c:v>
                </c:pt>
                <c:pt idx="457">
                  <c:v>128.50595799999999</c:v>
                </c:pt>
                <c:pt idx="458">
                  <c:v>70.001698000000005</c:v>
                </c:pt>
                <c:pt idx="459">
                  <c:v>2.1198999999999999E-2</c:v>
                </c:pt>
                <c:pt idx="460">
                  <c:v>1.0408790000000001</c:v>
                </c:pt>
                <c:pt idx="461">
                  <c:v>4.0405879999999996</c:v>
                </c:pt>
                <c:pt idx="462">
                  <c:v>3.7985319999999998</c:v>
                </c:pt>
                <c:pt idx="463">
                  <c:v>66.365290000000002</c:v>
                </c:pt>
                <c:pt idx="464">
                  <c:v>21.244913</c:v>
                </c:pt>
                <c:pt idx="465">
                  <c:v>25.359200000000001</c:v>
                </c:pt>
                <c:pt idx="466">
                  <c:v>3.1237490000000001</c:v>
                </c:pt>
                <c:pt idx="467">
                  <c:v>20.627372000000001</c:v>
                </c:pt>
                <c:pt idx="468">
                  <c:v>11.533944999999999</c:v>
                </c:pt>
                <c:pt idx="469">
                  <c:v>57.504069000000001</c:v>
                </c:pt>
                <c:pt idx="470">
                  <c:v>82.522790000000001</c:v>
                </c:pt>
                <c:pt idx="471">
                  <c:v>0.110029</c:v>
                </c:pt>
                <c:pt idx="472">
                  <c:v>237.28218200000001</c:v>
                </c:pt>
                <c:pt idx="473">
                  <c:v>75.599999999999994</c:v>
                </c:pt>
                <c:pt idx="474">
                  <c:v>9.9290000000000003</c:v>
                </c:pt>
                <c:pt idx="475">
                  <c:v>50.129185999999997</c:v>
                </c:pt>
                <c:pt idx="476">
                  <c:v>0.17537</c:v>
                </c:pt>
                <c:pt idx="477">
                  <c:v>7.6382000000000005E-2</c:v>
                </c:pt>
                <c:pt idx="478">
                  <c:v>20.285518</c:v>
                </c:pt>
                <c:pt idx="479">
                  <c:v>6.6010790000000004</c:v>
                </c:pt>
                <c:pt idx="480">
                  <c:v>32.368960000000001</c:v>
                </c:pt>
                <c:pt idx="481">
                  <c:v>58.715510000000002</c:v>
                </c:pt>
                <c:pt idx="482">
                  <c:v>169.07674499999999</c:v>
                </c:pt>
                <c:pt idx="483">
                  <c:v>72.306065000000004</c:v>
                </c:pt>
                <c:pt idx="484">
                  <c:v>82.234138999999999</c:v>
                </c:pt>
                <c:pt idx="485">
                  <c:v>40.203020000000002</c:v>
                </c:pt>
                <c:pt idx="486">
                  <c:v>71.500556000000003</c:v>
                </c:pt>
                <c:pt idx="487">
                  <c:v>0.79834099999999997</c:v>
                </c:pt>
                <c:pt idx="488">
                  <c:v>16.118077</c:v>
                </c:pt>
                <c:pt idx="489">
                  <c:v>4.4400550000000001</c:v>
                </c:pt>
                <c:pt idx="490">
                  <c:v>68.353549999999998</c:v>
                </c:pt>
                <c:pt idx="491">
                  <c:v>132.54123799999999</c:v>
                </c:pt>
                <c:pt idx="492">
                  <c:v>16.64021</c:v>
                </c:pt>
                <c:pt idx="493">
                  <c:v>83.025852999999998</c:v>
                </c:pt>
                <c:pt idx="494">
                  <c:v>10.114315</c:v>
                </c:pt>
                <c:pt idx="495">
                  <c:v>70.45</c:v>
                </c:pt>
                <c:pt idx="496">
                  <c:v>19.692608</c:v>
                </c:pt>
                <c:pt idx="497">
                  <c:v>1.3493E-2</c:v>
                </c:pt>
                <c:pt idx="498">
                  <c:v>0.39842</c:v>
                </c:pt>
                <c:pt idx="499">
                  <c:v>38.317534999999999</c:v>
                </c:pt>
                <c:pt idx="500">
                  <c:v>27.154426000000001</c:v>
                </c:pt>
                <c:pt idx="501">
                  <c:v>0.44774999999999998</c:v>
                </c:pt>
                <c:pt idx="502">
                  <c:v>0.44404399999999999</c:v>
                </c:pt>
                <c:pt idx="503">
                  <c:v>28.501650999999999</c:v>
                </c:pt>
                <c:pt idx="504">
                  <c:v>27.362711999999998</c:v>
                </c:pt>
                <c:pt idx="505">
                  <c:v>242.58958000000001</c:v>
                </c:pt>
                <c:pt idx="506">
                  <c:v>59.992759999999997</c:v>
                </c:pt>
                <c:pt idx="507">
                  <c:v>5.0023099999999996</c:v>
                </c:pt>
                <c:pt idx="508">
                  <c:v>2.331318</c:v>
                </c:pt>
                <c:pt idx="509">
                  <c:v>0.100412</c:v>
                </c:pt>
                <c:pt idx="510">
                  <c:v>2.3659309999999998</c:v>
                </c:pt>
                <c:pt idx="511">
                  <c:v>0.35374299999999997</c:v>
                </c:pt>
                <c:pt idx="512">
                  <c:v>9.4838210000000007</c:v>
                </c:pt>
                <c:pt idx="513">
                  <c:v>23.020488</c:v>
                </c:pt>
                <c:pt idx="514">
                  <c:v>13.383737</c:v>
                </c:pt>
                <c:pt idx="515">
                  <c:v>26.525834</c:v>
                </c:pt>
                <c:pt idx="516">
                  <c:v>1.0286580000000001</c:v>
                </c:pt>
                <c:pt idx="517">
                  <c:v>39.440655</c:v>
                </c:pt>
                <c:pt idx="518">
                  <c:v>60.338890999999997</c:v>
                </c:pt>
                <c:pt idx="519">
                  <c:v>0.1113</c:v>
                </c:pt>
                <c:pt idx="520">
                  <c:v>13.650738</c:v>
                </c:pt>
                <c:pt idx="521">
                  <c:v>2.1998530000000001</c:v>
                </c:pt>
                <c:pt idx="522">
                  <c:v>102.30889999999999</c:v>
                </c:pt>
                <c:pt idx="523">
                  <c:v>0.53100899999999995</c:v>
                </c:pt>
                <c:pt idx="524">
                  <c:v>4.6450999999999999E-2</c:v>
                </c:pt>
                <c:pt idx="525">
                  <c:v>39.799999999999997</c:v>
                </c:pt>
                <c:pt idx="526">
                  <c:v>8.1342169999999996</c:v>
                </c:pt>
                <c:pt idx="527">
                  <c:v>0.21518499999999999</c:v>
                </c:pt>
                <c:pt idx="528">
                  <c:v>25.339117000000002</c:v>
                </c:pt>
                <c:pt idx="529">
                  <c:v>2</c:v>
                </c:pt>
                <c:pt idx="530">
                  <c:v>79.099999999999994</c:v>
                </c:pt>
                <c:pt idx="531">
                  <c:v>28.74757</c:v>
                </c:pt>
                <c:pt idx="532">
                  <c:v>407.19728199999997</c:v>
                </c:pt>
                <c:pt idx="533">
                  <c:v>176.63681600000001</c:v>
                </c:pt>
                <c:pt idx="534">
                  <c:v>259.74695800000001</c:v>
                </c:pt>
                <c:pt idx="535">
                  <c:v>25.528494999999999</c:v>
                </c:pt>
                <c:pt idx="536">
                  <c:v>107.100855</c:v>
                </c:pt>
                <c:pt idx="537">
                  <c:v>2.5576680000000001</c:v>
                </c:pt>
                <c:pt idx="538">
                  <c:v>1.0605910000000001</c:v>
                </c:pt>
                <c:pt idx="539">
                  <c:v>1</c:v>
                </c:pt>
                <c:pt idx="540">
                  <c:v>35.266618999999999</c:v>
                </c:pt>
                <c:pt idx="541">
                  <c:v>191.450875</c:v>
                </c:pt>
                <c:pt idx="542">
                  <c:v>244.05277100000001</c:v>
                </c:pt>
                <c:pt idx="543">
                  <c:v>5.895238</c:v>
                </c:pt>
                <c:pt idx="544">
                  <c:v>13.248476999999999</c:v>
                </c:pt>
                <c:pt idx="545">
                  <c:v>1.0398689999999999</c:v>
                </c:pt>
                <c:pt idx="546">
                  <c:v>167.007184</c:v>
                </c:pt>
                <c:pt idx="547">
                  <c:v>42.438299999999998</c:v>
                </c:pt>
                <c:pt idx="548">
                  <c:v>100.328194</c:v>
                </c:pt>
                <c:pt idx="549">
                  <c:v>233.63047800000001</c:v>
                </c:pt>
                <c:pt idx="550">
                  <c:v>4.2919650000000003</c:v>
                </c:pt>
                <c:pt idx="551">
                  <c:v>164.43522100000001</c:v>
                </c:pt>
                <c:pt idx="552">
                  <c:v>16.702864000000002</c:v>
                </c:pt>
                <c:pt idx="553">
                  <c:v>93.375151000000002</c:v>
                </c:pt>
                <c:pt idx="554">
                  <c:v>43.575716</c:v>
                </c:pt>
                <c:pt idx="555">
                  <c:v>3.5627490000000002</c:v>
                </c:pt>
                <c:pt idx="556">
                  <c:v>40.198709999999998</c:v>
                </c:pt>
                <c:pt idx="557">
                  <c:v>7.0070999999999994E-2</c:v>
                </c:pt>
                <c:pt idx="558">
                  <c:v>1.2769839999999999</c:v>
                </c:pt>
                <c:pt idx="559">
                  <c:v>5.0324960000000001</c:v>
                </c:pt>
                <c:pt idx="560">
                  <c:v>32.003619999999998</c:v>
                </c:pt>
                <c:pt idx="561">
                  <c:v>3.4151000000000001E-2</c:v>
                </c:pt>
                <c:pt idx="562">
                  <c:v>17.174869999999999</c:v>
                </c:pt>
                <c:pt idx="563">
                  <c:v>126.088877</c:v>
                </c:pt>
                <c:pt idx="564">
                  <c:v>5.5954280000000001</c:v>
                </c:pt>
                <c:pt idx="565">
                  <c:v>7.8259999999999996E-3</c:v>
                </c:pt>
                <c:pt idx="566">
                  <c:v>0.14299999999999999</c:v>
                </c:pt>
                <c:pt idx="567">
                  <c:v>20.550712000000001</c:v>
                </c:pt>
                <c:pt idx="568">
                  <c:v>0.30671500000000002</c:v>
                </c:pt>
                <c:pt idx="569">
                  <c:v>35.707326999999999</c:v>
                </c:pt>
                <c:pt idx="570">
                  <c:v>66.790248000000005</c:v>
                </c:pt>
                <c:pt idx="571">
                  <c:v>31.569268000000001</c:v>
                </c:pt>
                <c:pt idx="572">
                  <c:v>0.71341299999999996</c:v>
                </c:pt>
                <c:pt idx="573">
                  <c:v>58.8</c:v>
                </c:pt>
                <c:pt idx="574">
                  <c:v>206.45643100000001</c:v>
                </c:pt>
                <c:pt idx="575">
                  <c:v>3.950294</c:v>
                </c:pt>
                <c:pt idx="576">
                  <c:v>31.136949999999999</c:v>
                </c:pt>
                <c:pt idx="577">
                  <c:v>66.636385000000004</c:v>
                </c:pt>
                <c:pt idx="578">
                  <c:v>125.305545</c:v>
                </c:pt>
                <c:pt idx="579">
                  <c:v>100.68588</c:v>
                </c:pt>
                <c:pt idx="580">
                  <c:v>12.006513999999999</c:v>
                </c:pt>
                <c:pt idx="581">
                  <c:v>12.189514000000001</c:v>
                </c:pt>
                <c:pt idx="582">
                  <c:v>6.0027559999999998</c:v>
                </c:pt>
                <c:pt idx="583">
                  <c:v>5.9379000000000001E-2</c:v>
                </c:pt>
                <c:pt idx="584">
                  <c:v>82.569531999999995</c:v>
                </c:pt>
                <c:pt idx="585">
                  <c:v>138.614544</c:v>
                </c:pt>
                <c:pt idx="586">
                  <c:v>2.7081879999999998</c:v>
                </c:pt>
                <c:pt idx="587">
                  <c:v>18.112929000000001</c:v>
                </c:pt>
                <c:pt idx="588">
                  <c:v>170.684505</c:v>
                </c:pt>
                <c:pt idx="589">
                  <c:v>135.381507</c:v>
                </c:pt>
                <c:pt idx="590">
                  <c:v>106.793915</c:v>
                </c:pt>
                <c:pt idx="591">
                  <c:v>1.206135</c:v>
                </c:pt>
                <c:pt idx="592">
                  <c:v>0.92540199999999995</c:v>
                </c:pt>
                <c:pt idx="593">
                  <c:v>35.286428000000001</c:v>
                </c:pt>
                <c:pt idx="594">
                  <c:v>28.501605000000001</c:v>
                </c:pt>
                <c:pt idx="595">
                  <c:v>33.244683999999999</c:v>
                </c:pt>
                <c:pt idx="596">
                  <c:v>11.22794</c:v>
                </c:pt>
                <c:pt idx="597">
                  <c:v>3.0748380000000002</c:v>
                </c:pt>
                <c:pt idx="598">
                  <c:v>71.309759999999997</c:v>
                </c:pt>
                <c:pt idx="599">
                  <c:v>4.9000000000000002E-2</c:v>
                </c:pt>
                <c:pt idx="600">
                  <c:v>2.9265650000000001</c:v>
                </c:pt>
                <c:pt idx="601">
                  <c:v>73.701902000000004</c:v>
                </c:pt>
                <c:pt idx="602">
                  <c:v>64.572496000000001</c:v>
                </c:pt>
                <c:pt idx="603">
                  <c:v>1.0506</c:v>
                </c:pt>
                <c:pt idx="604">
                  <c:v>0.169379</c:v>
                </c:pt>
                <c:pt idx="605">
                  <c:v>61.644320999999998</c:v>
                </c:pt>
                <c:pt idx="606">
                  <c:v>201.14815899999999</c:v>
                </c:pt>
                <c:pt idx="607">
                  <c:v>13.83813</c:v>
                </c:pt>
                <c:pt idx="608">
                  <c:v>22.433914999999999</c:v>
                </c:pt>
                <c:pt idx="609">
                  <c:v>20.3</c:v>
                </c:pt>
                <c:pt idx="610">
                  <c:v>6.670712</c:v>
                </c:pt>
                <c:pt idx="611">
                  <c:v>78.745923000000005</c:v>
                </c:pt>
                <c:pt idx="612">
                  <c:v>7.8716929999999996</c:v>
                </c:pt>
                <c:pt idx="613">
                  <c:v>0.32549099999999997</c:v>
                </c:pt>
                <c:pt idx="614">
                  <c:v>7.5633970000000001</c:v>
                </c:pt>
                <c:pt idx="615">
                  <c:v>0.119922</c:v>
                </c:pt>
                <c:pt idx="616">
                  <c:v>0.24334700000000001</c:v>
                </c:pt>
                <c:pt idx="617">
                  <c:v>163.192114</c:v>
                </c:pt>
                <c:pt idx="618">
                  <c:v>1.789892</c:v>
                </c:pt>
                <c:pt idx="619">
                  <c:v>0.13600699999999999</c:v>
                </c:pt>
                <c:pt idx="620">
                  <c:v>122.01271</c:v>
                </c:pt>
                <c:pt idx="621">
                  <c:v>57.75</c:v>
                </c:pt>
                <c:pt idx="622">
                  <c:v>24.138846999999998</c:v>
                </c:pt>
                <c:pt idx="623">
                  <c:v>3.1511300000000002</c:v>
                </c:pt>
                <c:pt idx="624">
                  <c:v>137.340146</c:v>
                </c:pt>
                <c:pt idx="625">
                  <c:v>84.049211</c:v>
                </c:pt>
                <c:pt idx="626">
                  <c:v>36.985500999999999</c:v>
                </c:pt>
                <c:pt idx="627">
                  <c:v>128.30000000000001</c:v>
                </c:pt>
                <c:pt idx="628">
                  <c:v>33.987757000000002</c:v>
                </c:pt>
                <c:pt idx="629">
                  <c:v>27.098579999999998</c:v>
                </c:pt>
                <c:pt idx="630">
                  <c:v>119.793567</c:v>
                </c:pt>
                <c:pt idx="631">
                  <c:v>124.87027500000001</c:v>
                </c:pt>
                <c:pt idx="632">
                  <c:v>80.034301999999997</c:v>
                </c:pt>
                <c:pt idx="633">
                  <c:v>4.992159</c:v>
                </c:pt>
                <c:pt idx="634">
                  <c:v>56.631571999999998</c:v>
                </c:pt>
                <c:pt idx="635">
                  <c:v>67.253091999999995</c:v>
                </c:pt>
                <c:pt idx="636">
                  <c:v>6.1090749999999998</c:v>
                </c:pt>
                <c:pt idx="637">
                  <c:v>0.19714799999999999</c:v>
                </c:pt>
                <c:pt idx="638">
                  <c:v>8.1040690000000009</c:v>
                </c:pt>
                <c:pt idx="639">
                  <c:v>95.632614000000004</c:v>
                </c:pt>
                <c:pt idx="640">
                  <c:v>40.048332000000002</c:v>
                </c:pt>
                <c:pt idx="641">
                  <c:v>100.00349199999999</c:v>
                </c:pt>
                <c:pt idx="642">
                  <c:v>4.6939190000000002</c:v>
                </c:pt>
                <c:pt idx="643">
                  <c:v>36.665854000000003</c:v>
                </c:pt>
                <c:pt idx="644">
                  <c:v>0.11756</c:v>
                </c:pt>
                <c:pt idx="645">
                  <c:v>3.1052689999999998</c:v>
                </c:pt>
                <c:pt idx="646">
                  <c:v>0.31862200000000002</c:v>
                </c:pt>
                <c:pt idx="647">
                  <c:v>101.08716099999999</c:v>
                </c:pt>
                <c:pt idx="648">
                  <c:v>37.567439999999998</c:v>
                </c:pt>
                <c:pt idx="649">
                  <c:v>26.4</c:v>
                </c:pt>
                <c:pt idx="650">
                  <c:v>34.531832000000001</c:v>
                </c:pt>
                <c:pt idx="651">
                  <c:v>29.302097</c:v>
                </c:pt>
                <c:pt idx="652">
                  <c:v>12.212417</c:v>
                </c:pt>
                <c:pt idx="653">
                  <c:v>81.022333000000003</c:v>
                </c:pt>
                <c:pt idx="654">
                  <c:v>8.0542800000000003</c:v>
                </c:pt>
                <c:pt idx="655">
                  <c:v>76.081497999999996</c:v>
                </c:pt>
                <c:pt idx="656">
                  <c:v>100.853835</c:v>
                </c:pt>
                <c:pt idx="657">
                  <c:v>75.638743000000005</c:v>
                </c:pt>
                <c:pt idx="658">
                  <c:v>66.489424999999997</c:v>
                </c:pt>
                <c:pt idx="659">
                  <c:v>0.87157700000000005</c:v>
                </c:pt>
                <c:pt idx="660">
                  <c:v>0.37912200000000001</c:v>
                </c:pt>
                <c:pt idx="661">
                  <c:v>68.856262999999998</c:v>
                </c:pt>
                <c:pt idx="662">
                  <c:v>44.886088999999998</c:v>
                </c:pt>
                <c:pt idx="663">
                  <c:v>44.867348999999997</c:v>
                </c:pt>
                <c:pt idx="664">
                  <c:v>32.051917000000003</c:v>
                </c:pt>
                <c:pt idx="665">
                  <c:v>0.35278599999999999</c:v>
                </c:pt>
                <c:pt idx="666">
                  <c:v>75.280057999999997</c:v>
                </c:pt>
                <c:pt idx="667">
                  <c:v>23.978401999999999</c:v>
                </c:pt>
                <c:pt idx="668">
                  <c:v>53.337608000000003</c:v>
                </c:pt>
                <c:pt idx="669">
                  <c:v>20.218921000000002</c:v>
                </c:pt>
                <c:pt idx="670">
                  <c:v>109.176215</c:v>
                </c:pt>
                <c:pt idx="671">
                  <c:v>58.918500999999999</c:v>
                </c:pt>
                <c:pt idx="672">
                  <c:v>2.246</c:v>
                </c:pt>
                <c:pt idx="673">
                  <c:v>34.522221000000002</c:v>
                </c:pt>
                <c:pt idx="674">
                  <c:v>60.786268999999997</c:v>
                </c:pt>
                <c:pt idx="675">
                  <c:v>34.604053999999998</c:v>
                </c:pt>
                <c:pt idx="676">
                  <c:v>2.8999700000000002</c:v>
                </c:pt>
                <c:pt idx="677">
                  <c:v>27.829874</c:v>
                </c:pt>
                <c:pt idx="678">
                  <c:v>13.630226</c:v>
                </c:pt>
                <c:pt idx="679">
                  <c:v>54.557347999999998</c:v>
                </c:pt>
                <c:pt idx="680">
                  <c:v>39.462437999999999</c:v>
                </c:pt>
                <c:pt idx="681">
                  <c:v>1.954202</c:v>
                </c:pt>
                <c:pt idx="682">
                  <c:v>84.244877000000002</c:v>
                </c:pt>
                <c:pt idx="683">
                  <c:v>16.929123000000001</c:v>
                </c:pt>
                <c:pt idx="684">
                  <c:v>6.2480000000000001E-2</c:v>
                </c:pt>
                <c:pt idx="685">
                  <c:v>109.712885</c:v>
                </c:pt>
                <c:pt idx="686">
                  <c:v>14</c:v>
                </c:pt>
                <c:pt idx="687">
                  <c:v>14.268533</c:v>
                </c:pt>
                <c:pt idx="688">
                  <c:v>91.4</c:v>
                </c:pt>
                <c:pt idx="689">
                  <c:v>0.14185300000000001</c:v>
                </c:pt>
                <c:pt idx="690">
                  <c:v>109.30620999999999</c:v>
                </c:pt>
                <c:pt idx="691">
                  <c:v>25.590119000000001</c:v>
                </c:pt>
                <c:pt idx="692">
                  <c:v>174.63499999999999</c:v>
                </c:pt>
                <c:pt idx="693">
                  <c:v>13.64</c:v>
                </c:pt>
                <c:pt idx="694">
                  <c:v>7.0096679999999996</c:v>
                </c:pt>
                <c:pt idx="695">
                  <c:v>37.188667000000002</c:v>
                </c:pt>
                <c:pt idx="696">
                  <c:v>128.06780800000001</c:v>
                </c:pt>
                <c:pt idx="697">
                  <c:v>38.201895</c:v>
                </c:pt>
                <c:pt idx="698">
                  <c:v>5.8997970000000004</c:v>
                </c:pt>
                <c:pt idx="699">
                  <c:v>10.042266</c:v>
                </c:pt>
                <c:pt idx="700">
                  <c:v>0.48921999999999999</c:v>
                </c:pt>
                <c:pt idx="701">
                  <c:v>58.336565</c:v>
                </c:pt>
                <c:pt idx="702">
                  <c:v>6.5654950000000003</c:v>
                </c:pt>
                <c:pt idx="703">
                  <c:v>19.294900999999999</c:v>
                </c:pt>
                <c:pt idx="704">
                  <c:v>11</c:v>
                </c:pt>
                <c:pt idx="705">
                  <c:v>7.4554470000000004</c:v>
                </c:pt>
                <c:pt idx="706">
                  <c:v>9.6793000000000004E-2</c:v>
                </c:pt>
                <c:pt idx="707">
                  <c:v>13.235267</c:v>
                </c:pt>
                <c:pt idx="708">
                  <c:v>104.148781</c:v>
                </c:pt>
                <c:pt idx="709">
                  <c:v>150.315155</c:v>
                </c:pt>
                <c:pt idx="710">
                  <c:v>27.296513999999998</c:v>
                </c:pt>
                <c:pt idx="711">
                  <c:v>25.615791999999999</c:v>
                </c:pt>
                <c:pt idx="712">
                  <c:v>4.1574910000000003</c:v>
                </c:pt>
                <c:pt idx="713">
                  <c:v>184.20884799999999</c:v>
                </c:pt>
                <c:pt idx="714">
                  <c:v>34.700000000000003</c:v>
                </c:pt>
                <c:pt idx="715">
                  <c:v>5.3483169999999998</c:v>
                </c:pt>
                <c:pt idx="716">
                  <c:v>67.155742000000004</c:v>
                </c:pt>
                <c:pt idx="717">
                  <c:v>9.0595879999999998</c:v>
                </c:pt>
                <c:pt idx="718">
                  <c:v>14.337579</c:v>
                </c:pt>
                <c:pt idx="719">
                  <c:v>79.711678000000006</c:v>
                </c:pt>
                <c:pt idx="720">
                  <c:v>25.472967000000001</c:v>
                </c:pt>
                <c:pt idx="721">
                  <c:v>32.131483000000003</c:v>
                </c:pt>
                <c:pt idx="722">
                  <c:v>22.160084999999999</c:v>
                </c:pt>
                <c:pt idx="723">
                  <c:v>5</c:v>
                </c:pt>
                <c:pt idx="724">
                  <c:v>11.433134000000001</c:v>
                </c:pt>
                <c:pt idx="725">
                  <c:v>48.546577999999997</c:v>
                </c:pt>
                <c:pt idx="726">
                  <c:v>98.711404000000002</c:v>
                </c:pt>
                <c:pt idx="727">
                  <c:v>11.694528</c:v>
                </c:pt>
                <c:pt idx="728">
                  <c:v>58.885635000000001</c:v>
                </c:pt>
                <c:pt idx="729">
                  <c:v>208.54379499999999</c:v>
                </c:pt>
                <c:pt idx="730">
                  <c:v>29.975978999999999</c:v>
                </c:pt>
                <c:pt idx="731">
                  <c:v>32.885565</c:v>
                </c:pt>
                <c:pt idx="732">
                  <c:v>82.670732999999998</c:v>
                </c:pt>
                <c:pt idx="733">
                  <c:v>7.9930389999999996</c:v>
                </c:pt>
                <c:pt idx="734">
                  <c:v>10.880926000000001</c:v>
                </c:pt>
                <c:pt idx="735">
                  <c:v>15.062898000000001</c:v>
                </c:pt>
                <c:pt idx="736">
                  <c:v>39.024999999999999</c:v>
                </c:pt>
                <c:pt idx="737">
                  <c:v>6.0130000000000001E-3</c:v>
                </c:pt>
                <c:pt idx="738">
                  <c:v>95.860116000000005</c:v>
                </c:pt>
                <c:pt idx="739">
                  <c:v>4.1709000000000003E-2</c:v>
                </c:pt>
                <c:pt idx="740">
                  <c:v>6.5804000000000001E-2</c:v>
                </c:pt>
                <c:pt idx="741">
                  <c:v>363.02426300000002</c:v>
                </c:pt>
                <c:pt idx="742">
                  <c:v>80.014842000000002</c:v>
                </c:pt>
                <c:pt idx="743">
                  <c:v>2.3106000000000002E-2</c:v>
                </c:pt>
                <c:pt idx="744">
                  <c:v>8.5796840000000003</c:v>
                </c:pt>
                <c:pt idx="745">
                  <c:v>58.422649999999997</c:v>
                </c:pt>
                <c:pt idx="746">
                  <c:v>36.064909999999998</c:v>
                </c:pt>
                <c:pt idx="747">
                  <c:v>9.5252759999999999</c:v>
                </c:pt>
                <c:pt idx="748">
                  <c:v>8.3558149999999998</c:v>
                </c:pt>
                <c:pt idx="749">
                  <c:v>0.151389</c:v>
                </c:pt>
                <c:pt idx="750">
                  <c:v>10.569070999999999</c:v>
                </c:pt>
                <c:pt idx="751">
                  <c:v>73.648142000000007</c:v>
                </c:pt>
                <c:pt idx="752">
                  <c:v>140.45909900000001</c:v>
                </c:pt>
                <c:pt idx="753">
                  <c:v>11.146409</c:v>
                </c:pt>
                <c:pt idx="754">
                  <c:v>3.7606000000000001E-2</c:v>
                </c:pt>
                <c:pt idx="755">
                  <c:v>0.51192000000000004</c:v>
                </c:pt>
                <c:pt idx="756">
                  <c:v>30.523568000000001</c:v>
                </c:pt>
                <c:pt idx="757">
                  <c:v>30.659817</c:v>
                </c:pt>
                <c:pt idx="758">
                  <c:v>13.337299</c:v>
                </c:pt>
                <c:pt idx="759">
                  <c:v>36.020063</c:v>
                </c:pt>
                <c:pt idx="760">
                  <c:v>9.9146999999999999E-2</c:v>
                </c:pt>
                <c:pt idx="761">
                  <c:v>0.143653</c:v>
                </c:pt>
                <c:pt idx="762">
                  <c:v>25.625109999999999</c:v>
                </c:pt>
                <c:pt idx="763">
                  <c:v>368.04963500000002</c:v>
                </c:pt>
                <c:pt idx="764">
                  <c:v>251.501645</c:v>
                </c:pt>
                <c:pt idx="765">
                  <c:v>1.3320000000000001E-3</c:v>
                </c:pt>
                <c:pt idx="766">
                  <c:v>0.14458299999999999</c:v>
                </c:pt>
                <c:pt idx="767">
                  <c:v>4.1930249999999996</c:v>
                </c:pt>
                <c:pt idx="768">
                  <c:v>22.264486999999999</c:v>
                </c:pt>
                <c:pt idx="769">
                  <c:v>65.535066999999998</c:v>
                </c:pt>
                <c:pt idx="770">
                  <c:v>6.0446179999999998</c:v>
                </c:pt>
                <c:pt idx="771">
                  <c:v>33.583174999999997</c:v>
                </c:pt>
                <c:pt idx="772">
                  <c:v>15.818967000000001</c:v>
                </c:pt>
                <c:pt idx="773">
                  <c:v>43.8</c:v>
                </c:pt>
                <c:pt idx="774">
                  <c:v>50.382128000000002</c:v>
                </c:pt>
                <c:pt idx="775">
                  <c:v>64.001296999999994</c:v>
                </c:pt>
                <c:pt idx="776">
                  <c:v>49.002814999999998</c:v>
                </c:pt>
                <c:pt idx="777">
                  <c:v>52.691009000000001</c:v>
                </c:pt>
                <c:pt idx="778">
                  <c:v>0.95262000000000002</c:v>
                </c:pt>
                <c:pt idx="779">
                  <c:v>103.738726</c:v>
                </c:pt>
                <c:pt idx="780">
                  <c:v>6.2416970000000003</c:v>
                </c:pt>
                <c:pt idx="781">
                  <c:v>22.734486</c:v>
                </c:pt>
                <c:pt idx="782">
                  <c:v>29.580086999999999</c:v>
                </c:pt>
                <c:pt idx="783">
                  <c:v>160.20110600000001</c:v>
                </c:pt>
                <c:pt idx="784">
                  <c:v>117.541</c:v>
                </c:pt>
                <c:pt idx="785">
                  <c:v>100.0125</c:v>
                </c:pt>
                <c:pt idx="786">
                  <c:v>81.350241999999994</c:v>
                </c:pt>
                <c:pt idx="787">
                  <c:v>9.6287509999999994</c:v>
                </c:pt>
                <c:pt idx="788">
                  <c:v>14.1</c:v>
                </c:pt>
                <c:pt idx="789">
                  <c:v>137.748063</c:v>
                </c:pt>
                <c:pt idx="790">
                  <c:v>35.537564000000003</c:v>
                </c:pt>
                <c:pt idx="791">
                  <c:v>8.1113599999999995</c:v>
                </c:pt>
                <c:pt idx="792">
                  <c:v>9.9756839999999993</c:v>
                </c:pt>
                <c:pt idx="793">
                  <c:v>14.174654</c:v>
                </c:pt>
                <c:pt idx="794">
                  <c:v>83</c:v>
                </c:pt>
                <c:pt idx="795">
                  <c:v>115.646235</c:v>
                </c:pt>
                <c:pt idx="796">
                  <c:v>1.197786</c:v>
                </c:pt>
                <c:pt idx="797">
                  <c:v>80.050171000000006</c:v>
                </c:pt>
                <c:pt idx="798">
                  <c:v>17.411331000000001</c:v>
                </c:pt>
                <c:pt idx="799">
                  <c:v>150.83220299999999</c:v>
                </c:pt>
                <c:pt idx="800">
                  <c:v>69.586544000000004</c:v>
                </c:pt>
                <c:pt idx="801">
                  <c:v>162.80464799999999</c:v>
                </c:pt>
                <c:pt idx="802">
                  <c:v>27.545445000000001</c:v>
                </c:pt>
                <c:pt idx="803">
                  <c:v>12.985267</c:v>
                </c:pt>
                <c:pt idx="804">
                  <c:v>0.48031400000000002</c:v>
                </c:pt>
                <c:pt idx="805">
                  <c:v>144.156464</c:v>
                </c:pt>
                <c:pt idx="806">
                  <c:v>111.72199999999999</c:v>
                </c:pt>
                <c:pt idx="807">
                  <c:v>114.324072</c:v>
                </c:pt>
                <c:pt idx="808">
                  <c:v>30.651422</c:v>
                </c:pt>
                <c:pt idx="809">
                  <c:v>42.019483000000001</c:v>
                </c:pt>
                <c:pt idx="810">
                  <c:v>72.279690000000002</c:v>
                </c:pt>
                <c:pt idx="811">
                  <c:v>7.5188759999999997</c:v>
                </c:pt>
                <c:pt idx="812">
                  <c:v>45.207112000000002</c:v>
                </c:pt>
                <c:pt idx="813">
                  <c:v>10.137231999999999</c:v>
                </c:pt>
                <c:pt idx="814">
                  <c:v>24.475193000000001</c:v>
                </c:pt>
                <c:pt idx="815">
                  <c:v>22.2</c:v>
                </c:pt>
                <c:pt idx="816">
                  <c:v>1.8377999999999999E-2</c:v>
                </c:pt>
                <c:pt idx="817">
                  <c:v>41.954996999999999</c:v>
                </c:pt>
                <c:pt idx="818">
                  <c:v>0.72788299999999995</c:v>
                </c:pt>
                <c:pt idx="819">
                  <c:v>24.042490000000001</c:v>
                </c:pt>
                <c:pt idx="820">
                  <c:v>54.997475999999999</c:v>
                </c:pt>
                <c:pt idx="821">
                  <c:v>7.3829929999999999</c:v>
                </c:pt>
                <c:pt idx="822">
                  <c:v>28.03125</c:v>
                </c:pt>
                <c:pt idx="823">
                  <c:v>10.955425</c:v>
                </c:pt>
                <c:pt idx="824">
                  <c:v>17.474107</c:v>
                </c:pt>
                <c:pt idx="825">
                  <c:v>30.102716999999998</c:v>
                </c:pt>
                <c:pt idx="826">
                  <c:v>116.735231</c:v>
                </c:pt>
                <c:pt idx="827">
                  <c:v>2.0218E-2</c:v>
                </c:pt>
                <c:pt idx="828">
                  <c:v>33.422556</c:v>
                </c:pt>
                <c:pt idx="829">
                  <c:v>19.421271000000001</c:v>
                </c:pt>
                <c:pt idx="830">
                  <c:v>5.8936000000000002E-2</c:v>
                </c:pt>
                <c:pt idx="831">
                  <c:v>0.56869499999999995</c:v>
                </c:pt>
                <c:pt idx="832">
                  <c:v>64.172251000000003</c:v>
                </c:pt>
                <c:pt idx="833">
                  <c:v>20.035309999999999</c:v>
                </c:pt>
                <c:pt idx="834">
                  <c:v>5.5019400000000003</c:v>
                </c:pt>
                <c:pt idx="835">
                  <c:v>112.950721</c:v>
                </c:pt>
                <c:pt idx="836">
                  <c:v>16.067035000000001</c:v>
                </c:pt>
                <c:pt idx="837">
                  <c:v>33.000377</c:v>
                </c:pt>
                <c:pt idx="838">
                  <c:v>55.942830000000001</c:v>
                </c:pt>
                <c:pt idx="839">
                  <c:v>3.9659E-2</c:v>
                </c:pt>
                <c:pt idx="840">
                  <c:v>28.831144999999999</c:v>
                </c:pt>
                <c:pt idx="841">
                  <c:v>42.057340000000003</c:v>
                </c:pt>
                <c:pt idx="842">
                  <c:v>7.2413000000000005E-2</c:v>
                </c:pt>
                <c:pt idx="843">
                  <c:v>10.956379</c:v>
                </c:pt>
                <c:pt idx="844">
                  <c:v>9.3535730000000008</c:v>
                </c:pt>
                <c:pt idx="845">
                  <c:v>30.063804999999999</c:v>
                </c:pt>
                <c:pt idx="846">
                  <c:v>51.317349999999998</c:v>
                </c:pt>
                <c:pt idx="847">
                  <c:v>6</c:v>
                </c:pt>
                <c:pt idx="848">
                  <c:v>21.283439999999999</c:v>
                </c:pt>
                <c:pt idx="849">
                  <c:v>0.46465499999999998</c:v>
                </c:pt>
                <c:pt idx="850">
                  <c:v>33.685268000000001</c:v>
                </c:pt>
                <c:pt idx="851">
                  <c:v>32.701087999999999</c:v>
                </c:pt>
                <c:pt idx="852">
                  <c:v>103.33833799999999</c:v>
                </c:pt>
                <c:pt idx="853">
                  <c:v>7.6800000000000002E-3</c:v>
                </c:pt>
                <c:pt idx="854">
                  <c:v>13.401683</c:v>
                </c:pt>
                <c:pt idx="855">
                  <c:v>31.899000000000001</c:v>
                </c:pt>
                <c:pt idx="856">
                  <c:v>32.853639999999999</c:v>
                </c:pt>
                <c:pt idx="857">
                  <c:v>10.706785999999999</c:v>
                </c:pt>
                <c:pt idx="858">
                  <c:v>17.843378999999999</c:v>
                </c:pt>
                <c:pt idx="859">
                  <c:v>35.054909000000002</c:v>
                </c:pt>
                <c:pt idx="860">
                  <c:v>32.616869000000001</c:v>
                </c:pt>
                <c:pt idx="861">
                  <c:v>106.593296</c:v>
                </c:pt>
                <c:pt idx="862">
                  <c:v>10.561237999999999</c:v>
                </c:pt>
                <c:pt idx="863">
                  <c:v>15.427192</c:v>
                </c:pt>
                <c:pt idx="864">
                  <c:v>56.398161999999999</c:v>
                </c:pt>
                <c:pt idx="865">
                  <c:v>46.729374</c:v>
                </c:pt>
                <c:pt idx="866">
                  <c:v>9.6941050000000004</c:v>
                </c:pt>
                <c:pt idx="867">
                  <c:v>100.448498</c:v>
                </c:pt>
                <c:pt idx="868">
                  <c:v>20.399999999999999</c:v>
                </c:pt>
                <c:pt idx="869">
                  <c:v>4.734235</c:v>
                </c:pt>
                <c:pt idx="870">
                  <c:v>0.86000200000000004</c:v>
                </c:pt>
                <c:pt idx="871">
                  <c:v>127.175354</c:v>
                </c:pt>
                <c:pt idx="872">
                  <c:v>86.208010000000002</c:v>
                </c:pt>
                <c:pt idx="873">
                  <c:v>26.096584</c:v>
                </c:pt>
                <c:pt idx="874">
                  <c:v>27.4</c:v>
                </c:pt>
                <c:pt idx="875">
                  <c:v>9.6519999999999992</c:v>
                </c:pt>
                <c:pt idx="876">
                  <c:v>40.559930000000001</c:v>
                </c:pt>
                <c:pt idx="877">
                  <c:v>1.183354</c:v>
                </c:pt>
                <c:pt idx="878">
                  <c:v>2.2239900000000001</c:v>
                </c:pt>
                <c:pt idx="879">
                  <c:v>434.94945899999999</c:v>
                </c:pt>
                <c:pt idx="880">
                  <c:v>101.11183699999999</c:v>
                </c:pt>
                <c:pt idx="881">
                  <c:v>38.916902999999998</c:v>
                </c:pt>
                <c:pt idx="882">
                  <c:v>4.1706469999999998</c:v>
                </c:pt>
                <c:pt idx="883">
                  <c:v>17.114882000000001</c:v>
                </c:pt>
                <c:pt idx="884">
                  <c:v>58.401463999999997</c:v>
                </c:pt>
                <c:pt idx="885">
                  <c:v>80.574010000000001</c:v>
                </c:pt>
                <c:pt idx="886">
                  <c:v>5.8874570000000004</c:v>
                </c:pt>
                <c:pt idx="887">
                  <c:v>15.785632</c:v>
                </c:pt>
                <c:pt idx="888">
                  <c:v>1.521E-3</c:v>
                </c:pt>
                <c:pt idx="889">
                  <c:v>43.290976999999998</c:v>
                </c:pt>
                <c:pt idx="890">
                  <c:v>100.18950100000001</c:v>
                </c:pt>
                <c:pt idx="891">
                  <c:v>0.13161700000000001</c:v>
                </c:pt>
                <c:pt idx="892">
                  <c:v>22.362500000000001</c:v>
                </c:pt>
                <c:pt idx="893">
                  <c:v>56.362352000000001</c:v>
                </c:pt>
                <c:pt idx="894">
                  <c:v>81.593526999999995</c:v>
                </c:pt>
                <c:pt idx="895">
                  <c:v>17.266504999999999</c:v>
                </c:pt>
                <c:pt idx="896">
                  <c:v>5.7096159999999996</c:v>
                </c:pt>
                <c:pt idx="897">
                  <c:v>2.0409199999999998</c:v>
                </c:pt>
                <c:pt idx="898">
                  <c:v>14.879555999999999</c:v>
                </c:pt>
                <c:pt idx="899">
                  <c:v>24.407944000000001</c:v>
                </c:pt>
                <c:pt idx="900">
                  <c:v>173.381405</c:v>
                </c:pt>
                <c:pt idx="901">
                  <c:v>8.0599999999999995E-3</c:v>
                </c:pt>
                <c:pt idx="902">
                  <c:v>30.012989999999999</c:v>
                </c:pt>
                <c:pt idx="903">
                  <c:v>16.264475000000001</c:v>
                </c:pt>
                <c:pt idx="904">
                  <c:v>26.838388999999999</c:v>
                </c:pt>
                <c:pt idx="905">
                  <c:v>22.913677</c:v>
                </c:pt>
                <c:pt idx="906">
                  <c:v>0.31343599999999999</c:v>
                </c:pt>
                <c:pt idx="907">
                  <c:v>93.050117</c:v>
                </c:pt>
                <c:pt idx="908">
                  <c:v>28.435406</c:v>
                </c:pt>
                <c:pt idx="909">
                  <c:v>127.70687700000001</c:v>
                </c:pt>
                <c:pt idx="910">
                  <c:v>66.862067999999994</c:v>
                </c:pt>
                <c:pt idx="911">
                  <c:v>11.703287</c:v>
                </c:pt>
                <c:pt idx="912">
                  <c:v>40.983001000000002</c:v>
                </c:pt>
                <c:pt idx="913">
                  <c:v>61.656849000000001</c:v>
                </c:pt>
                <c:pt idx="914">
                  <c:v>23.393764999999998</c:v>
                </c:pt>
                <c:pt idx="915">
                  <c:v>51.396780999999997</c:v>
                </c:pt>
                <c:pt idx="916">
                  <c:v>111.544445</c:v>
                </c:pt>
                <c:pt idx="917">
                  <c:v>17.536788000000001</c:v>
                </c:pt>
                <c:pt idx="918">
                  <c:v>39.177214999999997</c:v>
                </c:pt>
                <c:pt idx="919">
                  <c:v>0.33646700000000002</c:v>
                </c:pt>
                <c:pt idx="920">
                  <c:v>87.704396000000003</c:v>
                </c:pt>
                <c:pt idx="921">
                  <c:v>12.181483999999999</c:v>
                </c:pt>
                <c:pt idx="922">
                  <c:v>39.737645000000001</c:v>
                </c:pt>
                <c:pt idx="923">
                  <c:v>107.515297</c:v>
                </c:pt>
                <c:pt idx="924">
                  <c:v>1.190018</c:v>
                </c:pt>
                <c:pt idx="925">
                  <c:v>75.030163000000002</c:v>
                </c:pt>
                <c:pt idx="926">
                  <c:v>101.22812</c:v>
                </c:pt>
                <c:pt idx="927">
                  <c:v>125.54868500000001</c:v>
                </c:pt>
                <c:pt idx="928">
                  <c:v>7.1442000000000005E-2</c:v>
                </c:pt>
                <c:pt idx="929">
                  <c:v>36.5</c:v>
                </c:pt>
                <c:pt idx="930">
                  <c:v>25.407250000000001</c:v>
                </c:pt>
                <c:pt idx="931">
                  <c:v>25.244700000000002</c:v>
                </c:pt>
                <c:pt idx="932">
                  <c:v>57.011847000000003</c:v>
                </c:pt>
                <c:pt idx="933">
                  <c:v>25.121290999999999</c:v>
                </c:pt>
                <c:pt idx="934">
                  <c:v>0.10686900000000001</c:v>
                </c:pt>
                <c:pt idx="935">
                  <c:v>34.126137999999997</c:v>
                </c:pt>
                <c:pt idx="936">
                  <c:v>7.0527000000000006E-2</c:v>
                </c:pt>
                <c:pt idx="937">
                  <c:v>17.718222999999998</c:v>
                </c:pt>
                <c:pt idx="938">
                  <c:v>100.28968999999999</c:v>
                </c:pt>
                <c:pt idx="939">
                  <c:v>26.616589999999999</c:v>
                </c:pt>
                <c:pt idx="940">
                  <c:v>65.703412</c:v>
                </c:pt>
                <c:pt idx="941">
                  <c:v>43.247140000000002</c:v>
                </c:pt>
                <c:pt idx="942">
                  <c:v>8.8556460000000001</c:v>
                </c:pt>
                <c:pt idx="943">
                  <c:v>9.7144820000000003</c:v>
                </c:pt>
                <c:pt idx="944">
                  <c:v>2.7112099999999999</c:v>
                </c:pt>
                <c:pt idx="945">
                  <c:v>14.821531</c:v>
                </c:pt>
                <c:pt idx="946">
                  <c:v>5.923044</c:v>
                </c:pt>
                <c:pt idx="947">
                  <c:v>54.239856000000003</c:v>
                </c:pt>
                <c:pt idx="948">
                  <c:v>49.994804000000002</c:v>
                </c:pt>
                <c:pt idx="949">
                  <c:v>25.440971000000001</c:v>
                </c:pt>
                <c:pt idx="950">
                  <c:v>1.2</c:v>
                </c:pt>
                <c:pt idx="951">
                  <c:v>68.75</c:v>
                </c:pt>
                <c:pt idx="952">
                  <c:v>4.9412999999999999E-2</c:v>
                </c:pt>
                <c:pt idx="953">
                  <c:v>2.840417</c:v>
                </c:pt>
                <c:pt idx="954">
                  <c:v>51.758598999999997</c:v>
                </c:pt>
                <c:pt idx="955">
                  <c:v>65.007045000000005</c:v>
                </c:pt>
                <c:pt idx="956">
                  <c:v>41.814863000000003</c:v>
                </c:pt>
                <c:pt idx="957">
                  <c:v>5.1322219999999996</c:v>
                </c:pt>
                <c:pt idx="958">
                  <c:v>10.814185</c:v>
                </c:pt>
                <c:pt idx="959">
                  <c:v>11.854694</c:v>
                </c:pt>
                <c:pt idx="960">
                  <c:v>17.305211</c:v>
                </c:pt>
                <c:pt idx="961">
                  <c:v>4.8359680000000003</c:v>
                </c:pt>
                <c:pt idx="962">
                  <c:v>31.836745000000001</c:v>
                </c:pt>
                <c:pt idx="963">
                  <c:v>53.146000000000001</c:v>
                </c:pt>
                <c:pt idx="964">
                  <c:v>16.459004</c:v>
                </c:pt>
                <c:pt idx="965">
                  <c:v>7.1903999999999996E-2</c:v>
                </c:pt>
                <c:pt idx="966">
                  <c:v>55.637680000000003</c:v>
                </c:pt>
                <c:pt idx="967">
                  <c:v>112.22577699999999</c:v>
                </c:pt>
                <c:pt idx="968">
                  <c:v>10.174663000000001</c:v>
                </c:pt>
                <c:pt idx="969">
                  <c:v>1.6543669999999999</c:v>
                </c:pt>
                <c:pt idx="970">
                  <c:v>119.07839300000001</c:v>
                </c:pt>
                <c:pt idx="971">
                  <c:v>88.658171999999993</c:v>
                </c:pt>
                <c:pt idx="972">
                  <c:v>9.5280919999999991</c:v>
                </c:pt>
                <c:pt idx="973">
                  <c:v>2.1040000000000001</c:v>
                </c:pt>
                <c:pt idx="974">
                  <c:v>8.6910000000000008E-3</c:v>
                </c:pt>
                <c:pt idx="975">
                  <c:v>22.452209</c:v>
                </c:pt>
                <c:pt idx="976">
                  <c:v>60.507227999999998</c:v>
                </c:pt>
                <c:pt idx="977">
                  <c:v>76.400000000000006</c:v>
                </c:pt>
                <c:pt idx="978">
                  <c:v>131.920333</c:v>
                </c:pt>
                <c:pt idx="979">
                  <c:v>56.114221000000001</c:v>
                </c:pt>
                <c:pt idx="980">
                  <c:v>20.999103000000002</c:v>
                </c:pt>
                <c:pt idx="981">
                  <c:v>15.854988000000001</c:v>
                </c:pt>
                <c:pt idx="982">
                  <c:v>1.6066E-2</c:v>
                </c:pt>
                <c:pt idx="983">
                  <c:v>209.80500499999999</c:v>
                </c:pt>
                <c:pt idx="984">
                  <c:v>23.225911</c:v>
                </c:pt>
                <c:pt idx="985">
                  <c:v>48.114556</c:v>
                </c:pt>
                <c:pt idx="986">
                  <c:v>156.64569299999999</c:v>
                </c:pt>
                <c:pt idx="987">
                  <c:v>0.19588800000000001</c:v>
                </c:pt>
                <c:pt idx="988">
                  <c:v>10.562386999999999</c:v>
                </c:pt>
                <c:pt idx="989">
                  <c:v>13.208023000000001</c:v>
                </c:pt>
                <c:pt idx="990">
                  <c:v>6.5921029999999998</c:v>
                </c:pt>
                <c:pt idx="991">
                  <c:v>42.071069000000001</c:v>
                </c:pt>
                <c:pt idx="992">
                  <c:v>50</c:v>
                </c:pt>
                <c:pt idx="993">
                  <c:v>0.29810999999999999</c:v>
                </c:pt>
                <c:pt idx="994">
                  <c:v>11.675178000000001</c:v>
                </c:pt>
                <c:pt idx="995">
                  <c:v>166.147885</c:v>
                </c:pt>
                <c:pt idx="996">
                  <c:v>37.023395000000001</c:v>
                </c:pt>
                <c:pt idx="997">
                  <c:v>5.1989999999999996E-3</c:v>
                </c:pt>
                <c:pt idx="998">
                  <c:v>2.833383</c:v>
                </c:pt>
                <c:pt idx="999">
                  <c:v>46.455801999999998</c:v>
                </c:pt>
                <c:pt idx="1000">
                  <c:v>54.098050999999998</c:v>
                </c:pt>
                <c:pt idx="1001">
                  <c:v>42.575718000000002</c:v>
                </c:pt>
                <c:pt idx="1002">
                  <c:v>53.302314000000003</c:v>
                </c:pt>
                <c:pt idx="1003">
                  <c:v>32.131830000000001</c:v>
                </c:pt>
                <c:pt idx="1004">
                  <c:v>1.172769</c:v>
                </c:pt>
                <c:pt idx="1005">
                  <c:v>51.768622999999998</c:v>
                </c:pt>
                <c:pt idx="1006">
                  <c:v>380.83886999999999</c:v>
                </c:pt>
                <c:pt idx="1007">
                  <c:v>51.676606</c:v>
                </c:pt>
                <c:pt idx="1008">
                  <c:v>5.2850000000000001E-2</c:v>
                </c:pt>
                <c:pt idx="1009">
                  <c:v>46.7</c:v>
                </c:pt>
                <c:pt idx="1010">
                  <c:v>33.451478999999999</c:v>
                </c:pt>
                <c:pt idx="1011">
                  <c:v>15.1</c:v>
                </c:pt>
                <c:pt idx="1012">
                  <c:v>48.745150000000002</c:v>
                </c:pt>
                <c:pt idx="1013">
                  <c:v>37.600434999999997</c:v>
                </c:pt>
                <c:pt idx="1014">
                  <c:v>4.0542000000000002E-2</c:v>
                </c:pt>
                <c:pt idx="1015">
                  <c:v>0.61099099999999995</c:v>
                </c:pt>
                <c:pt idx="1016">
                  <c:v>33.574331999999998</c:v>
                </c:pt>
                <c:pt idx="1017">
                  <c:v>0.14510899999999999</c:v>
                </c:pt>
                <c:pt idx="1018">
                  <c:v>4.2340400000000002</c:v>
                </c:pt>
                <c:pt idx="1019">
                  <c:v>94.9</c:v>
                </c:pt>
                <c:pt idx="1020">
                  <c:v>61.49</c:v>
                </c:pt>
                <c:pt idx="1021">
                  <c:v>4.4854849999999997</c:v>
                </c:pt>
                <c:pt idx="1022">
                  <c:v>17.100000000000001</c:v>
                </c:pt>
                <c:pt idx="1023">
                  <c:v>20.998709000000002</c:v>
                </c:pt>
                <c:pt idx="1024">
                  <c:v>14.587732000000001</c:v>
                </c:pt>
                <c:pt idx="1025">
                  <c:v>21.009180000000001</c:v>
                </c:pt>
                <c:pt idx="1026">
                  <c:v>93.749202999999994</c:v>
                </c:pt>
                <c:pt idx="1027">
                  <c:v>89.706987999999996</c:v>
                </c:pt>
                <c:pt idx="1028">
                  <c:v>1.7522139999999999</c:v>
                </c:pt>
                <c:pt idx="1029">
                  <c:v>20.047715</c:v>
                </c:pt>
                <c:pt idx="1030">
                  <c:v>14.891</c:v>
                </c:pt>
                <c:pt idx="1031">
                  <c:v>92.969824000000003</c:v>
                </c:pt>
                <c:pt idx="1032">
                  <c:v>64.459316000000001</c:v>
                </c:pt>
                <c:pt idx="1033">
                  <c:v>13.082288</c:v>
                </c:pt>
                <c:pt idx="1034">
                  <c:v>53.846915000000003</c:v>
                </c:pt>
                <c:pt idx="1035">
                  <c:v>6.0269079999999997</c:v>
                </c:pt>
                <c:pt idx="1036">
                  <c:v>70.224196000000006</c:v>
                </c:pt>
                <c:pt idx="1037">
                  <c:v>80</c:v>
                </c:pt>
                <c:pt idx="1038">
                  <c:v>1.2439610000000001</c:v>
                </c:pt>
                <c:pt idx="1039">
                  <c:v>5.6690810000000003</c:v>
                </c:pt>
                <c:pt idx="1040">
                  <c:v>35.168394999999997</c:v>
                </c:pt>
                <c:pt idx="1041">
                  <c:v>5.5420249999999998</c:v>
                </c:pt>
                <c:pt idx="1042">
                  <c:v>62.3</c:v>
                </c:pt>
                <c:pt idx="1043">
                  <c:v>62.877175000000001</c:v>
                </c:pt>
                <c:pt idx="1044">
                  <c:v>5.2040069999999998</c:v>
                </c:pt>
                <c:pt idx="1045">
                  <c:v>329.69119599999999</c:v>
                </c:pt>
                <c:pt idx="1046">
                  <c:v>7.3677999999999993E-2</c:v>
                </c:pt>
                <c:pt idx="1047">
                  <c:v>6.739141</c:v>
                </c:pt>
                <c:pt idx="1048">
                  <c:v>74.484167999999997</c:v>
                </c:pt>
                <c:pt idx="1049">
                  <c:v>120.136047</c:v>
                </c:pt>
                <c:pt idx="1050">
                  <c:v>4.3013310000000002</c:v>
                </c:pt>
                <c:pt idx="1051">
                  <c:v>52.700831999999998</c:v>
                </c:pt>
                <c:pt idx="1052">
                  <c:v>13.103828</c:v>
                </c:pt>
                <c:pt idx="1053">
                  <c:v>35.287787999999999</c:v>
                </c:pt>
                <c:pt idx="1054">
                  <c:v>0.100675</c:v>
                </c:pt>
                <c:pt idx="1055">
                  <c:v>110.222438</c:v>
                </c:pt>
                <c:pt idx="1056">
                  <c:v>14.249005</c:v>
                </c:pt>
                <c:pt idx="1057">
                  <c:v>82.163317000000006</c:v>
                </c:pt>
                <c:pt idx="1058">
                  <c:v>34.872292999999999</c:v>
                </c:pt>
                <c:pt idx="1059">
                  <c:v>55.747723999999998</c:v>
                </c:pt>
                <c:pt idx="1060">
                  <c:v>20.389966999999999</c:v>
                </c:pt>
                <c:pt idx="1061">
                  <c:v>36.581632999999997</c:v>
                </c:pt>
                <c:pt idx="1062">
                  <c:v>0.53298800000000002</c:v>
                </c:pt>
                <c:pt idx="1063">
                  <c:v>44.983704000000003</c:v>
                </c:pt>
                <c:pt idx="1064">
                  <c:v>25.776062</c:v>
                </c:pt>
                <c:pt idx="1065">
                  <c:v>32.983713000000002</c:v>
                </c:pt>
                <c:pt idx="1066">
                  <c:v>19.100000000000001</c:v>
                </c:pt>
                <c:pt idx="1067">
                  <c:v>36.200000000000003</c:v>
                </c:pt>
                <c:pt idx="1068">
                  <c:v>19.170000999999999</c:v>
                </c:pt>
                <c:pt idx="1069">
                  <c:v>14.343976</c:v>
                </c:pt>
                <c:pt idx="1070">
                  <c:v>21.3</c:v>
                </c:pt>
                <c:pt idx="1071">
                  <c:v>32.6</c:v>
                </c:pt>
                <c:pt idx="1072">
                  <c:v>27.9</c:v>
                </c:pt>
                <c:pt idx="1073">
                  <c:v>55.802754</c:v>
                </c:pt>
                <c:pt idx="1074">
                  <c:v>13.367101</c:v>
                </c:pt>
                <c:pt idx="1075">
                  <c:v>18.298649000000001</c:v>
                </c:pt>
                <c:pt idx="1076">
                  <c:v>1.4</c:v>
                </c:pt>
                <c:pt idx="1077">
                  <c:v>25.75384</c:v>
                </c:pt>
                <c:pt idx="1078">
                  <c:v>31.598307999999999</c:v>
                </c:pt>
                <c:pt idx="1079">
                  <c:v>4.9221659999999998</c:v>
                </c:pt>
                <c:pt idx="1080">
                  <c:v>23.324666000000001</c:v>
                </c:pt>
                <c:pt idx="1081">
                  <c:v>24.8</c:v>
                </c:pt>
                <c:pt idx="1082">
                  <c:v>18.593156</c:v>
                </c:pt>
                <c:pt idx="1083">
                  <c:v>2.5088409999999999</c:v>
                </c:pt>
                <c:pt idx="1084">
                  <c:v>400.73660000000001</c:v>
                </c:pt>
                <c:pt idx="1085">
                  <c:v>16.097842</c:v>
                </c:pt>
                <c:pt idx="1086">
                  <c:v>0.17378299999999999</c:v>
                </c:pt>
                <c:pt idx="1087">
                  <c:v>2.506446</c:v>
                </c:pt>
                <c:pt idx="1088">
                  <c:v>9.4024099999999997</c:v>
                </c:pt>
                <c:pt idx="1089">
                  <c:v>110.33273699999999</c:v>
                </c:pt>
                <c:pt idx="1090">
                  <c:v>1.29464</c:v>
                </c:pt>
                <c:pt idx="1091">
                  <c:v>51.814190000000004</c:v>
                </c:pt>
                <c:pt idx="1092">
                  <c:v>0.220914</c:v>
                </c:pt>
                <c:pt idx="1093">
                  <c:v>350.03411</c:v>
                </c:pt>
                <c:pt idx="1094">
                  <c:v>17.596256</c:v>
                </c:pt>
                <c:pt idx="1095">
                  <c:v>85.707115999999999</c:v>
                </c:pt>
                <c:pt idx="1096">
                  <c:v>2.0261999999999999E-2</c:v>
                </c:pt>
                <c:pt idx="1097">
                  <c:v>48.154732000000003</c:v>
                </c:pt>
                <c:pt idx="1098">
                  <c:v>122.512052</c:v>
                </c:pt>
                <c:pt idx="1099">
                  <c:v>150.16763</c:v>
                </c:pt>
                <c:pt idx="1100">
                  <c:v>71.423726000000002</c:v>
                </c:pt>
                <c:pt idx="1101">
                  <c:v>20.488579000000001</c:v>
                </c:pt>
                <c:pt idx="1102">
                  <c:v>77.679637999999997</c:v>
                </c:pt>
                <c:pt idx="1103">
                  <c:v>45.996718000000001</c:v>
                </c:pt>
                <c:pt idx="1104">
                  <c:v>4.9579999999999997E-3</c:v>
                </c:pt>
                <c:pt idx="1105">
                  <c:v>26.781723</c:v>
                </c:pt>
                <c:pt idx="1106">
                  <c:v>75.367693000000003</c:v>
                </c:pt>
                <c:pt idx="1107">
                  <c:v>12.339632999999999</c:v>
                </c:pt>
                <c:pt idx="1108">
                  <c:v>105.263257</c:v>
                </c:pt>
                <c:pt idx="1109">
                  <c:v>0.241816</c:v>
                </c:pt>
                <c:pt idx="1110">
                  <c:v>18.88288</c:v>
                </c:pt>
                <c:pt idx="1111">
                  <c:v>0.236266</c:v>
                </c:pt>
                <c:pt idx="1112">
                  <c:v>14.967181999999999</c:v>
                </c:pt>
                <c:pt idx="1113">
                  <c:v>90.353763999999998</c:v>
                </c:pt>
                <c:pt idx="1114">
                  <c:v>9.1765530000000002</c:v>
                </c:pt>
                <c:pt idx="1115">
                  <c:v>5.7311030000000001</c:v>
                </c:pt>
                <c:pt idx="1116">
                  <c:v>30.513940000000002</c:v>
                </c:pt>
                <c:pt idx="1117">
                  <c:v>11.560259</c:v>
                </c:pt>
                <c:pt idx="1118">
                  <c:v>30.981850000000001</c:v>
                </c:pt>
                <c:pt idx="1119">
                  <c:v>72.076999999999998</c:v>
                </c:pt>
                <c:pt idx="1120">
                  <c:v>130.31331399999999</c:v>
                </c:pt>
                <c:pt idx="1121">
                  <c:v>10.494494</c:v>
                </c:pt>
                <c:pt idx="1122">
                  <c:v>10.769959999999999</c:v>
                </c:pt>
                <c:pt idx="1123">
                  <c:v>119.420252</c:v>
                </c:pt>
                <c:pt idx="1124">
                  <c:v>115.80259599999999</c:v>
                </c:pt>
                <c:pt idx="1125">
                  <c:v>51.774002000000003</c:v>
                </c:pt>
                <c:pt idx="1126">
                  <c:v>30.079315999999999</c:v>
                </c:pt>
                <c:pt idx="1127">
                  <c:v>13.214029999999999</c:v>
                </c:pt>
                <c:pt idx="1128">
                  <c:v>6.2007560000000002</c:v>
                </c:pt>
                <c:pt idx="1129">
                  <c:v>217.631306</c:v>
                </c:pt>
                <c:pt idx="1130">
                  <c:v>118.099659</c:v>
                </c:pt>
                <c:pt idx="1131">
                  <c:v>8.4346010000000007</c:v>
                </c:pt>
                <c:pt idx="1132">
                  <c:v>13.052740999999999</c:v>
                </c:pt>
                <c:pt idx="1133">
                  <c:v>5.6600840000000003</c:v>
                </c:pt>
                <c:pt idx="1134">
                  <c:v>4.9029999999999996</c:v>
                </c:pt>
                <c:pt idx="1135">
                  <c:v>28.871189999999999</c:v>
                </c:pt>
                <c:pt idx="1136">
                  <c:v>187.67086599999999</c:v>
                </c:pt>
                <c:pt idx="1137">
                  <c:v>11.860839</c:v>
                </c:pt>
                <c:pt idx="1138">
                  <c:v>10.725228</c:v>
                </c:pt>
                <c:pt idx="1139">
                  <c:v>4.2733720000000002</c:v>
                </c:pt>
                <c:pt idx="1140">
                  <c:v>26.83</c:v>
                </c:pt>
                <c:pt idx="1141">
                  <c:v>0.17873900000000001</c:v>
                </c:pt>
                <c:pt idx="1142">
                  <c:v>16.842303000000001</c:v>
                </c:pt>
                <c:pt idx="1143">
                  <c:v>4.2805770000000001</c:v>
                </c:pt>
                <c:pt idx="1144">
                  <c:v>12.870569</c:v>
                </c:pt>
                <c:pt idx="1145">
                  <c:v>6.3900319999999997</c:v>
                </c:pt>
                <c:pt idx="1146">
                  <c:v>20.773070000000001</c:v>
                </c:pt>
                <c:pt idx="1147">
                  <c:v>31.141074</c:v>
                </c:pt>
                <c:pt idx="1148">
                  <c:v>14.334645</c:v>
                </c:pt>
                <c:pt idx="1149">
                  <c:v>10.03739</c:v>
                </c:pt>
                <c:pt idx="1150">
                  <c:v>17.797315999999999</c:v>
                </c:pt>
                <c:pt idx="1151">
                  <c:v>106.63599600000001</c:v>
                </c:pt>
                <c:pt idx="1152">
                  <c:v>51.1</c:v>
                </c:pt>
                <c:pt idx="1153">
                  <c:v>167.73539600000001</c:v>
                </c:pt>
                <c:pt idx="1154">
                  <c:v>101.64300799999999</c:v>
                </c:pt>
                <c:pt idx="1155">
                  <c:v>198.65527800000001</c:v>
                </c:pt>
                <c:pt idx="1156">
                  <c:v>37.566229999999997</c:v>
                </c:pt>
                <c:pt idx="1157">
                  <c:v>4.0638589999999999</c:v>
                </c:pt>
                <c:pt idx="1158">
                  <c:v>35.000629000000004</c:v>
                </c:pt>
                <c:pt idx="1159">
                  <c:v>123.92237</c:v>
                </c:pt>
                <c:pt idx="1160">
                  <c:v>31.501218000000001</c:v>
                </c:pt>
                <c:pt idx="1161">
                  <c:v>138.33941100000001</c:v>
                </c:pt>
                <c:pt idx="1162">
                  <c:v>2.3091E-2</c:v>
                </c:pt>
                <c:pt idx="1163">
                  <c:v>46.836393999999999</c:v>
                </c:pt>
                <c:pt idx="1164">
                  <c:v>80.021739999999994</c:v>
                </c:pt>
                <c:pt idx="1165">
                  <c:v>1.1797999999999999E-2</c:v>
                </c:pt>
                <c:pt idx="1166">
                  <c:v>41.300105000000002</c:v>
                </c:pt>
                <c:pt idx="1167">
                  <c:v>5.1088199999999997</c:v>
                </c:pt>
                <c:pt idx="1168">
                  <c:v>59.588068</c:v>
                </c:pt>
                <c:pt idx="1169">
                  <c:v>2.9550390000000002</c:v>
                </c:pt>
                <c:pt idx="1170">
                  <c:v>148.08575500000001</c:v>
                </c:pt>
                <c:pt idx="1171">
                  <c:v>274.08495099999999</c:v>
                </c:pt>
                <c:pt idx="1172">
                  <c:v>181.36</c:v>
                </c:pt>
                <c:pt idx="1173">
                  <c:v>116.593191</c:v>
                </c:pt>
                <c:pt idx="1174">
                  <c:v>3.2190289999999999</c:v>
                </c:pt>
                <c:pt idx="1175">
                  <c:v>35.024475000000002</c:v>
                </c:pt>
                <c:pt idx="1176">
                  <c:v>41.482207000000002</c:v>
                </c:pt>
                <c:pt idx="1177">
                  <c:v>148.16999999999999</c:v>
                </c:pt>
                <c:pt idx="1178">
                  <c:v>38.432822999999999</c:v>
                </c:pt>
                <c:pt idx="1179">
                  <c:v>25.031037000000001</c:v>
                </c:pt>
                <c:pt idx="1180">
                  <c:v>1.114943</c:v>
                </c:pt>
                <c:pt idx="1181">
                  <c:v>28.014536</c:v>
                </c:pt>
                <c:pt idx="1182">
                  <c:v>70.906972999999994</c:v>
                </c:pt>
                <c:pt idx="1183">
                  <c:v>133.66852499999999</c:v>
                </c:pt>
                <c:pt idx="1184">
                  <c:v>162.00118599999999</c:v>
                </c:pt>
                <c:pt idx="1185">
                  <c:v>29.802761</c:v>
                </c:pt>
                <c:pt idx="1186">
                  <c:v>333.130696</c:v>
                </c:pt>
                <c:pt idx="1187">
                  <c:v>67.962333000000001</c:v>
                </c:pt>
                <c:pt idx="1188">
                  <c:v>42.776259000000003</c:v>
                </c:pt>
                <c:pt idx="1189">
                  <c:v>1.631839</c:v>
                </c:pt>
                <c:pt idx="1190">
                  <c:v>7.5640000000000001</c:v>
                </c:pt>
                <c:pt idx="1191">
                  <c:v>29.997095000000002</c:v>
                </c:pt>
                <c:pt idx="1192">
                  <c:v>118.82309100000001</c:v>
                </c:pt>
                <c:pt idx="1193">
                  <c:v>17.278980000000001</c:v>
                </c:pt>
                <c:pt idx="1194">
                  <c:v>2.6949730000000001</c:v>
                </c:pt>
                <c:pt idx="1195">
                  <c:v>15.361537</c:v>
                </c:pt>
                <c:pt idx="1196">
                  <c:v>45.045037000000001</c:v>
                </c:pt>
                <c:pt idx="1197">
                  <c:v>17.768000000000001</c:v>
                </c:pt>
                <c:pt idx="1198">
                  <c:v>11.642253999999999</c:v>
                </c:pt>
                <c:pt idx="1199">
                  <c:v>33.386127999999999</c:v>
                </c:pt>
                <c:pt idx="1200">
                  <c:v>14.4</c:v>
                </c:pt>
                <c:pt idx="1201">
                  <c:v>47</c:v>
                </c:pt>
                <c:pt idx="1202">
                  <c:v>30.259651999999999</c:v>
                </c:pt>
                <c:pt idx="1203">
                  <c:v>15.126948000000001</c:v>
                </c:pt>
                <c:pt idx="1204">
                  <c:v>4.8818669999999997</c:v>
                </c:pt>
                <c:pt idx="1205">
                  <c:v>4.4145349999999999</c:v>
                </c:pt>
                <c:pt idx="1206">
                  <c:v>227.94627399999999</c:v>
                </c:pt>
                <c:pt idx="1207">
                  <c:v>36.037908999999999</c:v>
                </c:pt>
                <c:pt idx="1208">
                  <c:v>40.247512</c:v>
                </c:pt>
                <c:pt idx="1209">
                  <c:v>79.566871000000006</c:v>
                </c:pt>
                <c:pt idx="1210">
                  <c:v>27.667947000000002</c:v>
                </c:pt>
                <c:pt idx="1211">
                  <c:v>55.682070000000003</c:v>
                </c:pt>
                <c:pt idx="1212">
                  <c:v>15.519841</c:v>
                </c:pt>
                <c:pt idx="1213">
                  <c:v>3</c:v>
                </c:pt>
                <c:pt idx="1214">
                  <c:v>3.0084E-2</c:v>
                </c:pt>
                <c:pt idx="1215">
                  <c:v>63.992328000000001</c:v>
                </c:pt>
                <c:pt idx="1216">
                  <c:v>197.99282700000001</c:v>
                </c:pt>
                <c:pt idx="1217">
                  <c:v>38.624000000000002</c:v>
                </c:pt>
                <c:pt idx="1218">
                  <c:v>1.943649</c:v>
                </c:pt>
                <c:pt idx="1219">
                  <c:v>1.007962</c:v>
                </c:pt>
                <c:pt idx="1220">
                  <c:v>19.819493999999999</c:v>
                </c:pt>
                <c:pt idx="1221">
                  <c:v>40.219707999999997</c:v>
                </c:pt>
                <c:pt idx="1222">
                  <c:v>9.6734000000000001E-2</c:v>
                </c:pt>
                <c:pt idx="1223">
                  <c:v>7.4347260000000004</c:v>
                </c:pt>
                <c:pt idx="1224">
                  <c:v>38.087366000000003</c:v>
                </c:pt>
                <c:pt idx="1225">
                  <c:v>18.225165000000001</c:v>
                </c:pt>
                <c:pt idx="1226">
                  <c:v>26.539321000000001</c:v>
                </c:pt>
                <c:pt idx="1227">
                  <c:v>1.818681</c:v>
                </c:pt>
                <c:pt idx="1228">
                  <c:v>261.97061500000001</c:v>
                </c:pt>
                <c:pt idx="1229">
                  <c:v>289.99439699999999</c:v>
                </c:pt>
                <c:pt idx="1230">
                  <c:v>301.95697999999999</c:v>
                </c:pt>
                <c:pt idx="1231">
                  <c:v>292.00086599999997</c:v>
                </c:pt>
                <c:pt idx="1232">
                  <c:v>249.35872699999999</c:v>
                </c:pt>
                <c:pt idx="1233">
                  <c:v>317.55789099999998</c:v>
                </c:pt>
                <c:pt idx="1234">
                  <c:v>3.335839</c:v>
                </c:pt>
                <c:pt idx="1235">
                  <c:v>19.076815</c:v>
                </c:pt>
                <c:pt idx="1236">
                  <c:v>5.6007000000000001E-2</c:v>
                </c:pt>
                <c:pt idx="1237">
                  <c:v>2.301777</c:v>
                </c:pt>
                <c:pt idx="1238">
                  <c:v>18.934857999999998</c:v>
                </c:pt>
                <c:pt idx="1239">
                  <c:v>21.554584999999999</c:v>
                </c:pt>
                <c:pt idx="1240">
                  <c:v>37.788227999999997</c:v>
                </c:pt>
                <c:pt idx="1241">
                  <c:v>10.397365000000001</c:v>
                </c:pt>
                <c:pt idx="1242">
                  <c:v>1.196752</c:v>
                </c:pt>
                <c:pt idx="1243">
                  <c:v>40.334023999999999</c:v>
                </c:pt>
                <c:pt idx="1244">
                  <c:v>24.185780999999999</c:v>
                </c:pt>
                <c:pt idx="1245">
                  <c:v>91.443252999999999</c:v>
                </c:pt>
                <c:pt idx="1246">
                  <c:v>3.0491350000000002</c:v>
                </c:pt>
                <c:pt idx="1247">
                  <c:v>1.5</c:v>
                </c:pt>
                <c:pt idx="1248">
                  <c:v>3.0290810000000001</c:v>
                </c:pt>
                <c:pt idx="1249">
                  <c:v>4.6928140000000003</c:v>
                </c:pt>
                <c:pt idx="1250">
                  <c:v>75.754670000000004</c:v>
                </c:pt>
                <c:pt idx="1251">
                  <c:v>59.035103999999997</c:v>
                </c:pt>
                <c:pt idx="1252">
                  <c:v>14.564026999999999</c:v>
                </c:pt>
                <c:pt idx="1253">
                  <c:v>10.161099</c:v>
                </c:pt>
                <c:pt idx="1254">
                  <c:v>25.556065</c:v>
                </c:pt>
                <c:pt idx="1255">
                  <c:v>66.002003999999999</c:v>
                </c:pt>
                <c:pt idx="1256">
                  <c:v>72.660028999999994</c:v>
                </c:pt>
                <c:pt idx="1257">
                  <c:v>45.290317999999999</c:v>
                </c:pt>
                <c:pt idx="1258">
                  <c:v>10.494147</c:v>
                </c:pt>
                <c:pt idx="1259">
                  <c:v>32.741596000000001</c:v>
                </c:pt>
                <c:pt idx="1260">
                  <c:v>8.4960999999999995E-2</c:v>
                </c:pt>
                <c:pt idx="1261">
                  <c:v>93.952275999999998</c:v>
                </c:pt>
                <c:pt idx="1262">
                  <c:v>0.38294600000000001</c:v>
                </c:pt>
                <c:pt idx="1263">
                  <c:v>13.684949</c:v>
                </c:pt>
                <c:pt idx="1264">
                  <c:v>67.286731000000003</c:v>
                </c:pt>
                <c:pt idx="1265">
                  <c:v>51.097664000000002</c:v>
                </c:pt>
                <c:pt idx="1266">
                  <c:v>41.543207000000002</c:v>
                </c:pt>
                <c:pt idx="1267">
                  <c:v>27.277055000000001</c:v>
                </c:pt>
                <c:pt idx="1268">
                  <c:v>0.22679199999999999</c:v>
                </c:pt>
                <c:pt idx="1269">
                  <c:v>90.556400999999994</c:v>
                </c:pt>
                <c:pt idx="1270">
                  <c:v>3.645438</c:v>
                </c:pt>
                <c:pt idx="1271">
                  <c:v>5.9</c:v>
                </c:pt>
                <c:pt idx="1272">
                  <c:v>12.80119</c:v>
                </c:pt>
                <c:pt idx="1273">
                  <c:v>13.829734</c:v>
                </c:pt>
                <c:pt idx="1274">
                  <c:v>13.746549999999999</c:v>
                </c:pt>
                <c:pt idx="1275">
                  <c:v>177.575142</c:v>
                </c:pt>
                <c:pt idx="1276">
                  <c:v>39.687528</c:v>
                </c:pt>
                <c:pt idx="1277">
                  <c:v>0.70300200000000002</c:v>
                </c:pt>
                <c:pt idx="1278">
                  <c:v>39.514713</c:v>
                </c:pt>
                <c:pt idx="1279">
                  <c:v>24.276499999999999</c:v>
                </c:pt>
                <c:pt idx="1280">
                  <c:v>67.325558999999998</c:v>
                </c:pt>
                <c:pt idx="1281">
                  <c:v>73.209339999999997</c:v>
                </c:pt>
                <c:pt idx="1282">
                  <c:v>4.8393829999999998</c:v>
                </c:pt>
                <c:pt idx="1283">
                  <c:v>30.013345999999999</c:v>
                </c:pt>
                <c:pt idx="1284">
                  <c:v>5.2286169999999998</c:v>
                </c:pt>
                <c:pt idx="1285">
                  <c:v>12.065985</c:v>
                </c:pt>
                <c:pt idx="1286">
                  <c:v>173.58551600000001</c:v>
                </c:pt>
                <c:pt idx="1287">
                  <c:v>285.76124299999998</c:v>
                </c:pt>
                <c:pt idx="1288">
                  <c:v>17.518219999999999</c:v>
                </c:pt>
                <c:pt idx="1289">
                  <c:v>10.443315999999999</c:v>
                </c:pt>
                <c:pt idx="1290">
                  <c:v>50.026353</c:v>
                </c:pt>
                <c:pt idx="1291">
                  <c:v>2.8599549999999998</c:v>
                </c:pt>
                <c:pt idx="1292">
                  <c:v>177.34367499999999</c:v>
                </c:pt>
                <c:pt idx="1293">
                  <c:v>19.783777000000001</c:v>
                </c:pt>
                <c:pt idx="1294">
                  <c:v>30.222639999999998</c:v>
                </c:pt>
                <c:pt idx="1295">
                  <c:v>10.134753999999999</c:v>
                </c:pt>
                <c:pt idx="1296">
                  <c:v>51.053787</c:v>
                </c:pt>
                <c:pt idx="1297">
                  <c:v>119.6549</c:v>
                </c:pt>
                <c:pt idx="1298">
                  <c:v>7.8306110000000002</c:v>
                </c:pt>
                <c:pt idx="1299">
                  <c:v>8.0801160000000003</c:v>
                </c:pt>
                <c:pt idx="1300">
                  <c:v>108.01217</c:v>
                </c:pt>
                <c:pt idx="1301">
                  <c:v>60.03378</c:v>
                </c:pt>
                <c:pt idx="1302">
                  <c:v>63.536011000000002</c:v>
                </c:pt>
                <c:pt idx="1303">
                  <c:v>54.414715999999999</c:v>
                </c:pt>
                <c:pt idx="1304">
                  <c:v>117.52864599999999</c:v>
                </c:pt>
                <c:pt idx="1305">
                  <c:v>34.636443</c:v>
                </c:pt>
                <c:pt idx="1306">
                  <c:v>47.277326000000002</c:v>
                </c:pt>
                <c:pt idx="1307">
                  <c:v>17.544812</c:v>
                </c:pt>
                <c:pt idx="1308">
                  <c:v>23.618786</c:v>
                </c:pt>
                <c:pt idx="1309">
                  <c:v>34.507078999999997</c:v>
                </c:pt>
                <c:pt idx="1310">
                  <c:v>12.282677</c:v>
                </c:pt>
                <c:pt idx="1311">
                  <c:v>50.213619000000001</c:v>
                </c:pt>
                <c:pt idx="1312">
                  <c:v>73.023274999999998</c:v>
                </c:pt>
                <c:pt idx="1313">
                  <c:v>23.472899999999999</c:v>
                </c:pt>
                <c:pt idx="1314">
                  <c:v>169.69257200000001</c:v>
                </c:pt>
                <c:pt idx="1315">
                  <c:v>148.31304800000001</c:v>
                </c:pt>
                <c:pt idx="1316">
                  <c:v>31.607597999999999</c:v>
                </c:pt>
                <c:pt idx="1317">
                  <c:v>12.58351</c:v>
                </c:pt>
                <c:pt idx="1318">
                  <c:v>0.37108099999999999</c:v>
                </c:pt>
                <c:pt idx="1319">
                  <c:v>11.041228</c:v>
                </c:pt>
                <c:pt idx="1320">
                  <c:v>13.005485</c:v>
                </c:pt>
                <c:pt idx="1321">
                  <c:v>32.048808999999999</c:v>
                </c:pt>
                <c:pt idx="1322">
                  <c:v>40.846082000000003</c:v>
                </c:pt>
                <c:pt idx="1323">
                  <c:v>19.281234999999999</c:v>
                </c:pt>
                <c:pt idx="1324">
                  <c:v>30.212620000000001</c:v>
                </c:pt>
                <c:pt idx="1325">
                  <c:v>31.155435000000001</c:v>
                </c:pt>
                <c:pt idx="1326">
                  <c:v>37.672350000000002</c:v>
                </c:pt>
                <c:pt idx="1327">
                  <c:v>260.03103499999997</c:v>
                </c:pt>
                <c:pt idx="1328">
                  <c:v>46.813366000000002</c:v>
                </c:pt>
                <c:pt idx="1329">
                  <c:v>14.108518</c:v>
                </c:pt>
                <c:pt idx="1330">
                  <c:v>105.80752</c:v>
                </c:pt>
                <c:pt idx="1331">
                  <c:v>2.7755930000000002</c:v>
                </c:pt>
                <c:pt idx="1332">
                  <c:v>176.997107</c:v>
                </c:pt>
                <c:pt idx="1333">
                  <c:v>217.38799700000001</c:v>
                </c:pt>
                <c:pt idx="1334">
                  <c:v>16.295774000000002</c:v>
                </c:pt>
                <c:pt idx="1335">
                  <c:v>4.7104549999999996</c:v>
                </c:pt>
                <c:pt idx="1336">
                  <c:v>17.21808</c:v>
                </c:pt>
                <c:pt idx="1337">
                  <c:v>73.820093999999997</c:v>
                </c:pt>
                <c:pt idx="1338">
                  <c:v>132.122995</c:v>
                </c:pt>
                <c:pt idx="1339">
                  <c:v>0.104257</c:v>
                </c:pt>
                <c:pt idx="1340">
                  <c:v>0.33404099999999998</c:v>
                </c:pt>
                <c:pt idx="1341">
                  <c:v>22.201636000000001</c:v>
                </c:pt>
                <c:pt idx="1342">
                  <c:v>256.38621599999999</c:v>
                </c:pt>
                <c:pt idx="1343">
                  <c:v>5.0046480000000004</c:v>
                </c:pt>
                <c:pt idx="1344">
                  <c:v>55.092829999999999</c:v>
                </c:pt>
                <c:pt idx="1345">
                  <c:v>40.270895000000003</c:v>
                </c:pt>
                <c:pt idx="1346">
                  <c:v>51.697448999999999</c:v>
                </c:pt>
                <c:pt idx="1347">
                  <c:v>9.6392419999999994</c:v>
                </c:pt>
                <c:pt idx="1348">
                  <c:v>6.5431939999999997</c:v>
                </c:pt>
                <c:pt idx="1349">
                  <c:v>10.305534</c:v>
                </c:pt>
                <c:pt idx="1350">
                  <c:v>12.784713</c:v>
                </c:pt>
                <c:pt idx="1351">
                  <c:v>72.219395000000006</c:v>
                </c:pt>
                <c:pt idx="1352">
                  <c:v>2.0355660000000002</c:v>
                </c:pt>
                <c:pt idx="1353">
                  <c:v>14.793903999999999</c:v>
                </c:pt>
                <c:pt idx="1354">
                  <c:v>71.347009999999997</c:v>
                </c:pt>
                <c:pt idx="1355">
                  <c:v>2.5799999999999998E-3</c:v>
                </c:pt>
                <c:pt idx="1356">
                  <c:v>0.20313400000000001</c:v>
                </c:pt>
                <c:pt idx="1357">
                  <c:v>0.617228</c:v>
                </c:pt>
                <c:pt idx="1358">
                  <c:v>9.2400999999999997E-2</c:v>
                </c:pt>
                <c:pt idx="1359">
                  <c:v>33.105600000000003</c:v>
                </c:pt>
                <c:pt idx="1360">
                  <c:v>39.989007999999998</c:v>
                </c:pt>
                <c:pt idx="1361">
                  <c:v>0.19456799999999999</c:v>
                </c:pt>
                <c:pt idx="1362">
                  <c:v>0.42589900000000003</c:v>
                </c:pt>
                <c:pt idx="1363">
                  <c:v>19.059017999999998</c:v>
                </c:pt>
                <c:pt idx="1364">
                  <c:v>144.79535000000001</c:v>
                </c:pt>
                <c:pt idx="1365">
                  <c:v>176.387405</c:v>
                </c:pt>
                <c:pt idx="1366">
                  <c:v>161.31742299999999</c:v>
                </c:pt>
                <c:pt idx="1367">
                  <c:v>196.57370499999999</c:v>
                </c:pt>
                <c:pt idx="1368">
                  <c:v>195.32976300000001</c:v>
                </c:pt>
                <c:pt idx="1369">
                  <c:v>134.455175</c:v>
                </c:pt>
                <c:pt idx="1370">
                  <c:v>51.475962000000003</c:v>
                </c:pt>
                <c:pt idx="1371">
                  <c:v>4.002955</c:v>
                </c:pt>
                <c:pt idx="1372">
                  <c:v>12.549485000000001</c:v>
                </c:pt>
                <c:pt idx="1373">
                  <c:v>50.461334999999998</c:v>
                </c:pt>
                <c:pt idx="1374">
                  <c:v>4.6815030000000002</c:v>
                </c:pt>
                <c:pt idx="1375">
                  <c:v>4.0011210000000004</c:v>
                </c:pt>
                <c:pt idx="1376">
                  <c:v>0.228524</c:v>
                </c:pt>
                <c:pt idx="1377">
                  <c:v>0.67123999999999995</c:v>
                </c:pt>
                <c:pt idx="1378">
                  <c:v>16.088609999999999</c:v>
                </c:pt>
                <c:pt idx="1379">
                  <c:v>83.503161000000006</c:v>
                </c:pt>
                <c:pt idx="1380">
                  <c:v>6.1142370000000001</c:v>
                </c:pt>
                <c:pt idx="1381">
                  <c:v>63.826568999999999</c:v>
                </c:pt>
                <c:pt idx="1382">
                  <c:v>7.7571300000000001</c:v>
                </c:pt>
                <c:pt idx="1383">
                  <c:v>11.9</c:v>
                </c:pt>
                <c:pt idx="1384">
                  <c:v>45.489752000000003</c:v>
                </c:pt>
                <c:pt idx="1385">
                  <c:v>7.2099999999999996E-4</c:v>
                </c:pt>
                <c:pt idx="1386">
                  <c:v>35.918429000000003</c:v>
                </c:pt>
                <c:pt idx="1387">
                  <c:v>2.8566220000000002</c:v>
                </c:pt>
                <c:pt idx="1388">
                  <c:v>4.7174550000000002</c:v>
                </c:pt>
                <c:pt idx="1389">
                  <c:v>24.985612</c:v>
                </c:pt>
                <c:pt idx="1390">
                  <c:v>0.30130499999999999</c:v>
                </c:pt>
                <c:pt idx="1391">
                  <c:v>11.043445</c:v>
                </c:pt>
                <c:pt idx="1392">
                  <c:v>4.5351169999999996</c:v>
                </c:pt>
                <c:pt idx="1393">
                  <c:v>1.1340490000000001</c:v>
                </c:pt>
                <c:pt idx="1394">
                  <c:v>37.553932000000003</c:v>
                </c:pt>
                <c:pt idx="1395">
                  <c:v>14.003140999999999</c:v>
                </c:pt>
                <c:pt idx="1396">
                  <c:v>6.8570960000000003</c:v>
                </c:pt>
                <c:pt idx="1397">
                  <c:v>292.568851</c:v>
                </c:pt>
                <c:pt idx="1398">
                  <c:v>3.6830000000000002E-2</c:v>
                </c:pt>
                <c:pt idx="1399">
                  <c:v>306.12405899999999</c:v>
                </c:pt>
                <c:pt idx="1400">
                  <c:v>102.315545</c:v>
                </c:pt>
                <c:pt idx="1401">
                  <c:v>317.01111400000002</c:v>
                </c:pt>
                <c:pt idx="1402">
                  <c:v>197.171806</c:v>
                </c:pt>
                <c:pt idx="1403">
                  <c:v>179.870271</c:v>
                </c:pt>
                <c:pt idx="1404">
                  <c:v>4.0629999999999998E-3</c:v>
                </c:pt>
                <c:pt idx="1405">
                  <c:v>1.1504030000000001</c:v>
                </c:pt>
                <c:pt idx="1406">
                  <c:v>120.523073</c:v>
                </c:pt>
                <c:pt idx="1407">
                  <c:v>8.093318</c:v>
                </c:pt>
                <c:pt idx="1408">
                  <c:v>17.281832000000001</c:v>
                </c:pt>
                <c:pt idx="1409">
                  <c:v>0.65362100000000001</c:v>
                </c:pt>
                <c:pt idx="1410">
                  <c:v>13.214255</c:v>
                </c:pt>
                <c:pt idx="1411">
                  <c:v>88.504639999999995</c:v>
                </c:pt>
                <c:pt idx="1412">
                  <c:v>356.45436699999999</c:v>
                </c:pt>
                <c:pt idx="1413">
                  <c:v>53.991137000000002</c:v>
                </c:pt>
                <c:pt idx="1414">
                  <c:v>83.574831000000003</c:v>
                </c:pt>
                <c:pt idx="1415">
                  <c:v>52.200504000000002</c:v>
                </c:pt>
                <c:pt idx="1416">
                  <c:v>67.263182</c:v>
                </c:pt>
                <c:pt idx="1417">
                  <c:v>97.360068999999996</c:v>
                </c:pt>
                <c:pt idx="1418">
                  <c:v>34.098562999999999</c:v>
                </c:pt>
                <c:pt idx="1419">
                  <c:v>44.456508999999997</c:v>
                </c:pt>
                <c:pt idx="1420">
                  <c:v>129.99581699999999</c:v>
                </c:pt>
                <c:pt idx="1421">
                  <c:v>187.99143900000001</c:v>
                </c:pt>
                <c:pt idx="1422">
                  <c:v>4.7329000000000003E-2</c:v>
                </c:pt>
                <c:pt idx="1423">
                  <c:v>105.264608</c:v>
                </c:pt>
                <c:pt idx="1424">
                  <c:v>18.472363000000001</c:v>
                </c:pt>
                <c:pt idx="1425">
                  <c:v>47.553511999999998</c:v>
                </c:pt>
                <c:pt idx="1426">
                  <c:v>18.352454000000002</c:v>
                </c:pt>
                <c:pt idx="1427">
                  <c:v>127.997349</c:v>
                </c:pt>
                <c:pt idx="1428">
                  <c:v>35.09619</c:v>
                </c:pt>
                <c:pt idx="1429">
                  <c:v>4.8846629999999998</c:v>
                </c:pt>
                <c:pt idx="1430">
                  <c:v>37.479778000000003</c:v>
                </c:pt>
                <c:pt idx="1431">
                  <c:v>2.1265109999999998</c:v>
                </c:pt>
                <c:pt idx="1432">
                  <c:v>0.22023400000000001</c:v>
                </c:pt>
                <c:pt idx="1433">
                  <c:v>1.292119</c:v>
                </c:pt>
                <c:pt idx="1434">
                  <c:v>312.057433</c:v>
                </c:pt>
                <c:pt idx="1435">
                  <c:v>408.99227200000001</c:v>
                </c:pt>
                <c:pt idx="1436">
                  <c:v>318.29818</c:v>
                </c:pt>
                <c:pt idx="1437">
                  <c:v>14.375181</c:v>
                </c:pt>
                <c:pt idx="1438">
                  <c:v>2.9544049999999999</c:v>
                </c:pt>
                <c:pt idx="1439">
                  <c:v>14.673301</c:v>
                </c:pt>
                <c:pt idx="1440">
                  <c:v>46.3</c:v>
                </c:pt>
                <c:pt idx="1441">
                  <c:v>112.70347</c:v>
                </c:pt>
                <c:pt idx="1442">
                  <c:v>6.3500579999999998</c:v>
                </c:pt>
                <c:pt idx="1443">
                  <c:v>37.304949999999998</c:v>
                </c:pt>
                <c:pt idx="1444">
                  <c:v>3.047539</c:v>
                </c:pt>
                <c:pt idx="1445">
                  <c:v>74.158157000000003</c:v>
                </c:pt>
                <c:pt idx="1446">
                  <c:v>80.033642999999998</c:v>
                </c:pt>
                <c:pt idx="1447">
                  <c:v>50.549106999999999</c:v>
                </c:pt>
                <c:pt idx="1448">
                  <c:v>65.171859999999995</c:v>
                </c:pt>
                <c:pt idx="1449">
                  <c:v>117.224271</c:v>
                </c:pt>
                <c:pt idx="1450">
                  <c:v>64.267897000000005</c:v>
                </c:pt>
                <c:pt idx="1451">
                  <c:v>39.647595000000003</c:v>
                </c:pt>
                <c:pt idx="1452">
                  <c:v>9.7950169999999996</c:v>
                </c:pt>
                <c:pt idx="1453">
                  <c:v>4.9564009999999996</c:v>
                </c:pt>
                <c:pt idx="1454">
                  <c:v>1.512815</c:v>
                </c:pt>
                <c:pt idx="1455">
                  <c:v>62.647539999999999</c:v>
                </c:pt>
                <c:pt idx="1456">
                  <c:v>108.521835</c:v>
                </c:pt>
                <c:pt idx="1457">
                  <c:v>15.935067999999999</c:v>
                </c:pt>
                <c:pt idx="1458">
                  <c:v>19.472057</c:v>
                </c:pt>
                <c:pt idx="1459">
                  <c:v>12.610730999999999</c:v>
                </c:pt>
                <c:pt idx="1460">
                  <c:v>3.0719470000000002</c:v>
                </c:pt>
                <c:pt idx="1461">
                  <c:v>102.922376</c:v>
                </c:pt>
                <c:pt idx="1462">
                  <c:v>260</c:v>
                </c:pt>
                <c:pt idx="1463">
                  <c:v>20.763013000000001</c:v>
                </c:pt>
                <c:pt idx="1464">
                  <c:v>30.059386</c:v>
                </c:pt>
                <c:pt idx="1465">
                  <c:v>35.143332000000001</c:v>
                </c:pt>
                <c:pt idx="1466">
                  <c:v>37.470016999999999</c:v>
                </c:pt>
                <c:pt idx="1467">
                  <c:v>4.2441550000000001</c:v>
                </c:pt>
                <c:pt idx="1468">
                  <c:v>2.4740000000000002</c:v>
                </c:pt>
                <c:pt idx="1469">
                  <c:v>16.204792999999999</c:v>
                </c:pt>
                <c:pt idx="1470">
                  <c:v>153.620822</c:v>
                </c:pt>
                <c:pt idx="1471">
                  <c:v>47.034272000000001</c:v>
                </c:pt>
                <c:pt idx="1472">
                  <c:v>25.266128999999999</c:v>
                </c:pt>
                <c:pt idx="1473">
                  <c:v>1.282084</c:v>
                </c:pt>
                <c:pt idx="1474">
                  <c:v>70.405497999999994</c:v>
                </c:pt>
                <c:pt idx="1475">
                  <c:v>80.920947999999996</c:v>
                </c:pt>
                <c:pt idx="1476">
                  <c:v>0.39987899999999998</c:v>
                </c:pt>
                <c:pt idx="1477">
                  <c:v>60.573641000000002</c:v>
                </c:pt>
                <c:pt idx="1478">
                  <c:v>27.087695</c:v>
                </c:pt>
                <c:pt idx="1479">
                  <c:v>22.770864</c:v>
                </c:pt>
                <c:pt idx="1480">
                  <c:v>0.37189699999999998</c:v>
                </c:pt>
                <c:pt idx="1481">
                  <c:v>73.058678999999998</c:v>
                </c:pt>
                <c:pt idx="1482">
                  <c:v>71.026630999999995</c:v>
                </c:pt>
                <c:pt idx="1483">
                  <c:v>8.1294550000000001</c:v>
                </c:pt>
                <c:pt idx="1484">
                  <c:v>27.97241</c:v>
                </c:pt>
                <c:pt idx="1485">
                  <c:v>31.179516</c:v>
                </c:pt>
                <c:pt idx="1486">
                  <c:v>10.539414000000001</c:v>
                </c:pt>
                <c:pt idx="1487">
                  <c:v>25.571351</c:v>
                </c:pt>
                <c:pt idx="1488">
                  <c:v>14.252829999999999</c:v>
                </c:pt>
                <c:pt idx="1489">
                  <c:v>103.812241</c:v>
                </c:pt>
                <c:pt idx="1490">
                  <c:v>0.63895100000000005</c:v>
                </c:pt>
                <c:pt idx="1491">
                  <c:v>101.70206</c:v>
                </c:pt>
                <c:pt idx="1492">
                  <c:v>21.973182000000001</c:v>
                </c:pt>
                <c:pt idx="1493">
                  <c:v>56.443482000000003</c:v>
                </c:pt>
                <c:pt idx="1494">
                  <c:v>1.0504450000000001</c:v>
                </c:pt>
                <c:pt idx="1495">
                  <c:v>30.920166999999999</c:v>
                </c:pt>
                <c:pt idx="1496">
                  <c:v>94.125426000000004</c:v>
                </c:pt>
                <c:pt idx="1497">
                  <c:v>80.170146000000003</c:v>
                </c:pt>
                <c:pt idx="1498">
                  <c:v>37.295394000000002</c:v>
                </c:pt>
                <c:pt idx="1499">
                  <c:v>143.49284</c:v>
                </c:pt>
                <c:pt idx="1500">
                  <c:v>47.375326999999999</c:v>
                </c:pt>
                <c:pt idx="1501">
                  <c:v>181.16611499999999</c:v>
                </c:pt>
                <c:pt idx="1502">
                  <c:v>356.78399999999999</c:v>
                </c:pt>
                <c:pt idx="1503">
                  <c:v>652.17727100000002</c:v>
                </c:pt>
                <c:pt idx="1504">
                  <c:v>103.028109</c:v>
                </c:pt>
                <c:pt idx="1505">
                  <c:v>48.291623999999999</c:v>
                </c:pt>
                <c:pt idx="1506">
                  <c:v>3.9851999999999999E-2</c:v>
                </c:pt>
                <c:pt idx="1507">
                  <c:v>56.127161999999998</c:v>
                </c:pt>
                <c:pt idx="1508">
                  <c:v>17.324743999999999</c:v>
                </c:pt>
                <c:pt idx="1509">
                  <c:v>4.7770070000000002</c:v>
                </c:pt>
                <c:pt idx="1510">
                  <c:v>73.000941999999995</c:v>
                </c:pt>
                <c:pt idx="1511">
                  <c:v>13.571816999999999</c:v>
                </c:pt>
                <c:pt idx="1512">
                  <c:v>35.168677000000002</c:v>
                </c:pt>
                <c:pt idx="1513">
                  <c:v>3.2754430000000001</c:v>
                </c:pt>
                <c:pt idx="1514">
                  <c:v>4.1090949999999999</c:v>
                </c:pt>
                <c:pt idx="1515">
                  <c:v>66.734992000000005</c:v>
                </c:pt>
                <c:pt idx="1516">
                  <c:v>1.292527</c:v>
                </c:pt>
                <c:pt idx="1517">
                  <c:v>47.095452999999999</c:v>
                </c:pt>
                <c:pt idx="1518">
                  <c:v>25.240988000000002</c:v>
                </c:pt>
                <c:pt idx="1519">
                  <c:v>20.566327000000001</c:v>
                </c:pt>
                <c:pt idx="1520">
                  <c:v>37.036403999999997</c:v>
                </c:pt>
                <c:pt idx="1521">
                  <c:v>32.230907000000002</c:v>
                </c:pt>
                <c:pt idx="1522">
                  <c:v>28.751715000000001</c:v>
                </c:pt>
                <c:pt idx="1523">
                  <c:v>48.043505000000003</c:v>
                </c:pt>
                <c:pt idx="1524">
                  <c:v>52.580894999999998</c:v>
                </c:pt>
                <c:pt idx="1525">
                  <c:v>7.4172099999999999</c:v>
                </c:pt>
                <c:pt idx="1526">
                  <c:v>70.098138000000006</c:v>
                </c:pt>
                <c:pt idx="1527">
                  <c:v>66.207920000000001</c:v>
                </c:pt>
                <c:pt idx="1528">
                  <c:v>2.6297000000000001E-2</c:v>
                </c:pt>
                <c:pt idx="1529">
                  <c:v>2.445646</c:v>
                </c:pt>
                <c:pt idx="1530">
                  <c:v>25.093606999999999</c:v>
                </c:pt>
                <c:pt idx="1531">
                  <c:v>1.987762</c:v>
                </c:pt>
                <c:pt idx="1532">
                  <c:v>47.000484999999998</c:v>
                </c:pt>
                <c:pt idx="1533">
                  <c:v>14.93857</c:v>
                </c:pt>
                <c:pt idx="1534">
                  <c:v>0.41895300000000002</c:v>
                </c:pt>
                <c:pt idx="1535">
                  <c:v>91.457688000000005</c:v>
                </c:pt>
                <c:pt idx="1536">
                  <c:v>218.05126000000001</c:v>
                </c:pt>
                <c:pt idx="1537">
                  <c:v>47.396698000000001</c:v>
                </c:pt>
                <c:pt idx="1538">
                  <c:v>17</c:v>
                </c:pt>
                <c:pt idx="1539">
                  <c:v>24.944213000000001</c:v>
                </c:pt>
                <c:pt idx="1540">
                  <c:v>4.0069059999999999</c:v>
                </c:pt>
                <c:pt idx="1541">
                  <c:v>10.214646999999999</c:v>
                </c:pt>
                <c:pt idx="1542">
                  <c:v>4.2358370000000001</c:v>
                </c:pt>
                <c:pt idx="1543">
                  <c:v>14.942422000000001</c:v>
                </c:pt>
                <c:pt idx="1544">
                  <c:v>36.833472999999998</c:v>
                </c:pt>
                <c:pt idx="1545">
                  <c:v>3.1937E-2</c:v>
                </c:pt>
                <c:pt idx="1546">
                  <c:v>60.49156</c:v>
                </c:pt>
                <c:pt idx="1547">
                  <c:v>7.0229400000000002</c:v>
                </c:pt>
                <c:pt idx="1548">
                  <c:v>17.655201000000002</c:v>
                </c:pt>
                <c:pt idx="1549">
                  <c:v>1.6024659999999999</c:v>
                </c:pt>
                <c:pt idx="1550">
                  <c:v>76.418654000000004</c:v>
                </c:pt>
                <c:pt idx="1551">
                  <c:v>10.076136</c:v>
                </c:pt>
                <c:pt idx="1552">
                  <c:v>148.73422500000001</c:v>
                </c:pt>
                <c:pt idx="1553">
                  <c:v>79.948113000000006</c:v>
                </c:pt>
                <c:pt idx="1554">
                  <c:v>50.173189999999998</c:v>
                </c:pt>
                <c:pt idx="1555">
                  <c:v>42.592529999999996</c:v>
                </c:pt>
                <c:pt idx="1556">
                  <c:v>5.5323010000000004</c:v>
                </c:pt>
                <c:pt idx="1557">
                  <c:v>17.104669000000001</c:v>
                </c:pt>
                <c:pt idx="1558">
                  <c:v>0.12911500000000001</c:v>
                </c:pt>
                <c:pt idx="1559">
                  <c:v>165.23026100000001</c:v>
                </c:pt>
                <c:pt idx="1560">
                  <c:v>143.52346299999999</c:v>
                </c:pt>
                <c:pt idx="1561">
                  <c:v>215.39502100000001</c:v>
                </c:pt>
                <c:pt idx="1562">
                  <c:v>16.033556000000001</c:v>
                </c:pt>
                <c:pt idx="1563">
                  <c:v>2.0185999999999999E-2</c:v>
                </c:pt>
                <c:pt idx="1564">
                  <c:v>64.604977000000005</c:v>
                </c:pt>
                <c:pt idx="1565">
                  <c:v>1.141829</c:v>
                </c:pt>
                <c:pt idx="1566">
                  <c:v>54.215415999999998</c:v>
                </c:pt>
                <c:pt idx="1567">
                  <c:v>0.88641000000000003</c:v>
                </c:pt>
                <c:pt idx="1568">
                  <c:v>13.362308000000001</c:v>
                </c:pt>
                <c:pt idx="1569">
                  <c:v>74.540762000000001</c:v>
                </c:pt>
                <c:pt idx="1570">
                  <c:v>42.272747000000003</c:v>
                </c:pt>
                <c:pt idx="1571">
                  <c:v>1.705139</c:v>
                </c:pt>
                <c:pt idx="1572">
                  <c:v>0.21166699999999999</c:v>
                </c:pt>
                <c:pt idx="1573">
                  <c:v>31.768374000000001</c:v>
                </c:pt>
                <c:pt idx="1574">
                  <c:v>39.263506</c:v>
                </c:pt>
                <c:pt idx="1575">
                  <c:v>20.43394</c:v>
                </c:pt>
                <c:pt idx="1576">
                  <c:v>49.392094999999998</c:v>
                </c:pt>
                <c:pt idx="1577">
                  <c:v>65.653757999999996</c:v>
                </c:pt>
                <c:pt idx="1578">
                  <c:v>131.144183</c:v>
                </c:pt>
                <c:pt idx="1579">
                  <c:v>35.565975000000002</c:v>
                </c:pt>
                <c:pt idx="1580">
                  <c:v>15.655665000000001</c:v>
                </c:pt>
                <c:pt idx="1581">
                  <c:v>5.9496929999999999</c:v>
                </c:pt>
                <c:pt idx="1582">
                  <c:v>50.016393999999998</c:v>
                </c:pt>
                <c:pt idx="1583">
                  <c:v>38.360194999999997</c:v>
                </c:pt>
                <c:pt idx="1584">
                  <c:v>2.3264070000000001</c:v>
                </c:pt>
                <c:pt idx="1585">
                  <c:v>63.910583000000003</c:v>
                </c:pt>
                <c:pt idx="1586">
                  <c:v>0.81993899999999997</c:v>
                </c:pt>
                <c:pt idx="1587">
                  <c:v>3.895664</c:v>
                </c:pt>
                <c:pt idx="1588">
                  <c:v>73.343412999999998</c:v>
                </c:pt>
                <c:pt idx="1589">
                  <c:v>6</c:v>
                </c:pt>
                <c:pt idx="1590">
                  <c:v>17.848322</c:v>
                </c:pt>
                <c:pt idx="1591">
                  <c:v>2.338695</c:v>
                </c:pt>
                <c:pt idx="1592">
                  <c:v>0.61170899999999995</c:v>
                </c:pt>
                <c:pt idx="1593">
                  <c:v>1.2560999999999999E-2</c:v>
                </c:pt>
                <c:pt idx="1594">
                  <c:v>31.199214999999999</c:v>
                </c:pt>
                <c:pt idx="1595">
                  <c:v>31.968347000000001</c:v>
                </c:pt>
                <c:pt idx="1596">
                  <c:v>116.63131</c:v>
                </c:pt>
                <c:pt idx="1597">
                  <c:v>13.998282</c:v>
                </c:pt>
                <c:pt idx="1598">
                  <c:v>49.851590999999999</c:v>
                </c:pt>
                <c:pt idx="1599">
                  <c:v>89.808372000000006</c:v>
                </c:pt>
                <c:pt idx="1600">
                  <c:v>95.001351</c:v>
                </c:pt>
                <c:pt idx="1601">
                  <c:v>55.673333</c:v>
                </c:pt>
                <c:pt idx="1602">
                  <c:v>1.865774</c:v>
                </c:pt>
                <c:pt idx="1603">
                  <c:v>8.4609900000000007</c:v>
                </c:pt>
                <c:pt idx="1604">
                  <c:v>66.528841999999997</c:v>
                </c:pt>
                <c:pt idx="1605">
                  <c:v>40.168080000000003</c:v>
                </c:pt>
                <c:pt idx="1606">
                  <c:v>0.14607200000000001</c:v>
                </c:pt>
                <c:pt idx="1607">
                  <c:v>148.77546000000001</c:v>
                </c:pt>
                <c:pt idx="1608">
                  <c:v>0.7</c:v>
                </c:pt>
                <c:pt idx="1609">
                  <c:v>12.13442</c:v>
                </c:pt>
                <c:pt idx="1610">
                  <c:v>144.731527</c:v>
                </c:pt>
                <c:pt idx="1611">
                  <c:v>129.734803</c:v>
                </c:pt>
                <c:pt idx="1612">
                  <c:v>82.389560000000003</c:v>
                </c:pt>
                <c:pt idx="1613">
                  <c:v>13.753931</c:v>
                </c:pt>
                <c:pt idx="1614">
                  <c:v>2.8485779999999998</c:v>
                </c:pt>
                <c:pt idx="1615">
                  <c:v>53.021560000000001</c:v>
                </c:pt>
                <c:pt idx="1616">
                  <c:v>181.39537999999999</c:v>
                </c:pt>
                <c:pt idx="1617">
                  <c:v>34.667014999999999</c:v>
                </c:pt>
                <c:pt idx="1618">
                  <c:v>43.792641000000003</c:v>
                </c:pt>
                <c:pt idx="1619">
                  <c:v>15.561627</c:v>
                </c:pt>
                <c:pt idx="1620">
                  <c:v>124.976634</c:v>
                </c:pt>
                <c:pt idx="1621">
                  <c:v>14.448589</c:v>
                </c:pt>
                <c:pt idx="1622">
                  <c:v>5.8716030000000003</c:v>
                </c:pt>
                <c:pt idx="1623">
                  <c:v>1.1000000000000001</c:v>
                </c:pt>
                <c:pt idx="1624">
                  <c:v>56.536015999999996</c:v>
                </c:pt>
                <c:pt idx="1625">
                  <c:v>3.3882099999999999</c:v>
                </c:pt>
                <c:pt idx="1626">
                  <c:v>51.432423</c:v>
                </c:pt>
                <c:pt idx="1627">
                  <c:v>145.77152699999999</c:v>
                </c:pt>
                <c:pt idx="1628">
                  <c:v>1.9978070000000001</c:v>
                </c:pt>
                <c:pt idx="1629">
                  <c:v>182.20444000000001</c:v>
                </c:pt>
                <c:pt idx="1630">
                  <c:v>14.99807</c:v>
                </c:pt>
                <c:pt idx="1631">
                  <c:v>20.422207</c:v>
                </c:pt>
                <c:pt idx="1632">
                  <c:v>6.4203190000000001</c:v>
                </c:pt>
                <c:pt idx="1633">
                  <c:v>5.4598240000000002</c:v>
                </c:pt>
                <c:pt idx="1634">
                  <c:v>148.38378</c:v>
                </c:pt>
                <c:pt idx="1635">
                  <c:v>59.889947999999997</c:v>
                </c:pt>
                <c:pt idx="1636">
                  <c:v>39.442870999999997</c:v>
                </c:pt>
                <c:pt idx="1637">
                  <c:v>38.747385000000001</c:v>
                </c:pt>
                <c:pt idx="1638">
                  <c:v>0.18366199999999999</c:v>
                </c:pt>
                <c:pt idx="1639">
                  <c:v>50.003300000000003</c:v>
                </c:pt>
                <c:pt idx="1640">
                  <c:v>58.255287000000003</c:v>
                </c:pt>
                <c:pt idx="1641">
                  <c:v>35.4</c:v>
                </c:pt>
                <c:pt idx="1642">
                  <c:v>134.520804</c:v>
                </c:pt>
                <c:pt idx="1643">
                  <c:v>12.90279</c:v>
                </c:pt>
                <c:pt idx="1644">
                  <c:v>27.979399999999998</c:v>
                </c:pt>
                <c:pt idx="1645">
                  <c:v>3.6506769999999999</c:v>
                </c:pt>
                <c:pt idx="1646">
                  <c:v>2.4680000000000001E-3</c:v>
                </c:pt>
                <c:pt idx="1647">
                  <c:v>14.29157</c:v>
                </c:pt>
                <c:pt idx="1648">
                  <c:v>25</c:v>
                </c:pt>
                <c:pt idx="1649">
                  <c:v>62.401263999999998</c:v>
                </c:pt>
                <c:pt idx="1650">
                  <c:v>1.2666999999999999E-2</c:v>
                </c:pt>
                <c:pt idx="1651">
                  <c:v>13.269963000000001</c:v>
                </c:pt>
                <c:pt idx="1652">
                  <c:v>125.06969599999999</c:v>
                </c:pt>
                <c:pt idx="1653">
                  <c:v>12.2</c:v>
                </c:pt>
                <c:pt idx="1654">
                  <c:v>0.15407699999999999</c:v>
                </c:pt>
                <c:pt idx="1655">
                  <c:v>20.95082</c:v>
                </c:pt>
                <c:pt idx="1656">
                  <c:v>66.468315000000004</c:v>
                </c:pt>
                <c:pt idx="1657">
                  <c:v>24.127894999999999</c:v>
                </c:pt>
                <c:pt idx="1658">
                  <c:v>11.008432000000001</c:v>
                </c:pt>
                <c:pt idx="1659">
                  <c:v>15.464026</c:v>
                </c:pt>
                <c:pt idx="1660">
                  <c:v>69.102909999999994</c:v>
                </c:pt>
                <c:pt idx="1661">
                  <c:v>44.566004</c:v>
                </c:pt>
                <c:pt idx="1662">
                  <c:v>16.779636</c:v>
                </c:pt>
                <c:pt idx="1663">
                  <c:v>27.441122</c:v>
                </c:pt>
                <c:pt idx="1664">
                  <c:v>32.357531999999999</c:v>
                </c:pt>
                <c:pt idx="1665">
                  <c:v>59.365105</c:v>
                </c:pt>
                <c:pt idx="1666">
                  <c:v>0.212285</c:v>
                </c:pt>
                <c:pt idx="1667">
                  <c:v>22.927389999999999</c:v>
                </c:pt>
                <c:pt idx="1668">
                  <c:v>4.584886</c:v>
                </c:pt>
                <c:pt idx="1669">
                  <c:v>12.514138000000001</c:v>
                </c:pt>
                <c:pt idx="1670">
                  <c:v>0.134904</c:v>
                </c:pt>
                <c:pt idx="1671">
                  <c:v>2.8</c:v>
                </c:pt>
                <c:pt idx="1672">
                  <c:v>26.284475</c:v>
                </c:pt>
                <c:pt idx="1673">
                  <c:v>4.1869310000000004</c:v>
                </c:pt>
                <c:pt idx="1674">
                  <c:v>0.12472</c:v>
                </c:pt>
                <c:pt idx="1675">
                  <c:v>5.4606000000000002E-2</c:v>
                </c:pt>
                <c:pt idx="1676">
                  <c:v>22.494486999999999</c:v>
                </c:pt>
                <c:pt idx="1677">
                  <c:v>10.014234</c:v>
                </c:pt>
                <c:pt idx="1678">
                  <c:v>5.7552859999999999</c:v>
                </c:pt>
                <c:pt idx="1679">
                  <c:v>126.546825</c:v>
                </c:pt>
                <c:pt idx="1680">
                  <c:v>0.428535</c:v>
                </c:pt>
                <c:pt idx="1681">
                  <c:v>8.4609950000000005</c:v>
                </c:pt>
                <c:pt idx="1682">
                  <c:v>7.2686590000000004</c:v>
                </c:pt>
                <c:pt idx="1683">
                  <c:v>26.589953000000001</c:v>
                </c:pt>
                <c:pt idx="1684">
                  <c:v>0.53757999999999995</c:v>
                </c:pt>
                <c:pt idx="1685">
                  <c:v>10.556196</c:v>
                </c:pt>
                <c:pt idx="1686">
                  <c:v>9.0030110000000008</c:v>
                </c:pt>
                <c:pt idx="1687">
                  <c:v>36.200000000000003</c:v>
                </c:pt>
                <c:pt idx="1688">
                  <c:v>153.62948499999999</c:v>
                </c:pt>
                <c:pt idx="1689">
                  <c:v>20.668842999999999</c:v>
                </c:pt>
                <c:pt idx="1690">
                  <c:v>4.8855999999999997E-2</c:v>
                </c:pt>
                <c:pt idx="1691">
                  <c:v>216.36673300000001</c:v>
                </c:pt>
                <c:pt idx="1692">
                  <c:v>193.136719</c:v>
                </c:pt>
                <c:pt idx="1693">
                  <c:v>179.982968</c:v>
                </c:pt>
                <c:pt idx="1694">
                  <c:v>1.0947979999999999</c:v>
                </c:pt>
                <c:pt idx="1695">
                  <c:v>46.012734000000002</c:v>
                </c:pt>
                <c:pt idx="1696">
                  <c:v>5.3087070000000001</c:v>
                </c:pt>
                <c:pt idx="1697">
                  <c:v>63.231524</c:v>
                </c:pt>
                <c:pt idx="1698">
                  <c:v>65.623127999999994</c:v>
                </c:pt>
                <c:pt idx="1699">
                  <c:v>0.13117500000000001</c:v>
                </c:pt>
                <c:pt idx="1700">
                  <c:v>66.009973000000002</c:v>
                </c:pt>
                <c:pt idx="1701">
                  <c:v>113.709992</c:v>
                </c:pt>
                <c:pt idx="1702">
                  <c:v>22.450975</c:v>
                </c:pt>
                <c:pt idx="1703">
                  <c:v>93.815117000000001</c:v>
                </c:pt>
                <c:pt idx="1704">
                  <c:v>1.4873000000000001E-2</c:v>
                </c:pt>
                <c:pt idx="1705">
                  <c:v>49.797148</c:v>
                </c:pt>
                <c:pt idx="1706">
                  <c:v>48.169908</c:v>
                </c:pt>
                <c:pt idx="1707">
                  <c:v>241.40732800000001</c:v>
                </c:pt>
                <c:pt idx="1708">
                  <c:v>34.308900999999999</c:v>
                </c:pt>
                <c:pt idx="1709">
                  <c:v>2.1225610000000001</c:v>
                </c:pt>
                <c:pt idx="1710">
                  <c:v>3.0608580000000001</c:v>
                </c:pt>
                <c:pt idx="1711">
                  <c:v>71.588220000000007</c:v>
                </c:pt>
                <c:pt idx="1712">
                  <c:v>6.2395579999999997</c:v>
                </c:pt>
                <c:pt idx="1713">
                  <c:v>143.70420999999999</c:v>
                </c:pt>
                <c:pt idx="1714">
                  <c:v>291.02156500000001</c:v>
                </c:pt>
                <c:pt idx="1715">
                  <c:v>19.118247</c:v>
                </c:pt>
                <c:pt idx="1716">
                  <c:v>37.44218</c:v>
                </c:pt>
                <c:pt idx="1717">
                  <c:v>18.600911</c:v>
                </c:pt>
                <c:pt idx="1718">
                  <c:v>77.862545999999995</c:v>
                </c:pt>
                <c:pt idx="1719">
                  <c:v>34.580635000000001</c:v>
                </c:pt>
                <c:pt idx="1720">
                  <c:v>2.9579780000000002</c:v>
                </c:pt>
                <c:pt idx="1721">
                  <c:v>8.3247479999999996</c:v>
                </c:pt>
                <c:pt idx="1722">
                  <c:v>7.4204999999999993E-2</c:v>
                </c:pt>
                <c:pt idx="1723">
                  <c:v>1.2843E-2</c:v>
                </c:pt>
                <c:pt idx="1724">
                  <c:v>77.413016999999996</c:v>
                </c:pt>
                <c:pt idx="1725">
                  <c:v>1</c:v>
                </c:pt>
                <c:pt idx="1726">
                  <c:v>1.6466639999999999</c:v>
                </c:pt>
                <c:pt idx="1727">
                  <c:v>4.6495000000000002E-2</c:v>
                </c:pt>
                <c:pt idx="1728">
                  <c:v>5.3540390000000002</c:v>
                </c:pt>
                <c:pt idx="1729">
                  <c:v>6.5171979999999996</c:v>
                </c:pt>
                <c:pt idx="1730">
                  <c:v>15.962471000000001</c:v>
                </c:pt>
                <c:pt idx="1731">
                  <c:v>0.33365800000000001</c:v>
                </c:pt>
                <c:pt idx="1732">
                  <c:v>143.15147300000001</c:v>
                </c:pt>
                <c:pt idx="1733">
                  <c:v>33.643461000000002</c:v>
                </c:pt>
                <c:pt idx="1734">
                  <c:v>1.5069980000000001</c:v>
                </c:pt>
                <c:pt idx="1735">
                  <c:v>37.754207999999998</c:v>
                </c:pt>
                <c:pt idx="1736">
                  <c:v>21.379314999999998</c:v>
                </c:pt>
                <c:pt idx="1737">
                  <c:v>7.4869060000000003</c:v>
                </c:pt>
                <c:pt idx="1738">
                  <c:v>19.184014999999999</c:v>
                </c:pt>
                <c:pt idx="1739">
                  <c:v>12.782508</c:v>
                </c:pt>
                <c:pt idx="1740">
                  <c:v>102.3</c:v>
                </c:pt>
                <c:pt idx="1741">
                  <c:v>5.6</c:v>
                </c:pt>
                <c:pt idx="1742">
                  <c:v>93.926385999999994</c:v>
                </c:pt>
                <c:pt idx="1743">
                  <c:v>23.089925999999998</c:v>
                </c:pt>
                <c:pt idx="1744">
                  <c:v>3.130592</c:v>
                </c:pt>
                <c:pt idx="1745">
                  <c:v>17.292380999999999</c:v>
                </c:pt>
                <c:pt idx="1746">
                  <c:v>40.687294000000001</c:v>
                </c:pt>
                <c:pt idx="1747">
                  <c:v>42.652003000000001</c:v>
                </c:pt>
                <c:pt idx="1748">
                  <c:v>14.095302999999999</c:v>
                </c:pt>
                <c:pt idx="1749">
                  <c:v>0.14554</c:v>
                </c:pt>
                <c:pt idx="1750">
                  <c:v>44.469602000000002</c:v>
                </c:pt>
                <c:pt idx="1751">
                  <c:v>1.186957</c:v>
                </c:pt>
                <c:pt idx="1752">
                  <c:v>3.8851339999999999</c:v>
                </c:pt>
                <c:pt idx="1753">
                  <c:v>56.154094000000001</c:v>
                </c:pt>
                <c:pt idx="1754">
                  <c:v>90.567722000000003</c:v>
                </c:pt>
                <c:pt idx="1755">
                  <c:v>0.60394300000000001</c:v>
                </c:pt>
                <c:pt idx="1756">
                  <c:v>86.049418000000003</c:v>
                </c:pt>
                <c:pt idx="1757">
                  <c:v>9.2190999999999995E-2</c:v>
                </c:pt>
                <c:pt idx="1758">
                  <c:v>3.2645E-2</c:v>
                </c:pt>
                <c:pt idx="1759">
                  <c:v>45.500796999999999</c:v>
                </c:pt>
                <c:pt idx="1760">
                  <c:v>11.802056</c:v>
                </c:pt>
                <c:pt idx="1761">
                  <c:v>44.606335000000001</c:v>
                </c:pt>
                <c:pt idx="1762">
                  <c:v>4.3089810000000002</c:v>
                </c:pt>
                <c:pt idx="1763">
                  <c:v>279.167575</c:v>
                </c:pt>
                <c:pt idx="1764">
                  <c:v>166.22504000000001</c:v>
                </c:pt>
                <c:pt idx="1765">
                  <c:v>38.232624000000001</c:v>
                </c:pt>
                <c:pt idx="1766">
                  <c:v>5.3336579999999998</c:v>
                </c:pt>
                <c:pt idx="1767">
                  <c:v>148.337537</c:v>
                </c:pt>
                <c:pt idx="1768">
                  <c:v>5.974653</c:v>
                </c:pt>
                <c:pt idx="1769">
                  <c:v>3.0298699999999998</c:v>
                </c:pt>
                <c:pt idx="1770">
                  <c:v>25.530884</c:v>
                </c:pt>
                <c:pt idx="1771">
                  <c:v>57.010852999999997</c:v>
                </c:pt>
                <c:pt idx="1772">
                  <c:v>14.358033000000001</c:v>
                </c:pt>
                <c:pt idx="1773">
                  <c:v>179.02085400000001</c:v>
                </c:pt>
                <c:pt idx="1774">
                  <c:v>190.418803</c:v>
                </c:pt>
                <c:pt idx="1775">
                  <c:v>250.147615</c:v>
                </c:pt>
                <c:pt idx="1776">
                  <c:v>48.814909</c:v>
                </c:pt>
                <c:pt idx="1777">
                  <c:v>4.2397669999999996</c:v>
                </c:pt>
                <c:pt idx="1778">
                  <c:v>27.9</c:v>
                </c:pt>
                <c:pt idx="1779">
                  <c:v>32.940506999999997</c:v>
                </c:pt>
                <c:pt idx="1780">
                  <c:v>0.171988</c:v>
                </c:pt>
                <c:pt idx="1781">
                  <c:v>52.799003999999996</c:v>
                </c:pt>
                <c:pt idx="1782">
                  <c:v>2.6435E-2</c:v>
                </c:pt>
                <c:pt idx="1783">
                  <c:v>2.9382079999999999</c:v>
                </c:pt>
                <c:pt idx="1784">
                  <c:v>3.3300000000000001E-3</c:v>
                </c:pt>
                <c:pt idx="1785">
                  <c:v>49.024968999999999</c:v>
                </c:pt>
                <c:pt idx="1786">
                  <c:v>11.030963</c:v>
                </c:pt>
                <c:pt idx="1787">
                  <c:v>33.864342000000001</c:v>
                </c:pt>
                <c:pt idx="1788">
                  <c:v>1.2609170000000001</c:v>
                </c:pt>
                <c:pt idx="1789">
                  <c:v>7.8030000000000002E-2</c:v>
                </c:pt>
                <c:pt idx="1790">
                  <c:v>56.816662000000001</c:v>
                </c:pt>
                <c:pt idx="1791">
                  <c:v>25.078937</c:v>
                </c:pt>
                <c:pt idx="1792">
                  <c:v>38.413606000000001</c:v>
                </c:pt>
                <c:pt idx="1793">
                  <c:v>3.7077939999999998</c:v>
                </c:pt>
                <c:pt idx="1794">
                  <c:v>50.628008999999999</c:v>
                </c:pt>
                <c:pt idx="1795">
                  <c:v>31.838001999999999</c:v>
                </c:pt>
                <c:pt idx="1796">
                  <c:v>36.447958999999997</c:v>
                </c:pt>
                <c:pt idx="1797">
                  <c:v>100.422786</c:v>
                </c:pt>
                <c:pt idx="1798">
                  <c:v>4.476235</c:v>
                </c:pt>
                <c:pt idx="1799">
                  <c:v>336.02956</c:v>
                </c:pt>
                <c:pt idx="1800">
                  <c:v>132.01411200000001</c:v>
                </c:pt>
                <c:pt idx="1801">
                  <c:v>7.916887</c:v>
                </c:pt>
                <c:pt idx="1802">
                  <c:v>64.371181000000007</c:v>
                </c:pt>
                <c:pt idx="1803">
                  <c:v>61.693522999999999</c:v>
                </c:pt>
                <c:pt idx="1804">
                  <c:v>64.933670000000006</c:v>
                </c:pt>
                <c:pt idx="1805">
                  <c:v>0.86495900000000003</c:v>
                </c:pt>
                <c:pt idx="1806">
                  <c:v>30.691438999999999</c:v>
                </c:pt>
                <c:pt idx="1807">
                  <c:v>48.472213000000004</c:v>
                </c:pt>
                <c:pt idx="1808">
                  <c:v>106.807667</c:v>
                </c:pt>
                <c:pt idx="1809">
                  <c:v>4.5427749999999998</c:v>
                </c:pt>
                <c:pt idx="1810">
                  <c:v>2.9756490000000002</c:v>
                </c:pt>
                <c:pt idx="1811">
                  <c:v>60.874614999999999</c:v>
                </c:pt>
                <c:pt idx="1812">
                  <c:v>209.36492100000001</c:v>
                </c:pt>
                <c:pt idx="1813">
                  <c:v>195.00087400000001</c:v>
                </c:pt>
                <c:pt idx="1814">
                  <c:v>215.39730700000001</c:v>
                </c:pt>
                <c:pt idx="1815">
                  <c:v>133.38230899999999</c:v>
                </c:pt>
                <c:pt idx="1816">
                  <c:v>180.965237</c:v>
                </c:pt>
                <c:pt idx="1817">
                  <c:v>2.6893E-2</c:v>
                </c:pt>
                <c:pt idx="1818">
                  <c:v>16.153600000000001</c:v>
                </c:pt>
                <c:pt idx="1819">
                  <c:v>0.163245</c:v>
                </c:pt>
                <c:pt idx="1820">
                  <c:v>0.63427699999999998</c:v>
                </c:pt>
                <c:pt idx="1821">
                  <c:v>1.5592999999999999E-2</c:v>
                </c:pt>
                <c:pt idx="1822">
                  <c:v>10.429707000000001</c:v>
                </c:pt>
                <c:pt idx="1823">
                  <c:v>63.69576</c:v>
                </c:pt>
                <c:pt idx="1824">
                  <c:v>0.146402</c:v>
                </c:pt>
                <c:pt idx="1825">
                  <c:v>41.008532000000002</c:v>
                </c:pt>
                <c:pt idx="1826">
                  <c:v>41.067397999999997</c:v>
                </c:pt>
                <c:pt idx="1827">
                  <c:v>35.324232000000002</c:v>
                </c:pt>
                <c:pt idx="1828">
                  <c:v>75.605491999999998</c:v>
                </c:pt>
                <c:pt idx="1829">
                  <c:v>5.7016429999999998</c:v>
                </c:pt>
                <c:pt idx="1830">
                  <c:v>5.4095170000000001</c:v>
                </c:pt>
                <c:pt idx="1831">
                  <c:v>13.876974000000001</c:v>
                </c:pt>
                <c:pt idx="1832">
                  <c:v>73.661010000000005</c:v>
                </c:pt>
                <c:pt idx="1833">
                  <c:v>34.468223999999999</c:v>
                </c:pt>
                <c:pt idx="1834">
                  <c:v>82.931301000000005</c:v>
                </c:pt>
                <c:pt idx="1835">
                  <c:v>31.252963999999999</c:v>
                </c:pt>
                <c:pt idx="1836">
                  <c:v>268.48832900000002</c:v>
                </c:pt>
                <c:pt idx="1837">
                  <c:v>198.33212800000001</c:v>
                </c:pt>
                <c:pt idx="1838">
                  <c:v>0.23730100000000001</c:v>
                </c:pt>
                <c:pt idx="1839">
                  <c:v>289.90741800000001</c:v>
                </c:pt>
                <c:pt idx="1840">
                  <c:v>23.179303000000001</c:v>
                </c:pt>
                <c:pt idx="1841">
                  <c:v>1.2291970000000001</c:v>
                </c:pt>
                <c:pt idx="1842">
                  <c:v>5.0096769999999999</c:v>
                </c:pt>
                <c:pt idx="1843">
                  <c:v>6.8309569999999997</c:v>
                </c:pt>
                <c:pt idx="1844">
                  <c:v>62.7</c:v>
                </c:pt>
                <c:pt idx="1845">
                  <c:v>45.507052999999999</c:v>
                </c:pt>
                <c:pt idx="1846">
                  <c:v>30.993544</c:v>
                </c:pt>
                <c:pt idx="1847">
                  <c:v>70.360285000000005</c:v>
                </c:pt>
                <c:pt idx="1848">
                  <c:v>35.927405999999998</c:v>
                </c:pt>
                <c:pt idx="1849">
                  <c:v>7.6056679999999997</c:v>
                </c:pt>
                <c:pt idx="1850">
                  <c:v>1.1102860000000001</c:v>
                </c:pt>
                <c:pt idx="1851">
                  <c:v>9.2899999999999996E-2</c:v>
                </c:pt>
                <c:pt idx="1852">
                  <c:v>57.386369000000002</c:v>
                </c:pt>
                <c:pt idx="1853">
                  <c:v>8.8287709999999997</c:v>
                </c:pt>
                <c:pt idx="1854">
                  <c:v>21.800301999999999</c:v>
                </c:pt>
                <c:pt idx="1855">
                  <c:v>186.33610300000001</c:v>
                </c:pt>
                <c:pt idx="1856">
                  <c:v>32.55321</c:v>
                </c:pt>
                <c:pt idx="1857">
                  <c:v>126.20332000000001</c:v>
                </c:pt>
                <c:pt idx="1858">
                  <c:v>82.528097000000002</c:v>
                </c:pt>
                <c:pt idx="1859">
                  <c:v>111.50564199999999</c:v>
                </c:pt>
                <c:pt idx="1860">
                  <c:v>68.218040999999999</c:v>
                </c:pt>
                <c:pt idx="1861">
                  <c:v>3.9584999999999999</c:v>
                </c:pt>
                <c:pt idx="1862">
                  <c:v>11.034435999999999</c:v>
                </c:pt>
                <c:pt idx="1863">
                  <c:v>219.2</c:v>
                </c:pt>
                <c:pt idx="1864">
                  <c:v>10.07</c:v>
                </c:pt>
                <c:pt idx="1865">
                  <c:v>22.550999999999998</c:v>
                </c:pt>
                <c:pt idx="1866">
                  <c:v>21.589307000000002</c:v>
                </c:pt>
                <c:pt idx="1867">
                  <c:v>120.618403</c:v>
                </c:pt>
                <c:pt idx="1868">
                  <c:v>7.2195780000000003</c:v>
                </c:pt>
                <c:pt idx="1869">
                  <c:v>20.101861</c:v>
                </c:pt>
                <c:pt idx="1870">
                  <c:v>4.5545689999999999</c:v>
                </c:pt>
                <c:pt idx="1871">
                  <c:v>47.379089999999998</c:v>
                </c:pt>
                <c:pt idx="1872">
                  <c:v>16.290976000000001</c:v>
                </c:pt>
                <c:pt idx="1873">
                  <c:v>51.178893000000002</c:v>
                </c:pt>
                <c:pt idx="1874">
                  <c:v>31.874869</c:v>
                </c:pt>
                <c:pt idx="1875">
                  <c:v>1.5238830000000001</c:v>
                </c:pt>
                <c:pt idx="1876">
                  <c:v>43.894863000000001</c:v>
                </c:pt>
                <c:pt idx="1877">
                  <c:v>19.151864</c:v>
                </c:pt>
                <c:pt idx="1878">
                  <c:v>126.80511199999999</c:v>
                </c:pt>
                <c:pt idx="1879">
                  <c:v>59.573084999999999</c:v>
                </c:pt>
                <c:pt idx="1880">
                  <c:v>241.43742700000001</c:v>
                </c:pt>
                <c:pt idx="1881">
                  <c:v>51.527786999999996</c:v>
                </c:pt>
                <c:pt idx="1882">
                  <c:v>0.86677800000000005</c:v>
                </c:pt>
                <c:pt idx="1883">
                  <c:v>15.549702</c:v>
                </c:pt>
                <c:pt idx="1884">
                  <c:v>52.929167999999997</c:v>
                </c:pt>
                <c:pt idx="1885">
                  <c:v>8.5222000000000006E-2</c:v>
                </c:pt>
                <c:pt idx="1886">
                  <c:v>34.099640000000001</c:v>
                </c:pt>
                <c:pt idx="1887">
                  <c:v>72</c:v>
                </c:pt>
                <c:pt idx="1888">
                  <c:v>36.830056999999996</c:v>
                </c:pt>
                <c:pt idx="1889">
                  <c:v>22.294340999999999</c:v>
                </c:pt>
                <c:pt idx="1890">
                  <c:v>59.847242000000001</c:v>
                </c:pt>
                <c:pt idx="1891">
                  <c:v>8.6623180000000009</c:v>
                </c:pt>
                <c:pt idx="1892">
                  <c:v>0.395592</c:v>
                </c:pt>
                <c:pt idx="1893">
                  <c:v>0.173066</c:v>
                </c:pt>
                <c:pt idx="1894">
                  <c:v>4.0186950000000001</c:v>
                </c:pt>
                <c:pt idx="1895">
                  <c:v>6.4013359999999997</c:v>
                </c:pt>
                <c:pt idx="1896">
                  <c:v>49.185997999999998</c:v>
                </c:pt>
                <c:pt idx="1897">
                  <c:v>14.63749</c:v>
                </c:pt>
                <c:pt idx="1898">
                  <c:v>13.853999999999999</c:v>
                </c:pt>
                <c:pt idx="1899">
                  <c:v>0.99223799999999995</c:v>
                </c:pt>
                <c:pt idx="1900">
                  <c:v>22.526143999999999</c:v>
                </c:pt>
                <c:pt idx="1901">
                  <c:v>14.597405</c:v>
                </c:pt>
                <c:pt idx="1902">
                  <c:v>29.65559</c:v>
                </c:pt>
                <c:pt idx="1903">
                  <c:v>8.8881429999999995</c:v>
                </c:pt>
                <c:pt idx="1904">
                  <c:v>12.793213</c:v>
                </c:pt>
                <c:pt idx="1905">
                  <c:v>90.135191000000006</c:v>
                </c:pt>
                <c:pt idx="1906">
                  <c:v>80.197992999999997</c:v>
                </c:pt>
                <c:pt idx="1907">
                  <c:v>51.109400000000001</c:v>
                </c:pt>
                <c:pt idx="1908">
                  <c:v>25.584685</c:v>
                </c:pt>
                <c:pt idx="1909">
                  <c:v>28.995450000000002</c:v>
                </c:pt>
                <c:pt idx="1910">
                  <c:v>47.124400000000001</c:v>
                </c:pt>
                <c:pt idx="1911">
                  <c:v>44.540956000000001</c:v>
                </c:pt>
                <c:pt idx="1912">
                  <c:v>10.460089</c:v>
                </c:pt>
                <c:pt idx="1913">
                  <c:v>61.4</c:v>
                </c:pt>
                <c:pt idx="1914">
                  <c:v>173.00500199999999</c:v>
                </c:pt>
                <c:pt idx="1915">
                  <c:v>1.0508E-2</c:v>
                </c:pt>
                <c:pt idx="1916">
                  <c:v>0.100358</c:v>
                </c:pt>
                <c:pt idx="1917">
                  <c:v>17.61346</c:v>
                </c:pt>
                <c:pt idx="1918">
                  <c:v>43.568506999999997</c:v>
                </c:pt>
                <c:pt idx="1919">
                  <c:v>55.291815</c:v>
                </c:pt>
                <c:pt idx="1920">
                  <c:v>150.05650499999999</c:v>
                </c:pt>
                <c:pt idx="1921">
                  <c:v>28.876923999999999</c:v>
                </c:pt>
                <c:pt idx="1922">
                  <c:v>0.29546800000000001</c:v>
                </c:pt>
                <c:pt idx="1923">
                  <c:v>24.848292000000001</c:v>
                </c:pt>
                <c:pt idx="1924">
                  <c:v>2.412045</c:v>
                </c:pt>
                <c:pt idx="1925">
                  <c:v>55.5</c:v>
                </c:pt>
                <c:pt idx="1926">
                  <c:v>16.699684000000001</c:v>
                </c:pt>
                <c:pt idx="1927">
                  <c:v>18.090181000000001</c:v>
                </c:pt>
                <c:pt idx="1928">
                  <c:v>54.540525000000002</c:v>
                </c:pt>
                <c:pt idx="1929">
                  <c:v>14.018364</c:v>
                </c:pt>
                <c:pt idx="1930">
                  <c:v>10.763469000000001</c:v>
                </c:pt>
                <c:pt idx="1931">
                  <c:v>4.5840000000000004E-3</c:v>
                </c:pt>
                <c:pt idx="1932">
                  <c:v>10.017041000000001</c:v>
                </c:pt>
                <c:pt idx="1933">
                  <c:v>57.176582000000003</c:v>
                </c:pt>
                <c:pt idx="1934">
                  <c:v>3.386698</c:v>
                </c:pt>
                <c:pt idx="1935">
                  <c:v>1.309849</c:v>
                </c:pt>
                <c:pt idx="1936">
                  <c:v>31.487293000000001</c:v>
                </c:pt>
                <c:pt idx="1937">
                  <c:v>250.86326800000001</c:v>
                </c:pt>
                <c:pt idx="1938">
                  <c:v>177.24372099999999</c:v>
                </c:pt>
                <c:pt idx="1939">
                  <c:v>113.733726</c:v>
                </c:pt>
                <c:pt idx="1940">
                  <c:v>1.4874769999999999</c:v>
                </c:pt>
                <c:pt idx="1941">
                  <c:v>32.279955000000001</c:v>
                </c:pt>
                <c:pt idx="1942">
                  <c:v>48.006503000000002</c:v>
                </c:pt>
                <c:pt idx="1943">
                  <c:v>1.2212609999999999</c:v>
                </c:pt>
                <c:pt idx="1944">
                  <c:v>19.673424000000001</c:v>
                </c:pt>
                <c:pt idx="1945">
                  <c:v>38.105077000000001</c:v>
                </c:pt>
                <c:pt idx="1946">
                  <c:v>13.56096</c:v>
                </c:pt>
                <c:pt idx="1947">
                  <c:v>74.273505</c:v>
                </c:pt>
                <c:pt idx="1948">
                  <c:v>1.430185</c:v>
                </c:pt>
                <c:pt idx="1949">
                  <c:v>27.285952999999999</c:v>
                </c:pt>
                <c:pt idx="1950">
                  <c:v>52.543632000000002</c:v>
                </c:pt>
                <c:pt idx="1951">
                  <c:v>43.097651999999997</c:v>
                </c:pt>
                <c:pt idx="1952">
                  <c:v>70.625985999999997</c:v>
                </c:pt>
                <c:pt idx="1953">
                  <c:v>101.160529</c:v>
                </c:pt>
                <c:pt idx="1954">
                  <c:v>7.7230999999999994E-2</c:v>
                </c:pt>
                <c:pt idx="1955">
                  <c:v>91.439400000000006</c:v>
                </c:pt>
                <c:pt idx="1956">
                  <c:v>18.324242000000002</c:v>
                </c:pt>
                <c:pt idx="1957">
                  <c:v>1.4205779999999999</c:v>
                </c:pt>
                <c:pt idx="1958">
                  <c:v>37.882550999999999</c:v>
                </c:pt>
                <c:pt idx="1959">
                  <c:v>3.5687999999999998E-2</c:v>
                </c:pt>
                <c:pt idx="1960">
                  <c:v>10.572742</c:v>
                </c:pt>
                <c:pt idx="1961">
                  <c:v>17.508669999999999</c:v>
                </c:pt>
                <c:pt idx="1962">
                  <c:v>1.2437999999999999E-2</c:v>
                </c:pt>
                <c:pt idx="1963">
                  <c:v>44.455658</c:v>
                </c:pt>
                <c:pt idx="1964">
                  <c:v>116.00608</c:v>
                </c:pt>
                <c:pt idx="1965">
                  <c:v>0.19130900000000001</c:v>
                </c:pt>
                <c:pt idx="1966">
                  <c:v>2.0252379999999999</c:v>
                </c:pt>
                <c:pt idx="1967">
                  <c:v>64.685359000000005</c:v>
                </c:pt>
                <c:pt idx="1968">
                  <c:v>117.698894</c:v>
                </c:pt>
                <c:pt idx="1969">
                  <c:v>6.1734850000000003</c:v>
                </c:pt>
                <c:pt idx="1970">
                  <c:v>22.189039000000001</c:v>
                </c:pt>
                <c:pt idx="1971">
                  <c:v>25.167269999999998</c:v>
                </c:pt>
                <c:pt idx="1972">
                  <c:v>123.307945</c:v>
                </c:pt>
                <c:pt idx="1973">
                  <c:v>45.506619000000001</c:v>
                </c:pt>
                <c:pt idx="1974">
                  <c:v>16.017403000000002</c:v>
                </c:pt>
                <c:pt idx="1975">
                  <c:v>89.021735000000007</c:v>
                </c:pt>
                <c:pt idx="1976">
                  <c:v>23.993604999999999</c:v>
                </c:pt>
                <c:pt idx="1977">
                  <c:v>183.40577099999999</c:v>
                </c:pt>
                <c:pt idx="1978">
                  <c:v>117.144465</c:v>
                </c:pt>
                <c:pt idx="1979">
                  <c:v>125.531634</c:v>
                </c:pt>
                <c:pt idx="1980">
                  <c:v>19.406406</c:v>
                </c:pt>
                <c:pt idx="1981">
                  <c:v>67.900000000000006</c:v>
                </c:pt>
                <c:pt idx="1982">
                  <c:v>27.689474000000001</c:v>
                </c:pt>
                <c:pt idx="1983">
                  <c:v>3.9500289999999998</c:v>
                </c:pt>
                <c:pt idx="1984">
                  <c:v>1.1835E-2</c:v>
                </c:pt>
                <c:pt idx="1985">
                  <c:v>10.824921</c:v>
                </c:pt>
                <c:pt idx="1986">
                  <c:v>49.474048000000003</c:v>
                </c:pt>
                <c:pt idx="1987">
                  <c:v>0.25535200000000002</c:v>
                </c:pt>
                <c:pt idx="1988">
                  <c:v>74.608545000000007</c:v>
                </c:pt>
                <c:pt idx="1989">
                  <c:v>2.1812900000000002</c:v>
                </c:pt>
                <c:pt idx="1990">
                  <c:v>1.987287</c:v>
                </c:pt>
                <c:pt idx="1991">
                  <c:v>16.8</c:v>
                </c:pt>
                <c:pt idx="1992">
                  <c:v>98.895416999999995</c:v>
                </c:pt>
                <c:pt idx="1993">
                  <c:v>38.590499999999999</c:v>
                </c:pt>
                <c:pt idx="1994">
                  <c:v>22.8</c:v>
                </c:pt>
                <c:pt idx="1995">
                  <c:v>4.3567429999999998</c:v>
                </c:pt>
                <c:pt idx="1996">
                  <c:v>0.71775299999999997</c:v>
                </c:pt>
                <c:pt idx="1997">
                  <c:v>9.6</c:v>
                </c:pt>
                <c:pt idx="1998">
                  <c:v>0.144431</c:v>
                </c:pt>
                <c:pt idx="1999">
                  <c:v>5.3</c:v>
                </c:pt>
                <c:pt idx="2000">
                  <c:v>55.845942999999998</c:v>
                </c:pt>
                <c:pt idx="2001">
                  <c:v>9.4379329999999992</c:v>
                </c:pt>
                <c:pt idx="2002">
                  <c:v>0.54893400000000003</c:v>
                </c:pt>
                <c:pt idx="2003">
                  <c:v>13.766014</c:v>
                </c:pt>
                <c:pt idx="2004">
                  <c:v>28.873373999999998</c:v>
                </c:pt>
                <c:pt idx="2005">
                  <c:v>112</c:v>
                </c:pt>
                <c:pt idx="2006">
                  <c:v>26.404752999999999</c:v>
                </c:pt>
                <c:pt idx="2007">
                  <c:v>31.597131000000001</c:v>
                </c:pt>
                <c:pt idx="2008">
                  <c:v>0.22931099999999999</c:v>
                </c:pt>
                <c:pt idx="2009">
                  <c:v>26.876529000000001</c:v>
                </c:pt>
                <c:pt idx="2010">
                  <c:v>13.391173999999999</c:v>
                </c:pt>
                <c:pt idx="2011">
                  <c:v>1.8435E-2</c:v>
                </c:pt>
                <c:pt idx="2012">
                  <c:v>23.209440000000001</c:v>
                </c:pt>
                <c:pt idx="2013">
                  <c:v>0.10205500000000001</c:v>
                </c:pt>
                <c:pt idx="2014">
                  <c:v>0.77856499999999995</c:v>
                </c:pt>
                <c:pt idx="2015">
                  <c:v>3.2735880000000002</c:v>
                </c:pt>
                <c:pt idx="2016">
                  <c:v>1.3750999999999999E-2</c:v>
                </c:pt>
                <c:pt idx="2017">
                  <c:v>58.328679999999999</c:v>
                </c:pt>
                <c:pt idx="2018">
                  <c:v>84.303557999999995</c:v>
                </c:pt>
                <c:pt idx="2019">
                  <c:v>30.500882000000001</c:v>
                </c:pt>
                <c:pt idx="2020">
                  <c:v>3.1662000000000003E-2</c:v>
                </c:pt>
                <c:pt idx="2021">
                  <c:v>54.8</c:v>
                </c:pt>
                <c:pt idx="2022">
                  <c:v>0.58202399999999999</c:v>
                </c:pt>
                <c:pt idx="2023">
                  <c:v>16.252765</c:v>
                </c:pt>
                <c:pt idx="2024">
                  <c:v>1.1273310000000001</c:v>
                </c:pt>
                <c:pt idx="2025">
                  <c:v>1.5086889999999999</c:v>
                </c:pt>
                <c:pt idx="2026">
                  <c:v>13.596911</c:v>
                </c:pt>
                <c:pt idx="2027">
                  <c:v>50.82094</c:v>
                </c:pt>
                <c:pt idx="2028">
                  <c:v>6.9983240000000002</c:v>
                </c:pt>
                <c:pt idx="2029">
                  <c:v>20.246959</c:v>
                </c:pt>
                <c:pt idx="2030">
                  <c:v>24.809546999999998</c:v>
                </c:pt>
                <c:pt idx="2031">
                  <c:v>13.903262</c:v>
                </c:pt>
                <c:pt idx="2032">
                  <c:v>87.1</c:v>
                </c:pt>
                <c:pt idx="2033">
                  <c:v>37.339525000000002</c:v>
                </c:pt>
                <c:pt idx="2034">
                  <c:v>11.326836</c:v>
                </c:pt>
                <c:pt idx="2035">
                  <c:v>40.905276999999998</c:v>
                </c:pt>
                <c:pt idx="2036">
                  <c:v>67.823572999999996</c:v>
                </c:pt>
                <c:pt idx="2037">
                  <c:v>7.2921750000000003</c:v>
                </c:pt>
                <c:pt idx="2038">
                  <c:v>7.5636700000000001</c:v>
                </c:pt>
                <c:pt idx="2039">
                  <c:v>155.01934</c:v>
                </c:pt>
                <c:pt idx="2040">
                  <c:v>1.0110539999999999</c:v>
                </c:pt>
                <c:pt idx="2041">
                  <c:v>234.903076</c:v>
                </c:pt>
                <c:pt idx="2042">
                  <c:v>53.680847999999997</c:v>
                </c:pt>
                <c:pt idx="2043">
                  <c:v>0.19922799999999999</c:v>
                </c:pt>
                <c:pt idx="2044">
                  <c:v>101.785482</c:v>
                </c:pt>
                <c:pt idx="2045">
                  <c:v>76.137505000000004</c:v>
                </c:pt>
                <c:pt idx="2046">
                  <c:v>49.874932999999999</c:v>
                </c:pt>
                <c:pt idx="2047">
                  <c:v>41.4</c:v>
                </c:pt>
                <c:pt idx="2048">
                  <c:v>34.964818000000001</c:v>
                </c:pt>
                <c:pt idx="2049">
                  <c:v>10.326062</c:v>
                </c:pt>
                <c:pt idx="2050">
                  <c:v>95.308367000000004</c:v>
                </c:pt>
                <c:pt idx="2051">
                  <c:v>37.623142999999999</c:v>
                </c:pt>
                <c:pt idx="2052">
                  <c:v>15.712071999999999</c:v>
                </c:pt>
                <c:pt idx="2053">
                  <c:v>31.990064</c:v>
                </c:pt>
                <c:pt idx="2054">
                  <c:v>84.749883999999994</c:v>
                </c:pt>
                <c:pt idx="2055">
                  <c:v>104.007828</c:v>
                </c:pt>
                <c:pt idx="2056">
                  <c:v>53.884821000000002</c:v>
                </c:pt>
                <c:pt idx="2057">
                  <c:v>107.917283</c:v>
                </c:pt>
                <c:pt idx="2058">
                  <c:v>32.453344999999999</c:v>
                </c:pt>
                <c:pt idx="2059">
                  <c:v>55.994557</c:v>
                </c:pt>
                <c:pt idx="2060">
                  <c:v>77.264926000000003</c:v>
                </c:pt>
                <c:pt idx="2061">
                  <c:v>4.8573760000000004</c:v>
                </c:pt>
                <c:pt idx="2062">
                  <c:v>17.609981999999999</c:v>
                </c:pt>
                <c:pt idx="2063">
                  <c:v>0.29666500000000001</c:v>
                </c:pt>
                <c:pt idx="2064">
                  <c:v>135.01496800000001</c:v>
                </c:pt>
                <c:pt idx="2065">
                  <c:v>0.10866199999999999</c:v>
                </c:pt>
                <c:pt idx="2066">
                  <c:v>83.287362999999999</c:v>
                </c:pt>
                <c:pt idx="2067">
                  <c:v>71.03819</c:v>
                </c:pt>
                <c:pt idx="2068">
                  <c:v>20.819129</c:v>
                </c:pt>
                <c:pt idx="2069">
                  <c:v>37.371384999999997</c:v>
                </c:pt>
                <c:pt idx="2070">
                  <c:v>33.508921999999998</c:v>
                </c:pt>
                <c:pt idx="2071">
                  <c:v>81.517441000000005</c:v>
                </c:pt>
                <c:pt idx="2072">
                  <c:v>53.789313</c:v>
                </c:pt>
                <c:pt idx="2073">
                  <c:v>4.3507740000000004</c:v>
                </c:pt>
                <c:pt idx="2074">
                  <c:v>1.0556540000000001</c:v>
                </c:pt>
                <c:pt idx="2075">
                  <c:v>198.53985499999999</c:v>
                </c:pt>
                <c:pt idx="2076">
                  <c:v>9.1238340000000004</c:v>
                </c:pt>
                <c:pt idx="2077">
                  <c:v>41.382840999999999</c:v>
                </c:pt>
                <c:pt idx="2078">
                  <c:v>83.348920000000007</c:v>
                </c:pt>
                <c:pt idx="2079">
                  <c:v>0.121972</c:v>
                </c:pt>
                <c:pt idx="2080">
                  <c:v>88.761719999999997</c:v>
                </c:pt>
                <c:pt idx="2081">
                  <c:v>68.558661999999998</c:v>
                </c:pt>
                <c:pt idx="2082">
                  <c:v>2.208939</c:v>
                </c:pt>
                <c:pt idx="2083">
                  <c:v>4.443403</c:v>
                </c:pt>
                <c:pt idx="2084">
                  <c:v>57.469178999999997</c:v>
                </c:pt>
                <c:pt idx="2085">
                  <c:v>7.282851</c:v>
                </c:pt>
                <c:pt idx="2086">
                  <c:v>7.0595369999999997</c:v>
                </c:pt>
                <c:pt idx="2087">
                  <c:v>104.63257299999999</c:v>
                </c:pt>
                <c:pt idx="2088">
                  <c:v>77.324421999999998</c:v>
                </c:pt>
                <c:pt idx="2089">
                  <c:v>37.707718999999997</c:v>
                </c:pt>
                <c:pt idx="2090">
                  <c:v>46.563158000000001</c:v>
                </c:pt>
                <c:pt idx="2091">
                  <c:v>3.2169699999999999</c:v>
                </c:pt>
                <c:pt idx="2092">
                  <c:v>2.3601839999999998</c:v>
                </c:pt>
                <c:pt idx="2093">
                  <c:v>87.341380000000001</c:v>
                </c:pt>
                <c:pt idx="2094">
                  <c:v>0.180483</c:v>
                </c:pt>
                <c:pt idx="2095">
                  <c:v>8.2310000000000005E-3</c:v>
                </c:pt>
                <c:pt idx="2096">
                  <c:v>2.4784E-2</c:v>
                </c:pt>
                <c:pt idx="2097">
                  <c:v>84.3</c:v>
                </c:pt>
                <c:pt idx="2098">
                  <c:v>25.003072</c:v>
                </c:pt>
                <c:pt idx="2099">
                  <c:v>309.40415200000001</c:v>
                </c:pt>
                <c:pt idx="2100">
                  <c:v>423.03262799999999</c:v>
                </c:pt>
                <c:pt idx="2101">
                  <c:v>241.063875</c:v>
                </c:pt>
                <c:pt idx="2102">
                  <c:v>305.38868500000001</c:v>
                </c:pt>
                <c:pt idx="2103">
                  <c:v>39.235087999999998</c:v>
                </c:pt>
                <c:pt idx="2104">
                  <c:v>183.43638000000001</c:v>
                </c:pt>
                <c:pt idx="2105">
                  <c:v>64.998367999999999</c:v>
                </c:pt>
                <c:pt idx="2106">
                  <c:v>78.747585000000001</c:v>
                </c:pt>
                <c:pt idx="2107">
                  <c:v>42.19406</c:v>
                </c:pt>
                <c:pt idx="2108">
                  <c:v>180.01174</c:v>
                </c:pt>
                <c:pt idx="2109">
                  <c:v>137.96332799999999</c:v>
                </c:pt>
                <c:pt idx="2110">
                  <c:v>8.4272039999999997</c:v>
                </c:pt>
                <c:pt idx="2111">
                  <c:v>13.101141999999999</c:v>
                </c:pt>
                <c:pt idx="2112">
                  <c:v>141.6</c:v>
                </c:pt>
                <c:pt idx="2113">
                  <c:v>27.515785999999999</c:v>
                </c:pt>
                <c:pt idx="2114">
                  <c:v>28.772221999999999</c:v>
                </c:pt>
                <c:pt idx="2115">
                  <c:v>81.2</c:v>
                </c:pt>
                <c:pt idx="2116">
                  <c:v>0.126247</c:v>
                </c:pt>
                <c:pt idx="2117">
                  <c:v>8.5969139999999999</c:v>
                </c:pt>
                <c:pt idx="2118">
                  <c:v>14.114488</c:v>
                </c:pt>
                <c:pt idx="2119">
                  <c:v>76.599999999999994</c:v>
                </c:pt>
                <c:pt idx="2120">
                  <c:v>23.219747999999999</c:v>
                </c:pt>
                <c:pt idx="2121">
                  <c:v>3.4780000000000002E-3</c:v>
                </c:pt>
                <c:pt idx="2122">
                  <c:v>15.081783</c:v>
                </c:pt>
                <c:pt idx="2123">
                  <c:v>18.081626</c:v>
                </c:pt>
                <c:pt idx="2124">
                  <c:v>0.56205899999999998</c:v>
                </c:pt>
                <c:pt idx="2125">
                  <c:v>3.2932579999999998</c:v>
                </c:pt>
                <c:pt idx="2126">
                  <c:v>105.5</c:v>
                </c:pt>
                <c:pt idx="2127">
                  <c:v>60.655503000000003</c:v>
                </c:pt>
                <c:pt idx="2128">
                  <c:v>6.3736930000000003</c:v>
                </c:pt>
                <c:pt idx="2129">
                  <c:v>2.3E-2</c:v>
                </c:pt>
                <c:pt idx="2130">
                  <c:v>46.611204000000001</c:v>
                </c:pt>
                <c:pt idx="2131">
                  <c:v>47.536959000000003</c:v>
                </c:pt>
                <c:pt idx="2132">
                  <c:v>30.669412999999999</c:v>
                </c:pt>
                <c:pt idx="2133">
                  <c:v>59.735548000000001</c:v>
                </c:pt>
                <c:pt idx="2134">
                  <c:v>52.000687999999997</c:v>
                </c:pt>
                <c:pt idx="2135">
                  <c:v>0.53219000000000005</c:v>
                </c:pt>
                <c:pt idx="2136">
                  <c:v>20.275445999999999</c:v>
                </c:pt>
                <c:pt idx="2137">
                  <c:v>47.852603999999999</c:v>
                </c:pt>
                <c:pt idx="2138">
                  <c:v>178.40626800000001</c:v>
                </c:pt>
                <c:pt idx="2139">
                  <c:v>38.372661999999998</c:v>
                </c:pt>
                <c:pt idx="2140">
                  <c:v>15.709384999999999</c:v>
                </c:pt>
                <c:pt idx="2141">
                  <c:v>10.907291000000001</c:v>
                </c:pt>
                <c:pt idx="2142">
                  <c:v>29.136626</c:v>
                </c:pt>
                <c:pt idx="2143">
                  <c:v>38.966056999999999</c:v>
                </c:pt>
                <c:pt idx="2144">
                  <c:v>0.42476000000000003</c:v>
                </c:pt>
                <c:pt idx="2145">
                  <c:v>90.755643000000006</c:v>
                </c:pt>
                <c:pt idx="2146">
                  <c:v>0.88388699999999998</c:v>
                </c:pt>
                <c:pt idx="2147">
                  <c:v>2.2981910000000001</c:v>
                </c:pt>
                <c:pt idx="2148">
                  <c:v>0.35470400000000002</c:v>
                </c:pt>
                <c:pt idx="2149">
                  <c:v>60.962878000000003</c:v>
                </c:pt>
                <c:pt idx="2150">
                  <c:v>69.8</c:v>
                </c:pt>
                <c:pt idx="2151">
                  <c:v>22.331028</c:v>
                </c:pt>
                <c:pt idx="2152">
                  <c:v>54.724271999999999</c:v>
                </c:pt>
                <c:pt idx="2153">
                  <c:v>43.818159000000001</c:v>
                </c:pt>
                <c:pt idx="2154">
                  <c:v>10.106233</c:v>
                </c:pt>
                <c:pt idx="2155">
                  <c:v>126.464904</c:v>
                </c:pt>
                <c:pt idx="2156">
                  <c:v>7.5567080000000004</c:v>
                </c:pt>
                <c:pt idx="2157">
                  <c:v>32.598931</c:v>
                </c:pt>
                <c:pt idx="2158">
                  <c:v>0.26510699999999998</c:v>
                </c:pt>
                <c:pt idx="2159">
                  <c:v>32</c:v>
                </c:pt>
                <c:pt idx="2160">
                  <c:v>97.030725000000004</c:v>
                </c:pt>
                <c:pt idx="2161">
                  <c:v>107.93</c:v>
                </c:pt>
                <c:pt idx="2162">
                  <c:v>20.259297</c:v>
                </c:pt>
                <c:pt idx="2163">
                  <c:v>17.791031</c:v>
                </c:pt>
                <c:pt idx="2164">
                  <c:v>7.9481590000000004</c:v>
                </c:pt>
                <c:pt idx="2165">
                  <c:v>8.4062640000000002</c:v>
                </c:pt>
                <c:pt idx="2166">
                  <c:v>149.234747</c:v>
                </c:pt>
                <c:pt idx="2167">
                  <c:v>168.368427</c:v>
                </c:pt>
                <c:pt idx="2168">
                  <c:v>31.691811000000001</c:v>
                </c:pt>
                <c:pt idx="2169">
                  <c:v>18.381786999999999</c:v>
                </c:pt>
                <c:pt idx="2170">
                  <c:v>30.307804000000001</c:v>
                </c:pt>
                <c:pt idx="2171">
                  <c:v>21.413105000000002</c:v>
                </c:pt>
                <c:pt idx="2172">
                  <c:v>7.0608760000000004</c:v>
                </c:pt>
                <c:pt idx="2173">
                  <c:v>1.689999</c:v>
                </c:pt>
                <c:pt idx="2174">
                  <c:v>33.592415000000003</c:v>
                </c:pt>
                <c:pt idx="2175">
                  <c:v>2.2769999999999999E-2</c:v>
                </c:pt>
                <c:pt idx="2176">
                  <c:v>2.2218089999999999</c:v>
                </c:pt>
                <c:pt idx="2177">
                  <c:v>6.1654289999999996</c:v>
                </c:pt>
                <c:pt idx="2178">
                  <c:v>67.128202000000002</c:v>
                </c:pt>
                <c:pt idx="2179">
                  <c:v>14.792778999999999</c:v>
                </c:pt>
                <c:pt idx="2180">
                  <c:v>4.6519769999999996</c:v>
                </c:pt>
                <c:pt idx="2181">
                  <c:v>52.277484999999999</c:v>
                </c:pt>
                <c:pt idx="2182">
                  <c:v>4.5249999999999999E-2</c:v>
                </c:pt>
                <c:pt idx="2183">
                  <c:v>242.37445399999999</c:v>
                </c:pt>
                <c:pt idx="2184">
                  <c:v>172.825435</c:v>
                </c:pt>
                <c:pt idx="2185">
                  <c:v>7</c:v>
                </c:pt>
                <c:pt idx="2186">
                  <c:v>10.41198</c:v>
                </c:pt>
                <c:pt idx="2187">
                  <c:v>21.370056999999999</c:v>
                </c:pt>
                <c:pt idx="2188">
                  <c:v>37.486137999999997</c:v>
                </c:pt>
                <c:pt idx="2189">
                  <c:v>2.0739839999999998</c:v>
                </c:pt>
                <c:pt idx="2190">
                  <c:v>53.715611000000003</c:v>
                </c:pt>
                <c:pt idx="2191">
                  <c:v>150.41543200000001</c:v>
                </c:pt>
                <c:pt idx="2192">
                  <c:v>26.161405999999999</c:v>
                </c:pt>
                <c:pt idx="2193">
                  <c:v>31.054924</c:v>
                </c:pt>
                <c:pt idx="2194">
                  <c:v>123.207194</c:v>
                </c:pt>
                <c:pt idx="2195">
                  <c:v>136.44882100000001</c:v>
                </c:pt>
                <c:pt idx="2196">
                  <c:v>0.30507000000000001</c:v>
                </c:pt>
                <c:pt idx="2197">
                  <c:v>56.607222999999998</c:v>
                </c:pt>
                <c:pt idx="2198">
                  <c:v>206.43549300000001</c:v>
                </c:pt>
                <c:pt idx="2199">
                  <c:v>2.060953</c:v>
                </c:pt>
                <c:pt idx="2200">
                  <c:v>75.305994999999996</c:v>
                </c:pt>
                <c:pt idx="2201">
                  <c:v>12.37241</c:v>
                </c:pt>
                <c:pt idx="2202">
                  <c:v>85.463308999999995</c:v>
                </c:pt>
                <c:pt idx="2203">
                  <c:v>5.8449289999999996</c:v>
                </c:pt>
                <c:pt idx="2204">
                  <c:v>36.696761000000002</c:v>
                </c:pt>
                <c:pt idx="2205">
                  <c:v>53.215978999999997</c:v>
                </c:pt>
                <c:pt idx="2206">
                  <c:v>0.62680899999999995</c:v>
                </c:pt>
                <c:pt idx="2207">
                  <c:v>92.930004999999994</c:v>
                </c:pt>
                <c:pt idx="2208">
                  <c:v>57.859105</c:v>
                </c:pt>
                <c:pt idx="2209">
                  <c:v>17.473244999999999</c:v>
                </c:pt>
                <c:pt idx="2210">
                  <c:v>37.652565000000003</c:v>
                </c:pt>
                <c:pt idx="2211">
                  <c:v>49.875588999999998</c:v>
                </c:pt>
                <c:pt idx="2212">
                  <c:v>90.356857000000005</c:v>
                </c:pt>
                <c:pt idx="2213">
                  <c:v>6.5087000000000006E-2</c:v>
                </c:pt>
                <c:pt idx="2214">
                  <c:v>2.3448470000000001</c:v>
                </c:pt>
                <c:pt idx="2215">
                  <c:v>43.060566000000001</c:v>
                </c:pt>
                <c:pt idx="2216">
                  <c:v>19.661987</c:v>
                </c:pt>
                <c:pt idx="2217">
                  <c:v>23.360779000000001</c:v>
                </c:pt>
                <c:pt idx="2218">
                  <c:v>12.995673</c:v>
                </c:pt>
                <c:pt idx="2219">
                  <c:v>19.057023999999998</c:v>
                </c:pt>
                <c:pt idx="2220">
                  <c:v>0.22387799999999999</c:v>
                </c:pt>
                <c:pt idx="2221">
                  <c:v>115.648585</c:v>
                </c:pt>
                <c:pt idx="2222">
                  <c:v>24.332324</c:v>
                </c:pt>
                <c:pt idx="2223">
                  <c:v>6.3259999999999997E-2</c:v>
                </c:pt>
                <c:pt idx="2224">
                  <c:v>9.6643159999999995</c:v>
                </c:pt>
                <c:pt idx="2225">
                  <c:v>20.339753999999999</c:v>
                </c:pt>
                <c:pt idx="2226">
                  <c:v>29.077546999999999</c:v>
                </c:pt>
                <c:pt idx="2227">
                  <c:v>13.76313</c:v>
                </c:pt>
                <c:pt idx="2228">
                  <c:v>0.14024400000000001</c:v>
                </c:pt>
                <c:pt idx="2229">
                  <c:v>3.6092780000000002</c:v>
                </c:pt>
                <c:pt idx="2230">
                  <c:v>5.484375</c:v>
                </c:pt>
                <c:pt idx="2231">
                  <c:v>2.8120289999999999</c:v>
                </c:pt>
                <c:pt idx="2232">
                  <c:v>39.532308</c:v>
                </c:pt>
                <c:pt idx="2233">
                  <c:v>60.128565999999999</c:v>
                </c:pt>
                <c:pt idx="2234">
                  <c:v>50.740077999999997</c:v>
                </c:pt>
                <c:pt idx="2235">
                  <c:v>50.648679000000001</c:v>
                </c:pt>
                <c:pt idx="2236">
                  <c:v>42.345531000000001</c:v>
                </c:pt>
                <c:pt idx="2237">
                  <c:v>3.1694239999999998</c:v>
                </c:pt>
                <c:pt idx="2238">
                  <c:v>32.662298999999997</c:v>
                </c:pt>
                <c:pt idx="2239">
                  <c:v>48.423368000000004</c:v>
                </c:pt>
                <c:pt idx="2240">
                  <c:v>2.8078539999999998</c:v>
                </c:pt>
                <c:pt idx="2241">
                  <c:v>22.877808000000002</c:v>
                </c:pt>
                <c:pt idx="2242">
                  <c:v>38.087755999999999</c:v>
                </c:pt>
                <c:pt idx="2243">
                  <c:v>2.6</c:v>
                </c:pt>
                <c:pt idx="2244">
                  <c:v>41.997790000000002</c:v>
                </c:pt>
                <c:pt idx="2245">
                  <c:v>90.835030000000003</c:v>
                </c:pt>
                <c:pt idx="2246">
                  <c:v>134.14152999999999</c:v>
                </c:pt>
                <c:pt idx="2247">
                  <c:v>0.63077899999999998</c:v>
                </c:pt>
                <c:pt idx="2248">
                  <c:v>29.781452999999999</c:v>
                </c:pt>
                <c:pt idx="2249">
                  <c:v>40.076438000000003</c:v>
                </c:pt>
                <c:pt idx="2250">
                  <c:v>131.53601900000001</c:v>
                </c:pt>
                <c:pt idx="2251">
                  <c:v>143.61838399999999</c:v>
                </c:pt>
                <c:pt idx="2252">
                  <c:v>103.40069200000001</c:v>
                </c:pt>
                <c:pt idx="2253">
                  <c:v>176.74064999999999</c:v>
                </c:pt>
                <c:pt idx="2254">
                  <c:v>36.874744999999997</c:v>
                </c:pt>
                <c:pt idx="2255">
                  <c:v>4.5999999999999996</c:v>
                </c:pt>
                <c:pt idx="2256">
                  <c:v>0.105943</c:v>
                </c:pt>
                <c:pt idx="2257">
                  <c:v>30.050028000000001</c:v>
                </c:pt>
                <c:pt idx="2258">
                  <c:v>104.054514</c:v>
                </c:pt>
                <c:pt idx="2259">
                  <c:v>68.525609000000003</c:v>
                </c:pt>
                <c:pt idx="2260">
                  <c:v>2</c:v>
                </c:pt>
                <c:pt idx="2261">
                  <c:v>31.6</c:v>
                </c:pt>
                <c:pt idx="2262">
                  <c:v>105.219735</c:v>
                </c:pt>
                <c:pt idx="2263">
                  <c:v>165.5</c:v>
                </c:pt>
                <c:pt idx="2264">
                  <c:v>10.696210000000001</c:v>
                </c:pt>
                <c:pt idx="2265">
                  <c:v>58.607007000000003</c:v>
                </c:pt>
                <c:pt idx="2266">
                  <c:v>3.3256380000000001</c:v>
                </c:pt>
                <c:pt idx="2267">
                  <c:v>128.20001199999999</c:v>
                </c:pt>
                <c:pt idx="2268">
                  <c:v>38.509341999999997</c:v>
                </c:pt>
                <c:pt idx="2269">
                  <c:v>16.991902</c:v>
                </c:pt>
                <c:pt idx="2270">
                  <c:v>5.694401</c:v>
                </c:pt>
                <c:pt idx="2271">
                  <c:v>70.269171</c:v>
                </c:pt>
                <c:pt idx="2272">
                  <c:v>117.235247</c:v>
                </c:pt>
                <c:pt idx="2273">
                  <c:v>6.7063680000000003</c:v>
                </c:pt>
                <c:pt idx="2274">
                  <c:v>67.266300000000001</c:v>
                </c:pt>
                <c:pt idx="2275">
                  <c:v>18.990542000000001</c:v>
                </c:pt>
                <c:pt idx="2276">
                  <c:v>46.338728000000003</c:v>
                </c:pt>
                <c:pt idx="2277">
                  <c:v>3.275585</c:v>
                </c:pt>
                <c:pt idx="2278">
                  <c:v>55.973336000000003</c:v>
                </c:pt>
                <c:pt idx="2279">
                  <c:v>41.609592999999997</c:v>
                </c:pt>
                <c:pt idx="2280">
                  <c:v>14.677654</c:v>
                </c:pt>
                <c:pt idx="2281">
                  <c:v>3.0934910000000002</c:v>
                </c:pt>
                <c:pt idx="2282">
                  <c:v>22.905674000000001</c:v>
                </c:pt>
                <c:pt idx="2283">
                  <c:v>9.8017000000000007E-2</c:v>
                </c:pt>
                <c:pt idx="2284">
                  <c:v>1.0014369999999999</c:v>
                </c:pt>
                <c:pt idx="2285">
                  <c:v>3.7440000000000001E-2</c:v>
                </c:pt>
                <c:pt idx="2286">
                  <c:v>39.399749999999997</c:v>
                </c:pt>
                <c:pt idx="2287">
                  <c:v>76.501437999999993</c:v>
                </c:pt>
                <c:pt idx="2288">
                  <c:v>32.333860000000001</c:v>
                </c:pt>
                <c:pt idx="2289">
                  <c:v>26.442250999999999</c:v>
                </c:pt>
                <c:pt idx="2290">
                  <c:v>7.2673240000000003</c:v>
                </c:pt>
                <c:pt idx="2291">
                  <c:v>152.14958999999999</c:v>
                </c:pt>
                <c:pt idx="2292">
                  <c:v>19.316645999999999</c:v>
                </c:pt>
                <c:pt idx="2293">
                  <c:v>6.855137</c:v>
                </c:pt>
                <c:pt idx="2294">
                  <c:v>6.7548979999999998</c:v>
                </c:pt>
                <c:pt idx="2295">
                  <c:v>226.138454</c:v>
                </c:pt>
                <c:pt idx="2296">
                  <c:v>140.08085</c:v>
                </c:pt>
                <c:pt idx="2297">
                  <c:v>26.903708999999999</c:v>
                </c:pt>
                <c:pt idx="2298">
                  <c:v>17.096053000000001</c:v>
                </c:pt>
                <c:pt idx="2299">
                  <c:v>116.64334599999999</c:v>
                </c:pt>
                <c:pt idx="2300">
                  <c:v>10.499968000000001</c:v>
                </c:pt>
                <c:pt idx="2301">
                  <c:v>71.34693</c:v>
                </c:pt>
                <c:pt idx="2302">
                  <c:v>126.149655</c:v>
                </c:pt>
                <c:pt idx="2303">
                  <c:v>2.121E-2</c:v>
                </c:pt>
                <c:pt idx="2304">
                  <c:v>17.120018999999999</c:v>
                </c:pt>
                <c:pt idx="2305">
                  <c:v>4.0077920000000002</c:v>
                </c:pt>
                <c:pt idx="2306">
                  <c:v>68.642452000000006</c:v>
                </c:pt>
                <c:pt idx="2307">
                  <c:v>0.10066899999999999</c:v>
                </c:pt>
                <c:pt idx="2308">
                  <c:v>0.795126</c:v>
                </c:pt>
                <c:pt idx="2309">
                  <c:v>1.31027</c:v>
                </c:pt>
                <c:pt idx="2310">
                  <c:v>118.311368</c:v>
                </c:pt>
                <c:pt idx="2311">
                  <c:v>2.7445000000000001E-2</c:v>
                </c:pt>
                <c:pt idx="2312">
                  <c:v>2.6018469999999998</c:v>
                </c:pt>
                <c:pt idx="2313">
                  <c:v>155.18173200000001</c:v>
                </c:pt>
                <c:pt idx="2314">
                  <c:v>23.070045</c:v>
                </c:pt>
                <c:pt idx="2315">
                  <c:v>7.6917</c:v>
                </c:pt>
                <c:pt idx="2316">
                  <c:v>0.434417</c:v>
                </c:pt>
                <c:pt idx="2317">
                  <c:v>47.307549999999999</c:v>
                </c:pt>
                <c:pt idx="2318">
                  <c:v>91.038275999999996</c:v>
                </c:pt>
                <c:pt idx="2319">
                  <c:v>8.7867149999999992</c:v>
                </c:pt>
                <c:pt idx="2320">
                  <c:v>83.299761000000004</c:v>
                </c:pt>
                <c:pt idx="2321">
                  <c:v>216.11949100000001</c:v>
                </c:pt>
                <c:pt idx="2322">
                  <c:v>19.351569000000001</c:v>
                </c:pt>
                <c:pt idx="2323">
                  <c:v>45.670855000000003</c:v>
                </c:pt>
                <c:pt idx="2324">
                  <c:v>87.025092999999998</c:v>
                </c:pt>
                <c:pt idx="2325">
                  <c:v>80.150343000000007</c:v>
                </c:pt>
                <c:pt idx="2326">
                  <c:v>63.270259000000003</c:v>
                </c:pt>
                <c:pt idx="2327">
                  <c:v>56.729973000000001</c:v>
                </c:pt>
                <c:pt idx="2328">
                  <c:v>27.669412999999999</c:v>
                </c:pt>
                <c:pt idx="2329">
                  <c:v>55.153402999999997</c:v>
                </c:pt>
                <c:pt idx="2330">
                  <c:v>5.5167080000000004</c:v>
                </c:pt>
                <c:pt idx="2331">
                  <c:v>44.7</c:v>
                </c:pt>
                <c:pt idx="2332">
                  <c:v>71.277420000000006</c:v>
                </c:pt>
                <c:pt idx="2333">
                  <c:v>110.00008200000001</c:v>
                </c:pt>
                <c:pt idx="2334">
                  <c:v>90.703744999999998</c:v>
                </c:pt>
                <c:pt idx="2335">
                  <c:v>32.014288999999998</c:v>
                </c:pt>
                <c:pt idx="2336">
                  <c:v>96.067178999999996</c:v>
                </c:pt>
                <c:pt idx="2337">
                  <c:v>14.545844000000001</c:v>
                </c:pt>
                <c:pt idx="2338">
                  <c:v>17.803795999999998</c:v>
                </c:pt>
                <c:pt idx="2339">
                  <c:v>81.257845000000003</c:v>
                </c:pt>
                <c:pt idx="2340">
                  <c:v>84.185387000000006</c:v>
                </c:pt>
                <c:pt idx="2341">
                  <c:v>153.28818200000001</c:v>
                </c:pt>
                <c:pt idx="2342">
                  <c:v>10.515579000000001</c:v>
                </c:pt>
                <c:pt idx="2343">
                  <c:v>31.49427</c:v>
                </c:pt>
                <c:pt idx="2344">
                  <c:v>101.334374</c:v>
                </c:pt>
                <c:pt idx="2345">
                  <c:v>89.138075999999998</c:v>
                </c:pt>
                <c:pt idx="2346">
                  <c:v>38.176892000000002</c:v>
                </c:pt>
                <c:pt idx="2347">
                  <c:v>103.00128599999999</c:v>
                </c:pt>
                <c:pt idx="2348">
                  <c:v>6.9826800000000002</c:v>
                </c:pt>
                <c:pt idx="2349">
                  <c:v>60.328558000000001</c:v>
                </c:pt>
                <c:pt idx="2350">
                  <c:v>100.12533999999999</c:v>
                </c:pt>
                <c:pt idx="2351">
                  <c:v>58.571513000000003</c:v>
                </c:pt>
                <c:pt idx="2352">
                  <c:v>4.0740230000000004</c:v>
                </c:pt>
                <c:pt idx="2353">
                  <c:v>120.147445</c:v>
                </c:pt>
                <c:pt idx="2354">
                  <c:v>41.407470000000004</c:v>
                </c:pt>
                <c:pt idx="2355">
                  <c:v>47.781388</c:v>
                </c:pt>
                <c:pt idx="2356">
                  <c:v>59.699513000000003</c:v>
                </c:pt>
                <c:pt idx="2357">
                  <c:v>4.0467370000000003</c:v>
                </c:pt>
                <c:pt idx="2358">
                  <c:v>33.357475999999998</c:v>
                </c:pt>
                <c:pt idx="2359">
                  <c:v>17.016190000000002</c:v>
                </c:pt>
                <c:pt idx="2360">
                  <c:v>6.619173</c:v>
                </c:pt>
                <c:pt idx="2361">
                  <c:v>35.422828000000003</c:v>
                </c:pt>
                <c:pt idx="2362">
                  <c:v>12.276809999999999</c:v>
                </c:pt>
                <c:pt idx="2363">
                  <c:v>52.066000000000003</c:v>
                </c:pt>
                <c:pt idx="2364">
                  <c:v>33.472850000000001</c:v>
                </c:pt>
                <c:pt idx="2365">
                  <c:v>42.7</c:v>
                </c:pt>
                <c:pt idx="2366">
                  <c:v>49.968653000000003</c:v>
                </c:pt>
                <c:pt idx="2367">
                  <c:v>25.335934999999999</c:v>
                </c:pt>
                <c:pt idx="2368">
                  <c:v>7.881335</c:v>
                </c:pt>
                <c:pt idx="2369">
                  <c:v>16.930185000000002</c:v>
                </c:pt>
                <c:pt idx="2370">
                  <c:v>0.37396699999999999</c:v>
                </c:pt>
                <c:pt idx="2371">
                  <c:v>36.049107999999997</c:v>
                </c:pt>
                <c:pt idx="2372">
                  <c:v>69.951824000000002</c:v>
                </c:pt>
                <c:pt idx="2373">
                  <c:v>14.989761</c:v>
                </c:pt>
                <c:pt idx="2374">
                  <c:v>0.26906099999999999</c:v>
                </c:pt>
                <c:pt idx="2375">
                  <c:v>37.901508999999997</c:v>
                </c:pt>
                <c:pt idx="2376">
                  <c:v>17.1769</c:v>
                </c:pt>
                <c:pt idx="2377">
                  <c:v>0.136432</c:v>
                </c:pt>
                <c:pt idx="2378">
                  <c:v>95.328936999999996</c:v>
                </c:pt>
                <c:pt idx="2379">
                  <c:v>8.3969419999999992</c:v>
                </c:pt>
                <c:pt idx="2380">
                  <c:v>38.543472999999999</c:v>
                </c:pt>
                <c:pt idx="2381">
                  <c:v>24.741700000000002</c:v>
                </c:pt>
                <c:pt idx="2382">
                  <c:v>30.4</c:v>
                </c:pt>
                <c:pt idx="2383">
                  <c:v>1.0696000000000001E-2</c:v>
                </c:pt>
                <c:pt idx="2384">
                  <c:v>2.1545399999999999</c:v>
                </c:pt>
                <c:pt idx="2385">
                  <c:v>8.2790169999999996</c:v>
                </c:pt>
                <c:pt idx="2386">
                  <c:v>25.841999999999999</c:v>
                </c:pt>
                <c:pt idx="2387">
                  <c:v>70.327867999999995</c:v>
                </c:pt>
                <c:pt idx="2388">
                  <c:v>100.241322</c:v>
                </c:pt>
                <c:pt idx="2389">
                  <c:v>57.887881999999998</c:v>
                </c:pt>
                <c:pt idx="2390">
                  <c:v>70.836296000000004</c:v>
                </c:pt>
                <c:pt idx="2391">
                  <c:v>4.0003039999999999</c:v>
                </c:pt>
                <c:pt idx="2392">
                  <c:v>60.470219999999998</c:v>
                </c:pt>
                <c:pt idx="2393">
                  <c:v>56.932304999999999</c:v>
                </c:pt>
                <c:pt idx="2394">
                  <c:v>2.3156829999999999</c:v>
                </c:pt>
                <c:pt idx="2395">
                  <c:v>0.48887199999999997</c:v>
                </c:pt>
                <c:pt idx="2396">
                  <c:v>18.860403000000002</c:v>
                </c:pt>
                <c:pt idx="2397">
                  <c:v>160.762022</c:v>
                </c:pt>
                <c:pt idx="2398">
                  <c:v>2.2079749999999998</c:v>
                </c:pt>
                <c:pt idx="2399">
                  <c:v>13.464388</c:v>
                </c:pt>
                <c:pt idx="2400">
                  <c:v>209.01948899999999</c:v>
                </c:pt>
                <c:pt idx="2401">
                  <c:v>186.830669</c:v>
                </c:pt>
                <c:pt idx="2402">
                  <c:v>0.198407</c:v>
                </c:pt>
                <c:pt idx="2403">
                  <c:v>63.319508999999996</c:v>
                </c:pt>
                <c:pt idx="2404">
                  <c:v>7.1375019999999996</c:v>
                </c:pt>
                <c:pt idx="2405">
                  <c:v>31.584721999999999</c:v>
                </c:pt>
                <c:pt idx="2406">
                  <c:v>33.687629999999999</c:v>
                </c:pt>
                <c:pt idx="2407">
                  <c:v>9.4492189999999994</c:v>
                </c:pt>
                <c:pt idx="2408">
                  <c:v>35.811509000000001</c:v>
                </c:pt>
                <c:pt idx="2409">
                  <c:v>0.90666599999999997</c:v>
                </c:pt>
                <c:pt idx="2410">
                  <c:v>46.975183000000001</c:v>
                </c:pt>
                <c:pt idx="2411">
                  <c:v>0.30220399999999997</c:v>
                </c:pt>
                <c:pt idx="2412">
                  <c:v>0.38122499999999998</c:v>
                </c:pt>
                <c:pt idx="2413">
                  <c:v>1.984378</c:v>
                </c:pt>
                <c:pt idx="2414">
                  <c:v>20.916308999999998</c:v>
                </c:pt>
                <c:pt idx="2415">
                  <c:v>2.2755570000000001</c:v>
                </c:pt>
                <c:pt idx="2416">
                  <c:v>20.302961</c:v>
                </c:pt>
                <c:pt idx="2417">
                  <c:v>436.47103600000003</c:v>
                </c:pt>
                <c:pt idx="2418">
                  <c:v>238.37198699999999</c:v>
                </c:pt>
                <c:pt idx="2419">
                  <c:v>320.70666499999999</c:v>
                </c:pt>
                <c:pt idx="2420">
                  <c:v>267.652016</c:v>
                </c:pt>
                <c:pt idx="2421">
                  <c:v>127.968405</c:v>
                </c:pt>
                <c:pt idx="2422">
                  <c:v>25.926542999999999</c:v>
                </c:pt>
                <c:pt idx="2423">
                  <c:v>46.875467999999998</c:v>
                </c:pt>
                <c:pt idx="2424">
                  <c:v>24.530512999999999</c:v>
                </c:pt>
                <c:pt idx="2425">
                  <c:v>32.154409999999999</c:v>
                </c:pt>
                <c:pt idx="2426">
                  <c:v>71.502302999999998</c:v>
                </c:pt>
                <c:pt idx="2427">
                  <c:v>227.96569</c:v>
                </c:pt>
                <c:pt idx="2428">
                  <c:v>46.982632000000002</c:v>
                </c:pt>
                <c:pt idx="2429">
                  <c:v>17.529157000000001</c:v>
                </c:pt>
                <c:pt idx="2430">
                  <c:v>12.55523</c:v>
                </c:pt>
                <c:pt idx="2431">
                  <c:v>132.08891</c:v>
                </c:pt>
                <c:pt idx="2432">
                  <c:v>33.200000000000003</c:v>
                </c:pt>
                <c:pt idx="2433">
                  <c:v>18.252683999999999</c:v>
                </c:pt>
                <c:pt idx="2434">
                  <c:v>4.3949360000000004</c:v>
                </c:pt>
                <c:pt idx="2435">
                  <c:v>74.098861999999997</c:v>
                </c:pt>
                <c:pt idx="2436">
                  <c:v>13.750556</c:v>
                </c:pt>
                <c:pt idx="2437">
                  <c:v>26.288319999999999</c:v>
                </c:pt>
                <c:pt idx="2438">
                  <c:v>27.736778999999999</c:v>
                </c:pt>
                <c:pt idx="2439">
                  <c:v>48.056939999999997</c:v>
                </c:pt>
                <c:pt idx="2440">
                  <c:v>74.329965999999999</c:v>
                </c:pt>
                <c:pt idx="2441">
                  <c:v>0.12449399999999999</c:v>
                </c:pt>
                <c:pt idx="2442">
                  <c:v>1.6200000000000001E-4</c:v>
                </c:pt>
                <c:pt idx="2443">
                  <c:v>37.760080000000002</c:v>
                </c:pt>
                <c:pt idx="2444">
                  <c:v>63.939453999999998</c:v>
                </c:pt>
                <c:pt idx="2445">
                  <c:v>304.360277</c:v>
                </c:pt>
                <c:pt idx="2446">
                  <c:v>21.371424999999999</c:v>
                </c:pt>
                <c:pt idx="2447">
                  <c:v>1.227508</c:v>
                </c:pt>
                <c:pt idx="2448">
                  <c:v>4.8142440000000004</c:v>
                </c:pt>
                <c:pt idx="2449">
                  <c:v>0.98221400000000003</c:v>
                </c:pt>
                <c:pt idx="2450">
                  <c:v>7.5727000000000003E-2</c:v>
                </c:pt>
                <c:pt idx="2451">
                  <c:v>53.300851999999999</c:v>
                </c:pt>
                <c:pt idx="2452">
                  <c:v>8.0703110000000002</c:v>
                </c:pt>
                <c:pt idx="2453">
                  <c:v>11.883495</c:v>
                </c:pt>
                <c:pt idx="2454">
                  <c:v>24.475415999999999</c:v>
                </c:pt>
                <c:pt idx="2455">
                  <c:v>7.7747299999999999</c:v>
                </c:pt>
                <c:pt idx="2456">
                  <c:v>1.1811970000000001</c:v>
                </c:pt>
                <c:pt idx="2457">
                  <c:v>141.31919500000001</c:v>
                </c:pt>
                <c:pt idx="2458">
                  <c:v>5.4803179999999996</c:v>
                </c:pt>
                <c:pt idx="2459">
                  <c:v>53.955613999999997</c:v>
                </c:pt>
                <c:pt idx="2460">
                  <c:v>17.07123</c:v>
                </c:pt>
                <c:pt idx="2461">
                  <c:v>0.27723300000000001</c:v>
                </c:pt>
                <c:pt idx="2462">
                  <c:v>2.221994</c:v>
                </c:pt>
                <c:pt idx="2463">
                  <c:v>6.7192999999999996</c:v>
                </c:pt>
                <c:pt idx="2464">
                  <c:v>35.635046000000003</c:v>
                </c:pt>
                <c:pt idx="2465">
                  <c:v>55.585388999999999</c:v>
                </c:pt>
                <c:pt idx="2466">
                  <c:v>34.014398</c:v>
                </c:pt>
                <c:pt idx="2467">
                  <c:v>30.093107</c:v>
                </c:pt>
                <c:pt idx="2468">
                  <c:v>42.919096000000003</c:v>
                </c:pt>
                <c:pt idx="2469">
                  <c:v>60.008302999999998</c:v>
                </c:pt>
                <c:pt idx="2470">
                  <c:v>81.150692000000006</c:v>
                </c:pt>
                <c:pt idx="2471">
                  <c:v>14.378353000000001</c:v>
                </c:pt>
                <c:pt idx="2472">
                  <c:v>1.346503</c:v>
                </c:pt>
                <c:pt idx="2473">
                  <c:v>155.11181500000001</c:v>
                </c:pt>
                <c:pt idx="2474">
                  <c:v>184.92548500000001</c:v>
                </c:pt>
                <c:pt idx="2475">
                  <c:v>4.5630290000000002</c:v>
                </c:pt>
                <c:pt idx="2476">
                  <c:v>14.567883</c:v>
                </c:pt>
                <c:pt idx="2477">
                  <c:v>4.3605479999999996</c:v>
                </c:pt>
                <c:pt idx="2478">
                  <c:v>25</c:v>
                </c:pt>
                <c:pt idx="2479">
                  <c:v>27.338032999999999</c:v>
                </c:pt>
                <c:pt idx="2480">
                  <c:v>39.026186000000003</c:v>
                </c:pt>
                <c:pt idx="2481">
                  <c:v>124.59096</c:v>
                </c:pt>
                <c:pt idx="2482">
                  <c:v>1.768416</c:v>
                </c:pt>
                <c:pt idx="2483">
                  <c:v>59.696176000000001</c:v>
                </c:pt>
                <c:pt idx="2484">
                  <c:v>17.010646000000001</c:v>
                </c:pt>
                <c:pt idx="2485">
                  <c:v>2.0199999999999999E-2</c:v>
                </c:pt>
                <c:pt idx="2486">
                  <c:v>3.0509339999999998</c:v>
                </c:pt>
                <c:pt idx="2487">
                  <c:v>10.198766000000001</c:v>
                </c:pt>
                <c:pt idx="2488">
                  <c:v>11.956206999999999</c:v>
                </c:pt>
                <c:pt idx="2489">
                  <c:v>43.490057</c:v>
                </c:pt>
                <c:pt idx="2490">
                  <c:v>0.27438499999999999</c:v>
                </c:pt>
                <c:pt idx="2491">
                  <c:v>13.922211000000001</c:v>
                </c:pt>
                <c:pt idx="2492">
                  <c:v>43.853423999999997</c:v>
                </c:pt>
                <c:pt idx="2493">
                  <c:v>3.1006499999999999</c:v>
                </c:pt>
                <c:pt idx="2494">
                  <c:v>54.696902000000001</c:v>
                </c:pt>
                <c:pt idx="2495">
                  <c:v>52.008288</c:v>
                </c:pt>
                <c:pt idx="2496">
                  <c:v>0.27342</c:v>
                </c:pt>
                <c:pt idx="2497">
                  <c:v>52.418902000000003</c:v>
                </c:pt>
                <c:pt idx="2498">
                  <c:v>30.105968000000001</c:v>
                </c:pt>
                <c:pt idx="2499">
                  <c:v>90.454042999999999</c:v>
                </c:pt>
                <c:pt idx="2500">
                  <c:v>90.443602999999996</c:v>
                </c:pt>
                <c:pt idx="2501">
                  <c:v>38.119483000000002</c:v>
                </c:pt>
                <c:pt idx="2502">
                  <c:v>15.369573000000001</c:v>
                </c:pt>
                <c:pt idx="2503">
                  <c:v>42.044320999999997</c:v>
                </c:pt>
                <c:pt idx="2504">
                  <c:v>24.397469000000001</c:v>
                </c:pt>
                <c:pt idx="2505">
                  <c:v>54.967359000000002</c:v>
                </c:pt>
                <c:pt idx="2506">
                  <c:v>6.3870000000000003E-3</c:v>
                </c:pt>
                <c:pt idx="2507">
                  <c:v>60.054448999999998</c:v>
                </c:pt>
                <c:pt idx="2508">
                  <c:v>200.074175</c:v>
                </c:pt>
                <c:pt idx="2509">
                  <c:v>48.068396</c:v>
                </c:pt>
                <c:pt idx="2510">
                  <c:v>43.929341000000001</c:v>
                </c:pt>
                <c:pt idx="2511">
                  <c:v>121.24814499999999</c:v>
                </c:pt>
                <c:pt idx="2512">
                  <c:v>36.976367000000003</c:v>
                </c:pt>
                <c:pt idx="2513">
                  <c:v>0.8</c:v>
                </c:pt>
                <c:pt idx="2514">
                  <c:v>29.247405000000001</c:v>
                </c:pt>
                <c:pt idx="2515">
                  <c:v>1.641788</c:v>
                </c:pt>
                <c:pt idx="2516">
                  <c:v>373.37789299999997</c:v>
                </c:pt>
                <c:pt idx="2517">
                  <c:v>336.530303</c:v>
                </c:pt>
                <c:pt idx="2518">
                  <c:v>403.70637499999998</c:v>
                </c:pt>
                <c:pt idx="2519">
                  <c:v>73.215310000000002</c:v>
                </c:pt>
                <c:pt idx="2520">
                  <c:v>10.049886000000001</c:v>
                </c:pt>
                <c:pt idx="2521">
                  <c:v>69.8</c:v>
                </c:pt>
                <c:pt idx="2522">
                  <c:v>16.999046</c:v>
                </c:pt>
                <c:pt idx="2523">
                  <c:v>5.430822</c:v>
                </c:pt>
                <c:pt idx="2524">
                  <c:v>44.98818</c:v>
                </c:pt>
                <c:pt idx="2525">
                  <c:v>14.123773</c:v>
                </c:pt>
                <c:pt idx="2526">
                  <c:v>0.41024100000000002</c:v>
                </c:pt>
                <c:pt idx="2527">
                  <c:v>2.6870999999999999E-2</c:v>
                </c:pt>
                <c:pt idx="2528">
                  <c:v>26.906039</c:v>
                </c:pt>
                <c:pt idx="2529">
                  <c:v>85.570368000000002</c:v>
                </c:pt>
                <c:pt idx="2530">
                  <c:v>111.760631</c:v>
                </c:pt>
                <c:pt idx="2531">
                  <c:v>112.69206200000001</c:v>
                </c:pt>
                <c:pt idx="2532">
                  <c:v>38.536375999999997</c:v>
                </c:pt>
                <c:pt idx="2533">
                  <c:v>44.134898</c:v>
                </c:pt>
                <c:pt idx="2534">
                  <c:v>1.8468999999999999E-2</c:v>
                </c:pt>
                <c:pt idx="2535">
                  <c:v>52.287413999999998</c:v>
                </c:pt>
                <c:pt idx="2536">
                  <c:v>130.468626</c:v>
                </c:pt>
                <c:pt idx="2537">
                  <c:v>78.900000000000006</c:v>
                </c:pt>
                <c:pt idx="2538">
                  <c:v>76.400000000000006</c:v>
                </c:pt>
                <c:pt idx="2539">
                  <c:v>228.75623200000001</c:v>
                </c:pt>
                <c:pt idx="2540">
                  <c:v>109.713132</c:v>
                </c:pt>
                <c:pt idx="2541">
                  <c:v>55.210048999999998</c:v>
                </c:pt>
                <c:pt idx="2542">
                  <c:v>74.888996000000006</c:v>
                </c:pt>
                <c:pt idx="2543">
                  <c:v>257.70409899999999</c:v>
                </c:pt>
                <c:pt idx="2544">
                  <c:v>92.001026999999993</c:v>
                </c:pt>
                <c:pt idx="2545">
                  <c:v>75.668868000000003</c:v>
                </c:pt>
                <c:pt idx="2546">
                  <c:v>70.117570999999998</c:v>
                </c:pt>
                <c:pt idx="2547">
                  <c:v>43.119878999999997</c:v>
                </c:pt>
                <c:pt idx="2548">
                  <c:v>82.3</c:v>
                </c:pt>
                <c:pt idx="2549">
                  <c:v>474.54467699999998</c:v>
                </c:pt>
                <c:pt idx="2550">
                  <c:v>310.67558300000002</c:v>
                </c:pt>
                <c:pt idx="2551">
                  <c:v>380.26255500000002</c:v>
                </c:pt>
                <c:pt idx="2552">
                  <c:v>460.93566499999997</c:v>
                </c:pt>
                <c:pt idx="2553">
                  <c:v>290.158751</c:v>
                </c:pt>
                <c:pt idx="2554">
                  <c:v>309.12540899999999</c:v>
                </c:pt>
                <c:pt idx="2555">
                  <c:v>38.345402999999997</c:v>
                </c:pt>
                <c:pt idx="2556">
                  <c:v>54.700065000000002</c:v>
                </c:pt>
                <c:pt idx="2557">
                  <c:v>88.200225000000003</c:v>
                </c:pt>
                <c:pt idx="2558">
                  <c:v>23.078294</c:v>
                </c:pt>
                <c:pt idx="2559">
                  <c:v>13.973532000000001</c:v>
                </c:pt>
                <c:pt idx="2560">
                  <c:v>31.704415999999998</c:v>
                </c:pt>
                <c:pt idx="2561">
                  <c:v>0.41038799999999998</c:v>
                </c:pt>
                <c:pt idx="2562">
                  <c:v>1.686429</c:v>
                </c:pt>
                <c:pt idx="2563">
                  <c:v>100.46879300000001</c:v>
                </c:pt>
                <c:pt idx="2564">
                  <c:v>58.006146999999999</c:v>
                </c:pt>
                <c:pt idx="2565">
                  <c:v>42.38552</c:v>
                </c:pt>
                <c:pt idx="2566">
                  <c:v>35.057332000000002</c:v>
                </c:pt>
                <c:pt idx="2567">
                  <c:v>65.269009999999994</c:v>
                </c:pt>
                <c:pt idx="2568">
                  <c:v>91.030827000000002</c:v>
                </c:pt>
                <c:pt idx="2569">
                  <c:v>17.750582999999999</c:v>
                </c:pt>
                <c:pt idx="2570">
                  <c:v>50.041732000000003</c:v>
                </c:pt>
                <c:pt idx="2571">
                  <c:v>18.656400000000001</c:v>
                </c:pt>
                <c:pt idx="2572">
                  <c:v>21.133087</c:v>
                </c:pt>
                <c:pt idx="2573">
                  <c:v>1.702277</c:v>
                </c:pt>
                <c:pt idx="2574">
                  <c:v>0.119841</c:v>
                </c:pt>
                <c:pt idx="2575">
                  <c:v>0.18312500000000001</c:v>
                </c:pt>
                <c:pt idx="2576">
                  <c:v>61.356220999999998</c:v>
                </c:pt>
                <c:pt idx="2577">
                  <c:v>9.2863140000000008</c:v>
                </c:pt>
                <c:pt idx="2578">
                  <c:v>1.7960240000000001</c:v>
                </c:pt>
                <c:pt idx="2579">
                  <c:v>0.18635399999999999</c:v>
                </c:pt>
                <c:pt idx="2580">
                  <c:v>10.91175</c:v>
                </c:pt>
                <c:pt idx="2581">
                  <c:v>2.7122929999999998</c:v>
                </c:pt>
                <c:pt idx="2582">
                  <c:v>161.02927</c:v>
                </c:pt>
                <c:pt idx="2583">
                  <c:v>6.5633569999999999</c:v>
                </c:pt>
                <c:pt idx="2584">
                  <c:v>40.137776000000002</c:v>
                </c:pt>
                <c:pt idx="2585">
                  <c:v>10.324441</c:v>
                </c:pt>
                <c:pt idx="2586">
                  <c:v>33.423521000000001</c:v>
                </c:pt>
                <c:pt idx="2587">
                  <c:v>8.7422609999999992</c:v>
                </c:pt>
                <c:pt idx="2588">
                  <c:v>26.415648999999998</c:v>
                </c:pt>
                <c:pt idx="2589">
                  <c:v>85.3</c:v>
                </c:pt>
                <c:pt idx="2590">
                  <c:v>32.799999999999997</c:v>
                </c:pt>
                <c:pt idx="2591">
                  <c:v>64.736114000000001</c:v>
                </c:pt>
                <c:pt idx="2592">
                  <c:v>140.01522399999999</c:v>
                </c:pt>
                <c:pt idx="2593">
                  <c:v>33.828318000000003</c:v>
                </c:pt>
                <c:pt idx="2594">
                  <c:v>36.381715999999997</c:v>
                </c:pt>
                <c:pt idx="2595">
                  <c:v>18.272447</c:v>
                </c:pt>
                <c:pt idx="2596">
                  <c:v>0.17784</c:v>
                </c:pt>
                <c:pt idx="2597">
                  <c:v>161.08718300000001</c:v>
                </c:pt>
                <c:pt idx="2598">
                  <c:v>19.693891000000001</c:v>
                </c:pt>
                <c:pt idx="2599">
                  <c:v>19.283781999999999</c:v>
                </c:pt>
                <c:pt idx="2600">
                  <c:v>9.5016000000000003E-2</c:v>
                </c:pt>
                <c:pt idx="2601">
                  <c:v>12.055108000000001</c:v>
                </c:pt>
                <c:pt idx="2602">
                  <c:v>3.0643560000000001</c:v>
                </c:pt>
                <c:pt idx="2603">
                  <c:v>3.6750720000000001</c:v>
                </c:pt>
                <c:pt idx="2604">
                  <c:v>126.97516899999999</c:v>
                </c:pt>
                <c:pt idx="2605">
                  <c:v>20.915465000000001</c:v>
                </c:pt>
                <c:pt idx="2606">
                  <c:v>11.529368</c:v>
                </c:pt>
                <c:pt idx="2607">
                  <c:v>18.488313999999999</c:v>
                </c:pt>
                <c:pt idx="2608">
                  <c:v>0.32215700000000003</c:v>
                </c:pt>
                <c:pt idx="2609">
                  <c:v>9.1093220000000006</c:v>
                </c:pt>
                <c:pt idx="2610">
                  <c:v>121.46322600000001</c:v>
                </c:pt>
                <c:pt idx="2611">
                  <c:v>25.871834</c:v>
                </c:pt>
                <c:pt idx="2612">
                  <c:v>108.2</c:v>
                </c:pt>
                <c:pt idx="2613">
                  <c:v>60</c:v>
                </c:pt>
                <c:pt idx="2614">
                  <c:v>15.68102</c:v>
                </c:pt>
                <c:pt idx="2615">
                  <c:v>200.06940800000001</c:v>
                </c:pt>
                <c:pt idx="2616">
                  <c:v>134.218018</c:v>
                </c:pt>
                <c:pt idx="2617">
                  <c:v>14.218868000000001</c:v>
                </c:pt>
                <c:pt idx="2618">
                  <c:v>30.628981</c:v>
                </c:pt>
                <c:pt idx="2619">
                  <c:v>3.6497000000000002E-2</c:v>
                </c:pt>
                <c:pt idx="2620">
                  <c:v>58.867694</c:v>
                </c:pt>
                <c:pt idx="2621">
                  <c:v>38.542417999999998</c:v>
                </c:pt>
                <c:pt idx="2622">
                  <c:v>0.10105500000000001</c:v>
                </c:pt>
                <c:pt idx="2623">
                  <c:v>8.7125640000000004</c:v>
                </c:pt>
                <c:pt idx="2624">
                  <c:v>127.214072</c:v>
                </c:pt>
                <c:pt idx="2625">
                  <c:v>25.178165</c:v>
                </c:pt>
                <c:pt idx="2626">
                  <c:v>15.18</c:v>
                </c:pt>
                <c:pt idx="2627">
                  <c:v>0.59864499999999998</c:v>
                </c:pt>
                <c:pt idx="2628">
                  <c:v>28.563925999999999</c:v>
                </c:pt>
                <c:pt idx="2629">
                  <c:v>16.28436</c:v>
                </c:pt>
                <c:pt idx="2630">
                  <c:v>4.505922</c:v>
                </c:pt>
                <c:pt idx="2631">
                  <c:v>6.4821949999999999</c:v>
                </c:pt>
                <c:pt idx="2632">
                  <c:v>69.772969000000003</c:v>
                </c:pt>
                <c:pt idx="2633">
                  <c:v>11.70209</c:v>
                </c:pt>
                <c:pt idx="2634">
                  <c:v>3.081925</c:v>
                </c:pt>
                <c:pt idx="2635">
                  <c:v>50.815288000000002</c:v>
                </c:pt>
                <c:pt idx="2636">
                  <c:v>0.87264299999999995</c:v>
                </c:pt>
                <c:pt idx="2637">
                  <c:v>2.8820619999999999</c:v>
                </c:pt>
                <c:pt idx="2638">
                  <c:v>1.1101859999999999</c:v>
                </c:pt>
                <c:pt idx="2639">
                  <c:v>6.9238910000000002</c:v>
                </c:pt>
                <c:pt idx="2640">
                  <c:v>1.7299690000000001</c:v>
                </c:pt>
                <c:pt idx="2641">
                  <c:v>34.703228000000003</c:v>
                </c:pt>
                <c:pt idx="2642">
                  <c:v>139.852971</c:v>
                </c:pt>
                <c:pt idx="2643">
                  <c:v>89.253339999999994</c:v>
                </c:pt>
                <c:pt idx="2644">
                  <c:v>145.000989</c:v>
                </c:pt>
                <c:pt idx="2645">
                  <c:v>57.744720000000001</c:v>
                </c:pt>
                <c:pt idx="2646">
                  <c:v>7.4430069999999997</c:v>
                </c:pt>
                <c:pt idx="2647">
                  <c:v>21.088567999999999</c:v>
                </c:pt>
                <c:pt idx="2648">
                  <c:v>11.797927</c:v>
                </c:pt>
                <c:pt idx="2649">
                  <c:v>3.468572</c:v>
                </c:pt>
                <c:pt idx="2650">
                  <c:v>148.21337700000001</c:v>
                </c:pt>
                <c:pt idx="2651">
                  <c:v>84.518154999999993</c:v>
                </c:pt>
                <c:pt idx="2652">
                  <c:v>200.80726200000001</c:v>
                </c:pt>
                <c:pt idx="2653">
                  <c:v>63.408614</c:v>
                </c:pt>
                <c:pt idx="2654">
                  <c:v>1.687311</c:v>
                </c:pt>
                <c:pt idx="2655">
                  <c:v>4.0643330000000004</c:v>
                </c:pt>
                <c:pt idx="2656">
                  <c:v>5.0049999999999999E-3</c:v>
                </c:pt>
                <c:pt idx="2657">
                  <c:v>0.59201400000000004</c:v>
                </c:pt>
                <c:pt idx="2658">
                  <c:v>0.27466099999999999</c:v>
                </c:pt>
                <c:pt idx="2659">
                  <c:v>14.348122999999999</c:v>
                </c:pt>
                <c:pt idx="2660">
                  <c:v>6.4913499999999997</c:v>
                </c:pt>
                <c:pt idx="2661">
                  <c:v>32.774833999999998</c:v>
                </c:pt>
                <c:pt idx="2662">
                  <c:v>43.426960999999999</c:v>
                </c:pt>
                <c:pt idx="2663">
                  <c:v>81.257499999999993</c:v>
                </c:pt>
                <c:pt idx="2664">
                  <c:v>218.62868</c:v>
                </c:pt>
                <c:pt idx="2665">
                  <c:v>7.8887029999999996</c:v>
                </c:pt>
                <c:pt idx="2666">
                  <c:v>78.656813</c:v>
                </c:pt>
                <c:pt idx="2667">
                  <c:v>42.66</c:v>
                </c:pt>
                <c:pt idx="2668">
                  <c:v>190.87124</c:v>
                </c:pt>
                <c:pt idx="2669">
                  <c:v>81.638673999999995</c:v>
                </c:pt>
                <c:pt idx="2670">
                  <c:v>204.84334999999999</c:v>
                </c:pt>
                <c:pt idx="2671">
                  <c:v>150.35019199999999</c:v>
                </c:pt>
                <c:pt idx="2672">
                  <c:v>89.732034999999996</c:v>
                </c:pt>
                <c:pt idx="2673">
                  <c:v>125.320003</c:v>
                </c:pt>
                <c:pt idx="2674">
                  <c:v>34.334256000000003</c:v>
                </c:pt>
                <c:pt idx="2675">
                  <c:v>0.62337399999999998</c:v>
                </c:pt>
                <c:pt idx="2676">
                  <c:v>24.792061</c:v>
                </c:pt>
                <c:pt idx="2677">
                  <c:v>26.049081999999999</c:v>
                </c:pt>
                <c:pt idx="2678">
                  <c:v>25.809812999999998</c:v>
                </c:pt>
                <c:pt idx="2679">
                  <c:v>36.931089</c:v>
                </c:pt>
                <c:pt idx="2680">
                  <c:v>32.694788000000003</c:v>
                </c:pt>
                <c:pt idx="2681">
                  <c:v>12.188642</c:v>
                </c:pt>
                <c:pt idx="2682">
                  <c:v>109.243478</c:v>
                </c:pt>
                <c:pt idx="2683">
                  <c:v>0.39961099999999999</c:v>
                </c:pt>
                <c:pt idx="2684">
                  <c:v>34.912982</c:v>
                </c:pt>
                <c:pt idx="2685">
                  <c:v>34.543700999999999</c:v>
                </c:pt>
                <c:pt idx="2686">
                  <c:v>54.222000000000001</c:v>
                </c:pt>
                <c:pt idx="2687">
                  <c:v>0.48422100000000001</c:v>
                </c:pt>
                <c:pt idx="2688">
                  <c:v>113.502246</c:v>
                </c:pt>
                <c:pt idx="2689">
                  <c:v>62.453315000000003</c:v>
                </c:pt>
                <c:pt idx="2690">
                  <c:v>4.7559999999999998E-3</c:v>
                </c:pt>
                <c:pt idx="2691">
                  <c:v>11.634458</c:v>
                </c:pt>
                <c:pt idx="2692">
                  <c:v>21.413502000000001</c:v>
                </c:pt>
                <c:pt idx="2693">
                  <c:v>24.103594000000001</c:v>
                </c:pt>
                <c:pt idx="2694">
                  <c:v>15.091542</c:v>
                </c:pt>
                <c:pt idx="2695">
                  <c:v>4.4111019999999996</c:v>
                </c:pt>
                <c:pt idx="2696">
                  <c:v>26.000610000000002</c:v>
                </c:pt>
                <c:pt idx="2697">
                  <c:v>39.177540999999998</c:v>
                </c:pt>
                <c:pt idx="2698">
                  <c:v>77.564036999999999</c:v>
                </c:pt>
                <c:pt idx="2699">
                  <c:v>42.478175</c:v>
                </c:pt>
                <c:pt idx="2700">
                  <c:v>32</c:v>
                </c:pt>
                <c:pt idx="2701">
                  <c:v>22.406362000000001</c:v>
                </c:pt>
                <c:pt idx="2702">
                  <c:v>1.1278E-2</c:v>
                </c:pt>
                <c:pt idx="2703">
                  <c:v>202.85393300000001</c:v>
                </c:pt>
                <c:pt idx="2704">
                  <c:v>262.030663</c:v>
                </c:pt>
                <c:pt idx="2705">
                  <c:v>65</c:v>
                </c:pt>
                <c:pt idx="2706">
                  <c:v>35.596226999999999</c:v>
                </c:pt>
                <c:pt idx="2707">
                  <c:v>64.255242999999993</c:v>
                </c:pt>
                <c:pt idx="2708">
                  <c:v>107.22516400000001</c:v>
                </c:pt>
                <c:pt idx="2709">
                  <c:v>55.762228999999998</c:v>
                </c:pt>
                <c:pt idx="2710">
                  <c:v>28.133158999999999</c:v>
                </c:pt>
                <c:pt idx="2711">
                  <c:v>20.733485000000002</c:v>
                </c:pt>
                <c:pt idx="2712">
                  <c:v>4.9307980000000002</c:v>
                </c:pt>
                <c:pt idx="2713">
                  <c:v>30.199104999999999</c:v>
                </c:pt>
                <c:pt idx="2714">
                  <c:v>44.667095000000003</c:v>
                </c:pt>
                <c:pt idx="2715">
                  <c:v>0.61355599999999999</c:v>
                </c:pt>
                <c:pt idx="2716">
                  <c:v>3.904982</c:v>
                </c:pt>
                <c:pt idx="2717">
                  <c:v>10.99644</c:v>
                </c:pt>
                <c:pt idx="2718">
                  <c:v>10.654581</c:v>
                </c:pt>
                <c:pt idx="2719">
                  <c:v>623.27954699999998</c:v>
                </c:pt>
                <c:pt idx="2720">
                  <c:v>102.60882700000001</c:v>
                </c:pt>
                <c:pt idx="2721">
                  <c:v>0.47627000000000003</c:v>
                </c:pt>
                <c:pt idx="2722">
                  <c:v>37.481242000000002</c:v>
                </c:pt>
                <c:pt idx="2723">
                  <c:v>0.71229399999999998</c:v>
                </c:pt>
                <c:pt idx="2724">
                  <c:v>30.306280999999998</c:v>
                </c:pt>
                <c:pt idx="2725">
                  <c:v>30.028592</c:v>
                </c:pt>
                <c:pt idx="2726">
                  <c:v>3.4323419999999998</c:v>
                </c:pt>
                <c:pt idx="2727">
                  <c:v>0.8</c:v>
                </c:pt>
                <c:pt idx="2728">
                  <c:v>0.60904199999999997</c:v>
                </c:pt>
                <c:pt idx="2729">
                  <c:v>0.27928199999999997</c:v>
                </c:pt>
                <c:pt idx="2730">
                  <c:v>39.778599</c:v>
                </c:pt>
                <c:pt idx="2731">
                  <c:v>5</c:v>
                </c:pt>
                <c:pt idx="2732">
                  <c:v>0.95831900000000003</c:v>
                </c:pt>
                <c:pt idx="2733">
                  <c:v>0.40603499999999998</c:v>
                </c:pt>
                <c:pt idx="2734">
                  <c:v>57.651794000000002</c:v>
                </c:pt>
                <c:pt idx="2735">
                  <c:v>46.377021999999997</c:v>
                </c:pt>
                <c:pt idx="2736">
                  <c:v>69.7</c:v>
                </c:pt>
                <c:pt idx="2737">
                  <c:v>70.492684999999994</c:v>
                </c:pt>
                <c:pt idx="2738">
                  <c:v>34.074894999999998</c:v>
                </c:pt>
                <c:pt idx="2739">
                  <c:v>26.761282999999999</c:v>
                </c:pt>
                <c:pt idx="2740">
                  <c:v>8.5432999999999995E-2</c:v>
                </c:pt>
                <c:pt idx="2741">
                  <c:v>23.65</c:v>
                </c:pt>
                <c:pt idx="2742">
                  <c:v>0.126387</c:v>
                </c:pt>
                <c:pt idx="2743">
                  <c:v>52.792307000000001</c:v>
                </c:pt>
                <c:pt idx="2744">
                  <c:v>6.4713940000000001</c:v>
                </c:pt>
                <c:pt idx="2745">
                  <c:v>27.052167000000001</c:v>
                </c:pt>
                <c:pt idx="2746">
                  <c:v>17.439163000000001</c:v>
                </c:pt>
                <c:pt idx="2747">
                  <c:v>70.235321999999996</c:v>
                </c:pt>
                <c:pt idx="2748">
                  <c:v>0.18557699999999999</c:v>
                </c:pt>
                <c:pt idx="2749">
                  <c:v>21.784431999999999</c:v>
                </c:pt>
                <c:pt idx="2750">
                  <c:v>7.2041380000000004</c:v>
                </c:pt>
                <c:pt idx="2751">
                  <c:v>22.518325000000001</c:v>
                </c:pt>
                <c:pt idx="2752">
                  <c:v>140.530114</c:v>
                </c:pt>
                <c:pt idx="2753">
                  <c:v>255.95037500000001</c:v>
                </c:pt>
                <c:pt idx="2754">
                  <c:v>0.88229000000000002</c:v>
                </c:pt>
                <c:pt idx="2755">
                  <c:v>54.2</c:v>
                </c:pt>
                <c:pt idx="2756">
                  <c:v>121.94571999999999</c:v>
                </c:pt>
                <c:pt idx="2757">
                  <c:v>66.48809</c:v>
                </c:pt>
                <c:pt idx="2758">
                  <c:v>94.822706999999994</c:v>
                </c:pt>
                <c:pt idx="2759">
                  <c:v>50.150618999999999</c:v>
                </c:pt>
                <c:pt idx="2760">
                  <c:v>1.0982240000000001</c:v>
                </c:pt>
                <c:pt idx="2761">
                  <c:v>21.483153999999999</c:v>
                </c:pt>
                <c:pt idx="2762">
                  <c:v>10.269307</c:v>
                </c:pt>
                <c:pt idx="2763">
                  <c:v>22.359293000000001</c:v>
                </c:pt>
                <c:pt idx="2764">
                  <c:v>63.034754999999997</c:v>
                </c:pt>
                <c:pt idx="2765">
                  <c:v>67.061228</c:v>
                </c:pt>
                <c:pt idx="2766">
                  <c:v>8.6</c:v>
                </c:pt>
                <c:pt idx="2767">
                  <c:v>121.46896</c:v>
                </c:pt>
                <c:pt idx="2768">
                  <c:v>113.16563499999999</c:v>
                </c:pt>
                <c:pt idx="2769">
                  <c:v>176.04912999999999</c:v>
                </c:pt>
                <c:pt idx="2770">
                  <c:v>227.13709</c:v>
                </c:pt>
                <c:pt idx="2771">
                  <c:v>15.045676</c:v>
                </c:pt>
                <c:pt idx="2772">
                  <c:v>50.807639000000002</c:v>
                </c:pt>
                <c:pt idx="2773">
                  <c:v>9.0305809999999997</c:v>
                </c:pt>
                <c:pt idx="2774">
                  <c:v>35.385559999999998</c:v>
                </c:pt>
                <c:pt idx="2775">
                  <c:v>35.794165999999997</c:v>
                </c:pt>
                <c:pt idx="2776">
                  <c:v>6.6429999999999996E-3</c:v>
                </c:pt>
                <c:pt idx="2777">
                  <c:v>118.68313499999999</c:v>
                </c:pt>
                <c:pt idx="2778">
                  <c:v>4.2880000000000001E-2</c:v>
                </c:pt>
                <c:pt idx="2779">
                  <c:v>27.2</c:v>
                </c:pt>
                <c:pt idx="2780">
                  <c:v>70.960516999999996</c:v>
                </c:pt>
                <c:pt idx="2781">
                  <c:v>2.8079999999999998</c:v>
                </c:pt>
                <c:pt idx="2782">
                  <c:v>1.744858</c:v>
                </c:pt>
                <c:pt idx="2783">
                  <c:v>3.5196269999999998</c:v>
                </c:pt>
                <c:pt idx="2784">
                  <c:v>37.899638000000003</c:v>
                </c:pt>
                <c:pt idx="2785">
                  <c:v>10.246600000000001</c:v>
                </c:pt>
                <c:pt idx="2786">
                  <c:v>0.900926</c:v>
                </c:pt>
                <c:pt idx="2787">
                  <c:v>27.457408999999998</c:v>
                </c:pt>
                <c:pt idx="2788">
                  <c:v>0.365734</c:v>
                </c:pt>
                <c:pt idx="2789">
                  <c:v>0.155972</c:v>
                </c:pt>
                <c:pt idx="2790">
                  <c:v>93.452055999999999</c:v>
                </c:pt>
                <c:pt idx="2791">
                  <c:v>0.174682</c:v>
                </c:pt>
                <c:pt idx="2792">
                  <c:v>2.3947E-2</c:v>
                </c:pt>
                <c:pt idx="2793">
                  <c:v>42.043633</c:v>
                </c:pt>
                <c:pt idx="2794">
                  <c:v>60.154431000000002</c:v>
                </c:pt>
                <c:pt idx="2795">
                  <c:v>51.872377999999998</c:v>
                </c:pt>
                <c:pt idx="2796">
                  <c:v>86.897182000000001</c:v>
                </c:pt>
                <c:pt idx="2797">
                  <c:v>4.9494000000000003E-2</c:v>
                </c:pt>
                <c:pt idx="2798">
                  <c:v>100.446895</c:v>
                </c:pt>
                <c:pt idx="2799">
                  <c:v>14.888028</c:v>
                </c:pt>
                <c:pt idx="2800">
                  <c:v>1.64778</c:v>
                </c:pt>
                <c:pt idx="2801">
                  <c:v>61.280963</c:v>
                </c:pt>
                <c:pt idx="2802">
                  <c:v>37.035845000000002</c:v>
                </c:pt>
                <c:pt idx="2803">
                  <c:v>1.027749</c:v>
                </c:pt>
                <c:pt idx="2804">
                  <c:v>3.6297579999999998</c:v>
                </c:pt>
                <c:pt idx="2805">
                  <c:v>141.614023</c:v>
                </c:pt>
                <c:pt idx="2806">
                  <c:v>291.70984499999997</c:v>
                </c:pt>
                <c:pt idx="2807">
                  <c:v>104.383624</c:v>
                </c:pt>
                <c:pt idx="2808">
                  <c:v>57.637484999999998</c:v>
                </c:pt>
                <c:pt idx="2809">
                  <c:v>4.9526000000000001E-2</c:v>
                </c:pt>
                <c:pt idx="2810">
                  <c:v>0.67378000000000005</c:v>
                </c:pt>
                <c:pt idx="2811">
                  <c:v>0.40393200000000001</c:v>
                </c:pt>
                <c:pt idx="2812">
                  <c:v>1.953732</c:v>
                </c:pt>
                <c:pt idx="2813">
                  <c:v>92.115211000000002</c:v>
                </c:pt>
                <c:pt idx="2814">
                  <c:v>3.7490610000000002</c:v>
                </c:pt>
                <c:pt idx="2815">
                  <c:v>6.8420579999999998</c:v>
                </c:pt>
                <c:pt idx="2816">
                  <c:v>52.293982</c:v>
                </c:pt>
                <c:pt idx="2817">
                  <c:v>94.175854000000001</c:v>
                </c:pt>
                <c:pt idx="2818">
                  <c:v>102.310175</c:v>
                </c:pt>
                <c:pt idx="2819">
                  <c:v>137.387272</c:v>
                </c:pt>
                <c:pt idx="2820">
                  <c:v>11.538204</c:v>
                </c:pt>
                <c:pt idx="2821">
                  <c:v>33.565375000000003</c:v>
                </c:pt>
                <c:pt idx="2822">
                  <c:v>17.804272999999998</c:v>
                </c:pt>
                <c:pt idx="2823">
                  <c:v>8.2438800000000008</c:v>
                </c:pt>
                <c:pt idx="2824">
                  <c:v>31.111260000000001</c:v>
                </c:pt>
                <c:pt idx="2825">
                  <c:v>15.1562</c:v>
                </c:pt>
                <c:pt idx="2826">
                  <c:v>25.9</c:v>
                </c:pt>
                <c:pt idx="2827">
                  <c:v>16.969390000000001</c:v>
                </c:pt>
                <c:pt idx="2828">
                  <c:v>54.228104000000002</c:v>
                </c:pt>
                <c:pt idx="2829">
                  <c:v>16.988996</c:v>
                </c:pt>
                <c:pt idx="2830">
                  <c:v>23.292104999999999</c:v>
                </c:pt>
                <c:pt idx="2831">
                  <c:v>24.881</c:v>
                </c:pt>
                <c:pt idx="2832">
                  <c:v>39.103377999999999</c:v>
                </c:pt>
                <c:pt idx="2833">
                  <c:v>13.019253000000001</c:v>
                </c:pt>
                <c:pt idx="2834">
                  <c:v>28.399191999999999</c:v>
                </c:pt>
                <c:pt idx="2835">
                  <c:v>187.16554600000001</c:v>
                </c:pt>
                <c:pt idx="2836">
                  <c:v>50.693162000000001</c:v>
                </c:pt>
                <c:pt idx="2837">
                  <c:v>62.548999999999999</c:v>
                </c:pt>
                <c:pt idx="2838">
                  <c:v>9.4596E-2</c:v>
                </c:pt>
                <c:pt idx="2839">
                  <c:v>127.490802</c:v>
                </c:pt>
                <c:pt idx="2840">
                  <c:v>7.4965219999999997</c:v>
                </c:pt>
                <c:pt idx="2841">
                  <c:v>56.068547000000002</c:v>
                </c:pt>
                <c:pt idx="2842">
                  <c:v>217.53613799999999</c:v>
                </c:pt>
                <c:pt idx="2843">
                  <c:v>0.44955800000000001</c:v>
                </c:pt>
                <c:pt idx="2844">
                  <c:v>1.7792840000000001</c:v>
                </c:pt>
                <c:pt idx="2845">
                  <c:v>448.13064200000002</c:v>
                </c:pt>
                <c:pt idx="2846">
                  <c:v>533.31606099999999</c:v>
                </c:pt>
                <c:pt idx="2847">
                  <c:v>21.426805000000002</c:v>
                </c:pt>
                <c:pt idx="2848">
                  <c:v>186.73991899999999</c:v>
                </c:pt>
                <c:pt idx="2849">
                  <c:v>79.363784999999993</c:v>
                </c:pt>
                <c:pt idx="2850">
                  <c:v>31.146570000000001</c:v>
                </c:pt>
                <c:pt idx="2851">
                  <c:v>13.376505999999999</c:v>
                </c:pt>
                <c:pt idx="2852">
                  <c:v>132.37344200000001</c:v>
                </c:pt>
                <c:pt idx="2853">
                  <c:v>82.624960999999999</c:v>
                </c:pt>
                <c:pt idx="2854">
                  <c:v>26.005908000000002</c:v>
                </c:pt>
                <c:pt idx="2855">
                  <c:v>53.245055000000001</c:v>
                </c:pt>
                <c:pt idx="2856">
                  <c:v>124.732962</c:v>
                </c:pt>
                <c:pt idx="2857">
                  <c:v>60.984028000000002</c:v>
                </c:pt>
                <c:pt idx="2858">
                  <c:v>1.3570420000000001</c:v>
                </c:pt>
                <c:pt idx="2859">
                  <c:v>42.877164999999998</c:v>
                </c:pt>
                <c:pt idx="2860">
                  <c:v>16.901126000000001</c:v>
                </c:pt>
                <c:pt idx="2861">
                  <c:v>1.4770019999999999</c:v>
                </c:pt>
                <c:pt idx="2862">
                  <c:v>59.617068000000003</c:v>
                </c:pt>
                <c:pt idx="2863">
                  <c:v>48.430354999999999</c:v>
                </c:pt>
                <c:pt idx="2864">
                  <c:v>2.1999999999999999E-2</c:v>
                </c:pt>
                <c:pt idx="2865">
                  <c:v>35.183791999999997</c:v>
                </c:pt>
                <c:pt idx="2866">
                  <c:v>13.823741</c:v>
                </c:pt>
                <c:pt idx="2867">
                  <c:v>34.017854</c:v>
                </c:pt>
                <c:pt idx="2868">
                  <c:v>80.270227000000006</c:v>
                </c:pt>
                <c:pt idx="2869">
                  <c:v>2.2682959999999999</c:v>
                </c:pt>
                <c:pt idx="2870">
                  <c:v>14.06095</c:v>
                </c:pt>
                <c:pt idx="2871">
                  <c:v>89.296572999999995</c:v>
                </c:pt>
                <c:pt idx="2872">
                  <c:v>10.660147</c:v>
                </c:pt>
                <c:pt idx="2873">
                  <c:v>78.651430000000005</c:v>
                </c:pt>
                <c:pt idx="2874">
                  <c:v>101.530738</c:v>
                </c:pt>
                <c:pt idx="2875">
                  <c:v>75.072453999999993</c:v>
                </c:pt>
                <c:pt idx="2876">
                  <c:v>204.565</c:v>
                </c:pt>
                <c:pt idx="2877">
                  <c:v>85.017401000000007</c:v>
                </c:pt>
                <c:pt idx="2878">
                  <c:v>39.292022000000003</c:v>
                </c:pt>
                <c:pt idx="2879">
                  <c:v>102.981571</c:v>
                </c:pt>
                <c:pt idx="2880">
                  <c:v>9.5898749999999993</c:v>
                </c:pt>
                <c:pt idx="2881">
                  <c:v>0.45307900000000001</c:v>
                </c:pt>
                <c:pt idx="2882">
                  <c:v>31.397497999999999</c:v>
                </c:pt>
                <c:pt idx="2883">
                  <c:v>40.064954999999998</c:v>
                </c:pt>
                <c:pt idx="2884">
                  <c:v>75.764084999999994</c:v>
                </c:pt>
                <c:pt idx="2885">
                  <c:v>6.0617590000000003</c:v>
                </c:pt>
                <c:pt idx="2886">
                  <c:v>18.573791</c:v>
                </c:pt>
                <c:pt idx="2887">
                  <c:v>144.51231000000001</c:v>
                </c:pt>
                <c:pt idx="2888">
                  <c:v>62.494974999999997</c:v>
                </c:pt>
                <c:pt idx="2889">
                  <c:v>124.868837</c:v>
                </c:pt>
                <c:pt idx="2890">
                  <c:v>63.540019999999998</c:v>
                </c:pt>
                <c:pt idx="2891">
                  <c:v>3.2541720000000001</c:v>
                </c:pt>
                <c:pt idx="2892">
                  <c:v>93.571803000000003</c:v>
                </c:pt>
                <c:pt idx="2893">
                  <c:v>66.466372000000007</c:v>
                </c:pt>
                <c:pt idx="2894">
                  <c:v>158.3484</c:v>
                </c:pt>
                <c:pt idx="2895">
                  <c:v>105.444419</c:v>
                </c:pt>
                <c:pt idx="2896">
                  <c:v>41.895491</c:v>
                </c:pt>
                <c:pt idx="2897">
                  <c:v>28.644770000000001</c:v>
                </c:pt>
                <c:pt idx="2898">
                  <c:v>35.231364999999997</c:v>
                </c:pt>
                <c:pt idx="2899">
                  <c:v>130.51291499999999</c:v>
                </c:pt>
                <c:pt idx="2900">
                  <c:v>9.2130000000000007E-3</c:v>
                </c:pt>
                <c:pt idx="2901">
                  <c:v>21.378</c:v>
                </c:pt>
                <c:pt idx="2902">
                  <c:v>25.040292999999998</c:v>
                </c:pt>
                <c:pt idx="2903">
                  <c:v>26.583369000000001</c:v>
                </c:pt>
                <c:pt idx="2904">
                  <c:v>6.7552709999999996</c:v>
                </c:pt>
                <c:pt idx="2905">
                  <c:v>10.139253999999999</c:v>
                </c:pt>
                <c:pt idx="2906">
                  <c:v>18.306166000000001</c:v>
                </c:pt>
                <c:pt idx="2907">
                  <c:v>25.464479999999998</c:v>
                </c:pt>
                <c:pt idx="2908">
                  <c:v>4.0557000000000003E-2</c:v>
                </c:pt>
                <c:pt idx="2909">
                  <c:v>183.87576000000001</c:v>
                </c:pt>
                <c:pt idx="2910">
                  <c:v>45.857453</c:v>
                </c:pt>
                <c:pt idx="2911">
                  <c:v>1.2273240000000001</c:v>
                </c:pt>
                <c:pt idx="2912">
                  <c:v>22.757819000000001</c:v>
                </c:pt>
                <c:pt idx="2913">
                  <c:v>33.631220999999996</c:v>
                </c:pt>
                <c:pt idx="2914">
                  <c:v>0.37547399999999997</c:v>
                </c:pt>
                <c:pt idx="2915">
                  <c:v>90.636983000000001</c:v>
                </c:pt>
                <c:pt idx="2916">
                  <c:v>48.265580999999997</c:v>
                </c:pt>
                <c:pt idx="2917">
                  <c:v>102.678089</c:v>
                </c:pt>
                <c:pt idx="2918">
                  <c:v>2.4359999999999998E-3</c:v>
                </c:pt>
                <c:pt idx="2919">
                  <c:v>38.553832999999997</c:v>
                </c:pt>
                <c:pt idx="2920">
                  <c:v>15.523168</c:v>
                </c:pt>
                <c:pt idx="2921">
                  <c:v>43.771290999999998</c:v>
                </c:pt>
                <c:pt idx="2922">
                  <c:v>14.589444</c:v>
                </c:pt>
                <c:pt idx="2923">
                  <c:v>102.515793</c:v>
                </c:pt>
                <c:pt idx="2924">
                  <c:v>45.089047999999998</c:v>
                </c:pt>
                <c:pt idx="2925">
                  <c:v>17.951430999999999</c:v>
                </c:pt>
                <c:pt idx="2926">
                  <c:v>20.400912999999999</c:v>
                </c:pt>
                <c:pt idx="2927">
                  <c:v>134.82195200000001</c:v>
                </c:pt>
                <c:pt idx="2928">
                  <c:v>57.3</c:v>
                </c:pt>
                <c:pt idx="2929">
                  <c:v>66.676062000000002</c:v>
                </c:pt>
                <c:pt idx="2930">
                  <c:v>79.817937000000001</c:v>
                </c:pt>
                <c:pt idx="2931">
                  <c:v>70.083518999999995</c:v>
                </c:pt>
                <c:pt idx="2932">
                  <c:v>1.304837</c:v>
                </c:pt>
                <c:pt idx="2933">
                  <c:v>14.015786</c:v>
                </c:pt>
                <c:pt idx="2934">
                  <c:v>0.100503</c:v>
                </c:pt>
                <c:pt idx="2935">
                  <c:v>1.9959000000000001E-2</c:v>
                </c:pt>
                <c:pt idx="2936">
                  <c:v>2.0379999999999999E-2</c:v>
                </c:pt>
                <c:pt idx="2937">
                  <c:v>3.5177969999999998</c:v>
                </c:pt>
                <c:pt idx="2938">
                  <c:v>6.1</c:v>
                </c:pt>
                <c:pt idx="2939">
                  <c:v>0.12848599999999999</c:v>
                </c:pt>
                <c:pt idx="2940">
                  <c:v>2.4282409999999999</c:v>
                </c:pt>
                <c:pt idx="2941">
                  <c:v>59.073773000000003</c:v>
                </c:pt>
                <c:pt idx="2942">
                  <c:v>6.5941359999999998</c:v>
                </c:pt>
                <c:pt idx="2943">
                  <c:v>2.8358859999999999</c:v>
                </c:pt>
                <c:pt idx="2944">
                  <c:v>30.226144000000001</c:v>
                </c:pt>
                <c:pt idx="2945">
                  <c:v>144.81279599999999</c:v>
                </c:pt>
                <c:pt idx="2946">
                  <c:v>10.166501999999999</c:v>
                </c:pt>
                <c:pt idx="2947">
                  <c:v>0.63847600000000004</c:v>
                </c:pt>
                <c:pt idx="2948">
                  <c:v>36</c:v>
                </c:pt>
                <c:pt idx="2949">
                  <c:v>8</c:v>
                </c:pt>
                <c:pt idx="2950">
                  <c:v>0.11586200000000001</c:v>
                </c:pt>
                <c:pt idx="2951">
                  <c:v>98.780041999999995</c:v>
                </c:pt>
                <c:pt idx="2952">
                  <c:v>7.1866700000000003</c:v>
                </c:pt>
                <c:pt idx="2953">
                  <c:v>136.80137400000001</c:v>
                </c:pt>
                <c:pt idx="2954">
                  <c:v>51.533608000000001</c:v>
                </c:pt>
                <c:pt idx="2955">
                  <c:v>39.143839</c:v>
                </c:pt>
                <c:pt idx="2956">
                  <c:v>110.175871</c:v>
                </c:pt>
                <c:pt idx="2957">
                  <c:v>5.3597739999999998</c:v>
                </c:pt>
                <c:pt idx="2958">
                  <c:v>37.101011</c:v>
                </c:pt>
                <c:pt idx="2959">
                  <c:v>10.640644999999999</c:v>
                </c:pt>
                <c:pt idx="2960">
                  <c:v>3.0341809999999998</c:v>
                </c:pt>
                <c:pt idx="2961">
                  <c:v>0.44263799999999998</c:v>
                </c:pt>
                <c:pt idx="2962">
                  <c:v>254.455986</c:v>
                </c:pt>
                <c:pt idx="2963">
                  <c:v>277.31337100000002</c:v>
                </c:pt>
                <c:pt idx="2964">
                  <c:v>64.505911999999995</c:v>
                </c:pt>
                <c:pt idx="2965">
                  <c:v>2.245E-3</c:v>
                </c:pt>
                <c:pt idx="2966">
                  <c:v>54.116191000000001</c:v>
                </c:pt>
                <c:pt idx="2967">
                  <c:v>75.817993999999999</c:v>
                </c:pt>
                <c:pt idx="2968">
                  <c:v>13.350177</c:v>
                </c:pt>
                <c:pt idx="2969">
                  <c:v>91.188905000000005</c:v>
                </c:pt>
                <c:pt idx="2970">
                  <c:v>0.19606699999999999</c:v>
                </c:pt>
                <c:pt idx="2971">
                  <c:v>159.578352</c:v>
                </c:pt>
                <c:pt idx="2972">
                  <c:v>1.9539000000000001E-2</c:v>
                </c:pt>
                <c:pt idx="2973">
                  <c:v>169.70558700000001</c:v>
                </c:pt>
                <c:pt idx="2974">
                  <c:v>20.801344</c:v>
                </c:pt>
                <c:pt idx="2975">
                  <c:v>41.777563999999998</c:v>
                </c:pt>
                <c:pt idx="2976">
                  <c:v>2.7066590000000001</c:v>
                </c:pt>
                <c:pt idx="2977">
                  <c:v>51.019112</c:v>
                </c:pt>
                <c:pt idx="2978">
                  <c:v>7.1569330000000004</c:v>
                </c:pt>
                <c:pt idx="2979">
                  <c:v>303.00122900000002</c:v>
                </c:pt>
                <c:pt idx="2980">
                  <c:v>255.10837000000001</c:v>
                </c:pt>
                <c:pt idx="2981">
                  <c:v>258.35535399999998</c:v>
                </c:pt>
                <c:pt idx="2982">
                  <c:v>63.224848999999999</c:v>
                </c:pt>
                <c:pt idx="2983">
                  <c:v>0.30412400000000001</c:v>
                </c:pt>
                <c:pt idx="2984">
                  <c:v>2.4288829999999999</c:v>
                </c:pt>
                <c:pt idx="2985">
                  <c:v>0.15598400000000001</c:v>
                </c:pt>
                <c:pt idx="2986">
                  <c:v>75.370762999999997</c:v>
                </c:pt>
                <c:pt idx="2987">
                  <c:v>2.2014119999999999</c:v>
                </c:pt>
                <c:pt idx="2988">
                  <c:v>26.616999</c:v>
                </c:pt>
                <c:pt idx="2989">
                  <c:v>5.0999999999999996</c:v>
                </c:pt>
                <c:pt idx="2990">
                  <c:v>41.597830000000002</c:v>
                </c:pt>
                <c:pt idx="2991">
                  <c:v>48.237389</c:v>
                </c:pt>
                <c:pt idx="2992">
                  <c:v>3.0418029999999998</c:v>
                </c:pt>
                <c:pt idx="2993">
                  <c:v>0.100659</c:v>
                </c:pt>
                <c:pt idx="2994">
                  <c:v>17.986000000000001</c:v>
                </c:pt>
                <c:pt idx="2995">
                  <c:v>2.8693689999999998</c:v>
                </c:pt>
                <c:pt idx="2996">
                  <c:v>100.117603</c:v>
                </c:pt>
                <c:pt idx="2997">
                  <c:v>54.235441000000002</c:v>
                </c:pt>
                <c:pt idx="2998">
                  <c:v>407.99925500000001</c:v>
                </c:pt>
                <c:pt idx="2999">
                  <c:v>424.645577</c:v>
                </c:pt>
                <c:pt idx="3000">
                  <c:v>337.10387300000002</c:v>
                </c:pt>
                <c:pt idx="3001">
                  <c:v>281.66605800000002</c:v>
                </c:pt>
                <c:pt idx="3002">
                  <c:v>122.012643</c:v>
                </c:pt>
                <c:pt idx="3003">
                  <c:v>0.61096799999999996</c:v>
                </c:pt>
                <c:pt idx="3004">
                  <c:v>34.238610999999999</c:v>
                </c:pt>
                <c:pt idx="3005">
                  <c:v>0.87667099999999998</c:v>
                </c:pt>
                <c:pt idx="3006">
                  <c:v>47.952019999999997</c:v>
                </c:pt>
                <c:pt idx="3007">
                  <c:v>50.668906</c:v>
                </c:pt>
                <c:pt idx="3008">
                  <c:v>15.7</c:v>
                </c:pt>
                <c:pt idx="3009">
                  <c:v>7.8376320000000002</c:v>
                </c:pt>
                <c:pt idx="3010">
                  <c:v>1.939441</c:v>
                </c:pt>
                <c:pt idx="3011">
                  <c:v>40.962533999999998</c:v>
                </c:pt>
                <c:pt idx="3012">
                  <c:v>39.825797999999999</c:v>
                </c:pt>
                <c:pt idx="3013">
                  <c:v>7.6894580000000001</c:v>
                </c:pt>
                <c:pt idx="3014">
                  <c:v>91.121452000000005</c:v>
                </c:pt>
                <c:pt idx="3015">
                  <c:v>1.9847429999999999</c:v>
                </c:pt>
                <c:pt idx="3016">
                  <c:v>8.3781409999999994</c:v>
                </c:pt>
                <c:pt idx="3017">
                  <c:v>18.996755</c:v>
                </c:pt>
                <c:pt idx="3018">
                  <c:v>5.217498</c:v>
                </c:pt>
                <c:pt idx="3019">
                  <c:v>22.525921</c:v>
                </c:pt>
                <c:pt idx="3020">
                  <c:v>134.51839000000001</c:v>
                </c:pt>
                <c:pt idx="3021">
                  <c:v>261.43757799999997</c:v>
                </c:pt>
                <c:pt idx="3022">
                  <c:v>1.977544</c:v>
                </c:pt>
                <c:pt idx="3023">
                  <c:v>35.617598999999998</c:v>
                </c:pt>
                <c:pt idx="3024">
                  <c:v>14.946229000000001</c:v>
                </c:pt>
                <c:pt idx="3025">
                  <c:v>33.313581999999997</c:v>
                </c:pt>
                <c:pt idx="3026">
                  <c:v>7.7501E-2</c:v>
                </c:pt>
                <c:pt idx="3027">
                  <c:v>28.965197</c:v>
                </c:pt>
                <c:pt idx="3028">
                  <c:v>75.274748000000002</c:v>
                </c:pt>
                <c:pt idx="3029">
                  <c:v>25.450527000000001</c:v>
                </c:pt>
                <c:pt idx="3030">
                  <c:v>44.665962999999998</c:v>
                </c:pt>
                <c:pt idx="3031">
                  <c:v>72.515360000000001</c:v>
                </c:pt>
                <c:pt idx="3032">
                  <c:v>6.105175</c:v>
                </c:pt>
                <c:pt idx="3033">
                  <c:v>15.071514000000001</c:v>
                </c:pt>
                <c:pt idx="3034">
                  <c:v>18.439081999999999</c:v>
                </c:pt>
                <c:pt idx="3035">
                  <c:v>23.159305</c:v>
                </c:pt>
                <c:pt idx="3036">
                  <c:v>29.959436</c:v>
                </c:pt>
                <c:pt idx="3037">
                  <c:v>27.663982000000001</c:v>
                </c:pt>
                <c:pt idx="3038">
                  <c:v>35.799025999999998</c:v>
                </c:pt>
                <c:pt idx="3039">
                  <c:v>106.126012</c:v>
                </c:pt>
                <c:pt idx="3040">
                  <c:v>54.910559999999997</c:v>
                </c:pt>
                <c:pt idx="3041">
                  <c:v>6.3011309999999998</c:v>
                </c:pt>
                <c:pt idx="3042">
                  <c:v>7.0299999999999996E-4</c:v>
                </c:pt>
                <c:pt idx="3043">
                  <c:v>1.4745079999999999</c:v>
                </c:pt>
                <c:pt idx="3044">
                  <c:v>47.105085000000003</c:v>
                </c:pt>
                <c:pt idx="3045">
                  <c:v>47.887943</c:v>
                </c:pt>
                <c:pt idx="3046">
                  <c:v>362.64514100000002</c:v>
                </c:pt>
                <c:pt idx="3047">
                  <c:v>44.834712000000003</c:v>
                </c:pt>
                <c:pt idx="3048">
                  <c:v>90.8</c:v>
                </c:pt>
                <c:pt idx="3049">
                  <c:v>69.688383999999999</c:v>
                </c:pt>
                <c:pt idx="3050">
                  <c:v>20.803236999999999</c:v>
                </c:pt>
                <c:pt idx="3051">
                  <c:v>0.21496599999999999</c:v>
                </c:pt>
                <c:pt idx="3052">
                  <c:v>47.456449999999997</c:v>
                </c:pt>
                <c:pt idx="3053">
                  <c:v>138.79534200000001</c:v>
                </c:pt>
                <c:pt idx="3054">
                  <c:v>15.797907</c:v>
                </c:pt>
                <c:pt idx="3055">
                  <c:v>3.8300000000000001E-3</c:v>
                </c:pt>
                <c:pt idx="3056">
                  <c:v>13.592872</c:v>
                </c:pt>
                <c:pt idx="3057">
                  <c:v>7.927E-3</c:v>
                </c:pt>
                <c:pt idx="3058">
                  <c:v>39.692138999999997</c:v>
                </c:pt>
                <c:pt idx="3059">
                  <c:v>52.320979000000001</c:v>
                </c:pt>
                <c:pt idx="3060">
                  <c:v>48.092846000000002</c:v>
                </c:pt>
                <c:pt idx="3061">
                  <c:v>131.56473099999999</c:v>
                </c:pt>
                <c:pt idx="3062">
                  <c:v>18.208078</c:v>
                </c:pt>
                <c:pt idx="3063">
                  <c:v>2.3838000000000002E-2</c:v>
                </c:pt>
                <c:pt idx="3064">
                  <c:v>33</c:v>
                </c:pt>
                <c:pt idx="3065">
                  <c:v>43.984229999999997</c:v>
                </c:pt>
                <c:pt idx="3066">
                  <c:v>15.152879</c:v>
                </c:pt>
                <c:pt idx="3067">
                  <c:v>40.990054999999998</c:v>
                </c:pt>
                <c:pt idx="3068">
                  <c:v>0.16359099999999999</c:v>
                </c:pt>
                <c:pt idx="3069">
                  <c:v>32.721634999999999</c:v>
                </c:pt>
                <c:pt idx="3070">
                  <c:v>17.605861000000001</c:v>
                </c:pt>
                <c:pt idx="3071">
                  <c:v>5.9320599999999999</c:v>
                </c:pt>
                <c:pt idx="3072">
                  <c:v>72.455275</c:v>
                </c:pt>
                <c:pt idx="3073">
                  <c:v>111.110575</c:v>
                </c:pt>
                <c:pt idx="3074">
                  <c:v>0.37964300000000001</c:v>
                </c:pt>
                <c:pt idx="3075">
                  <c:v>62.933793000000001</c:v>
                </c:pt>
                <c:pt idx="3076">
                  <c:v>12.026669999999999</c:v>
                </c:pt>
                <c:pt idx="3077">
                  <c:v>6.6155780000000002</c:v>
                </c:pt>
                <c:pt idx="3078">
                  <c:v>8.3735850000000003</c:v>
                </c:pt>
                <c:pt idx="3079">
                  <c:v>1.2836E-2</c:v>
                </c:pt>
                <c:pt idx="3080">
                  <c:v>27.356089999999998</c:v>
                </c:pt>
                <c:pt idx="3081">
                  <c:v>32.100999999999999</c:v>
                </c:pt>
                <c:pt idx="3082">
                  <c:v>25.799043000000001</c:v>
                </c:pt>
                <c:pt idx="3083">
                  <c:v>66.462599999999995</c:v>
                </c:pt>
                <c:pt idx="3084">
                  <c:v>30.695226999999999</c:v>
                </c:pt>
                <c:pt idx="3085">
                  <c:v>11.546543</c:v>
                </c:pt>
                <c:pt idx="3086">
                  <c:v>0.24376800000000001</c:v>
                </c:pt>
                <c:pt idx="3087">
                  <c:v>18.821279000000001</c:v>
                </c:pt>
                <c:pt idx="3088">
                  <c:v>0.45425500000000002</c:v>
                </c:pt>
                <c:pt idx="3089">
                  <c:v>124.051759</c:v>
                </c:pt>
                <c:pt idx="3090">
                  <c:v>8</c:v>
                </c:pt>
                <c:pt idx="3091">
                  <c:v>45.356386000000001</c:v>
                </c:pt>
                <c:pt idx="3092">
                  <c:v>257.75619699999999</c:v>
                </c:pt>
                <c:pt idx="3093">
                  <c:v>24.006726</c:v>
                </c:pt>
                <c:pt idx="3094">
                  <c:v>0.30343900000000001</c:v>
                </c:pt>
                <c:pt idx="3095">
                  <c:v>19.59374</c:v>
                </c:pt>
                <c:pt idx="3096">
                  <c:v>3.1931020000000001</c:v>
                </c:pt>
                <c:pt idx="3097">
                  <c:v>57.981889000000002</c:v>
                </c:pt>
                <c:pt idx="3098">
                  <c:v>422.78377699999999</c:v>
                </c:pt>
                <c:pt idx="3099">
                  <c:v>1.3391519999999999</c:v>
                </c:pt>
                <c:pt idx="3100">
                  <c:v>13.555987999999999</c:v>
                </c:pt>
                <c:pt idx="3101">
                  <c:v>11.284656999999999</c:v>
                </c:pt>
                <c:pt idx="3102">
                  <c:v>51.185896999999997</c:v>
                </c:pt>
                <c:pt idx="3103">
                  <c:v>1.2055E-2</c:v>
                </c:pt>
                <c:pt idx="3104">
                  <c:v>42.672629999999998</c:v>
                </c:pt>
                <c:pt idx="3105">
                  <c:v>89.289910000000006</c:v>
                </c:pt>
                <c:pt idx="3106">
                  <c:v>33.328051000000002</c:v>
                </c:pt>
                <c:pt idx="3107">
                  <c:v>37.432299</c:v>
                </c:pt>
                <c:pt idx="3108">
                  <c:v>158.11503099999999</c:v>
                </c:pt>
                <c:pt idx="3109">
                  <c:v>11.508423000000001</c:v>
                </c:pt>
                <c:pt idx="3110">
                  <c:v>313.83757700000001</c:v>
                </c:pt>
                <c:pt idx="3111">
                  <c:v>377.01925199999999</c:v>
                </c:pt>
                <c:pt idx="3112">
                  <c:v>340.47889800000002</c:v>
                </c:pt>
                <c:pt idx="3113">
                  <c:v>1.163508</c:v>
                </c:pt>
                <c:pt idx="3114">
                  <c:v>23.527954999999999</c:v>
                </c:pt>
                <c:pt idx="3115">
                  <c:v>0.39979300000000001</c:v>
                </c:pt>
                <c:pt idx="3116">
                  <c:v>2.4839549999999999</c:v>
                </c:pt>
                <c:pt idx="3117">
                  <c:v>0.110536</c:v>
                </c:pt>
                <c:pt idx="3118">
                  <c:v>229.074524</c:v>
                </c:pt>
                <c:pt idx="3119">
                  <c:v>32.178776999999997</c:v>
                </c:pt>
                <c:pt idx="3120">
                  <c:v>43.982841999999998</c:v>
                </c:pt>
                <c:pt idx="3121">
                  <c:v>60.443237000000003</c:v>
                </c:pt>
                <c:pt idx="3122">
                  <c:v>0.183088</c:v>
                </c:pt>
                <c:pt idx="3123">
                  <c:v>4.2314999999999996</c:v>
                </c:pt>
                <c:pt idx="3124">
                  <c:v>1.082044</c:v>
                </c:pt>
                <c:pt idx="3125">
                  <c:v>22.717758</c:v>
                </c:pt>
                <c:pt idx="3126">
                  <c:v>27.796042</c:v>
                </c:pt>
                <c:pt idx="3127">
                  <c:v>45.434443000000002</c:v>
                </c:pt>
                <c:pt idx="3128">
                  <c:v>56.876365</c:v>
                </c:pt>
                <c:pt idx="3129">
                  <c:v>13.801755</c:v>
                </c:pt>
                <c:pt idx="3130">
                  <c:v>21</c:v>
                </c:pt>
                <c:pt idx="3131">
                  <c:v>15.608544999999999</c:v>
                </c:pt>
                <c:pt idx="3132">
                  <c:v>8.3260349999999992</c:v>
                </c:pt>
                <c:pt idx="3133">
                  <c:v>65.948711000000003</c:v>
                </c:pt>
                <c:pt idx="3134">
                  <c:v>18.843313999999999</c:v>
                </c:pt>
                <c:pt idx="3135">
                  <c:v>228.430993</c:v>
                </c:pt>
                <c:pt idx="3136">
                  <c:v>93.771072000000004</c:v>
                </c:pt>
                <c:pt idx="3137">
                  <c:v>119.93873000000001</c:v>
                </c:pt>
                <c:pt idx="3138">
                  <c:v>0.123777</c:v>
                </c:pt>
                <c:pt idx="3139">
                  <c:v>40.363529999999997</c:v>
                </c:pt>
                <c:pt idx="3140">
                  <c:v>16.377274</c:v>
                </c:pt>
                <c:pt idx="3141">
                  <c:v>12.570442</c:v>
                </c:pt>
                <c:pt idx="3142">
                  <c:v>281.492479</c:v>
                </c:pt>
                <c:pt idx="3143">
                  <c:v>139.259759</c:v>
                </c:pt>
                <c:pt idx="3144">
                  <c:v>171.383253</c:v>
                </c:pt>
                <c:pt idx="3145">
                  <c:v>102.413606</c:v>
                </c:pt>
                <c:pt idx="3146">
                  <c:v>29.113588</c:v>
                </c:pt>
                <c:pt idx="3147">
                  <c:v>22.108976999999999</c:v>
                </c:pt>
                <c:pt idx="3148">
                  <c:v>32.416108999999999</c:v>
                </c:pt>
                <c:pt idx="3149">
                  <c:v>3.7527249999999999</c:v>
                </c:pt>
                <c:pt idx="3150">
                  <c:v>6.6637000000000002E-2</c:v>
                </c:pt>
                <c:pt idx="3151">
                  <c:v>14.131297999999999</c:v>
                </c:pt>
                <c:pt idx="3152">
                  <c:v>66.808615000000003</c:v>
                </c:pt>
                <c:pt idx="3153">
                  <c:v>7.3548000000000002E-2</c:v>
                </c:pt>
                <c:pt idx="3154">
                  <c:v>50.752336999999997</c:v>
                </c:pt>
                <c:pt idx="3155">
                  <c:v>1.8895219999999999</c:v>
                </c:pt>
                <c:pt idx="3156">
                  <c:v>41.252428000000002</c:v>
                </c:pt>
                <c:pt idx="3157">
                  <c:v>1.7579999999999998E-2</c:v>
                </c:pt>
                <c:pt idx="3158">
                  <c:v>25.592631999999998</c:v>
                </c:pt>
                <c:pt idx="3159">
                  <c:v>78.031620000000004</c:v>
                </c:pt>
                <c:pt idx="3160">
                  <c:v>31.165420999999998</c:v>
                </c:pt>
                <c:pt idx="3161">
                  <c:v>35.228695999999999</c:v>
                </c:pt>
                <c:pt idx="3162">
                  <c:v>202.00764000000001</c:v>
                </c:pt>
                <c:pt idx="3163">
                  <c:v>102.176165</c:v>
                </c:pt>
                <c:pt idx="3164">
                  <c:v>27.281507000000001</c:v>
                </c:pt>
                <c:pt idx="3165">
                  <c:v>88.625922000000003</c:v>
                </c:pt>
                <c:pt idx="3166">
                  <c:v>11.614236</c:v>
                </c:pt>
                <c:pt idx="3167">
                  <c:v>27.053815</c:v>
                </c:pt>
                <c:pt idx="3168">
                  <c:v>86.930411000000007</c:v>
                </c:pt>
                <c:pt idx="3169">
                  <c:v>0.51383599999999996</c:v>
                </c:pt>
                <c:pt idx="3170">
                  <c:v>37.617947000000001</c:v>
                </c:pt>
                <c:pt idx="3171">
                  <c:v>44.484065000000001</c:v>
                </c:pt>
                <c:pt idx="3172">
                  <c:v>1.330827</c:v>
                </c:pt>
                <c:pt idx="3173">
                  <c:v>50.728000000000002</c:v>
                </c:pt>
                <c:pt idx="3174">
                  <c:v>28.972187000000002</c:v>
                </c:pt>
                <c:pt idx="3175">
                  <c:v>12.712092999999999</c:v>
                </c:pt>
                <c:pt idx="3176">
                  <c:v>10.297897000000001</c:v>
                </c:pt>
                <c:pt idx="3177">
                  <c:v>14.983572000000001</c:v>
                </c:pt>
                <c:pt idx="3178">
                  <c:v>21.129348</c:v>
                </c:pt>
                <c:pt idx="3179">
                  <c:v>7.8258200000000002</c:v>
                </c:pt>
                <c:pt idx="3180">
                  <c:v>18.653746000000002</c:v>
                </c:pt>
                <c:pt idx="3181">
                  <c:v>6.4285999999999996E-2</c:v>
                </c:pt>
                <c:pt idx="3182">
                  <c:v>24.984867999999999</c:v>
                </c:pt>
                <c:pt idx="3183">
                  <c:v>35.063732000000002</c:v>
                </c:pt>
                <c:pt idx="3184">
                  <c:v>64.238770000000002</c:v>
                </c:pt>
                <c:pt idx="3185">
                  <c:v>0.19056200000000001</c:v>
                </c:pt>
                <c:pt idx="3186">
                  <c:v>2.1199940000000002</c:v>
                </c:pt>
                <c:pt idx="3187">
                  <c:v>128.76934499999999</c:v>
                </c:pt>
                <c:pt idx="3188">
                  <c:v>29.106736999999999</c:v>
                </c:pt>
                <c:pt idx="3189">
                  <c:v>51.853450000000002</c:v>
                </c:pt>
                <c:pt idx="3190">
                  <c:v>12.610552</c:v>
                </c:pt>
                <c:pt idx="3191">
                  <c:v>43.905746000000001</c:v>
                </c:pt>
                <c:pt idx="3192">
                  <c:v>1.0642769999999999</c:v>
                </c:pt>
                <c:pt idx="3193">
                  <c:v>1.9348000000000001E-2</c:v>
                </c:pt>
                <c:pt idx="3194">
                  <c:v>7.6597470000000003</c:v>
                </c:pt>
                <c:pt idx="3195">
                  <c:v>38.168022000000001</c:v>
                </c:pt>
                <c:pt idx="3196">
                  <c:v>7.1591469999999999</c:v>
                </c:pt>
                <c:pt idx="3197">
                  <c:v>26.814957</c:v>
                </c:pt>
                <c:pt idx="3198">
                  <c:v>0.13377800000000001</c:v>
                </c:pt>
                <c:pt idx="3199">
                  <c:v>0.115504</c:v>
                </c:pt>
                <c:pt idx="3200">
                  <c:v>119.219978</c:v>
                </c:pt>
                <c:pt idx="3201">
                  <c:v>4.7203710000000001</c:v>
                </c:pt>
                <c:pt idx="3202">
                  <c:v>83.906114000000002</c:v>
                </c:pt>
                <c:pt idx="3203">
                  <c:v>96.471845000000002</c:v>
                </c:pt>
                <c:pt idx="3204">
                  <c:v>28.535768000000001</c:v>
                </c:pt>
                <c:pt idx="3205">
                  <c:v>25.6</c:v>
                </c:pt>
                <c:pt idx="3206">
                  <c:v>3.607E-3</c:v>
                </c:pt>
                <c:pt idx="3207">
                  <c:v>113.00688</c:v>
                </c:pt>
                <c:pt idx="3208">
                  <c:v>8.0476899999999993</c:v>
                </c:pt>
                <c:pt idx="3209">
                  <c:v>0.49926300000000001</c:v>
                </c:pt>
                <c:pt idx="3210">
                  <c:v>113.330342</c:v>
                </c:pt>
                <c:pt idx="3211">
                  <c:v>41.256276999999997</c:v>
                </c:pt>
                <c:pt idx="3212">
                  <c:v>130.17489699999999</c:v>
                </c:pt>
                <c:pt idx="3213">
                  <c:v>100.768056</c:v>
                </c:pt>
                <c:pt idx="3214">
                  <c:v>2.8328259999999998</c:v>
                </c:pt>
                <c:pt idx="3215">
                  <c:v>1.089445</c:v>
                </c:pt>
                <c:pt idx="3216">
                  <c:v>4.8430000000000001E-2</c:v>
                </c:pt>
                <c:pt idx="3217">
                  <c:v>16.247775000000001</c:v>
                </c:pt>
                <c:pt idx="3218">
                  <c:v>9.6583699999999997</c:v>
                </c:pt>
                <c:pt idx="3219">
                  <c:v>182.61843400000001</c:v>
                </c:pt>
                <c:pt idx="3220">
                  <c:v>17.738569999999999</c:v>
                </c:pt>
                <c:pt idx="3221">
                  <c:v>51.225796000000003</c:v>
                </c:pt>
                <c:pt idx="3222">
                  <c:v>17.300889000000002</c:v>
                </c:pt>
                <c:pt idx="3223">
                  <c:v>32.519322000000003</c:v>
                </c:pt>
                <c:pt idx="3224">
                  <c:v>40.158000000000001</c:v>
                </c:pt>
                <c:pt idx="3225">
                  <c:v>82.226473999999996</c:v>
                </c:pt>
                <c:pt idx="3226">
                  <c:v>2.956</c:v>
                </c:pt>
                <c:pt idx="3227">
                  <c:v>12.701879999999999</c:v>
                </c:pt>
                <c:pt idx="3228">
                  <c:v>31.051126</c:v>
                </c:pt>
                <c:pt idx="3229">
                  <c:v>21.383298</c:v>
                </c:pt>
                <c:pt idx="3230">
                  <c:v>23.031389999999998</c:v>
                </c:pt>
                <c:pt idx="3231">
                  <c:v>19.719930000000002</c:v>
                </c:pt>
                <c:pt idx="3232">
                  <c:v>0.66542599999999996</c:v>
                </c:pt>
                <c:pt idx="3233">
                  <c:v>49.122318999999997</c:v>
                </c:pt>
                <c:pt idx="3234">
                  <c:v>17.593391</c:v>
                </c:pt>
                <c:pt idx="3235">
                  <c:v>53.082743000000001</c:v>
                </c:pt>
                <c:pt idx="3236">
                  <c:v>101.2179</c:v>
                </c:pt>
                <c:pt idx="3237">
                  <c:v>74.787599</c:v>
                </c:pt>
                <c:pt idx="3238">
                  <c:v>0.66927599999999998</c:v>
                </c:pt>
                <c:pt idx="3239">
                  <c:v>104.374107</c:v>
                </c:pt>
                <c:pt idx="3240">
                  <c:v>30.857814000000001</c:v>
                </c:pt>
                <c:pt idx="3241">
                  <c:v>95.149434999999997</c:v>
                </c:pt>
                <c:pt idx="3242">
                  <c:v>108.24477400000001</c:v>
                </c:pt>
                <c:pt idx="3243">
                  <c:v>19.377727</c:v>
                </c:pt>
                <c:pt idx="3244">
                  <c:v>0.66817099999999996</c:v>
                </c:pt>
                <c:pt idx="3245">
                  <c:v>16.115877999999999</c:v>
                </c:pt>
                <c:pt idx="3246">
                  <c:v>163.94705300000001</c:v>
                </c:pt>
                <c:pt idx="3247">
                  <c:v>1.900725</c:v>
                </c:pt>
                <c:pt idx="3248">
                  <c:v>11.905519</c:v>
                </c:pt>
                <c:pt idx="3249">
                  <c:v>0.192467</c:v>
                </c:pt>
                <c:pt idx="3250">
                  <c:v>33.682273000000002</c:v>
                </c:pt>
                <c:pt idx="3251">
                  <c:v>64.423649999999995</c:v>
                </c:pt>
                <c:pt idx="3252">
                  <c:v>71.519229999999993</c:v>
                </c:pt>
                <c:pt idx="3253">
                  <c:v>78.845129999999997</c:v>
                </c:pt>
                <c:pt idx="3254">
                  <c:v>162.58603600000001</c:v>
                </c:pt>
                <c:pt idx="3255">
                  <c:v>56.437947000000001</c:v>
                </c:pt>
                <c:pt idx="3256">
                  <c:v>18.636537000000001</c:v>
                </c:pt>
                <c:pt idx="3257">
                  <c:v>12.987647000000001</c:v>
                </c:pt>
                <c:pt idx="3258">
                  <c:v>0.38118600000000002</c:v>
                </c:pt>
                <c:pt idx="3259">
                  <c:v>1.111615</c:v>
                </c:pt>
                <c:pt idx="3260">
                  <c:v>17.757086999999999</c:v>
                </c:pt>
                <c:pt idx="3261">
                  <c:v>4.1051229999999999</c:v>
                </c:pt>
                <c:pt idx="3262">
                  <c:v>4.4350829999999997</c:v>
                </c:pt>
                <c:pt idx="3263">
                  <c:v>45.856732000000001</c:v>
                </c:pt>
                <c:pt idx="3264">
                  <c:v>16.005977999999999</c:v>
                </c:pt>
                <c:pt idx="3265">
                  <c:v>34.180954</c:v>
                </c:pt>
                <c:pt idx="3266">
                  <c:v>3.7130019999999999</c:v>
                </c:pt>
                <c:pt idx="3267">
                  <c:v>25.117498000000001</c:v>
                </c:pt>
                <c:pt idx="3268">
                  <c:v>9.4733820000000009</c:v>
                </c:pt>
                <c:pt idx="3269">
                  <c:v>33.927475999999999</c:v>
                </c:pt>
                <c:pt idx="3270">
                  <c:v>22.954968000000001</c:v>
                </c:pt>
                <c:pt idx="3271">
                  <c:v>18.967571</c:v>
                </c:pt>
                <c:pt idx="3272">
                  <c:v>44.737059000000002</c:v>
                </c:pt>
                <c:pt idx="3273">
                  <c:v>183.63592199999999</c:v>
                </c:pt>
                <c:pt idx="3274">
                  <c:v>21.5</c:v>
                </c:pt>
                <c:pt idx="3275">
                  <c:v>33.037754</c:v>
                </c:pt>
                <c:pt idx="3276">
                  <c:v>46.815747999999999</c:v>
                </c:pt>
                <c:pt idx="3277">
                  <c:v>50.802661000000001</c:v>
                </c:pt>
                <c:pt idx="3278">
                  <c:v>5.6691999999999999E-2</c:v>
                </c:pt>
                <c:pt idx="3279">
                  <c:v>36</c:v>
                </c:pt>
                <c:pt idx="3280">
                  <c:v>134.006721</c:v>
                </c:pt>
                <c:pt idx="3281">
                  <c:v>6.4092060000000002</c:v>
                </c:pt>
                <c:pt idx="3282">
                  <c:v>75.597042000000002</c:v>
                </c:pt>
                <c:pt idx="3283">
                  <c:v>37.300106999999997</c:v>
                </c:pt>
                <c:pt idx="3284">
                  <c:v>29.2</c:v>
                </c:pt>
                <c:pt idx="3285">
                  <c:v>52.353636000000002</c:v>
                </c:pt>
                <c:pt idx="3286">
                  <c:v>100.49168299999999</c:v>
                </c:pt>
                <c:pt idx="3287">
                  <c:v>17.427925999999999</c:v>
                </c:pt>
                <c:pt idx="3288">
                  <c:v>6.5257620000000003</c:v>
                </c:pt>
                <c:pt idx="3289">
                  <c:v>3.5717349999999999</c:v>
                </c:pt>
                <c:pt idx="3290">
                  <c:v>47.592824999999998</c:v>
                </c:pt>
                <c:pt idx="3291">
                  <c:v>38.122104999999998</c:v>
                </c:pt>
                <c:pt idx="3292">
                  <c:v>61.355435999999997</c:v>
                </c:pt>
                <c:pt idx="3293">
                  <c:v>9.2362E-2</c:v>
                </c:pt>
                <c:pt idx="3294">
                  <c:v>0.67669800000000002</c:v>
                </c:pt>
                <c:pt idx="3295">
                  <c:v>139.225854</c:v>
                </c:pt>
                <c:pt idx="3296">
                  <c:v>144.83335700000001</c:v>
                </c:pt>
                <c:pt idx="3297">
                  <c:v>10.4</c:v>
                </c:pt>
                <c:pt idx="3298">
                  <c:v>81.687586999999994</c:v>
                </c:pt>
                <c:pt idx="3299">
                  <c:v>71.069884000000002</c:v>
                </c:pt>
                <c:pt idx="3300">
                  <c:v>90.341669999999993</c:v>
                </c:pt>
                <c:pt idx="3301">
                  <c:v>2.0863450000000001</c:v>
                </c:pt>
                <c:pt idx="3302">
                  <c:v>33.071558000000003</c:v>
                </c:pt>
                <c:pt idx="3303">
                  <c:v>0.37572299999999997</c:v>
                </c:pt>
                <c:pt idx="3304">
                  <c:v>20.167424</c:v>
                </c:pt>
                <c:pt idx="3305">
                  <c:v>37.766350000000003</c:v>
                </c:pt>
                <c:pt idx="3306">
                  <c:v>323.50554</c:v>
                </c:pt>
                <c:pt idx="3307">
                  <c:v>58.229120000000002</c:v>
                </c:pt>
                <c:pt idx="3308">
                  <c:v>0.68638299999999997</c:v>
                </c:pt>
                <c:pt idx="3309">
                  <c:v>36.279229999999998</c:v>
                </c:pt>
                <c:pt idx="3310">
                  <c:v>5.997134</c:v>
                </c:pt>
                <c:pt idx="3311">
                  <c:v>32.055247999999999</c:v>
                </c:pt>
                <c:pt idx="3312">
                  <c:v>61.112915999999998</c:v>
                </c:pt>
                <c:pt idx="3313">
                  <c:v>54.257432999999999</c:v>
                </c:pt>
                <c:pt idx="3314">
                  <c:v>28.341469</c:v>
                </c:pt>
                <c:pt idx="3315">
                  <c:v>11.405825</c:v>
                </c:pt>
                <c:pt idx="3316">
                  <c:v>40.932372000000001</c:v>
                </c:pt>
                <c:pt idx="3317">
                  <c:v>130.727</c:v>
                </c:pt>
                <c:pt idx="3318">
                  <c:v>183.13237000000001</c:v>
                </c:pt>
                <c:pt idx="3319">
                  <c:v>0.33645599999999998</c:v>
                </c:pt>
                <c:pt idx="3320">
                  <c:v>1.2507980000000001</c:v>
                </c:pt>
                <c:pt idx="3321">
                  <c:v>39.008741000000001</c:v>
                </c:pt>
                <c:pt idx="3322">
                  <c:v>293.50167499999998</c:v>
                </c:pt>
                <c:pt idx="3323">
                  <c:v>47.806294999999999</c:v>
                </c:pt>
                <c:pt idx="3324">
                  <c:v>35.007179999999998</c:v>
                </c:pt>
                <c:pt idx="3325">
                  <c:v>1.3134E-2</c:v>
                </c:pt>
                <c:pt idx="3326">
                  <c:v>71.017784000000006</c:v>
                </c:pt>
                <c:pt idx="3327">
                  <c:v>142.614158</c:v>
                </c:pt>
                <c:pt idx="3328">
                  <c:v>96.917896999999996</c:v>
                </c:pt>
                <c:pt idx="3329">
                  <c:v>31.670931</c:v>
                </c:pt>
                <c:pt idx="3330">
                  <c:v>2.887E-2</c:v>
                </c:pt>
                <c:pt idx="3331">
                  <c:v>63.143811999999997</c:v>
                </c:pt>
                <c:pt idx="3332">
                  <c:v>163.21428599999999</c:v>
                </c:pt>
                <c:pt idx="3333">
                  <c:v>10.199999999999999</c:v>
                </c:pt>
                <c:pt idx="3334">
                  <c:v>57.362580999999999</c:v>
                </c:pt>
                <c:pt idx="3335">
                  <c:v>1.2996000000000001E-2</c:v>
                </c:pt>
                <c:pt idx="3336">
                  <c:v>6.8519690000000004</c:v>
                </c:pt>
                <c:pt idx="3337">
                  <c:v>71.148698999999993</c:v>
                </c:pt>
                <c:pt idx="3338">
                  <c:v>19.781879</c:v>
                </c:pt>
                <c:pt idx="3339">
                  <c:v>162.495848</c:v>
                </c:pt>
                <c:pt idx="3340">
                  <c:v>85.416608999999994</c:v>
                </c:pt>
                <c:pt idx="3341">
                  <c:v>24.268827999999999</c:v>
                </c:pt>
                <c:pt idx="3342">
                  <c:v>46.8</c:v>
                </c:pt>
                <c:pt idx="3343">
                  <c:v>7.3620999999999999</c:v>
                </c:pt>
                <c:pt idx="3344">
                  <c:v>0.76304399999999994</c:v>
                </c:pt>
                <c:pt idx="3345">
                  <c:v>5.739376</c:v>
                </c:pt>
                <c:pt idx="3346">
                  <c:v>59.475622999999999</c:v>
                </c:pt>
                <c:pt idx="3347">
                  <c:v>1.8194999999999999E-2</c:v>
                </c:pt>
                <c:pt idx="3348">
                  <c:v>159.6</c:v>
                </c:pt>
                <c:pt idx="3349">
                  <c:v>27.067160000000001</c:v>
                </c:pt>
                <c:pt idx="3350">
                  <c:v>6.1978660000000003</c:v>
                </c:pt>
                <c:pt idx="3351">
                  <c:v>118.47132000000001</c:v>
                </c:pt>
                <c:pt idx="3352">
                  <c:v>2.6345E-2</c:v>
                </c:pt>
                <c:pt idx="3353">
                  <c:v>4.3066969999999998</c:v>
                </c:pt>
                <c:pt idx="3354">
                  <c:v>24.430271999999999</c:v>
                </c:pt>
                <c:pt idx="3355">
                  <c:v>0.23141700000000001</c:v>
                </c:pt>
                <c:pt idx="3356">
                  <c:v>27.758465000000001</c:v>
                </c:pt>
                <c:pt idx="3357">
                  <c:v>13.491652999999999</c:v>
                </c:pt>
                <c:pt idx="3358">
                  <c:v>65.452312000000006</c:v>
                </c:pt>
                <c:pt idx="3359">
                  <c:v>50.818750000000001</c:v>
                </c:pt>
                <c:pt idx="3360">
                  <c:v>81.292135000000002</c:v>
                </c:pt>
                <c:pt idx="3361">
                  <c:v>0.26336500000000002</c:v>
                </c:pt>
                <c:pt idx="3362">
                  <c:v>0.76648700000000003</c:v>
                </c:pt>
                <c:pt idx="3363">
                  <c:v>77.032279000000003</c:v>
                </c:pt>
                <c:pt idx="3364">
                  <c:v>38.4</c:v>
                </c:pt>
                <c:pt idx="3365">
                  <c:v>30.859000000000002</c:v>
                </c:pt>
                <c:pt idx="3366">
                  <c:v>8.0258719999999997</c:v>
                </c:pt>
                <c:pt idx="3367">
                  <c:v>39.511037999999999</c:v>
                </c:pt>
                <c:pt idx="3368">
                  <c:v>35.887262999999997</c:v>
                </c:pt>
                <c:pt idx="3369">
                  <c:v>36.385762999999997</c:v>
                </c:pt>
                <c:pt idx="3370">
                  <c:v>13.782838</c:v>
                </c:pt>
                <c:pt idx="3371">
                  <c:v>15.5</c:v>
                </c:pt>
                <c:pt idx="3372">
                  <c:v>69.304264000000003</c:v>
                </c:pt>
                <c:pt idx="3373">
                  <c:v>20.315324</c:v>
                </c:pt>
                <c:pt idx="3374">
                  <c:v>45.542420999999997</c:v>
                </c:pt>
                <c:pt idx="3375">
                  <c:v>56.684818999999997</c:v>
                </c:pt>
                <c:pt idx="3376">
                  <c:v>63.411478000000002</c:v>
                </c:pt>
                <c:pt idx="3377">
                  <c:v>3.4473389999999999</c:v>
                </c:pt>
                <c:pt idx="3378">
                  <c:v>67.631157000000002</c:v>
                </c:pt>
                <c:pt idx="3379">
                  <c:v>92.173235000000005</c:v>
                </c:pt>
                <c:pt idx="3380">
                  <c:v>0.79296599999999995</c:v>
                </c:pt>
                <c:pt idx="3381">
                  <c:v>16.027866</c:v>
                </c:pt>
                <c:pt idx="3382">
                  <c:v>25.296447000000001</c:v>
                </c:pt>
                <c:pt idx="3383">
                  <c:v>13.303319</c:v>
                </c:pt>
                <c:pt idx="3384">
                  <c:v>1.111E-3</c:v>
                </c:pt>
                <c:pt idx="3385">
                  <c:v>7.0022549999999999</c:v>
                </c:pt>
                <c:pt idx="3386">
                  <c:v>125.60336</c:v>
                </c:pt>
                <c:pt idx="3387">
                  <c:v>50.189179000000003</c:v>
                </c:pt>
                <c:pt idx="3388">
                  <c:v>292.298923</c:v>
                </c:pt>
                <c:pt idx="3389">
                  <c:v>300.52311300000002</c:v>
                </c:pt>
                <c:pt idx="3390">
                  <c:v>296.62363399999998</c:v>
                </c:pt>
                <c:pt idx="3391">
                  <c:v>88.915214000000006</c:v>
                </c:pt>
                <c:pt idx="3392">
                  <c:v>42.638165000000001</c:v>
                </c:pt>
                <c:pt idx="3393">
                  <c:v>76.270454000000001</c:v>
                </c:pt>
                <c:pt idx="3394">
                  <c:v>18.761993</c:v>
                </c:pt>
                <c:pt idx="3395">
                  <c:v>23.272306</c:v>
                </c:pt>
                <c:pt idx="3396">
                  <c:v>1.7121109999999999</c:v>
                </c:pt>
                <c:pt idx="3397">
                  <c:v>54</c:v>
                </c:pt>
                <c:pt idx="3398">
                  <c:v>114.195633</c:v>
                </c:pt>
                <c:pt idx="3399">
                  <c:v>4.8594749999999998</c:v>
                </c:pt>
                <c:pt idx="3400">
                  <c:v>0.53524899999999997</c:v>
                </c:pt>
                <c:pt idx="3401">
                  <c:v>65.069140000000004</c:v>
                </c:pt>
                <c:pt idx="3402">
                  <c:v>4.0680870000000002</c:v>
                </c:pt>
                <c:pt idx="3403">
                  <c:v>125.01403000000001</c:v>
                </c:pt>
                <c:pt idx="3404">
                  <c:v>2.0770460000000002</c:v>
                </c:pt>
                <c:pt idx="3405">
                  <c:v>10.137502</c:v>
                </c:pt>
                <c:pt idx="3406">
                  <c:v>0.12897800000000001</c:v>
                </c:pt>
                <c:pt idx="3407">
                  <c:v>5.6642510000000001</c:v>
                </c:pt>
                <c:pt idx="3408">
                  <c:v>10.097096000000001</c:v>
                </c:pt>
                <c:pt idx="3409">
                  <c:v>34.350552999999998</c:v>
                </c:pt>
                <c:pt idx="3410">
                  <c:v>28.927720000000001</c:v>
                </c:pt>
                <c:pt idx="3411">
                  <c:v>4.1905299999999999</c:v>
                </c:pt>
                <c:pt idx="3412">
                  <c:v>161.48725200000001</c:v>
                </c:pt>
                <c:pt idx="3413">
                  <c:v>6.0478560000000003</c:v>
                </c:pt>
                <c:pt idx="3414">
                  <c:v>21.501097999999999</c:v>
                </c:pt>
                <c:pt idx="3415">
                  <c:v>12.469811</c:v>
                </c:pt>
                <c:pt idx="3416">
                  <c:v>31.5853</c:v>
                </c:pt>
                <c:pt idx="3417">
                  <c:v>60.400855999999997</c:v>
                </c:pt>
                <c:pt idx="3418">
                  <c:v>0.12714400000000001</c:v>
                </c:pt>
                <c:pt idx="3419">
                  <c:v>1.6662619999999999</c:v>
                </c:pt>
                <c:pt idx="3420">
                  <c:v>2.2226469999999998</c:v>
                </c:pt>
                <c:pt idx="3421">
                  <c:v>57.262492000000002</c:v>
                </c:pt>
                <c:pt idx="3422">
                  <c:v>16.323969000000002</c:v>
                </c:pt>
                <c:pt idx="3423">
                  <c:v>3.0583800000000001</c:v>
                </c:pt>
                <c:pt idx="3424">
                  <c:v>39.880476000000002</c:v>
                </c:pt>
                <c:pt idx="3425">
                  <c:v>25.138292</c:v>
                </c:pt>
                <c:pt idx="3426">
                  <c:v>13</c:v>
                </c:pt>
                <c:pt idx="3427">
                  <c:v>22.202611999999998</c:v>
                </c:pt>
                <c:pt idx="3428">
                  <c:v>116.866727</c:v>
                </c:pt>
                <c:pt idx="3429">
                  <c:v>61.937494999999998</c:v>
                </c:pt>
                <c:pt idx="3430">
                  <c:v>132.55096</c:v>
                </c:pt>
                <c:pt idx="3431">
                  <c:v>0.11072</c:v>
                </c:pt>
                <c:pt idx="3432">
                  <c:v>54.322273000000003</c:v>
                </c:pt>
                <c:pt idx="3433">
                  <c:v>26.896744000000002</c:v>
                </c:pt>
                <c:pt idx="3434">
                  <c:v>25.047630999999999</c:v>
                </c:pt>
                <c:pt idx="3435">
                  <c:v>11.434867000000001</c:v>
                </c:pt>
                <c:pt idx="3436">
                  <c:v>2.0248539999999999</c:v>
                </c:pt>
                <c:pt idx="3437">
                  <c:v>3.3474390000000001</c:v>
                </c:pt>
                <c:pt idx="3438">
                  <c:v>126.93066</c:v>
                </c:pt>
                <c:pt idx="3439">
                  <c:v>26.003149000000001</c:v>
                </c:pt>
                <c:pt idx="3440">
                  <c:v>5.1281239999999997</c:v>
                </c:pt>
                <c:pt idx="3441">
                  <c:v>3.5</c:v>
                </c:pt>
                <c:pt idx="3442">
                  <c:v>26.236602999999999</c:v>
                </c:pt>
                <c:pt idx="3443">
                  <c:v>83.892374000000004</c:v>
                </c:pt>
                <c:pt idx="3444">
                  <c:v>20.981632999999999</c:v>
                </c:pt>
                <c:pt idx="3445">
                  <c:v>0.88270999999999999</c:v>
                </c:pt>
                <c:pt idx="3446">
                  <c:v>0.31703999999999999</c:v>
                </c:pt>
                <c:pt idx="3447">
                  <c:v>9.9461999999999995E-2</c:v>
                </c:pt>
                <c:pt idx="3448">
                  <c:v>6.4625760000000003</c:v>
                </c:pt>
                <c:pt idx="3449">
                  <c:v>10.991381000000001</c:v>
                </c:pt>
                <c:pt idx="3450">
                  <c:v>1.068392</c:v>
                </c:pt>
                <c:pt idx="3451">
                  <c:v>0.125169</c:v>
                </c:pt>
                <c:pt idx="3452">
                  <c:v>40.218902999999997</c:v>
                </c:pt>
                <c:pt idx="3453">
                  <c:v>176.48380800000001</c:v>
                </c:pt>
                <c:pt idx="3454">
                  <c:v>13.008927999999999</c:v>
                </c:pt>
                <c:pt idx="3455">
                  <c:v>12.693621</c:v>
                </c:pt>
                <c:pt idx="3456">
                  <c:v>0.52976599999999996</c:v>
                </c:pt>
                <c:pt idx="3457">
                  <c:v>2.8491420000000001</c:v>
                </c:pt>
                <c:pt idx="3458">
                  <c:v>65.182181999999997</c:v>
                </c:pt>
                <c:pt idx="3459">
                  <c:v>91.547205000000005</c:v>
                </c:pt>
                <c:pt idx="3460">
                  <c:v>15.171474999999999</c:v>
                </c:pt>
                <c:pt idx="3461">
                  <c:v>41.867959999999997</c:v>
                </c:pt>
                <c:pt idx="3462">
                  <c:v>3.2874349999999999</c:v>
                </c:pt>
                <c:pt idx="3463">
                  <c:v>34.566746000000002</c:v>
                </c:pt>
                <c:pt idx="3464">
                  <c:v>4.5996800000000002</c:v>
                </c:pt>
                <c:pt idx="3465">
                  <c:v>49.121934000000003</c:v>
                </c:pt>
                <c:pt idx="3466">
                  <c:v>67.523385000000005</c:v>
                </c:pt>
                <c:pt idx="3467">
                  <c:v>0.32791900000000002</c:v>
                </c:pt>
                <c:pt idx="3468">
                  <c:v>71.844424000000004</c:v>
                </c:pt>
                <c:pt idx="3469">
                  <c:v>101.470202</c:v>
                </c:pt>
                <c:pt idx="3470">
                  <c:v>34.290142000000003</c:v>
                </c:pt>
                <c:pt idx="3471">
                  <c:v>54.758460999999997</c:v>
                </c:pt>
                <c:pt idx="3472">
                  <c:v>15.911333000000001</c:v>
                </c:pt>
                <c:pt idx="3473">
                  <c:v>181.015141</c:v>
                </c:pt>
                <c:pt idx="3474">
                  <c:v>206.360018</c:v>
                </c:pt>
                <c:pt idx="3475">
                  <c:v>0.978908</c:v>
                </c:pt>
                <c:pt idx="3476">
                  <c:v>5.0232749999999999</c:v>
                </c:pt>
                <c:pt idx="3477">
                  <c:v>60.652036000000003</c:v>
                </c:pt>
                <c:pt idx="3478">
                  <c:v>10.544143</c:v>
                </c:pt>
                <c:pt idx="3479">
                  <c:v>1.3250729999999999</c:v>
                </c:pt>
                <c:pt idx="3480">
                  <c:v>4.091E-3</c:v>
                </c:pt>
                <c:pt idx="3481">
                  <c:v>63.6</c:v>
                </c:pt>
                <c:pt idx="3482">
                  <c:v>6.7680550000000004</c:v>
                </c:pt>
                <c:pt idx="3483">
                  <c:v>0.20080300000000001</c:v>
                </c:pt>
                <c:pt idx="3484">
                  <c:v>42.365600000000001</c:v>
                </c:pt>
                <c:pt idx="3485">
                  <c:v>1.5278E-2</c:v>
                </c:pt>
                <c:pt idx="3486">
                  <c:v>2.9232999999999999E-2</c:v>
                </c:pt>
                <c:pt idx="3487">
                  <c:v>44.45</c:v>
                </c:pt>
                <c:pt idx="3488">
                  <c:v>3.8108000000000003E-2</c:v>
                </c:pt>
                <c:pt idx="3489">
                  <c:v>19.480739</c:v>
                </c:pt>
                <c:pt idx="3490">
                  <c:v>53.854588</c:v>
                </c:pt>
                <c:pt idx="3491">
                  <c:v>24.104113000000002</c:v>
                </c:pt>
                <c:pt idx="3492">
                  <c:v>0.38980399999999998</c:v>
                </c:pt>
                <c:pt idx="3493">
                  <c:v>22.751978999999999</c:v>
                </c:pt>
                <c:pt idx="3494">
                  <c:v>658.67230199999995</c:v>
                </c:pt>
                <c:pt idx="3495">
                  <c:v>54.132595999999999</c:v>
                </c:pt>
                <c:pt idx="3496">
                  <c:v>21.2</c:v>
                </c:pt>
                <c:pt idx="3497">
                  <c:v>16.684352000000001</c:v>
                </c:pt>
                <c:pt idx="3498">
                  <c:v>3.773863</c:v>
                </c:pt>
                <c:pt idx="3499">
                  <c:v>56.505065000000002</c:v>
                </c:pt>
                <c:pt idx="3500">
                  <c:v>13.558738999999999</c:v>
                </c:pt>
                <c:pt idx="3501">
                  <c:v>125.332007</c:v>
                </c:pt>
                <c:pt idx="3502">
                  <c:v>93.417865000000006</c:v>
                </c:pt>
                <c:pt idx="3503">
                  <c:v>177.2</c:v>
                </c:pt>
                <c:pt idx="3504">
                  <c:v>25.277560999999999</c:v>
                </c:pt>
                <c:pt idx="3505">
                  <c:v>176.78172799999999</c:v>
                </c:pt>
                <c:pt idx="3506">
                  <c:v>3</c:v>
                </c:pt>
                <c:pt idx="3507">
                  <c:v>5.8580000000000004E-3</c:v>
                </c:pt>
                <c:pt idx="3508">
                  <c:v>6.2017569999999997</c:v>
                </c:pt>
                <c:pt idx="3509">
                  <c:v>14.5</c:v>
                </c:pt>
                <c:pt idx="3510">
                  <c:v>21.176321999999999</c:v>
                </c:pt>
                <c:pt idx="3511">
                  <c:v>119.412921</c:v>
                </c:pt>
                <c:pt idx="3512">
                  <c:v>78.009155000000007</c:v>
                </c:pt>
                <c:pt idx="3513">
                  <c:v>6.7124509999999997</c:v>
                </c:pt>
                <c:pt idx="3514">
                  <c:v>245.823397</c:v>
                </c:pt>
                <c:pt idx="3515">
                  <c:v>414.98449699999998</c:v>
                </c:pt>
                <c:pt idx="3516">
                  <c:v>191.796233</c:v>
                </c:pt>
                <c:pt idx="3517">
                  <c:v>0.214202</c:v>
                </c:pt>
                <c:pt idx="3518">
                  <c:v>124.10747600000001</c:v>
                </c:pt>
                <c:pt idx="3519">
                  <c:v>76.261036000000004</c:v>
                </c:pt>
                <c:pt idx="3520">
                  <c:v>16.501785000000002</c:v>
                </c:pt>
                <c:pt idx="3521">
                  <c:v>110.00826000000001</c:v>
                </c:pt>
                <c:pt idx="3522">
                  <c:v>2.3191869999999999</c:v>
                </c:pt>
                <c:pt idx="3523">
                  <c:v>9.0131130000000006</c:v>
                </c:pt>
                <c:pt idx="3524">
                  <c:v>23.014503999999999</c:v>
                </c:pt>
                <c:pt idx="3525">
                  <c:v>318.75991399999998</c:v>
                </c:pt>
                <c:pt idx="3526">
                  <c:v>245.42813699999999</c:v>
                </c:pt>
                <c:pt idx="3527">
                  <c:v>352.35877900000003</c:v>
                </c:pt>
                <c:pt idx="3528">
                  <c:v>402.07668899999999</c:v>
                </c:pt>
                <c:pt idx="3529">
                  <c:v>43.095599999999997</c:v>
                </c:pt>
                <c:pt idx="3530">
                  <c:v>2.2036410000000002</c:v>
                </c:pt>
                <c:pt idx="3531">
                  <c:v>0.50529500000000005</c:v>
                </c:pt>
                <c:pt idx="3532">
                  <c:v>38.120553999999998</c:v>
                </c:pt>
                <c:pt idx="3533">
                  <c:v>0.69522899999999999</c:v>
                </c:pt>
                <c:pt idx="3534">
                  <c:v>0.61717200000000005</c:v>
                </c:pt>
                <c:pt idx="3535">
                  <c:v>16.667083999999999</c:v>
                </c:pt>
                <c:pt idx="3536">
                  <c:v>12.626905000000001</c:v>
                </c:pt>
                <c:pt idx="3537">
                  <c:v>1.2474529999999999</c:v>
                </c:pt>
                <c:pt idx="3538">
                  <c:v>0.25265199999999999</c:v>
                </c:pt>
                <c:pt idx="3539">
                  <c:v>172.05178699999999</c:v>
                </c:pt>
                <c:pt idx="3540">
                  <c:v>8.5088430000000006</c:v>
                </c:pt>
                <c:pt idx="3541">
                  <c:v>110.416702</c:v>
                </c:pt>
                <c:pt idx="3542">
                  <c:v>133.22834800000001</c:v>
                </c:pt>
                <c:pt idx="3543">
                  <c:v>5.2165999999999997E-2</c:v>
                </c:pt>
                <c:pt idx="3544">
                  <c:v>171.03134700000001</c:v>
                </c:pt>
                <c:pt idx="3545">
                  <c:v>146.282411</c:v>
                </c:pt>
                <c:pt idx="3546">
                  <c:v>12.281499999999999</c:v>
                </c:pt>
                <c:pt idx="3547">
                  <c:v>1.530535</c:v>
                </c:pt>
                <c:pt idx="3548">
                  <c:v>5.8214000000000002E-2</c:v>
                </c:pt>
                <c:pt idx="3549">
                  <c:v>2.912363</c:v>
                </c:pt>
                <c:pt idx="3550">
                  <c:v>19.158073999999999</c:v>
                </c:pt>
                <c:pt idx="3551">
                  <c:v>1.2811760000000001</c:v>
                </c:pt>
                <c:pt idx="3552">
                  <c:v>83.024900000000002</c:v>
                </c:pt>
                <c:pt idx="3553">
                  <c:v>11.466087999999999</c:v>
                </c:pt>
                <c:pt idx="3554">
                  <c:v>1.8219829999999999</c:v>
                </c:pt>
                <c:pt idx="3555">
                  <c:v>29.5</c:v>
                </c:pt>
                <c:pt idx="3556">
                  <c:v>191.44947500000001</c:v>
                </c:pt>
                <c:pt idx="3557">
                  <c:v>0.98534100000000002</c:v>
                </c:pt>
                <c:pt idx="3558">
                  <c:v>111.93640000000001</c:v>
                </c:pt>
                <c:pt idx="3559">
                  <c:v>241.68838500000001</c:v>
                </c:pt>
                <c:pt idx="3560">
                  <c:v>18.94763</c:v>
                </c:pt>
                <c:pt idx="3561">
                  <c:v>22.235900999999998</c:v>
                </c:pt>
                <c:pt idx="3562">
                  <c:v>0.34961799999999998</c:v>
                </c:pt>
                <c:pt idx="3563">
                  <c:v>1.950218</c:v>
                </c:pt>
                <c:pt idx="3564">
                  <c:v>3.148482</c:v>
                </c:pt>
                <c:pt idx="3565">
                  <c:v>93.307795999999996</c:v>
                </c:pt>
                <c:pt idx="3566">
                  <c:v>77.086029999999994</c:v>
                </c:pt>
                <c:pt idx="3567">
                  <c:v>6.1571569999999998</c:v>
                </c:pt>
                <c:pt idx="3568">
                  <c:v>9.0547360000000001</c:v>
                </c:pt>
                <c:pt idx="3569">
                  <c:v>18.500965999999998</c:v>
                </c:pt>
                <c:pt idx="3570">
                  <c:v>16.647383999999999</c:v>
                </c:pt>
                <c:pt idx="3571">
                  <c:v>94.999143000000004</c:v>
                </c:pt>
                <c:pt idx="3572">
                  <c:v>115.60398000000001</c:v>
                </c:pt>
                <c:pt idx="3573">
                  <c:v>50.024082999999997</c:v>
                </c:pt>
                <c:pt idx="3574">
                  <c:v>8.5</c:v>
                </c:pt>
                <c:pt idx="3575">
                  <c:v>43.601508000000003</c:v>
                </c:pt>
                <c:pt idx="3576">
                  <c:v>5.6547770000000002</c:v>
                </c:pt>
                <c:pt idx="3577">
                  <c:v>38.230435</c:v>
                </c:pt>
                <c:pt idx="3578">
                  <c:v>51.483949000000003</c:v>
                </c:pt>
                <c:pt idx="3579">
                  <c:v>62.321038999999999</c:v>
                </c:pt>
                <c:pt idx="3580">
                  <c:v>62.318874999999998</c:v>
                </c:pt>
                <c:pt idx="3581">
                  <c:v>45.802315</c:v>
                </c:pt>
                <c:pt idx="3582">
                  <c:v>1.0461659999999999</c:v>
                </c:pt>
                <c:pt idx="3583">
                  <c:v>12.398628</c:v>
                </c:pt>
                <c:pt idx="3584">
                  <c:v>52.752474999999997</c:v>
                </c:pt>
                <c:pt idx="3585">
                  <c:v>10.214013</c:v>
                </c:pt>
                <c:pt idx="3586">
                  <c:v>101.157447</c:v>
                </c:pt>
                <c:pt idx="3587">
                  <c:v>31.537320000000001</c:v>
                </c:pt>
                <c:pt idx="3588">
                  <c:v>31.471430000000002</c:v>
                </c:pt>
                <c:pt idx="3589">
                  <c:v>10.43122</c:v>
                </c:pt>
                <c:pt idx="3590">
                  <c:v>61.094903000000002</c:v>
                </c:pt>
                <c:pt idx="3591">
                  <c:v>24.520892</c:v>
                </c:pt>
                <c:pt idx="3592">
                  <c:v>81.557479000000001</c:v>
                </c:pt>
                <c:pt idx="3593">
                  <c:v>28.687835</c:v>
                </c:pt>
                <c:pt idx="3594">
                  <c:v>51.045800999999997</c:v>
                </c:pt>
                <c:pt idx="3595">
                  <c:v>83.813460000000006</c:v>
                </c:pt>
                <c:pt idx="3596">
                  <c:v>292.979556</c:v>
                </c:pt>
                <c:pt idx="3597">
                  <c:v>38.048636999999999</c:v>
                </c:pt>
                <c:pt idx="3598">
                  <c:v>21.468807000000002</c:v>
                </c:pt>
                <c:pt idx="3599">
                  <c:v>1.0271189999999999</c:v>
                </c:pt>
                <c:pt idx="3600">
                  <c:v>70.496802000000002</c:v>
                </c:pt>
                <c:pt idx="3601">
                  <c:v>58.879131999999998</c:v>
                </c:pt>
                <c:pt idx="3602">
                  <c:v>20.384136000000002</c:v>
                </c:pt>
                <c:pt idx="3603">
                  <c:v>110.476776</c:v>
                </c:pt>
                <c:pt idx="3604">
                  <c:v>19.447478</c:v>
                </c:pt>
                <c:pt idx="3605">
                  <c:v>83.077470000000005</c:v>
                </c:pt>
                <c:pt idx="3606">
                  <c:v>0.11866599999999999</c:v>
                </c:pt>
                <c:pt idx="3607">
                  <c:v>19.899999999999999</c:v>
                </c:pt>
                <c:pt idx="3608">
                  <c:v>36.658107999999999</c:v>
                </c:pt>
                <c:pt idx="3609">
                  <c:v>20.241395000000001</c:v>
                </c:pt>
                <c:pt idx="3610">
                  <c:v>2.9640000000000001E-3</c:v>
                </c:pt>
                <c:pt idx="3611">
                  <c:v>21.005329</c:v>
                </c:pt>
                <c:pt idx="3612">
                  <c:v>100.614858</c:v>
                </c:pt>
                <c:pt idx="3613">
                  <c:v>16.123850999999998</c:v>
                </c:pt>
                <c:pt idx="3614">
                  <c:v>72.266306</c:v>
                </c:pt>
                <c:pt idx="3615">
                  <c:v>52.885587000000001</c:v>
                </c:pt>
                <c:pt idx="3616">
                  <c:v>2.9217379999999999</c:v>
                </c:pt>
                <c:pt idx="3617">
                  <c:v>3.753806</c:v>
                </c:pt>
                <c:pt idx="3618">
                  <c:v>1.5699179999999999</c:v>
                </c:pt>
                <c:pt idx="3619">
                  <c:v>68.47336</c:v>
                </c:pt>
                <c:pt idx="3620">
                  <c:v>9.8017819999999993</c:v>
                </c:pt>
                <c:pt idx="3621">
                  <c:v>23.213577000000001</c:v>
                </c:pt>
                <c:pt idx="3622">
                  <c:v>5.7735190000000003</c:v>
                </c:pt>
                <c:pt idx="3623">
                  <c:v>24.047999999999998</c:v>
                </c:pt>
                <c:pt idx="3624">
                  <c:v>47.474111999999998</c:v>
                </c:pt>
                <c:pt idx="3625">
                  <c:v>25.517499999999998</c:v>
                </c:pt>
                <c:pt idx="3626">
                  <c:v>43.022523999999997</c:v>
                </c:pt>
                <c:pt idx="3627">
                  <c:v>0.233103</c:v>
                </c:pt>
                <c:pt idx="3628">
                  <c:v>2.892582</c:v>
                </c:pt>
                <c:pt idx="3629">
                  <c:v>16.101109000000001</c:v>
                </c:pt>
                <c:pt idx="3630">
                  <c:v>19.067630999999999</c:v>
                </c:pt>
                <c:pt idx="3631">
                  <c:v>24.788806999999998</c:v>
                </c:pt>
                <c:pt idx="3632">
                  <c:v>18.317150999999999</c:v>
                </c:pt>
                <c:pt idx="3633">
                  <c:v>119.51835199999999</c:v>
                </c:pt>
                <c:pt idx="3634">
                  <c:v>1.2772570000000001</c:v>
                </c:pt>
                <c:pt idx="3635">
                  <c:v>45.860039</c:v>
                </c:pt>
                <c:pt idx="3636">
                  <c:v>36.073231999999997</c:v>
                </c:pt>
                <c:pt idx="3637">
                  <c:v>43.848100000000002</c:v>
                </c:pt>
                <c:pt idx="3638">
                  <c:v>52.474615999999997</c:v>
                </c:pt>
                <c:pt idx="3639">
                  <c:v>223.80688900000001</c:v>
                </c:pt>
                <c:pt idx="3640">
                  <c:v>2.2832759999999999</c:v>
                </c:pt>
                <c:pt idx="3641">
                  <c:v>134.56884500000001</c:v>
                </c:pt>
                <c:pt idx="3642">
                  <c:v>79.883358999999999</c:v>
                </c:pt>
                <c:pt idx="3643">
                  <c:v>234.27705599999999</c:v>
                </c:pt>
                <c:pt idx="3644">
                  <c:v>22.466994</c:v>
                </c:pt>
                <c:pt idx="3645">
                  <c:v>0.57852700000000001</c:v>
                </c:pt>
                <c:pt idx="3646">
                  <c:v>46.978994999999998</c:v>
                </c:pt>
                <c:pt idx="3647">
                  <c:v>79.567999999999998</c:v>
                </c:pt>
                <c:pt idx="3648">
                  <c:v>9.0944509999999994</c:v>
                </c:pt>
                <c:pt idx="3649">
                  <c:v>3.902679</c:v>
                </c:pt>
                <c:pt idx="3650">
                  <c:v>66.359959000000003</c:v>
                </c:pt>
                <c:pt idx="3651">
                  <c:v>13.651662</c:v>
                </c:pt>
                <c:pt idx="3652">
                  <c:v>6.448817</c:v>
                </c:pt>
                <c:pt idx="3653">
                  <c:v>8.1525E-2</c:v>
                </c:pt>
                <c:pt idx="3654">
                  <c:v>107.503316</c:v>
                </c:pt>
                <c:pt idx="3655">
                  <c:v>58.700246999999997</c:v>
                </c:pt>
                <c:pt idx="3656">
                  <c:v>88.246219999999994</c:v>
                </c:pt>
                <c:pt idx="3657">
                  <c:v>121.69735</c:v>
                </c:pt>
                <c:pt idx="3658">
                  <c:v>43.532294</c:v>
                </c:pt>
                <c:pt idx="3659">
                  <c:v>3.5900099999999999</c:v>
                </c:pt>
                <c:pt idx="3660">
                  <c:v>1.7386919999999999</c:v>
                </c:pt>
                <c:pt idx="3661">
                  <c:v>28.563179000000002</c:v>
                </c:pt>
                <c:pt idx="3662">
                  <c:v>78.120196000000007</c:v>
                </c:pt>
                <c:pt idx="3663">
                  <c:v>0.469947</c:v>
                </c:pt>
                <c:pt idx="3664">
                  <c:v>42.168444999999998</c:v>
                </c:pt>
                <c:pt idx="3665">
                  <c:v>0.333976</c:v>
                </c:pt>
                <c:pt idx="3666">
                  <c:v>14.469428000000001</c:v>
                </c:pt>
                <c:pt idx="3667">
                  <c:v>4.7709999999999999</c:v>
                </c:pt>
                <c:pt idx="3668">
                  <c:v>0.85694199999999998</c:v>
                </c:pt>
                <c:pt idx="3669">
                  <c:v>10.555348</c:v>
                </c:pt>
                <c:pt idx="3670">
                  <c:v>150.36897099999999</c:v>
                </c:pt>
                <c:pt idx="3671">
                  <c:v>43.65</c:v>
                </c:pt>
                <c:pt idx="3672">
                  <c:v>20.772796</c:v>
                </c:pt>
                <c:pt idx="3673">
                  <c:v>35.990504999999999</c:v>
                </c:pt>
                <c:pt idx="3674">
                  <c:v>55.350897000000003</c:v>
                </c:pt>
                <c:pt idx="3675">
                  <c:v>80.276911999999996</c:v>
                </c:pt>
                <c:pt idx="3676">
                  <c:v>1.0893649999999999</c:v>
                </c:pt>
                <c:pt idx="3677">
                  <c:v>155.370362</c:v>
                </c:pt>
                <c:pt idx="3678">
                  <c:v>6.2916020000000001</c:v>
                </c:pt>
                <c:pt idx="3679">
                  <c:v>41.102170999999998</c:v>
                </c:pt>
                <c:pt idx="3680">
                  <c:v>182.80512300000001</c:v>
                </c:pt>
                <c:pt idx="3681">
                  <c:v>8.7355289999999997</c:v>
                </c:pt>
                <c:pt idx="3682">
                  <c:v>5.3064470000000004</c:v>
                </c:pt>
                <c:pt idx="3683">
                  <c:v>9.1702139999999996</c:v>
                </c:pt>
                <c:pt idx="3684">
                  <c:v>32.095317999999999</c:v>
                </c:pt>
                <c:pt idx="3685">
                  <c:v>13.987482</c:v>
                </c:pt>
                <c:pt idx="3686">
                  <c:v>47.860213999999999</c:v>
                </c:pt>
                <c:pt idx="3687">
                  <c:v>1.07124</c:v>
                </c:pt>
                <c:pt idx="3688">
                  <c:v>92.823599999999999</c:v>
                </c:pt>
                <c:pt idx="3689">
                  <c:v>1.6524719999999999</c:v>
                </c:pt>
                <c:pt idx="3690">
                  <c:v>30.127963000000001</c:v>
                </c:pt>
                <c:pt idx="3691">
                  <c:v>33.771174000000002</c:v>
                </c:pt>
                <c:pt idx="3692">
                  <c:v>0.87152700000000005</c:v>
                </c:pt>
                <c:pt idx="3693">
                  <c:v>77.222183999999999</c:v>
                </c:pt>
                <c:pt idx="3694">
                  <c:v>7.5740660000000002</c:v>
                </c:pt>
                <c:pt idx="3695">
                  <c:v>13.034416999999999</c:v>
                </c:pt>
                <c:pt idx="3696">
                  <c:v>13.092000000000001</c:v>
                </c:pt>
                <c:pt idx="3697">
                  <c:v>4.1425070000000002</c:v>
                </c:pt>
                <c:pt idx="3698">
                  <c:v>69.148996999999994</c:v>
                </c:pt>
                <c:pt idx="3699">
                  <c:v>34.79316</c:v>
                </c:pt>
                <c:pt idx="3700">
                  <c:v>73.103784000000005</c:v>
                </c:pt>
                <c:pt idx="3701">
                  <c:v>55.865715000000002</c:v>
                </c:pt>
                <c:pt idx="3702">
                  <c:v>16.346122000000001</c:v>
                </c:pt>
                <c:pt idx="3703">
                  <c:v>10.3</c:v>
                </c:pt>
                <c:pt idx="3704">
                  <c:v>10.268846</c:v>
                </c:pt>
                <c:pt idx="3705">
                  <c:v>1.6778379999999999</c:v>
                </c:pt>
                <c:pt idx="3706">
                  <c:v>5.6943080000000004</c:v>
                </c:pt>
                <c:pt idx="3707">
                  <c:v>60.072595999999997</c:v>
                </c:pt>
                <c:pt idx="3708">
                  <c:v>55.184721000000003</c:v>
                </c:pt>
                <c:pt idx="3709">
                  <c:v>12.831121</c:v>
                </c:pt>
                <c:pt idx="3710">
                  <c:v>0.11719</c:v>
                </c:pt>
                <c:pt idx="3711">
                  <c:v>29.753944000000001</c:v>
                </c:pt>
                <c:pt idx="3712">
                  <c:v>113.745408</c:v>
                </c:pt>
                <c:pt idx="3713">
                  <c:v>37.877958999999997</c:v>
                </c:pt>
                <c:pt idx="3714">
                  <c:v>6.852144</c:v>
                </c:pt>
                <c:pt idx="3715">
                  <c:v>16.831505</c:v>
                </c:pt>
                <c:pt idx="3716">
                  <c:v>16.964742999999999</c:v>
                </c:pt>
                <c:pt idx="3717">
                  <c:v>40.911830000000002</c:v>
                </c:pt>
                <c:pt idx="3718">
                  <c:v>11.576086999999999</c:v>
                </c:pt>
                <c:pt idx="3719">
                  <c:v>10.762178</c:v>
                </c:pt>
                <c:pt idx="3720">
                  <c:v>26.687172</c:v>
                </c:pt>
                <c:pt idx="3721">
                  <c:v>0.54286000000000001</c:v>
                </c:pt>
                <c:pt idx="3722">
                  <c:v>0.101228</c:v>
                </c:pt>
                <c:pt idx="3723">
                  <c:v>6.5314909999999999</c:v>
                </c:pt>
                <c:pt idx="3724">
                  <c:v>2.2450999999999999E-2</c:v>
                </c:pt>
                <c:pt idx="3725">
                  <c:v>3.5884320000000001</c:v>
                </c:pt>
                <c:pt idx="3726">
                  <c:v>7.3693730000000004</c:v>
                </c:pt>
                <c:pt idx="3727">
                  <c:v>58.156435000000002</c:v>
                </c:pt>
                <c:pt idx="3728">
                  <c:v>0.77742299999999998</c:v>
                </c:pt>
                <c:pt idx="3729">
                  <c:v>4.13164</c:v>
                </c:pt>
                <c:pt idx="3730">
                  <c:v>65.5</c:v>
                </c:pt>
                <c:pt idx="3731">
                  <c:v>65.012</c:v>
                </c:pt>
                <c:pt idx="3732">
                  <c:v>33.305036999999999</c:v>
                </c:pt>
                <c:pt idx="3733">
                  <c:v>5.0184499999999996</c:v>
                </c:pt>
                <c:pt idx="3734">
                  <c:v>19.389454000000001</c:v>
                </c:pt>
                <c:pt idx="3735">
                  <c:v>1.0561020000000001</c:v>
                </c:pt>
                <c:pt idx="3736">
                  <c:v>8.0269709999999996</c:v>
                </c:pt>
                <c:pt idx="3737">
                  <c:v>13.3</c:v>
                </c:pt>
                <c:pt idx="3738">
                  <c:v>70.236496000000002</c:v>
                </c:pt>
                <c:pt idx="3739">
                  <c:v>202.35161099999999</c:v>
                </c:pt>
                <c:pt idx="3740">
                  <c:v>83.640426000000005</c:v>
                </c:pt>
                <c:pt idx="3741">
                  <c:v>189.412677</c:v>
                </c:pt>
                <c:pt idx="3742">
                  <c:v>0.104077</c:v>
                </c:pt>
                <c:pt idx="3743">
                  <c:v>15.417771</c:v>
                </c:pt>
                <c:pt idx="3744">
                  <c:v>25.052</c:v>
                </c:pt>
                <c:pt idx="3745">
                  <c:v>214.94878</c:v>
                </c:pt>
                <c:pt idx="3746">
                  <c:v>179.883016</c:v>
                </c:pt>
                <c:pt idx="3747">
                  <c:v>157.29971699999999</c:v>
                </c:pt>
                <c:pt idx="3748">
                  <c:v>154.98508699999999</c:v>
                </c:pt>
                <c:pt idx="3749">
                  <c:v>233.914986</c:v>
                </c:pt>
                <c:pt idx="3750">
                  <c:v>146.405371</c:v>
                </c:pt>
                <c:pt idx="3751">
                  <c:v>234.36001400000001</c:v>
                </c:pt>
                <c:pt idx="3752">
                  <c:v>141.204016</c:v>
                </c:pt>
                <c:pt idx="3753">
                  <c:v>26.082913999999999</c:v>
                </c:pt>
                <c:pt idx="3754">
                  <c:v>13.622332999999999</c:v>
                </c:pt>
                <c:pt idx="3755">
                  <c:v>43.337279000000002</c:v>
                </c:pt>
                <c:pt idx="3756">
                  <c:v>30.4</c:v>
                </c:pt>
                <c:pt idx="3757">
                  <c:v>97.680194999999998</c:v>
                </c:pt>
                <c:pt idx="3758">
                  <c:v>0.39603500000000003</c:v>
                </c:pt>
                <c:pt idx="3759">
                  <c:v>100.169068</c:v>
                </c:pt>
                <c:pt idx="3760">
                  <c:v>25.677800999999999</c:v>
                </c:pt>
                <c:pt idx="3761">
                  <c:v>9.180275</c:v>
                </c:pt>
                <c:pt idx="3762">
                  <c:v>100.018837</c:v>
                </c:pt>
                <c:pt idx="3763">
                  <c:v>40.066496999999998</c:v>
                </c:pt>
                <c:pt idx="3764">
                  <c:v>2.4268510000000001</c:v>
                </c:pt>
                <c:pt idx="3765">
                  <c:v>43.1</c:v>
                </c:pt>
                <c:pt idx="3766">
                  <c:v>3.2478159999999998</c:v>
                </c:pt>
                <c:pt idx="3767">
                  <c:v>75.604320000000001</c:v>
                </c:pt>
                <c:pt idx="3768">
                  <c:v>16.300301999999999</c:v>
                </c:pt>
                <c:pt idx="3769">
                  <c:v>86.3</c:v>
                </c:pt>
                <c:pt idx="3770">
                  <c:v>44.726644</c:v>
                </c:pt>
                <c:pt idx="3771">
                  <c:v>4.2503200000000003</c:v>
                </c:pt>
                <c:pt idx="3772">
                  <c:v>21.55724</c:v>
                </c:pt>
                <c:pt idx="3773">
                  <c:v>1.573712</c:v>
                </c:pt>
                <c:pt idx="3774">
                  <c:v>15.281286</c:v>
                </c:pt>
                <c:pt idx="3775">
                  <c:v>115.731542</c:v>
                </c:pt>
                <c:pt idx="3776">
                  <c:v>31.452764999999999</c:v>
                </c:pt>
                <c:pt idx="3777">
                  <c:v>28.045539999999999</c:v>
                </c:pt>
                <c:pt idx="3778">
                  <c:v>95.720715999999996</c:v>
                </c:pt>
                <c:pt idx="3779">
                  <c:v>1.9803379999999999</c:v>
                </c:pt>
                <c:pt idx="3780">
                  <c:v>33.048352999999999</c:v>
                </c:pt>
                <c:pt idx="3781">
                  <c:v>75.590286000000006</c:v>
                </c:pt>
                <c:pt idx="3782">
                  <c:v>80.360866000000001</c:v>
                </c:pt>
                <c:pt idx="3783">
                  <c:v>28.837115000000001</c:v>
                </c:pt>
                <c:pt idx="3784">
                  <c:v>45.162740999999997</c:v>
                </c:pt>
                <c:pt idx="3785">
                  <c:v>11.631245</c:v>
                </c:pt>
              </c:numCache>
            </c:numRef>
          </c:xVal>
          <c:yVal>
            <c:numRef>
              <c:f>'[IMDB Movie Analysis.xlsx]Clean Data'!$K$2:$K$3787</c:f>
              <c:numCache>
                <c:formatCode>General</c:formatCode>
                <c:ptCount val="3786"/>
                <c:pt idx="0">
                  <c:v>5.6</c:v>
                </c:pt>
                <c:pt idx="1">
                  <c:v>15</c:v>
                </c:pt>
                <c:pt idx="2">
                  <c:v>12</c:v>
                </c:pt>
                <c:pt idx="3">
                  <c:v>16</c:v>
                </c:pt>
                <c:pt idx="4">
                  <c:v>85</c:v>
                </c:pt>
                <c:pt idx="5">
                  <c:v>8</c:v>
                </c:pt>
                <c:pt idx="6">
                  <c:v>22</c:v>
                </c:pt>
                <c:pt idx="7">
                  <c:v>20</c:v>
                </c:pt>
                <c:pt idx="8">
                  <c:v>18</c:v>
                </c:pt>
                <c:pt idx="9">
                  <c:v>37</c:v>
                </c:pt>
                <c:pt idx="10">
                  <c:v>50</c:v>
                </c:pt>
                <c:pt idx="11">
                  <c:v>25</c:v>
                </c:pt>
                <c:pt idx="12">
                  <c:v>42</c:v>
                </c:pt>
                <c:pt idx="13">
                  <c:v>52</c:v>
                </c:pt>
                <c:pt idx="14">
                  <c:v>20</c:v>
                </c:pt>
                <c:pt idx="15">
                  <c:v>18</c:v>
                </c:pt>
                <c:pt idx="16">
                  <c:v>76</c:v>
                </c:pt>
                <c:pt idx="17">
                  <c:v>61</c:v>
                </c:pt>
                <c:pt idx="18">
                  <c:v>0.06</c:v>
                </c:pt>
                <c:pt idx="19">
                  <c:v>1</c:v>
                </c:pt>
                <c:pt idx="20">
                  <c:v>6</c:v>
                </c:pt>
                <c:pt idx="21">
                  <c:v>12</c:v>
                </c:pt>
                <c:pt idx="22">
                  <c:v>200</c:v>
                </c:pt>
                <c:pt idx="23">
                  <c:v>2.5</c:v>
                </c:pt>
                <c:pt idx="24">
                  <c:v>12</c:v>
                </c:pt>
                <c:pt idx="25">
                  <c:v>13</c:v>
                </c:pt>
                <c:pt idx="26">
                  <c:v>20</c:v>
                </c:pt>
                <c:pt idx="27">
                  <c:v>42</c:v>
                </c:pt>
                <c:pt idx="28">
                  <c:v>35</c:v>
                </c:pt>
                <c:pt idx="29">
                  <c:v>50</c:v>
                </c:pt>
                <c:pt idx="30">
                  <c:v>15</c:v>
                </c:pt>
                <c:pt idx="31">
                  <c:v>30</c:v>
                </c:pt>
                <c:pt idx="32">
                  <c:v>8</c:v>
                </c:pt>
                <c:pt idx="33">
                  <c:v>43</c:v>
                </c:pt>
                <c:pt idx="34">
                  <c:v>15</c:v>
                </c:pt>
                <c:pt idx="35">
                  <c:v>28</c:v>
                </c:pt>
                <c:pt idx="36">
                  <c:v>11</c:v>
                </c:pt>
                <c:pt idx="37">
                  <c:v>20</c:v>
                </c:pt>
                <c:pt idx="38">
                  <c:v>6</c:v>
                </c:pt>
                <c:pt idx="39">
                  <c:v>55</c:v>
                </c:pt>
                <c:pt idx="40">
                  <c:v>32</c:v>
                </c:pt>
                <c:pt idx="41">
                  <c:v>28</c:v>
                </c:pt>
                <c:pt idx="42">
                  <c:v>65</c:v>
                </c:pt>
                <c:pt idx="43">
                  <c:v>110</c:v>
                </c:pt>
                <c:pt idx="44">
                  <c:v>42</c:v>
                </c:pt>
                <c:pt idx="45">
                  <c:v>0.59</c:v>
                </c:pt>
                <c:pt idx="46">
                  <c:v>17</c:v>
                </c:pt>
                <c:pt idx="47">
                  <c:v>40</c:v>
                </c:pt>
                <c:pt idx="48">
                  <c:v>0.439</c:v>
                </c:pt>
                <c:pt idx="49">
                  <c:v>175</c:v>
                </c:pt>
                <c:pt idx="50">
                  <c:v>20</c:v>
                </c:pt>
                <c:pt idx="51">
                  <c:v>75</c:v>
                </c:pt>
                <c:pt idx="52">
                  <c:v>8</c:v>
                </c:pt>
                <c:pt idx="53">
                  <c:v>7.5</c:v>
                </c:pt>
                <c:pt idx="54">
                  <c:v>13</c:v>
                </c:pt>
                <c:pt idx="55">
                  <c:v>3</c:v>
                </c:pt>
                <c:pt idx="56">
                  <c:v>41</c:v>
                </c:pt>
                <c:pt idx="57">
                  <c:v>8</c:v>
                </c:pt>
                <c:pt idx="58">
                  <c:v>2.5</c:v>
                </c:pt>
                <c:pt idx="59">
                  <c:v>30</c:v>
                </c:pt>
                <c:pt idx="60">
                  <c:v>40</c:v>
                </c:pt>
                <c:pt idx="61">
                  <c:v>30</c:v>
                </c:pt>
                <c:pt idx="62">
                  <c:v>5</c:v>
                </c:pt>
                <c:pt idx="63">
                  <c:v>17</c:v>
                </c:pt>
                <c:pt idx="64">
                  <c:v>58</c:v>
                </c:pt>
                <c:pt idx="65">
                  <c:v>10</c:v>
                </c:pt>
                <c:pt idx="66">
                  <c:v>26</c:v>
                </c:pt>
                <c:pt idx="67">
                  <c:v>120</c:v>
                </c:pt>
                <c:pt idx="68">
                  <c:v>200</c:v>
                </c:pt>
                <c:pt idx="69">
                  <c:v>20</c:v>
                </c:pt>
                <c:pt idx="70">
                  <c:v>60</c:v>
                </c:pt>
                <c:pt idx="71">
                  <c:v>15</c:v>
                </c:pt>
                <c:pt idx="72">
                  <c:v>7</c:v>
                </c:pt>
                <c:pt idx="73">
                  <c:v>40</c:v>
                </c:pt>
                <c:pt idx="74">
                  <c:v>0.2</c:v>
                </c:pt>
                <c:pt idx="75">
                  <c:v>92</c:v>
                </c:pt>
                <c:pt idx="76">
                  <c:v>35</c:v>
                </c:pt>
                <c:pt idx="77">
                  <c:v>20</c:v>
                </c:pt>
                <c:pt idx="78">
                  <c:v>0.56000000000000005</c:v>
                </c:pt>
                <c:pt idx="79">
                  <c:v>4</c:v>
                </c:pt>
                <c:pt idx="80">
                  <c:v>2.5</c:v>
                </c:pt>
                <c:pt idx="81">
                  <c:v>32</c:v>
                </c:pt>
                <c:pt idx="82">
                  <c:v>6.5</c:v>
                </c:pt>
                <c:pt idx="83">
                  <c:v>65</c:v>
                </c:pt>
                <c:pt idx="84">
                  <c:v>40</c:v>
                </c:pt>
                <c:pt idx="85">
                  <c:v>1</c:v>
                </c:pt>
                <c:pt idx="86">
                  <c:v>30</c:v>
                </c:pt>
                <c:pt idx="87">
                  <c:v>10</c:v>
                </c:pt>
                <c:pt idx="88">
                  <c:v>25</c:v>
                </c:pt>
                <c:pt idx="89">
                  <c:v>36</c:v>
                </c:pt>
                <c:pt idx="90">
                  <c:v>16</c:v>
                </c:pt>
                <c:pt idx="91">
                  <c:v>40</c:v>
                </c:pt>
                <c:pt idx="92">
                  <c:v>20</c:v>
                </c:pt>
                <c:pt idx="93">
                  <c:v>15</c:v>
                </c:pt>
                <c:pt idx="94">
                  <c:v>17</c:v>
                </c:pt>
                <c:pt idx="95">
                  <c:v>2.2000000000000002</c:v>
                </c:pt>
                <c:pt idx="96">
                  <c:v>4.5</c:v>
                </c:pt>
                <c:pt idx="97">
                  <c:v>7</c:v>
                </c:pt>
                <c:pt idx="98">
                  <c:v>8</c:v>
                </c:pt>
                <c:pt idx="99">
                  <c:v>1.8</c:v>
                </c:pt>
                <c:pt idx="100">
                  <c:v>16</c:v>
                </c:pt>
                <c:pt idx="101">
                  <c:v>14</c:v>
                </c:pt>
                <c:pt idx="102">
                  <c:v>10</c:v>
                </c:pt>
                <c:pt idx="103">
                  <c:v>3</c:v>
                </c:pt>
                <c:pt idx="104">
                  <c:v>8.6999999999999993</c:v>
                </c:pt>
                <c:pt idx="105">
                  <c:v>0.5</c:v>
                </c:pt>
                <c:pt idx="106">
                  <c:v>7</c:v>
                </c:pt>
                <c:pt idx="107">
                  <c:v>17</c:v>
                </c:pt>
                <c:pt idx="108">
                  <c:v>28</c:v>
                </c:pt>
                <c:pt idx="109">
                  <c:v>7</c:v>
                </c:pt>
                <c:pt idx="110">
                  <c:v>52</c:v>
                </c:pt>
                <c:pt idx="111">
                  <c:v>8</c:v>
                </c:pt>
                <c:pt idx="112">
                  <c:v>40</c:v>
                </c:pt>
                <c:pt idx="113">
                  <c:v>40</c:v>
                </c:pt>
                <c:pt idx="114">
                  <c:v>19</c:v>
                </c:pt>
                <c:pt idx="115">
                  <c:v>47</c:v>
                </c:pt>
                <c:pt idx="116">
                  <c:v>30</c:v>
                </c:pt>
                <c:pt idx="117">
                  <c:v>28</c:v>
                </c:pt>
                <c:pt idx="118">
                  <c:v>14</c:v>
                </c:pt>
                <c:pt idx="119">
                  <c:v>11</c:v>
                </c:pt>
                <c:pt idx="120">
                  <c:v>100</c:v>
                </c:pt>
                <c:pt idx="121">
                  <c:v>25</c:v>
                </c:pt>
                <c:pt idx="122">
                  <c:v>35</c:v>
                </c:pt>
                <c:pt idx="123">
                  <c:v>6.5</c:v>
                </c:pt>
                <c:pt idx="124">
                  <c:v>30</c:v>
                </c:pt>
                <c:pt idx="125">
                  <c:v>12.5</c:v>
                </c:pt>
                <c:pt idx="126">
                  <c:v>30</c:v>
                </c:pt>
                <c:pt idx="127">
                  <c:v>12</c:v>
                </c:pt>
                <c:pt idx="128">
                  <c:v>69</c:v>
                </c:pt>
                <c:pt idx="129">
                  <c:v>50</c:v>
                </c:pt>
                <c:pt idx="130">
                  <c:v>12</c:v>
                </c:pt>
                <c:pt idx="131">
                  <c:v>30</c:v>
                </c:pt>
                <c:pt idx="132">
                  <c:v>45</c:v>
                </c:pt>
                <c:pt idx="133">
                  <c:v>12</c:v>
                </c:pt>
                <c:pt idx="134">
                  <c:v>7</c:v>
                </c:pt>
                <c:pt idx="135">
                  <c:v>19</c:v>
                </c:pt>
                <c:pt idx="136">
                  <c:v>5</c:v>
                </c:pt>
                <c:pt idx="137">
                  <c:v>13</c:v>
                </c:pt>
                <c:pt idx="138">
                  <c:v>16</c:v>
                </c:pt>
                <c:pt idx="139">
                  <c:v>62</c:v>
                </c:pt>
                <c:pt idx="140">
                  <c:v>130</c:v>
                </c:pt>
                <c:pt idx="141">
                  <c:v>58</c:v>
                </c:pt>
                <c:pt idx="142">
                  <c:v>4.5</c:v>
                </c:pt>
                <c:pt idx="143">
                  <c:v>39</c:v>
                </c:pt>
                <c:pt idx="144">
                  <c:v>26</c:v>
                </c:pt>
                <c:pt idx="145">
                  <c:v>26</c:v>
                </c:pt>
                <c:pt idx="146">
                  <c:v>70</c:v>
                </c:pt>
                <c:pt idx="147">
                  <c:v>15</c:v>
                </c:pt>
                <c:pt idx="148">
                  <c:v>3</c:v>
                </c:pt>
                <c:pt idx="149">
                  <c:v>85</c:v>
                </c:pt>
                <c:pt idx="150">
                  <c:v>2.6</c:v>
                </c:pt>
                <c:pt idx="151">
                  <c:v>3.5</c:v>
                </c:pt>
                <c:pt idx="152">
                  <c:v>1100</c:v>
                </c:pt>
                <c:pt idx="153">
                  <c:v>28</c:v>
                </c:pt>
                <c:pt idx="154">
                  <c:v>8</c:v>
                </c:pt>
                <c:pt idx="155">
                  <c:v>5</c:v>
                </c:pt>
                <c:pt idx="156">
                  <c:v>30</c:v>
                </c:pt>
                <c:pt idx="157">
                  <c:v>35</c:v>
                </c:pt>
                <c:pt idx="158">
                  <c:v>40</c:v>
                </c:pt>
                <c:pt idx="159">
                  <c:v>28</c:v>
                </c:pt>
                <c:pt idx="160">
                  <c:v>155</c:v>
                </c:pt>
                <c:pt idx="161">
                  <c:v>60</c:v>
                </c:pt>
                <c:pt idx="162">
                  <c:v>107</c:v>
                </c:pt>
                <c:pt idx="163">
                  <c:v>50</c:v>
                </c:pt>
                <c:pt idx="164">
                  <c:v>200</c:v>
                </c:pt>
                <c:pt idx="165">
                  <c:v>170</c:v>
                </c:pt>
                <c:pt idx="166">
                  <c:v>50</c:v>
                </c:pt>
                <c:pt idx="167">
                  <c:v>11</c:v>
                </c:pt>
                <c:pt idx="168">
                  <c:v>75</c:v>
                </c:pt>
                <c:pt idx="169">
                  <c:v>45</c:v>
                </c:pt>
                <c:pt idx="170">
                  <c:v>40</c:v>
                </c:pt>
                <c:pt idx="171">
                  <c:v>18.5</c:v>
                </c:pt>
                <c:pt idx="172">
                  <c:v>32</c:v>
                </c:pt>
                <c:pt idx="173">
                  <c:v>15</c:v>
                </c:pt>
                <c:pt idx="174">
                  <c:v>14</c:v>
                </c:pt>
                <c:pt idx="175">
                  <c:v>9</c:v>
                </c:pt>
                <c:pt idx="176">
                  <c:v>9</c:v>
                </c:pt>
                <c:pt idx="177">
                  <c:v>55</c:v>
                </c:pt>
                <c:pt idx="178">
                  <c:v>57</c:v>
                </c:pt>
                <c:pt idx="179">
                  <c:v>25</c:v>
                </c:pt>
                <c:pt idx="180">
                  <c:v>2.5</c:v>
                </c:pt>
                <c:pt idx="181">
                  <c:v>110</c:v>
                </c:pt>
                <c:pt idx="182">
                  <c:v>60</c:v>
                </c:pt>
                <c:pt idx="183">
                  <c:v>8</c:v>
                </c:pt>
                <c:pt idx="184">
                  <c:v>37</c:v>
                </c:pt>
                <c:pt idx="185">
                  <c:v>20</c:v>
                </c:pt>
                <c:pt idx="186">
                  <c:v>1</c:v>
                </c:pt>
                <c:pt idx="187">
                  <c:v>60</c:v>
                </c:pt>
                <c:pt idx="188">
                  <c:v>42</c:v>
                </c:pt>
                <c:pt idx="189">
                  <c:v>20</c:v>
                </c:pt>
                <c:pt idx="190">
                  <c:v>60</c:v>
                </c:pt>
                <c:pt idx="191">
                  <c:v>75</c:v>
                </c:pt>
                <c:pt idx="192">
                  <c:v>90</c:v>
                </c:pt>
                <c:pt idx="193">
                  <c:v>75</c:v>
                </c:pt>
                <c:pt idx="194">
                  <c:v>18</c:v>
                </c:pt>
                <c:pt idx="195">
                  <c:v>77</c:v>
                </c:pt>
                <c:pt idx="196">
                  <c:v>103</c:v>
                </c:pt>
                <c:pt idx="197">
                  <c:v>15</c:v>
                </c:pt>
                <c:pt idx="198">
                  <c:v>0.25</c:v>
                </c:pt>
                <c:pt idx="199">
                  <c:v>19</c:v>
                </c:pt>
                <c:pt idx="200">
                  <c:v>100</c:v>
                </c:pt>
                <c:pt idx="201">
                  <c:v>0.77700000000000002</c:v>
                </c:pt>
                <c:pt idx="202">
                  <c:v>7.5</c:v>
                </c:pt>
                <c:pt idx="203">
                  <c:v>40</c:v>
                </c:pt>
                <c:pt idx="204">
                  <c:v>0.35</c:v>
                </c:pt>
                <c:pt idx="205">
                  <c:v>35</c:v>
                </c:pt>
                <c:pt idx="206">
                  <c:v>30</c:v>
                </c:pt>
                <c:pt idx="207">
                  <c:v>11</c:v>
                </c:pt>
                <c:pt idx="208">
                  <c:v>7</c:v>
                </c:pt>
                <c:pt idx="209">
                  <c:v>50</c:v>
                </c:pt>
                <c:pt idx="210">
                  <c:v>58.8</c:v>
                </c:pt>
                <c:pt idx="211">
                  <c:v>55</c:v>
                </c:pt>
                <c:pt idx="212">
                  <c:v>48</c:v>
                </c:pt>
                <c:pt idx="213">
                  <c:v>1.7</c:v>
                </c:pt>
                <c:pt idx="214">
                  <c:v>36</c:v>
                </c:pt>
                <c:pt idx="215">
                  <c:v>2.5</c:v>
                </c:pt>
                <c:pt idx="216">
                  <c:v>2</c:v>
                </c:pt>
                <c:pt idx="217">
                  <c:v>8.9</c:v>
                </c:pt>
                <c:pt idx="218">
                  <c:v>10</c:v>
                </c:pt>
                <c:pt idx="219">
                  <c:v>12</c:v>
                </c:pt>
                <c:pt idx="220">
                  <c:v>14</c:v>
                </c:pt>
                <c:pt idx="221">
                  <c:v>4.5</c:v>
                </c:pt>
                <c:pt idx="222">
                  <c:v>14</c:v>
                </c:pt>
                <c:pt idx="223">
                  <c:v>14</c:v>
                </c:pt>
                <c:pt idx="224">
                  <c:v>30</c:v>
                </c:pt>
                <c:pt idx="225">
                  <c:v>45</c:v>
                </c:pt>
                <c:pt idx="226">
                  <c:v>25</c:v>
                </c:pt>
                <c:pt idx="227">
                  <c:v>60</c:v>
                </c:pt>
                <c:pt idx="228">
                  <c:v>30</c:v>
                </c:pt>
                <c:pt idx="229">
                  <c:v>50</c:v>
                </c:pt>
                <c:pt idx="230">
                  <c:v>8.4</c:v>
                </c:pt>
                <c:pt idx="231">
                  <c:v>50</c:v>
                </c:pt>
                <c:pt idx="232">
                  <c:v>26</c:v>
                </c:pt>
                <c:pt idx="233">
                  <c:v>18</c:v>
                </c:pt>
                <c:pt idx="234">
                  <c:v>38</c:v>
                </c:pt>
                <c:pt idx="235">
                  <c:v>25</c:v>
                </c:pt>
                <c:pt idx="236">
                  <c:v>150</c:v>
                </c:pt>
                <c:pt idx="237">
                  <c:v>3</c:v>
                </c:pt>
                <c:pt idx="238">
                  <c:v>75</c:v>
                </c:pt>
                <c:pt idx="239">
                  <c:v>6.5</c:v>
                </c:pt>
                <c:pt idx="240">
                  <c:v>3.7687849999999998</c:v>
                </c:pt>
                <c:pt idx="241">
                  <c:v>4</c:v>
                </c:pt>
                <c:pt idx="242">
                  <c:v>65</c:v>
                </c:pt>
                <c:pt idx="243">
                  <c:v>8</c:v>
                </c:pt>
                <c:pt idx="244">
                  <c:v>30</c:v>
                </c:pt>
                <c:pt idx="245">
                  <c:v>0.1</c:v>
                </c:pt>
                <c:pt idx="246">
                  <c:v>10</c:v>
                </c:pt>
                <c:pt idx="247">
                  <c:v>0.15</c:v>
                </c:pt>
                <c:pt idx="248">
                  <c:v>1</c:v>
                </c:pt>
                <c:pt idx="249">
                  <c:v>30</c:v>
                </c:pt>
                <c:pt idx="250">
                  <c:v>130</c:v>
                </c:pt>
                <c:pt idx="251">
                  <c:v>12.5</c:v>
                </c:pt>
                <c:pt idx="252">
                  <c:v>105</c:v>
                </c:pt>
                <c:pt idx="253">
                  <c:v>55</c:v>
                </c:pt>
                <c:pt idx="254">
                  <c:v>18</c:v>
                </c:pt>
                <c:pt idx="255">
                  <c:v>23</c:v>
                </c:pt>
                <c:pt idx="256">
                  <c:v>31.5</c:v>
                </c:pt>
                <c:pt idx="257">
                  <c:v>40</c:v>
                </c:pt>
                <c:pt idx="258">
                  <c:v>62</c:v>
                </c:pt>
                <c:pt idx="259">
                  <c:v>5</c:v>
                </c:pt>
                <c:pt idx="260">
                  <c:v>5</c:v>
                </c:pt>
                <c:pt idx="261">
                  <c:v>0.75</c:v>
                </c:pt>
                <c:pt idx="262">
                  <c:v>12</c:v>
                </c:pt>
                <c:pt idx="263">
                  <c:v>31</c:v>
                </c:pt>
                <c:pt idx="264">
                  <c:v>12</c:v>
                </c:pt>
                <c:pt idx="265">
                  <c:v>32</c:v>
                </c:pt>
                <c:pt idx="266">
                  <c:v>44.5</c:v>
                </c:pt>
                <c:pt idx="267">
                  <c:v>21.5</c:v>
                </c:pt>
                <c:pt idx="268">
                  <c:v>140</c:v>
                </c:pt>
                <c:pt idx="269">
                  <c:v>27</c:v>
                </c:pt>
                <c:pt idx="270">
                  <c:v>13</c:v>
                </c:pt>
                <c:pt idx="271">
                  <c:v>0.6</c:v>
                </c:pt>
                <c:pt idx="272">
                  <c:v>110</c:v>
                </c:pt>
                <c:pt idx="273">
                  <c:v>86</c:v>
                </c:pt>
                <c:pt idx="274">
                  <c:v>100</c:v>
                </c:pt>
                <c:pt idx="275">
                  <c:v>5</c:v>
                </c:pt>
                <c:pt idx="276">
                  <c:v>50</c:v>
                </c:pt>
                <c:pt idx="277">
                  <c:v>25</c:v>
                </c:pt>
                <c:pt idx="278">
                  <c:v>50</c:v>
                </c:pt>
                <c:pt idx="279">
                  <c:v>20</c:v>
                </c:pt>
                <c:pt idx="280">
                  <c:v>65</c:v>
                </c:pt>
                <c:pt idx="281">
                  <c:v>60</c:v>
                </c:pt>
                <c:pt idx="282">
                  <c:v>120</c:v>
                </c:pt>
                <c:pt idx="283">
                  <c:v>10</c:v>
                </c:pt>
                <c:pt idx="284">
                  <c:v>5</c:v>
                </c:pt>
                <c:pt idx="285">
                  <c:v>30</c:v>
                </c:pt>
                <c:pt idx="286">
                  <c:v>13</c:v>
                </c:pt>
                <c:pt idx="287">
                  <c:v>30</c:v>
                </c:pt>
                <c:pt idx="288">
                  <c:v>25</c:v>
                </c:pt>
                <c:pt idx="289">
                  <c:v>63</c:v>
                </c:pt>
                <c:pt idx="290">
                  <c:v>17</c:v>
                </c:pt>
                <c:pt idx="291">
                  <c:v>33</c:v>
                </c:pt>
                <c:pt idx="292">
                  <c:v>130</c:v>
                </c:pt>
                <c:pt idx="293">
                  <c:v>7</c:v>
                </c:pt>
                <c:pt idx="294">
                  <c:v>40</c:v>
                </c:pt>
                <c:pt idx="295">
                  <c:v>237</c:v>
                </c:pt>
                <c:pt idx="296">
                  <c:v>250</c:v>
                </c:pt>
                <c:pt idx="297">
                  <c:v>60</c:v>
                </c:pt>
                <c:pt idx="298">
                  <c:v>8.6</c:v>
                </c:pt>
                <c:pt idx="299">
                  <c:v>17</c:v>
                </c:pt>
                <c:pt idx="300">
                  <c:v>0.3</c:v>
                </c:pt>
                <c:pt idx="301">
                  <c:v>18.026147999999999</c:v>
                </c:pt>
                <c:pt idx="302">
                  <c:v>30</c:v>
                </c:pt>
                <c:pt idx="303">
                  <c:v>80</c:v>
                </c:pt>
                <c:pt idx="304">
                  <c:v>25</c:v>
                </c:pt>
                <c:pt idx="305">
                  <c:v>16</c:v>
                </c:pt>
                <c:pt idx="306">
                  <c:v>18</c:v>
                </c:pt>
                <c:pt idx="307">
                  <c:v>30</c:v>
                </c:pt>
                <c:pt idx="308">
                  <c:v>70</c:v>
                </c:pt>
                <c:pt idx="309">
                  <c:v>50</c:v>
                </c:pt>
                <c:pt idx="310">
                  <c:v>3</c:v>
                </c:pt>
                <c:pt idx="311">
                  <c:v>40</c:v>
                </c:pt>
                <c:pt idx="312">
                  <c:v>40</c:v>
                </c:pt>
                <c:pt idx="313">
                  <c:v>19</c:v>
                </c:pt>
                <c:pt idx="314">
                  <c:v>130</c:v>
                </c:pt>
                <c:pt idx="315">
                  <c:v>19</c:v>
                </c:pt>
                <c:pt idx="316">
                  <c:v>70</c:v>
                </c:pt>
                <c:pt idx="317">
                  <c:v>15</c:v>
                </c:pt>
                <c:pt idx="318">
                  <c:v>20</c:v>
                </c:pt>
                <c:pt idx="319">
                  <c:v>20</c:v>
                </c:pt>
                <c:pt idx="320">
                  <c:v>18</c:v>
                </c:pt>
                <c:pt idx="321">
                  <c:v>20</c:v>
                </c:pt>
                <c:pt idx="322">
                  <c:v>10</c:v>
                </c:pt>
                <c:pt idx="323">
                  <c:v>8.5</c:v>
                </c:pt>
                <c:pt idx="324">
                  <c:v>70</c:v>
                </c:pt>
                <c:pt idx="325">
                  <c:v>10</c:v>
                </c:pt>
                <c:pt idx="326">
                  <c:v>80</c:v>
                </c:pt>
                <c:pt idx="327">
                  <c:v>20</c:v>
                </c:pt>
                <c:pt idx="328">
                  <c:v>40</c:v>
                </c:pt>
                <c:pt idx="329">
                  <c:v>18</c:v>
                </c:pt>
                <c:pt idx="330">
                  <c:v>12</c:v>
                </c:pt>
                <c:pt idx="331">
                  <c:v>15</c:v>
                </c:pt>
                <c:pt idx="332">
                  <c:v>51</c:v>
                </c:pt>
                <c:pt idx="333">
                  <c:v>70</c:v>
                </c:pt>
                <c:pt idx="334">
                  <c:v>50</c:v>
                </c:pt>
                <c:pt idx="335">
                  <c:v>3.3</c:v>
                </c:pt>
                <c:pt idx="336">
                  <c:v>125</c:v>
                </c:pt>
                <c:pt idx="337">
                  <c:v>150</c:v>
                </c:pt>
                <c:pt idx="338">
                  <c:v>100</c:v>
                </c:pt>
                <c:pt idx="339">
                  <c:v>80</c:v>
                </c:pt>
                <c:pt idx="340">
                  <c:v>250</c:v>
                </c:pt>
                <c:pt idx="341">
                  <c:v>35</c:v>
                </c:pt>
                <c:pt idx="342">
                  <c:v>6.5</c:v>
                </c:pt>
                <c:pt idx="343">
                  <c:v>70</c:v>
                </c:pt>
                <c:pt idx="344">
                  <c:v>20</c:v>
                </c:pt>
                <c:pt idx="345">
                  <c:v>44</c:v>
                </c:pt>
                <c:pt idx="346">
                  <c:v>209</c:v>
                </c:pt>
                <c:pt idx="347">
                  <c:v>53</c:v>
                </c:pt>
                <c:pt idx="348">
                  <c:v>20</c:v>
                </c:pt>
                <c:pt idx="349">
                  <c:v>17</c:v>
                </c:pt>
                <c:pt idx="350">
                  <c:v>6</c:v>
                </c:pt>
                <c:pt idx="351">
                  <c:v>1.8</c:v>
                </c:pt>
                <c:pt idx="352">
                  <c:v>60</c:v>
                </c:pt>
                <c:pt idx="353">
                  <c:v>12</c:v>
                </c:pt>
                <c:pt idx="354">
                  <c:v>14</c:v>
                </c:pt>
                <c:pt idx="355">
                  <c:v>16.5</c:v>
                </c:pt>
                <c:pt idx="356">
                  <c:v>48</c:v>
                </c:pt>
                <c:pt idx="357">
                  <c:v>80</c:v>
                </c:pt>
                <c:pt idx="358">
                  <c:v>150</c:v>
                </c:pt>
                <c:pt idx="359">
                  <c:v>2.8</c:v>
                </c:pt>
                <c:pt idx="360">
                  <c:v>17.5</c:v>
                </c:pt>
                <c:pt idx="361">
                  <c:v>15</c:v>
                </c:pt>
                <c:pt idx="362">
                  <c:v>22</c:v>
                </c:pt>
                <c:pt idx="363">
                  <c:v>3</c:v>
                </c:pt>
                <c:pt idx="364">
                  <c:v>2.5</c:v>
                </c:pt>
                <c:pt idx="365">
                  <c:v>2.7</c:v>
                </c:pt>
                <c:pt idx="366">
                  <c:v>8</c:v>
                </c:pt>
                <c:pt idx="367">
                  <c:v>3.2</c:v>
                </c:pt>
                <c:pt idx="368">
                  <c:v>40</c:v>
                </c:pt>
                <c:pt idx="369">
                  <c:v>13</c:v>
                </c:pt>
                <c:pt idx="370">
                  <c:v>18</c:v>
                </c:pt>
                <c:pt idx="371">
                  <c:v>3.3</c:v>
                </c:pt>
                <c:pt idx="372">
                  <c:v>55</c:v>
                </c:pt>
                <c:pt idx="373">
                  <c:v>3.500159</c:v>
                </c:pt>
                <c:pt idx="374">
                  <c:v>0.5</c:v>
                </c:pt>
                <c:pt idx="375">
                  <c:v>150</c:v>
                </c:pt>
                <c:pt idx="376">
                  <c:v>5</c:v>
                </c:pt>
                <c:pt idx="377">
                  <c:v>6</c:v>
                </c:pt>
                <c:pt idx="378">
                  <c:v>0.25</c:v>
                </c:pt>
                <c:pt idx="379">
                  <c:v>20</c:v>
                </c:pt>
                <c:pt idx="380">
                  <c:v>28</c:v>
                </c:pt>
                <c:pt idx="381">
                  <c:v>55</c:v>
                </c:pt>
                <c:pt idx="382">
                  <c:v>14</c:v>
                </c:pt>
                <c:pt idx="383">
                  <c:v>35</c:v>
                </c:pt>
                <c:pt idx="384">
                  <c:v>1.1000000000000001</c:v>
                </c:pt>
                <c:pt idx="385">
                  <c:v>7</c:v>
                </c:pt>
                <c:pt idx="386">
                  <c:v>0.5</c:v>
                </c:pt>
                <c:pt idx="387">
                  <c:v>23</c:v>
                </c:pt>
                <c:pt idx="388">
                  <c:v>0.9</c:v>
                </c:pt>
                <c:pt idx="389">
                  <c:v>100</c:v>
                </c:pt>
                <c:pt idx="390">
                  <c:v>34.200000000000003</c:v>
                </c:pt>
                <c:pt idx="391">
                  <c:v>10</c:v>
                </c:pt>
                <c:pt idx="392">
                  <c:v>15</c:v>
                </c:pt>
                <c:pt idx="393">
                  <c:v>70</c:v>
                </c:pt>
                <c:pt idx="394">
                  <c:v>165</c:v>
                </c:pt>
                <c:pt idx="395">
                  <c:v>40</c:v>
                </c:pt>
                <c:pt idx="396">
                  <c:v>40</c:v>
                </c:pt>
                <c:pt idx="397">
                  <c:v>30</c:v>
                </c:pt>
                <c:pt idx="398">
                  <c:v>32</c:v>
                </c:pt>
                <c:pt idx="399">
                  <c:v>25</c:v>
                </c:pt>
                <c:pt idx="400">
                  <c:v>40</c:v>
                </c:pt>
                <c:pt idx="401">
                  <c:v>18</c:v>
                </c:pt>
                <c:pt idx="402">
                  <c:v>20</c:v>
                </c:pt>
                <c:pt idx="403">
                  <c:v>10</c:v>
                </c:pt>
                <c:pt idx="404">
                  <c:v>5</c:v>
                </c:pt>
                <c:pt idx="405">
                  <c:v>18</c:v>
                </c:pt>
                <c:pt idx="406">
                  <c:v>20</c:v>
                </c:pt>
                <c:pt idx="407">
                  <c:v>13</c:v>
                </c:pt>
                <c:pt idx="408">
                  <c:v>21</c:v>
                </c:pt>
                <c:pt idx="409">
                  <c:v>9</c:v>
                </c:pt>
                <c:pt idx="410">
                  <c:v>92</c:v>
                </c:pt>
                <c:pt idx="411">
                  <c:v>50</c:v>
                </c:pt>
                <c:pt idx="412">
                  <c:v>53</c:v>
                </c:pt>
                <c:pt idx="413">
                  <c:v>17.5</c:v>
                </c:pt>
                <c:pt idx="414">
                  <c:v>9</c:v>
                </c:pt>
                <c:pt idx="415">
                  <c:v>30</c:v>
                </c:pt>
                <c:pt idx="416">
                  <c:v>15</c:v>
                </c:pt>
                <c:pt idx="417">
                  <c:v>13</c:v>
                </c:pt>
                <c:pt idx="418">
                  <c:v>70</c:v>
                </c:pt>
                <c:pt idx="419">
                  <c:v>54</c:v>
                </c:pt>
                <c:pt idx="420">
                  <c:v>28</c:v>
                </c:pt>
                <c:pt idx="421">
                  <c:v>45</c:v>
                </c:pt>
                <c:pt idx="422">
                  <c:v>65</c:v>
                </c:pt>
                <c:pt idx="423">
                  <c:v>61</c:v>
                </c:pt>
                <c:pt idx="424">
                  <c:v>35</c:v>
                </c:pt>
                <c:pt idx="425">
                  <c:v>2.6</c:v>
                </c:pt>
                <c:pt idx="426">
                  <c:v>40</c:v>
                </c:pt>
                <c:pt idx="427">
                  <c:v>40</c:v>
                </c:pt>
                <c:pt idx="428">
                  <c:v>25</c:v>
                </c:pt>
                <c:pt idx="429">
                  <c:v>10</c:v>
                </c:pt>
                <c:pt idx="430">
                  <c:v>22</c:v>
                </c:pt>
                <c:pt idx="431">
                  <c:v>100</c:v>
                </c:pt>
                <c:pt idx="432">
                  <c:v>35</c:v>
                </c:pt>
                <c:pt idx="433">
                  <c:v>25.5</c:v>
                </c:pt>
                <c:pt idx="434">
                  <c:v>50</c:v>
                </c:pt>
                <c:pt idx="435">
                  <c:v>25</c:v>
                </c:pt>
                <c:pt idx="436">
                  <c:v>1.1000000000000001</c:v>
                </c:pt>
                <c:pt idx="437">
                  <c:v>2</c:v>
                </c:pt>
                <c:pt idx="438">
                  <c:v>30</c:v>
                </c:pt>
                <c:pt idx="439">
                  <c:v>1</c:v>
                </c:pt>
                <c:pt idx="440">
                  <c:v>30</c:v>
                </c:pt>
                <c:pt idx="441">
                  <c:v>18</c:v>
                </c:pt>
                <c:pt idx="442">
                  <c:v>1.2</c:v>
                </c:pt>
                <c:pt idx="443">
                  <c:v>1.0661670000000001</c:v>
                </c:pt>
                <c:pt idx="444">
                  <c:v>65</c:v>
                </c:pt>
                <c:pt idx="445">
                  <c:v>3.5</c:v>
                </c:pt>
                <c:pt idx="446">
                  <c:v>20</c:v>
                </c:pt>
                <c:pt idx="447">
                  <c:v>14</c:v>
                </c:pt>
                <c:pt idx="448">
                  <c:v>70</c:v>
                </c:pt>
                <c:pt idx="449">
                  <c:v>30</c:v>
                </c:pt>
                <c:pt idx="450">
                  <c:v>8</c:v>
                </c:pt>
                <c:pt idx="451">
                  <c:v>150</c:v>
                </c:pt>
                <c:pt idx="452">
                  <c:v>20</c:v>
                </c:pt>
                <c:pt idx="453">
                  <c:v>20</c:v>
                </c:pt>
                <c:pt idx="454">
                  <c:v>15</c:v>
                </c:pt>
                <c:pt idx="455">
                  <c:v>15</c:v>
                </c:pt>
                <c:pt idx="456">
                  <c:v>40</c:v>
                </c:pt>
                <c:pt idx="457">
                  <c:v>18</c:v>
                </c:pt>
                <c:pt idx="458">
                  <c:v>14</c:v>
                </c:pt>
                <c:pt idx="459">
                  <c:v>0.5</c:v>
                </c:pt>
                <c:pt idx="460">
                  <c:v>7</c:v>
                </c:pt>
                <c:pt idx="461">
                  <c:v>5</c:v>
                </c:pt>
                <c:pt idx="462">
                  <c:v>4.5</c:v>
                </c:pt>
                <c:pt idx="463">
                  <c:v>55</c:v>
                </c:pt>
                <c:pt idx="464">
                  <c:v>4</c:v>
                </c:pt>
                <c:pt idx="465">
                  <c:v>4</c:v>
                </c:pt>
                <c:pt idx="466">
                  <c:v>1.5</c:v>
                </c:pt>
                <c:pt idx="467">
                  <c:v>16</c:v>
                </c:pt>
                <c:pt idx="468">
                  <c:v>2</c:v>
                </c:pt>
                <c:pt idx="469">
                  <c:v>6</c:v>
                </c:pt>
                <c:pt idx="470">
                  <c:v>40</c:v>
                </c:pt>
                <c:pt idx="471">
                  <c:v>6.5</c:v>
                </c:pt>
                <c:pt idx="472">
                  <c:v>185</c:v>
                </c:pt>
                <c:pt idx="473">
                  <c:v>72</c:v>
                </c:pt>
                <c:pt idx="474">
                  <c:v>15</c:v>
                </c:pt>
                <c:pt idx="475">
                  <c:v>36</c:v>
                </c:pt>
                <c:pt idx="476">
                  <c:v>12</c:v>
                </c:pt>
                <c:pt idx="477">
                  <c:v>1.4999999999999999E-2</c:v>
                </c:pt>
                <c:pt idx="478">
                  <c:v>28</c:v>
                </c:pt>
                <c:pt idx="479">
                  <c:v>7</c:v>
                </c:pt>
                <c:pt idx="480">
                  <c:v>25</c:v>
                </c:pt>
                <c:pt idx="481">
                  <c:v>30</c:v>
                </c:pt>
                <c:pt idx="482">
                  <c:v>32.5</c:v>
                </c:pt>
                <c:pt idx="483">
                  <c:v>40</c:v>
                </c:pt>
                <c:pt idx="484">
                  <c:v>17</c:v>
                </c:pt>
                <c:pt idx="485">
                  <c:v>40</c:v>
                </c:pt>
                <c:pt idx="486">
                  <c:v>26</c:v>
                </c:pt>
                <c:pt idx="487">
                  <c:v>1</c:v>
                </c:pt>
                <c:pt idx="488">
                  <c:v>25</c:v>
                </c:pt>
                <c:pt idx="489">
                  <c:v>8.5</c:v>
                </c:pt>
                <c:pt idx="490">
                  <c:v>10</c:v>
                </c:pt>
                <c:pt idx="491">
                  <c:v>33</c:v>
                </c:pt>
                <c:pt idx="492">
                  <c:v>55</c:v>
                </c:pt>
                <c:pt idx="493">
                  <c:v>14</c:v>
                </c:pt>
                <c:pt idx="494">
                  <c:v>25</c:v>
                </c:pt>
                <c:pt idx="495">
                  <c:v>50</c:v>
                </c:pt>
                <c:pt idx="496">
                  <c:v>35</c:v>
                </c:pt>
                <c:pt idx="497">
                  <c:v>0.6</c:v>
                </c:pt>
                <c:pt idx="498">
                  <c:v>8</c:v>
                </c:pt>
                <c:pt idx="499">
                  <c:v>11</c:v>
                </c:pt>
                <c:pt idx="500">
                  <c:v>17</c:v>
                </c:pt>
                <c:pt idx="501">
                  <c:v>10</c:v>
                </c:pt>
                <c:pt idx="502">
                  <c:v>1.9</c:v>
                </c:pt>
                <c:pt idx="503">
                  <c:v>26</c:v>
                </c:pt>
                <c:pt idx="504">
                  <c:v>8</c:v>
                </c:pt>
                <c:pt idx="505">
                  <c:v>81</c:v>
                </c:pt>
                <c:pt idx="506">
                  <c:v>42</c:v>
                </c:pt>
                <c:pt idx="507">
                  <c:v>13</c:v>
                </c:pt>
                <c:pt idx="508">
                  <c:v>10</c:v>
                </c:pt>
                <c:pt idx="509">
                  <c:v>4</c:v>
                </c:pt>
                <c:pt idx="510">
                  <c:v>1.5</c:v>
                </c:pt>
                <c:pt idx="511">
                  <c:v>15</c:v>
                </c:pt>
                <c:pt idx="512">
                  <c:v>55</c:v>
                </c:pt>
                <c:pt idx="513">
                  <c:v>52</c:v>
                </c:pt>
                <c:pt idx="514">
                  <c:v>20</c:v>
                </c:pt>
                <c:pt idx="515">
                  <c:v>30</c:v>
                </c:pt>
                <c:pt idx="516">
                  <c:v>3</c:v>
                </c:pt>
                <c:pt idx="517">
                  <c:v>55</c:v>
                </c:pt>
                <c:pt idx="518">
                  <c:v>37</c:v>
                </c:pt>
                <c:pt idx="519">
                  <c:v>0.22500000000000001</c:v>
                </c:pt>
                <c:pt idx="520">
                  <c:v>20</c:v>
                </c:pt>
                <c:pt idx="521">
                  <c:v>1.2</c:v>
                </c:pt>
                <c:pt idx="522">
                  <c:v>6</c:v>
                </c:pt>
                <c:pt idx="523">
                  <c:v>10</c:v>
                </c:pt>
                <c:pt idx="524">
                  <c:v>7</c:v>
                </c:pt>
                <c:pt idx="525">
                  <c:v>6</c:v>
                </c:pt>
                <c:pt idx="526">
                  <c:v>12</c:v>
                </c:pt>
                <c:pt idx="527">
                  <c:v>0.2</c:v>
                </c:pt>
                <c:pt idx="528">
                  <c:v>10</c:v>
                </c:pt>
                <c:pt idx="529">
                  <c:v>20</c:v>
                </c:pt>
                <c:pt idx="530">
                  <c:v>35</c:v>
                </c:pt>
                <c:pt idx="531">
                  <c:v>7</c:v>
                </c:pt>
                <c:pt idx="532">
                  <c:v>250</c:v>
                </c:pt>
                <c:pt idx="533">
                  <c:v>140</c:v>
                </c:pt>
                <c:pt idx="534">
                  <c:v>170</c:v>
                </c:pt>
                <c:pt idx="535">
                  <c:v>57</c:v>
                </c:pt>
                <c:pt idx="536">
                  <c:v>55</c:v>
                </c:pt>
                <c:pt idx="537">
                  <c:v>2</c:v>
                </c:pt>
                <c:pt idx="538">
                  <c:v>1.3</c:v>
                </c:pt>
                <c:pt idx="539">
                  <c:v>14</c:v>
                </c:pt>
                <c:pt idx="540">
                  <c:v>30</c:v>
                </c:pt>
                <c:pt idx="541">
                  <c:v>200</c:v>
                </c:pt>
                <c:pt idx="542">
                  <c:v>120</c:v>
                </c:pt>
                <c:pt idx="543">
                  <c:v>6</c:v>
                </c:pt>
                <c:pt idx="544">
                  <c:v>27</c:v>
                </c:pt>
                <c:pt idx="545">
                  <c:v>15</c:v>
                </c:pt>
                <c:pt idx="546">
                  <c:v>150</c:v>
                </c:pt>
                <c:pt idx="547">
                  <c:v>52</c:v>
                </c:pt>
                <c:pt idx="548">
                  <c:v>50</c:v>
                </c:pt>
                <c:pt idx="549">
                  <c:v>90</c:v>
                </c:pt>
                <c:pt idx="550">
                  <c:v>14</c:v>
                </c:pt>
                <c:pt idx="551">
                  <c:v>52</c:v>
                </c:pt>
                <c:pt idx="552">
                  <c:v>18</c:v>
                </c:pt>
                <c:pt idx="553">
                  <c:v>60</c:v>
                </c:pt>
                <c:pt idx="554">
                  <c:v>85</c:v>
                </c:pt>
                <c:pt idx="555">
                  <c:v>32</c:v>
                </c:pt>
                <c:pt idx="556">
                  <c:v>100</c:v>
                </c:pt>
                <c:pt idx="557">
                  <c:v>7.0000000000000001E-3</c:v>
                </c:pt>
                <c:pt idx="558">
                  <c:v>10</c:v>
                </c:pt>
                <c:pt idx="559">
                  <c:v>12</c:v>
                </c:pt>
                <c:pt idx="560">
                  <c:v>25</c:v>
                </c:pt>
                <c:pt idx="561">
                  <c:v>0.45</c:v>
                </c:pt>
                <c:pt idx="562">
                  <c:v>18</c:v>
                </c:pt>
                <c:pt idx="563">
                  <c:v>50</c:v>
                </c:pt>
                <c:pt idx="564">
                  <c:v>2.9</c:v>
                </c:pt>
                <c:pt idx="565">
                  <c:v>1.2</c:v>
                </c:pt>
                <c:pt idx="566">
                  <c:v>5</c:v>
                </c:pt>
                <c:pt idx="567">
                  <c:v>50</c:v>
                </c:pt>
                <c:pt idx="568">
                  <c:v>10</c:v>
                </c:pt>
                <c:pt idx="569">
                  <c:v>55</c:v>
                </c:pt>
                <c:pt idx="570">
                  <c:v>45</c:v>
                </c:pt>
                <c:pt idx="571">
                  <c:v>49</c:v>
                </c:pt>
                <c:pt idx="572">
                  <c:v>4.5</c:v>
                </c:pt>
                <c:pt idx="573">
                  <c:v>5.5</c:v>
                </c:pt>
                <c:pt idx="574">
                  <c:v>150</c:v>
                </c:pt>
                <c:pt idx="575">
                  <c:v>12</c:v>
                </c:pt>
                <c:pt idx="576">
                  <c:v>44</c:v>
                </c:pt>
                <c:pt idx="577">
                  <c:v>75</c:v>
                </c:pt>
                <c:pt idx="578">
                  <c:v>92</c:v>
                </c:pt>
                <c:pt idx="579">
                  <c:v>120</c:v>
                </c:pt>
                <c:pt idx="580">
                  <c:v>0.25</c:v>
                </c:pt>
                <c:pt idx="581">
                  <c:v>23</c:v>
                </c:pt>
                <c:pt idx="582">
                  <c:v>20</c:v>
                </c:pt>
                <c:pt idx="583">
                  <c:v>0.2</c:v>
                </c:pt>
                <c:pt idx="584">
                  <c:v>60</c:v>
                </c:pt>
                <c:pt idx="585">
                  <c:v>40</c:v>
                </c:pt>
                <c:pt idx="586">
                  <c:v>23</c:v>
                </c:pt>
                <c:pt idx="587">
                  <c:v>1</c:v>
                </c:pt>
                <c:pt idx="588">
                  <c:v>45</c:v>
                </c:pt>
                <c:pt idx="589">
                  <c:v>150</c:v>
                </c:pt>
                <c:pt idx="590">
                  <c:v>45</c:v>
                </c:pt>
                <c:pt idx="591">
                  <c:v>50</c:v>
                </c:pt>
                <c:pt idx="592">
                  <c:v>0.18</c:v>
                </c:pt>
                <c:pt idx="593">
                  <c:v>76</c:v>
                </c:pt>
                <c:pt idx="594">
                  <c:v>13</c:v>
                </c:pt>
                <c:pt idx="595">
                  <c:v>9</c:v>
                </c:pt>
                <c:pt idx="596">
                  <c:v>34</c:v>
                </c:pt>
                <c:pt idx="597">
                  <c:v>11</c:v>
                </c:pt>
                <c:pt idx="598">
                  <c:v>25</c:v>
                </c:pt>
                <c:pt idx="599">
                  <c:v>1.5</c:v>
                </c:pt>
                <c:pt idx="600">
                  <c:v>3</c:v>
                </c:pt>
                <c:pt idx="601">
                  <c:v>60</c:v>
                </c:pt>
                <c:pt idx="602">
                  <c:v>12</c:v>
                </c:pt>
                <c:pt idx="603">
                  <c:v>0.25</c:v>
                </c:pt>
                <c:pt idx="604">
                  <c:v>10</c:v>
                </c:pt>
                <c:pt idx="605">
                  <c:v>88</c:v>
                </c:pt>
                <c:pt idx="606">
                  <c:v>95</c:v>
                </c:pt>
                <c:pt idx="607">
                  <c:v>40</c:v>
                </c:pt>
                <c:pt idx="608">
                  <c:v>60</c:v>
                </c:pt>
                <c:pt idx="609">
                  <c:v>40</c:v>
                </c:pt>
                <c:pt idx="610">
                  <c:v>6</c:v>
                </c:pt>
                <c:pt idx="611">
                  <c:v>55</c:v>
                </c:pt>
                <c:pt idx="612">
                  <c:v>55</c:v>
                </c:pt>
                <c:pt idx="613">
                  <c:v>17.5</c:v>
                </c:pt>
                <c:pt idx="614">
                  <c:v>3.3</c:v>
                </c:pt>
                <c:pt idx="615">
                  <c:v>12</c:v>
                </c:pt>
                <c:pt idx="616">
                  <c:v>0.5</c:v>
                </c:pt>
                <c:pt idx="617">
                  <c:v>125</c:v>
                </c:pt>
                <c:pt idx="618">
                  <c:v>8</c:v>
                </c:pt>
                <c:pt idx="619">
                  <c:v>4.4999999999999997E-3</c:v>
                </c:pt>
                <c:pt idx="620">
                  <c:v>62</c:v>
                </c:pt>
                <c:pt idx="621">
                  <c:v>31.114999999999998</c:v>
                </c:pt>
                <c:pt idx="622">
                  <c:v>5</c:v>
                </c:pt>
                <c:pt idx="623">
                  <c:v>0.23</c:v>
                </c:pt>
                <c:pt idx="624">
                  <c:v>70</c:v>
                </c:pt>
                <c:pt idx="625">
                  <c:v>70</c:v>
                </c:pt>
                <c:pt idx="626">
                  <c:v>26</c:v>
                </c:pt>
                <c:pt idx="627">
                  <c:v>19.400870000000001</c:v>
                </c:pt>
                <c:pt idx="628">
                  <c:v>27</c:v>
                </c:pt>
                <c:pt idx="629">
                  <c:v>102</c:v>
                </c:pt>
                <c:pt idx="630">
                  <c:v>78</c:v>
                </c:pt>
                <c:pt idx="631">
                  <c:v>100</c:v>
                </c:pt>
                <c:pt idx="632">
                  <c:v>25</c:v>
                </c:pt>
                <c:pt idx="633">
                  <c:v>8.5500000000000007</c:v>
                </c:pt>
                <c:pt idx="634">
                  <c:v>12</c:v>
                </c:pt>
                <c:pt idx="635">
                  <c:v>30</c:v>
                </c:pt>
                <c:pt idx="636">
                  <c:v>19.43</c:v>
                </c:pt>
                <c:pt idx="637">
                  <c:v>7.5</c:v>
                </c:pt>
                <c:pt idx="638">
                  <c:v>20</c:v>
                </c:pt>
                <c:pt idx="639">
                  <c:v>79</c:v>
                </c:pt>
                <c:pt idx="640">
                  <c:v>85</c:v>
                </c:pt>
                <c:pt idx="641">
                  <c:v>65</c:v>
                </c:pt>
                <c:pt idx="642">
                  <c:v>6.5</c:v>
                </c:pt>
                <c:pt idx="643">
                  <c:v>40</c:v>
                </c:pt>
                <c:pt idx="644">
                  <c:v>6</c:v>
                </c:pt>
                <c:pt idx="645">
                  <c:v>3</c:v>
                </c:pt>
                <c:pt idx="646">
                  <c:v>0.27</c:v>
                </c:pt>
                <c:pt idx="647">
                  <c:v>75</c:v>
                </c:pt>
                <c:pt idx="648">
                  <c:v>20</c:v>
                </c:pt>
                <c:pt idx="649">
                  <c:v>18</c:v>
                </c:pt>
                <c:pt idx="650">
                  <c:v>35</c:v>
                </c:pt>
                <c:pt idx="651">
                  <c:v>15</c:v>
                </c:pt>
                <c:pt idx="652">
                  <c:v>15</c:v>
                </c:pt>
                <c:pt idx="653">
                  <c:v>50</c:v>
                </c:pt>
                <c:pt idx="654">
                  <c:v>20</c:v>
                </c:pt>
                <c:pt idx="655">
                  <c:v>75</c:v>
                </c:pt>
                <c:pt idx="656">
                  <c:v>90</c:v>
                </c:pt>
                <c:pt idx="657">
                  <c:v>60</c:v>
                </c:pt>
                <c:pt idx="658">
                  <c:v>25</c:v>
                </c:pt>
                <c:pt idx="659">
                  <c:v>4.5</c:v>
                </c:pt>
                <c:pt idx="660">
                  <c:v>0.45</c:v>
                </c:pt>
                <c:pt idx="661">
                  <c:v>15</c:v>
                </c:pt>
                <c:pt idx="662">
                  <c:v>10</c:v>
                </c:pt>
                <c:pt idx="663">
                  <c:v>37</c:v>
                </c:pt>
                <c:pt idx="664">
                  <c:v>20</c:v>
                </c:pt>
                <c:pt idx="665">
                  <c:v>11</c:v>
                </c:pt>
                <c:pt idx="666">
                  <c:v>60</c:v>
                </c:pt>
                <c:pt idx="667">
                  <c:v>11</c:v>
                </c:pt>
                <c:pt idx="668">
                  <c:v>40</c:v>
                </c:pt>
                <c:pt idx="669">
                  <c:v>15</c:v>
                </c:pt>
                <c:pt idx="670">
                  <c:v>60</c:v>
                </c:pt>
                <c:pt idx="671">
                  <c:v>46</c:v>
                </c:pt>
                <c:pt idx="672">
                  <c:v>20</c:v>
                </c:pt>
                <c:pt idx="673">
                  <c:v>2</c:v>
                </c:pt>
                <c:pt idx="674">
                  <c:v>45</c:v>
                </c:pt>
                <c:pt idx="675">
                  <c:v>30</c:v>
                </c:pt>
                <c:pt idx="676">
                  <c:v>32</c:v>
                </c:pt>
                <c:pt idx="677">
                  <c:v>12</c:v>
                </c:pt>
                <c:pt idx="678">
                  <c:v>20</c:v>
                </c:pt>
                <c:pt idx="679">
                  <c:v>6.5</c:v>
                </c:pt>
                <c:pt idx="680">
                  <c:v>7</c:v>
                </c:pt>
                <c:pt idx="681">
                  <c:v>15</c:v>
                </c:pt>
                <c:pt idx="682">
                  <c:v>50</c:v>
                </c:pt>
                <c:pt idx="683">
                  <c:v>14</c:v>
                </c:pt>
                <c:pt idx="684">
                  <c:v>1</c:v>
                </c:pt>
                <c:pt idx="685">
                  <c:v>35</c:v>
                </c:pt>
                <c:pt idx="686">
                  <c:v>3.5</c:v>
                </c:pt>
                <c:pt idx="687">
                  <c:v>31.5</c:v>
                </c:pt>
                <c:pt idx="688">
                  <c:v>53</c:v>
                </c:pt>
                <c:pt idx="689">
                  <c:v>12</c:v>
                </c:pt>
                <c:pt idx="690">
                  <c:v>15.8</c:v>
                </c:pt>
                <c:pt idx="691">
                  <c:v>21.15</c:v>
                </c:pt>
                <c:pt idx="692">
                  <c:v>8.8000000000000007</c:v>
                </c:pt>
                <c:pt idx="693">
                  <c:v>14</c:v>
                </c:pt>
                <c:pt idx="694">
                  <c:v>5.6</c:v>
                </c:pt>
                <c:pt idx="695">
                  <c:v>12</c:v>
                </c:pt>
                <c:pt idx="696">
                  <c:v>15</c:v>
                </c:pt>
                <c:pt idx="697">
                  <c:v>10.5</c:v>
                </c:pt>
                <c:pt idx="698">
                  <c:v>29</c:v>
                </c:pt>
                <c:pt idx="699">
                  <c:v>1</c:v>
                </c:pt>
                <c:pt idx="700">
                  <c:v>0.36499999999999999</c:v>
                </c:pt>
                <c:pt idx="701">
                  <c:v>50</c:v>
                </c:pt>
                <c:pt idx="702">
                  <c:v>45</c:v>
                </c:pt>
                <c:pt idx="703">
                  <c:v>35</c:v>
                </c:pt>
                <c:pt idx="704">
                  <c:v>98</c:v>
                </c:pt>
                <c:pt idx="705">
                  <c:v>7</c:v>
                </c:pt>
                <c:pt idx="706">
                  <c:v>3.5</c:v>
                </c:pt>
                <c:pt idx="707">
                  <c:v>6</c:v>
                </c:pt>
                <c:pt idx="708">
                  <c:v>60</c:v>
                </c:pt>
                <c:pt idx="709">
                  <c:v>50</c:v>
                </c:pt>
                <c:pt idx="710">
                  <c:v>5</c:v>
                </c:pt>
                <c:pt idx="711">
                  <c:v>25</c:v>
                </c:pt>
                <c:pt idx="712">
                  <c:v>12.8</c:v>
                </c:pt>
                <c:pt idx="713">
                  <c:v>22</c:v>
                </c:pt>
                <c:pt idx="714">
                  <c:v>14</c:v>
                </c:pt>
                <c:pt idx="715">
                  <c:v>10</c:v>
                </c:pt>
                <c:pt idx="716">
                  <c:v>116</c:v>
                </c:pt>
                <c:pt idx="717">
                  <c:v>15</c:v>
                </c:pt>
                <c:pt idx="718">
                  <c:v>27</c:v>
                </c:pt>
                <c:pt idx="719">
                  <c:v>100</c:v>
                </c:pt>
                <c:pt idx="720">
                  <c:v>30</c:v>
                </c:pt>
                <c:pt idx="721">
                  <c:v>11</c:v>
                </c:pt>
                <c:pt idx="722">
                  <c:v>10.6</c:v>
                </c:pt>
                <c:pt idx="723">
                  <c:v>25</c:v>
                </c:pt>
                <c:pt idx="724">
                  <c:v>14</c:v>
                </c:pt>
                <c:pt idx="725">
                  <c:v>20</c:v>
                </c:pt>
                <c:pt idx="726">
                  <c:v>55</c:v>
                </c:pt>
                <c:pt idx="727">
                  <c:v>3</c:v>
                </c:pt>
                <c:pt idx="728">
                  <c:v>26</c:v>
                </c:pt>
                <c:pt idx="729">
                  <c:v>170</c:v>
                </c:pt>
                <c:pt idx="730">
                  <c:v>20</c:v>
                </c:pt>
                <c:pt idx="731">
                  <c:v>80</c:v>
                </c:pt>
                <c:pt idx="732">
                  <c:v>60</c:v>
                </c:pt>
                <c:pt idx="733">
                  <c:v>6.9</c:v>
                </c:pt>
                <c:pt idx="734">
                  <c:v>30</c:v>
                </c:pt>
                <c:pt idx="735">
                  <c:v>14</c:v>
                </c:pt>
                <c:pt idx="736">
                  <c:v>11</c:v>
                </c:pt>
                <c:pt idx="737">
                  <c:v>0.69539300000000004</c:v>
                </c:pt>
                <c:pt idx="738">
                  <c:v>16.399999999999999</c:v>
                </c:pt>
                <c:pt idx="739">
                  <c:v>0.8</c:v>
                </c:pt>
                <c:pt idx="740">
                  <c:v>12</c:v>
                </c:pt>
                <c:pt idx="741">
                  <c:v>58</c:v>
                </c:pt>
                <c:pt idx="742">
                  <c:v>25</c:v>
                </c:pt>
                <c:pt idx="743">
                  <c:v>50</c:v>
                </c:pt>
                <c:pt idx="744">
                  <c:v>9</c:v>
                </c:pt>
                <c:pt idx="745">
                  <c:v>55</c:v>
                </c:pt>
                <c:pt idx="746">
                  <c:v>45</c:v>
                </c:pt>
                <c:pt idx="747">
                  <c:v>20</c:v>
                </c:pt>
                <c:pt idx="748">
                  <c:v>55</c:v>
                </c:pt>
                <c:pt idx="749">
                  <c:v>0.5</c:v>
                </c:pt>
                <c:pt idx="750">
                  <c:v>20</c:v>
                </c:pt>
                <c:pt idx="751">
                  <c:v>60</c:v>
                </c:pt>
                <c:pt idx="752">
                  <c:v>75</c:v>
                </c:pt>
                <c:pt idx="753">
                  <c:v>45</c:v>
                </c:pt>
                <c:pt idx="754">
                  <c:v>3.5</c:v>
                </c:pt>
                <c:pt idx="755">
                  <c:v>40</c:v>
                </c:pt>
                <c:pt idx="756">
                  <c:v>30</c:v>
                </c:pt>
                <c:pt idx="757">
                  <c:v>26</c:v>
                </c:pt>
                <c:pt idx="758">
                  <c:v>20</c:v>
                </c:pt>
                <c:pt idx="759">
                  <c:v>22</c:v>
                </c:pt>
                <c:pt idx="760">
                  <c:v>2</c:v>
                </c:pt>
                <c:pt idx="761">
                  <c:v>4</c:v>
                </c:pt>
                <c:pt idx="762">
                  <c:v>7</c:v>
                </c:pt>
                <c:pt idx="763">
                  <c:v>76</c:v>
                </c:pt>
                <c:pt idx="764">
                  <c:v>69</c:v>
                </c:pt>
                <c:pt idx="765">
                  <c:v>0.5</c:v>
                </c:pt>
                <c:pt idx="766">
                  <c:v>0.8</c:v>
                </c:pt>
                <c:pt idx="767">
                  <c:v>15</c:v>
                </c:pt>
                <c:pt idx="768">
                  <c:v>22</c:v>
                </c:pt>
                <c:pt idx="769">
                  <c:v>17</c:v>
                </c:pt>
                <c:pt idx="770">
                  <c:v>10</c:v>
                </c:pt>
                <c:pt idx="771">
                  <c:v>10</c:v>
                </c:pt>
                <c:pt idx="772">
                  <c:v>7</c:v>
                </c:pt>
                <c:pt idx="773">
                  <c:v>7.2</c:v>
                </c:pt>
                <c:pt idx="774">
                  <c:v>5.5</c:v>
                </c:pt>
                <c:pt idx="775">
                  <c:v>15</c:v>
                </c:pt>
                <c:pt idx="776">
                  <c:v>22</c:v>
                </c:pt>
                <c:pt idx="777">
                  <c:v>21</c:v>
                </c:pt>
                <c:pt idx="778">
                  <c:v>2</c:v>
                </c:pt>
                <c:pt idx="779">
                  <c:v>100</c:v>
                </c:pt>
                <c:pt idx="780">
                  <c:v>13</c:v>
                </c:pt>
                <c:pt idx="781">
                  <c:v>17</c:v>
                </c:pt>
                <c:pt idx="782">
                  <c:v>58</c:v>
                </c:pt>
                <c:pt idx="783">
                  <c:v>142</c:v>
                </c:pt>
                <c:pt idx="784">
                  <c:v>70</c:v>
                </c:pt>
                <c:pt idx="785">
                  <c:v>90</c:v>
                </c:pt>
                <c:pt idx="786">
                  <c:v>28</c:v>
                </c:pt>
                <c:pt idx="787">
                  <c:v>5</c:v>
                </c:pt>
                <c:pt idx="788">
                  <c:v>5</c:v>
                </c:pt>
                <c:pt idx="789">
                  <c:v>127.5</c:v>
                </c:pt>
                <c:pt idx="790">
                  <c:v>11.5</c:v>
                </c:pt>
                <c:pt idx="791">
                  <c:v>10</c:v>
                </c:pt>
                <c:pt idx="792">
                  <c:v>13</c:v>
                </c:pt>
                <c:pt idx="793">
                  <c:v>25</c:v>
                </c:pt>
                <c:pt idx="794">
                  <c:v>55</c:v>
                </c:pt>
                <c:pt idx="795">
                  <c:v>30</c:v>
                </c:pt>
                <c:pt idx="796">
                  <c:v>12</c:v>
                </c:pt>
                <c:pt idx="797">
                  <c:v>20</c:v>
                </c:pt>
                <c:pt idx="798">
                  <c:v>15</c:v>
                </c:pt>
                <c:pt idx="799">
                  <c:v>85</c:v>
                </c:pt>
                <c:pt idx="800">
                  <c:v>27</c:v>
                </c:pt>
                <c:pt idx="801">
                  <c:v>100</c:v>
                </c:pt>
                <c:pt idx="802">
                  <c:v>6.5</c:v>
                </c:pt>
                <c:pt idx="803">
                  <c:v>2.2999999999999998</c:v>
                </c:pt>
                <c:pt idx="804">
                  <c:v>21</c:v>
                </c:pt>
                <c:pt idx="805">
                  <c:v>71.5</c:v>
                </c:pt>
                <c:pt idx="806">
                  <c:v>11</c:v>
                </c:pt>
                <c:pt idx="807">
                  <c:v>20</c:v>
                </c:pt>
                <c:pt idx="808">
                  <c:v>10</c:v>
                </c:pt>
                <c:pt idx="809">
                  <c:v>36</c:v>
                </c:pt>
                <c:pt idx="810">
                  <c:v>37</c:v>
                </c:pt>
                <c:pt idx="811">
                  <c:v>6</c:v>
                </c:pt>
                <c:pt idx="812">
                  <c:v>53</c:v>
                </c:pt>
                <c:pt idx="813">
                  <c:v>50</c:v>
                </c:pt>
                <c:pt idx="814">
                  <c:v>3</c:v>
                </c:pt>
                <c:pt idx="815">
                  <c:v>25</c:v>
                </c:pt>
                <c:pt idx="816">
                  <c:v>0.9</c:v>
                </c:pt>
                <c:pt idx="817">
                  <c:v>35</c:v>
                </c:pt>
                <c:pt idx="818">
                  <c:v>4.5</c:v>
                </c:pt>
                <c:pt idx="819">
                  <c:v>25</c:v>
                </c:pt>
                <c:pt idx="820">
                  <c:v>50</c:v>
                </c:pt>
                <c:pt idx="821">
                  <c:v>20</c:v>
                </c:pt>
                <c:pt idx="822">
                  <c:v>60</c:v>
                </c:pt>
                <c:pt idx="823">
                  <c:v>30</c:v>
                </c:pt>
                <c:pt idx="824">
                  <c:v>7</c:v>
                </c:pt>
                <c:pt idx="825">
                  <c:v>15</c:v>
                </c:pt>
                <c:pt idx="826">
                  <c:v>70</c:v>
                </c:pt>
                <c:pt idx="827">
                  <c:v>24</c:v>
                </c:pt>
                <c:pt idx="828">
                  <c:v>20</c:v>
                </c:pt>
                <c:pt idx="829">
                  <c:v>5</c:v>
                </c:pt>
                <c:pt idx="830">
                  <c:v>1.2</c:v>
                </c:pt>
                <c:pt idx="831">
                  <c:v>8</c:v>
                </c:pt>
                <c:pt idx="832">
                  <c:v>30</c:v>
                </c:pt>
                <c:pt idx="833">
                  <c:v>9</c:v>
                </c:pt>
                <c:pt idx="834">
                  <c:v>13.5</c:v>
                </c:pt>
                <c:pt idx="835">
                  <c:v>72</c:v>
                </c:pt>
                <c:pt idx="836">
                  <c:v>1.1000000000000001</c:v>
                </c:pt>
                <c:pt idx="837">
                  <c:v>28</c:v>
                </c:pt>
                <c:pt idx="838">
                  <c:v>70</c:v>
                </c:pt>
                <c:pt idx="839">
                  <c:v>1.6</c:v>
                </c:pt>
                <c:pt idx="840">
                  <c:v>25</c:v>
                </c:pt>
                <c:pt idx="841">
                  <c:v>30</c:v>
                </c:pt>
                <c:pt idx="842">
                  <c:v>65</c:v>
                </c:pt>
                <c:pt idx="843">
                  <c:v>35</c:v>
                </c:pt>
                <c:pt idx="844">
                  <c:v>45</c:v>
                </c:pt>
                <c:pt idx="845">
                  <c:v>60</c:v>
                </c:pt>
                <c:pt idx="846">
                  <c:v>57</c:v>
                </c:pt>
                <c:pt idx="847">
                  <c:v>18</c:v>
                </c:pt>
                <c:pt idx="848">
                  <c:v>55</c:v>
                </c:pt>
                <c:pt idx="849">
                  <c:v>1</c:v>
                </c:pt>
                <c:pt idx="850">
                  <c:v>68</c:v>
                </c:pt>
                <c:pt idx="851">
                  <c:v>32</c:v>
                </c:pt>
                <c:pt idx="852">
                  <c:v>70</c:v>
                </c:pt>
                <c:pt idx="853">
                  <c:v>2</c:v>
                </c:pt>
                <c:pt idx="854">
                  <c:v>35</c:v>
                </c:pt>
                <c:pt idx="855">
                  <c:v>6.5</c:v>
                </c:pt>
                <c:pt idx="856">
                  <c:v>40</c:v>
                </c:pt>
                <c:pt idx="857">
                  <c:v>50</c:v>
                </c:pt>
                <c:pt idx="858">
                  <c:v>8</c:v>
                </c:pt>
                <c:pt idx="859">
                  <c:v>15</c:v>
                </c:pt>
                <c:pt idx="860">
                  <c:v>72</c:v>
                </c:pt>
                <c:pt idx="861">
                  <c:v>7.5</c:v>
                </c:pt>
                <c:pt idx="862">
                  <c:v>10</c:v>
                </c:pt>
                <c:pt idx="863">
                  <c:v>16</c:v>
                </c:pt>
                <c:pt idx="864">
                  <c:v>20</c:v>
                </c:pt>
                <c:pt idx="865">
                  <c:v>13</c:v>
                </c:pt>
                <c:pt idx="866">
                  <c:v>22</c:v>
                </c:pt>
                <c:pt idx="867">
                  <c:v>65</c:v>
                </c:pt>
                <c:pt idx="868">
                  <c:v>8</c:v>
                </c:pt>
                <c:pt idx="869">
                  <c:v>15</c:v>
                </c:pt>
                <c:pt idx="870">
                  <c:v>12</c:v>
                </c:pt>
                <c:pt idx="871">
                  <c:v>16</c:v>
                </c:pt>
                <c:pt idx="872">
                  <c:v>35</c:v>
                </c:pt>
                <c:pt idx="873">
                  <c:v>19</c:v>
                </c:pt>
                <c:pt idx="874">
                  <c:v>40</c:v>
                </c:pt>
                <c:pt idx="875">
                  <c:v>40</c:v>
                </c:pt>
                <c:pt idx="876">
                  <c:v>60</c:v>
                </c:pt>
                <c:pt idx="877">
                  <c:v>20</c:v>
                </c:pt>
                <c:pt idx="878">
                  <c:v>3</c:v>
                </c:pt>
                <c:pt idx="879">
                  <c:v>10.5</c:v>
                </c:pt>
                <c:pt idx="880">
                  <c:v>80</c:v>
                </c:pt>
                <c:pt idx="881">
                  <c:v>13</c:v>
                </c:pt>
                <c:pt idx="882">
                  <c:v>1.9</c:v>
                </c:pt>
                <c:pt idx="883">
                  <c:v>25</c:v>
                </c:pt>
                <c:pt idx="884">
                  <c:v>8</c:v>
                </c:pt>
                <c:pt idx="885">
                  <c:v>60</c:v>
                </c:pt>
                <c:pt idx="886">
                  <c:v>18</c:v>
                </c:pt>
                <c:pt idx="887">
                  <c:v>23</c:v>
                </c:pt>
                <c:pt idx="888">
                  <c:v>1.5</c:v>
                </c:pt>
                <c:pt idx="889">
                  <c:v>80</c:v>
                </c:pt>
                <c:pt idx="890">
                  <c:v>178</c:v>
                </c:pt>
                <c:pt idx="891">
                  <c:v>10</c:v>
                </c:pt>
                <c:pt idx="892">
                  <c:v>55</c:v>
                </c:pt>
                <c:pt idx="893">
                  <c:v>20</c:v>
                </c:pt>
                <c:pt idx="894">
                  <c:v>40</c:v>
                </c:pt>
                <c:pt idx="895">
                  <c:v>30</c:v>
                </c:pt>
                <c:pt idx="896">
                  <c:v>1.8</c:v>
                </c:pt>
                <c:pt idx="897">
                  <c:v>7.0000000000000001E-3</c:v>
                </c:pt>
                <c:pt idx="898">
                  <c:v>8</c:v>
                </c:pt>
                <c:pt idx="899">
                  <c:v>43</c:v>
                </c:pt>
                <c:pt idx="900">
                  <c:v>33</c:v>
                </c:pt>
                <c:pt idx="901">
                  <c:v>4</c:v>
                </c:pt>
                <c:pt idx="902">
                  <c:v>25</c:v>
                </c:pt>
                <c:pt idx="903">
                  <c:v>55</c:v>
                </c:pt>
                <c:pt idx="904">
                  <c:v>57</c:v>
                </c:pt>
                <c:pt idx="905">
                  <c:v>35</c:v>
                </c:pt>
                <c:pt idx="906">
                  <c:v>15.5</c:v>
                </c:pt>
                <c:pt idx="907">
                  <c:v>115</c:v>
                </c:pt>
                <c:pt idx="908">
                  <c:v>12</c:v>
                </c:pt>
                <c:pt idx="909">
                  <c:v>85</c:v>
                </c:pt>
                <c:pt idx="910">
                  <c:v>83</c:v>
                </c:pt>
                <c:pt idx="911">
                  <c:v>10</c:v>
                </c:pt>
                <c:pt idx="912">
                  <c:v>7</c:v>
                </c:pt>
                <c:pt idx="913">
                  <c:v>110</c:v>
                </c:pt>
                <c:pt idx="914">
                  <c:v>20</c:v>
                </c:pt>
                <c:pt idx="915">
                  <c:v>68</c:v>
                </c:pt>
                <c:pt idx="916">
                  <c:v>90</c:v>
                </c:pt>
                <c:pt idx="917">
                  <c:v>8</c:v>
                </c:pt>
                <c:pt idx="918">
                  <c:v>38</c:v>
                </c:pt>
                <c:pt idx="919">
                  <c:v>13</c:v>
                </c:pt>
                <c:pt idx="920">
                  <c:v>66</c:v>
                </c:pt>
                <c:pt idx="921">
                  <c:v>40</c:v>
                </c:pt>
                <c:pt idx="922">
                  <c:v>20</c:v>
                </c:pt>
                <c:pt idx="923">
                  <c:v>100</c:v>
                </c:pt>
                <c:pt idx="924">
                  <c:v>20</c:v>
                </c:pt>
                <c:pt idx="925">
                  <c:v>100</c:v>
                </c:pt>
                <c:pt idx="926">
                  <c:v>100</c:v>
                </c:pt>
                <c:pt idx="927">
                  <c:v>52</c:v>
                </c:pt>
                <c:pt idx="928">
                  <c:v>9.6</c:v>
                </c:pt>
                <c:pt idx="929">
                  <c:v>8</c:v>
                </c:pt>
                <c:pt idx="930">
                  <c:v>50</c:v>
                </c:pt>
                <c:pt idx="931">
                  <c:v>6</c:v>
                </c:pt>
                <c:pt idx="932">
                  <c:v>40</c:v>
                </c:pt>
                <c:pt idx="933">
                  <c:v>50</c:v>
                </c:pt>
                <c:pt idx="934">
                  <c:v>17</c:v>
                </c:pt>
                <c:pt idx="935">
                  <c:v>20</c:v>
                </c:pt>
                <c:pt idx="936">
                  <c:v>6.5</c:v>
                </c:pt>
                <c:pt idx="937">
                  <c:v>25</c:v>
                </c:pt>
                <c:pt idx="938">
                  <c:v>175</c:v>
                </c:pt>
                <c:pt idx="939">
                  <c:v>60</c:v>
                </c:pt>
                <c:pt idx="940">
                  <c:v>26</c:v>
                </c:pt>
                <c:pt idx="941">
                  <c:v>55</c:v>
                </c:pt>
                <c:pt idx="942">
                  <c:v>21</c:v>
                </c:pt>
                <c:pt idx="943">
                  <c:v>20</c:v>
                </c:pt>
                <c:pt idx="944">
                  <c:v>5</c:v>
                </c:pt>
                <c:pt idx="945">
                  <c:v>6</c:v>
                </c:pt>
                <c:pt idx="946">
                  <c:v>3.6</c:v>
                </c:pt>
                <c:pt idx="947">
                  <c:v>17</c:v>
                </c:pt>
                <c:pt idx="948">
                  <c:v>55</c:v>
                </c:pt>
                <c:pt idx="949">
                  <c:v>15</c:v>
                </c:pt>
                <c:pt idx="950">
                  <c:v>3</c:v>
                </c:pt>
                <c:pt idx="951">
                  <c:v>55</c:v>
                </c:pt>
                <c:pt idx="952">
                  <c:v>35</c:v>
                </c:pt>
                <c:pt idx="953">
                  <c:v>31</c:v>
                </c:pt>
                <c:pt idx="954">
                  <c:v>33</c:v>
                </c:pt>
                <c:pt idx="955">
                  <c:v>140</c:v>
                </c:pt>
                <c:pt idx="956">
                  <c:v>50</c:v>
                </c:pt>
                <c:pt idx="957">
                  <c:v>2</c:v>
                </c:pt>
                <c:pt idx="958">
                  <c:v>8</c:v>
                </c:pt>
                <c:pt idx="959">
                  <c:v>31</c:v>
                </c:pt>
                <c:pt idx="960">
                  <c:v>38</c:v>
                </c:pt>
                <c:pt idx="961">
                  <c:v>40</c:v>
                </c:pt>
                <c:pt idx="962">
                  <c:v>40</c:v>
                </c:pt>
                <c:pt idx="963">
                  <c:v>20</c:v>
                </c:pt>
                <c:pt idx="964">
                  <c:v>15</c:v>
                </c:pt>
                <c:pt idx="965">
                  <c:v>2.5</c:v>
                </c:pt>
                <c:pt idx="966">
                  <c:v>65</c:v>
                </c:pt>
                <c:pt idx="967">
                  <c:v>80</c:v>
                </c:pt>
                <c:pt idx="968">
                  <c:v>0.1</c:v>
                </c:pt>
                <c:pt idx="969">
                  <c:v>7</c:v>
                </c:pt>
                <c:pt idx="970">
                  <c:v>6</c:v>
                </c:pt>
                <c:pt idx="971">
                  <c:v>50</c:v>
                </c:pt>
                <c:pt idx="972">
                  <c:v>22</c:v>
                </c:pt>
                <c:pt idx="973">
                  <c:v>13</c:v>
                </c:pt>
                <c:pt idx="974">
                  <c:v>4.5</c:v>
                </c:pt>
                <c:pt idx="975">
                  <c:v>18</c:v>
                </c:pt>
                <c:pt idx="976">
                  <c:v>80</c:v>
                </c:pt>
                <c:pt idx="977">
                  <c:v>2.2799999999999998</c:v>
                </c:pt>
                <c:pt idx="978">
                  <c:v>130</c:v>
                </c:pt>
                <c:pt idx="979">
                  <c:v>120</c:v>
                </c:pt>
                <c:pt idx="980">
                  <c:v>40</c:v>
                </c:pt>
                <c:pt idx="981">
                  <c:v>13.5</c:v>
                </c:pt>
                <c:pt idx="982">
                  <c:v>5</c:v>
                </c:pt>
                <c:pt idx="983">
                  <c:v>125</c:v>
                </c:pt>
                <c:pt idx="984">
                  <c:v>24</c:v>
                </c:pt>
                <c:pt idx="985">
                  <c:v>26</c:v>
                </c:pt>
                <c:pt idx="986">
                  <c:v>14</c:v>
                </c:pt>
                <c:pt idx="987">
                  <c:v>2500</c:v>
                </c:pt>
                <c:pt idx="988">
                  <c:v>18.5</c:v>
                </c:pt>
                <c:pt idx="989">
                  <c:v>42</c:v>
                </c:pt>
                <c:pt idx="990">
                  <c:v>35</c:v>
                </c:pt>
                <c:pt idx="991">
                  <c:v>30</c:v>
                </c:pt>
                <c:pt idx="992">
                  <c:v>9</c:v>
                </c:pt>
                <c:pt idx="993">
                  <c:v>8</c:v>
                </c:pt>
                <c:pt idx="994">
                  <c:v>5</c:v>
                </c:pt>
                <c:pt idx="995">
                  <c:v>40</c:v>
                </c:pt>
                <c:pt idx="996">
                  <c:v>63</c:v>
                </c:pt>
                <c:pt idx="997">
                  <c:v>0.2</c:v>
                </c:pt>
                <c:pt idx="998">
                  <c:v>0.42699999999999999</c:v>
                </c:pt>
                <c:pt idx="999">
                  <c:v>26</c:v>
                </c:pt>
                <c:pt idx="1000">
                  <c:v>25</c:v>
                </c:pt>
                <c:pt idx="1001">
                  <c:v>40</c:v>
                </c:pt>
                <c:pt idx="1002">
                  <c:v>23</c:v>
                </c:pt>
                <c:pt idx="1003">
                  <c:v>137</c:v>
                </c:pt>
                <c:pt idx="1004">
                  <c:v>13</c:v>
                </c:pt>
                <c:pt idx="1005">
                  <c:v>43</c:v>
                </c:pt>
                <c:pt idx="1006">
                  <c:v>94</c:v>
                </c:pt>
                <c:pt idx="1007">
                  <c:v>25</c:v>
                </c:pt>
                <c:pt idx="1008">
                  <c:v>0.5</c:v>
                </c:pt>
                <c:pt idx="1009">
                  <c:v>21</c:v>
                </c:pt>
                <c:pt idx="1010">
                  <c:v>0.5</c:v>
                </c:pt>
                <c:pt idx="1011">
                  <c:v>15</c:v>
                </c:pt>
                <c:pt idx="1012">
                  <c:v>50</c:v>
                </c:pt>
                <c:pt idx="1013">
                  <c:v>55</c:v>
                </c:pt>
                <c:pt idx="1014">
                  <c:v>0.3</c:v>
                </c:pt>
                <c:pt idx="1015">
                  <c:v>1</c:v>
                </c:pt>
                <c:pt idx="1016">
                  <c:v>90</c:v>
                </c:pt>
                <c:pt idx="1017">
                  <c:v>45</c:v>
                </c:pt>
                <c:pt idx="1018">
                  <c:v>20</c:v>
                </c:pt>
                <c:pt idx="1019">
                  <c:v>4</c:v>
                </c:pt>
                <c:pt idx="1020">
                  <c:v>26</c:v>
                </c:pt>
                <c:pt idx="1021">
                  <c:v>15</c:v>
                </c:pt>
                <c:pt idx="1022">
                  <c:v>25</c:v>
                </c:pt>
                <c:pt idx="1023">
                  <c:v>15</c:v>
                </c:pt>
                <c:pt idx="1024">
                  <c:v>35</c:v>
                </c:pt>
                <c:pt idx="1025">
                  <c:v>45</c:v>
                </c:pt>
                <c:pt idx="1026">
                  <c:v>31</c:v>
                </c:pt>
                <c:pt idx="1027">
                  <c:v>55</c:v>
                </c:pt>
                <c:pt idx="1028">
                  <c:v>14</c:v>
                </c:pt>
                <c:pt idx="1029">
                  <c:v>25.53</c:v>
                </c:pt>
                <c:pt idx="1030">
                  <c:v>7</c:v>
                </c:pt>
                <c:pt idx="1031">
                  <c:v>80</c:v>
                </c:pt>
                <c:pt idx="1032">
                  <c:v>149</c:v>
                </c:pt>
                <c:pt idx="1033">
                  <c:v>60</c:v>
                </c:pt>
                <c:pt idx="1034">
                  <c:v>50.1</c:v>
                </c:pt>
                <c:pt idx="1035">
                  <c:v>2</c:v>
                </c:pt>
                <c:pt idx="1036">
                  <c:v>70</c:v>
                </c:pt>
                <c:pt idx="1037">
                  <c:v>8.1999999999999993</c:v>
                </c:pt>
                <c:pt idx="1038">
                  <c:v>0.85</c:v>
                </c:pt>
                <c:pt idx="1039">
                  <c:v>10.818775</c:v>
                </c:pt>
                <c:pt idx="1040">
                  <c:v>50</c:v>
                </c:pt>
                <c:pt idx="1041">
                  <c:v>12</c:v>
                </c:pt>
                <c:pt idx="1042">
                  <c:v>28</c:v>
                </c:pt>
                <c:pt idx="1043">
                  <c:v>30</c:v>
                </c:pt>
                <c:pt idx="1044">
                  <c:v>28</c:v>
                </c:pt>
                <c:pt idx="1045">
                  <c:v>55</c:v>
                </c:pt>
                <c:pt idx="1046">
                  <c:v>3</c:v>
                </c:pt>
                <c:pt idx="1047">
                  <c:v>8</c:v>
                </c:pt>
                <c:pt idx="1048">
                  <c:v>45</c:v>
                </c:pt>
                <c:pt idx="1049">
                  <c:v>80</c:v>
                </c:pt>
                <c:pt idx="1050">
                  <c:v>4</c:v>
                </c:pt>
                <c:pt idx="1051">
                  <c:v>4.5</c:v>
                </c:pt>
                <c:pt idx="1052">
                  <c:v>11</c:v>
                </c:pt>
                <c:pt idx="1053">
                  <c:v>39</c:v>
                </c:pt>
                <c:pt idx="1054">
                  <c:v>3</c:v>
                </c:pt>
                <c:pt idx="1055">
                  <c:v>26</c:v>
                </c:pt>
                <c:pt idx="1056">
                  <c:v>15</c:v>
                </c:pt>
                <c:pt idx="1057">
                  <c:v>30</c:v>
                </c:pt>
                <c:pt idx="1058">
                  <c:v>8.5</c:v>
                </c:pt>
                <c:pt idx="1059">
                  <c:v>55</c:v>
                </c:pt>
                <c:pt idx="1060">
                  <c:v>50</c:v>
                </c:pt>
                <c:pt idx="1061">
                  <c:v>21</c:v>
                </c:pt>
                <c:pt idx="1062">
                  <c:v>7</c:v>
                </c:pt>
                <c:pt idx="1063">
                  <c:v>31</c:v>
                </c:pt>
                <c:pt idx="1064">
                  <c:v>12</c:v>
                </c:pt>
                <c:pt idx="1065">
                  <c:v>20</c:v>
                </c:pt>
                <c:pt idx="1066">
                  <c:v>1.25</c:v>
                </c:pt>
                <c:pt idx="1067">
                  <c:v>4</c:v>
                </c:pt>
                <c:pt idx="1068">
                  <c:v>2.8</c:v>
                </c:pt>
                <c:pt idx="1069">
                  <c:v>5</c:v>
                </c:pt>
                <c:pt idx="1070">
                  <c:v>2.2000000000000002</c:v>
                </c:pt>
                <c:pt idx="1071">
                  <c:v>1.8</c:v>
                </c:pt>
                <c:pt idx="1072">
                  <c:v>3.5</c:v>
                </c:pt>
                <c:pt idx="1073">
                  <c:v>35</c:v>
                </c:pt>
                <c:pt idx="1074">
                  <c:v>6.5</c:v>
                </c:pt>
                <c:pt idx="1075">
                  <c:v>30</c:v>
                </c:pt>
                <c:pt idx="1076">
                  <c:v>1.1000000000000001</c:v>
                </c:pt>
                <c:pt idx="1077">
                  <c:v>19</c:v>
                </c:pt>
                <c:pt idx="1078">
                  <c:v>35</c:v>
                </c:pt>
                <c:pt idx="1079">
                  <c:v>12</c:v>
                </c:pt>
                <c:pt idx="1080">
                  <c:v>52</c:v>
                </c:pt>
                <c:pt idx="1081">
                  <c:v>2</c:v>
                </c:pt>
                <c:pt idx="1082">
                  <c:v>35</c:v>
                </c:pt>
                <c:pt idx="1083">
                  <c:v>1</c:v>
                </c:pt>
                <c:pt idx="1084">
                  <c:v>150</c:v>
                </c:pt>
                <c:pt idx="1085">
                  <c:v>0.9</c:v>
                </c:pt>
                <c:pt idx="1086">
                  <c:v>2.5</c:v>
                </c:pt>
                <c:pt idx="1087">
                  <c:v>2</c:v>
                </c:pt>
                <c:pt idx="1088">
                  <c:v>14</c:v>
                </c:pt>
                <c:pt idx="1089">
                  <c:v>100</c:v>
                </c:pt>
                <c:pt idx="1090">
                  <c:v>15</c:v>
                </c:pt>
                <c:pt idx="1091">
                  <c:v>75</c:v>
                </c:pt>
                <c:pt idx="1092">
                  <c:v>16.8</c:v>
                </c:pt>
                <c:pt idx="1093">
                  <c:v>190</c:v>
                </c:pt>
                <c:pt idx="1094">
                  <c:v>35</c:v>
                </c:pt>
                <c:pt idx="1095">
                  <c:v>68</c:v>
                </c:pt>
                <c:pt idx="1096">
                  <c:v>4</c:v>
                </c:pt>
                <c:pt idx="1097">
                  <c:v>50</c:v>
                </c:pt>
                <c:pt idx="1098">
                  <c:v>130</c:v>
                </c:pt>
                <c:pt idx="1099">
                  <c:v>175</c:v>
                </c:pt>
                <c:pt idx="1100">
                  <c:v>45</c:v>
                </c:pt>
                <c:pt idx="1101">
                  <c:v>50</c:v>
                </c:pt>
                <c:pt idx="1102">
                  <c:v>100</c:v>
                </c:pt>
                <c:pt idx="1103">
                  <c:v>60</c:v>
                </c:pt>
                <c:pt idx="1104">
                  <c:v>2</c:v>
                </c:pt>
                <c:pt idx="1105">
                  <c:v>2.5</c:v>
                </c:pt>
                <c:pt idx="1106">
                  <c:v>35</c:v>
                </c:pt>
                <c:pt idx="1107">
                  <c:v>36</c:v>
                </c:pt>
                <c:pt idx="1108">
                  <c:v>55</c:v>
                </c:pt>
                <c:pt idx="1109">
                  <c:v>4.2000000000000003E-2</c:v>
                </c:pt>
                <c:pt idx="1110">
                  <c:v>20</c:v>
                </c:pt>
                <c:pt idx="1111">
                  <c:v>3.5</c:v>
                </c:pt>
                <c:pt idx="1112">
                  <c:v>40</c:v>
                </c:pt>
                <c:pt idx="1113">
                  <c:v>40</c:v>
                </c:pt>
                <c:pt idx="1114">
                  <c:v>7.5</c:v>
                </c:pt>
                <c:pt idx="1115">
                  <c:v>2.4</c:v>
                </c:pt>
                <c:pt idx="1116">
                  <c:v>30</c:v>
                </c:pt>
                <c:pt idx="1117">
                  <c:v>22</c:v>
                </c:pt>
                <c:pt idx="1118">
                  <c:v>40</c:v>
                </c:pt>
                <c:pt idx="1119">
                  <c:v>30.25</c:v>
                </c:pt>
                <c:pt idx="1120">
                  <c:v>80</c:v>
                </c:pt>
                <c:pt idx="1121">
                  <c:v>18</c:v>
                </c:pt>
                <c:pt idx="1122">
                  <c:v>25</c:v>
                </c:pt>
                <c:pt idx="1123">
                  <c:v>150</c:v>
                </c:pt>
                <c:pt idx="1124">
                  <c:v>110</c:v>
                </c:pt>
                <c:pt idx="1125">
                  <c:v>57</c:v>
                </c:pt>
                <c:pt idx="1126">
                  <c:v>35</c:v>
                </c:pt>
                <c:pt idx="1127">
                  <c:v>20</c:v>
                </c:pt>
                <c:pt idx="1128">
                  <c:v>7</c:v>
                </c:pt>
                <c:pt idx="1129">
                  <c:v>22</c:v>
                </c:pt>
                <c:pt idx="1130">
                  <c:v>144</c:v>
                </c:pt>
                <c:pt idx="1131">
                  <c:v>28</c:v>
                </c:pt>
                <c:pt idx="1132">
                  <c:v>36</c:v>
                </c:pt>
                <c:pt idx="1133">
                  <c:v>54</c:v>
                </c:pt>
                <c:pt idx="1134">
                  <c:v>12</c:v>
                </c:pt>
                <c:pt idx="1135">
                  <c:v>24</c:v>
                </c:pt>
                <c:pt idx="1136">
                  <c:v>103</c:v>
                </c:pt>
                <c:pt idx="1137">
                  <c:v>9</c:v>
                </c:pt>
                <c:pt idx="1138">
                  <c:v>12.5</c:v>
                </c:pt>
                <c:pt idx="1139">
                  <c:v>22</c:v>
                </c:pt>
                <c:pt idx="1140">
                  <c:v>18</c:v>
                </c:pt>
                <c:pt idx="1141">
                  <c:v>2.4500000000000002</c:v>
                </c:pt>
                <c:pt idx="1142">
                  <c:v>6.5</c:v>
                </c:pt>
                <c:pt idx="1143">
                  <c:v>10</c:v>
                </c:pt>
                <c:pt idx="1144">
                  <c:v>56</c:v>
                </c:pt>
                <c:pt idx="1145">
                  <c:v>3.5</c:v>
                </c:pt>
                <c:pt idx="1146">
                  <c:v>5</c:v>
                </c:pt>
                <c:pt idx="1147">
                  <c:v>140</c:v>
                </c:pt>
                <c:pt idx="1148">
                  <c:v>25</c:v>
                </c:pt>
                <c:pt idx="1149">
                  <c:v>1000</c:v>
                </c:pt>
                <c:pt idx="1150">
                  <c:v>32</c:v>
                </c:pt>
                <c:pt idx="1151">
                  <c:v>58</c:v>
                </c:pt>
                <c:pt idx="1152">
                  <c:v>3</c:v>
                </c:pt>
                <c:pt idx="1153">
                  <c:v>61</c:v>
                </c:pt>
                <c:pt idx="1154">
                  <c:v>90</c:v>
                </c:pt>
                <c:pt idx="1155">
                  <c:v>3.9769999999999999</c:v>
                </c:pt>
                <c:pt idx="1156">
                  <c:v>17</c:v>
                </c:pt>
                <c:pt idx="1157">
                  <c:v>4.8</c:v>
                </c:pt>
                <c:pt idx="1158">
                  <c:v>25</c:v>
                </c:pt>
                <c:pt idx="1159">
                  <c:v>13</c:v>
                </c:pt>
                <c:pt idx="1160">
                  <c:v>7.5</c:v>
                </c:pt>
                <c:pt idx="1161">
                  <c:v>10</c:v>
                </c:pt>
                <c:pt idx="1162">
                  <c:v>15</c:v>
                </c:pt>
                <c:pt idx="1163">
                  <c:v>25</c:v>
                </c:pt>
                <c:pt idx="1164">
                  <c:v>58</c:v>
                </c:pt>
                <c:pt idx="1165">
                  <c:v>0.1</c:v>
                </c:pt>
                <c:pt idx="1166">
                  <c:v>19.8</c:v>
                </c:pt>
                <c:pt idx="1167">
                  <c:v>24</c:v>
                </c:pt>
                <c:pt idx="1168">
                  <c:v>40</c:v>
                </c:pt>
                <c:pt idx="1169">
                  <c:v>9</c:v>
                </c:pt>
                <c:pt idx="1170">
                  <c:v>33</c:v>
                </c:pt>
                <c:pt idx="1171">
                  <c:v>100</c:v>
                </c:pt>
                <c:pt idx="1172">
                  <c:v>6</c:v>
                </c:pt>
                <c:pt idx="1173">
                  <c:v>200</c:v>
                </c:pt>
                <c:pt idx="1174">
                  <c:v>5</c:v>
                </c:pt>
                <c:pt idx="1175">
                  <c:v>100</c:v>
                </c:pt>
                <c:pt idx="1176">
                  <c:v>50</c:v>
                </c:pt>
                <c:pt idx="1177">
                  <c:v>11</c:v>
                </c:pt>
                <c:pt idx="1178">
                  <c:v>30</c:v>
                </c:pt>
                <c:pt idx="1179">
                  <c:v>53</c:v>
                </c:pt>
                <c:pt idx="1180">
                  <c:v>0.5</c:v>
                </c:pt>
                <c:pt idx="1181">
                  <c:v>15</c:v>
                </c:pt>
                <c:pt idx="1182">
                  <c:v>14.6</c:v>
                </c:pt>
                <c:pt idx="1183">
                  <c:v>80</c:v>
                </c:pt>
                <c:pt idx="1184">
                  <c:v>80</c:v>
                </c:pt>
                <c:pt idx="1185">
                  <c:v>40</c:v>
                </c:pt>
                <c:pt idx="1186">
                  <c:v>170</c:v>
                </c:pt>
                <c:pt idx="1187">
                  <c:v>35</c:v>
                </c:pt>
                <c:pt idx="1188">
                  <c:v>112</c:v>
                </c:pt>
                <c:pt idx="1189">
                  <c:v>10</c:v>
                </c:pt>
                <c:pt idx="1190">
                  <c:v>20</c:v>
                </c:pt>
                <c:pt idx="1191">
                  <c:v>22</c:v>
                </c:pt>
                <c:pt idx="1192">
                  <c:v>75</c:v>
                </c:pt>
                <c:pt idx="1193">
                  <c:v>8</c:v>
                </c:pt>
                <c:pt idx="1194">
                  <c:v>0.7</c:v>
                </c:pt>
                <c:pt idx="1195">
                  <c:v>13</c:v>
                </c:pt>
                <c:pt idx="1196">
                  <c:v>36</c:v>
                </c:pt>
                <c:pt idx="1197">
                  <c:v>5</c:v>
                </c:pt>
                <c:pt idx="1198">
                  <c:v>3</c:v>
                </c:pt>
                <c:pt idx="1199">
                  <c:v>15</c:v>
                </c:pt>
                <c:pt idx="1200">
                  <c:v>2.5</c:v>
                </c:pt>
                <c:pt idx="1201">
                  <c:v>0.3</c:v>
                </c:pt>
                <c:pt idx="1202">
                  <c:v>15</c:v>
                </c:pt>
                <c:pt idx="1203">
                  <c:v>5</c:v>
                </c:pt>
                <c:pt idx="1204">
                  <c:v>9</c:v>
                </c:pt>
                <c:pt idx="1205">
                  <c:v>18</c:v>
                </c:pt>
                <c:pt idx="1206">
                  <c:v>150</c:v>
                </c:pt>
                <c:pt idx="1207">
                  <c:v>60</c:v>
                </c:pt>
                <c:pt idx="1208">
                  <c:v>30</c:v>
                </c:pt>
                <c:pt idx="1209">
                  <c:v>30</c:v>
                </c:pt>
                <c:pt idx="1210">
                  <c:v>50</c:v>
                </c:pt>
                <c:pt idx="1211">
                  <c:v>50</c:v>
                </c:pt>
                <c:pt idx="1212">
                  <c:v>47</c:v>
                </c:pt>
                <c:pt idx="1213">
                  <c:v>3</c:v>
                </c:pt>
                <c:pt idx="1214">
                  <c:v>7.0000000000000007E-2</c:v>
                </c:pt>
                <c:pt idx="1215">
                  <c:v>135</c:v>
                </c:pt>
                <c:pt idx="1216">
                  <c:v>100</c:v>
                </c:pt>
                <c:pt idx="1217">
                  <c:v>12</c:v>
                </c:pt>
                <c:pt idx="1218">
                  <c:v>1.7</c:v>
                </c:pt>
                <c:pt idx="1219">
                  <c:v>0.95</c:v>
                </c:pt>
                <c:pt idx="1220">
                  <c:v>70</c:v>
                </c:pt>
                <c:pt idx="1221">
                  <c:v>21</c:v>
                </c:pt>
                <c:pt idx="1222">
                  <c:v>1</c:v>
                </c:pt>
                <c:pt idx="1223">
                  <c:v>23</c:v>
                </c:pt>
                <c:pt idx="1224">
                  <c:v>12</c:v>
                </c:pt>
                <c:pt idx="1225">
                  <c:v>9</c:v>
                </c:pt>
                <c:pt idx="1226">
                  <c:v>13</c:v>
                </c:pt>
                <c:pt idx="1227">
                  <c:v>7.3</c:v>
                </c:pt>
                <c:pt idx="1228">
                  <c:v>100</c:v>
                </c:pt>
                <c:pt idx="1229">
                  <c:v>150</c:v>
                </c:pt>
                <c:pt idx="1230">
                  <c:v>250</c:v>
                </c:pt>
                <c:pt idx="1231">
                  <c:v>150</c:v>
                </c:pt>
                <c:pt idx="1232">
                  <c:v>130</c:v>
                </c:pt>
                <c:pt idx="1233">
                  <c:v>125</c:v>
                </c:pt>
                <c:pt idx="1234">
                  <c:v>2</c:v>
                </c:pt>
                <c:pt idx="1235">
                  <c:v>60</c:v>
                </c:pt>
                <c:pt idx="1236">
                  <c:v>5.5</c:v>
                </c:pt>
                <c:pt idx="1237">
                  <c:v>0.65</c:v>
                </c:pt>
                <c:pt idx="1238">
                  <c:v>23</c:v>
                </c:pt>
                <c:pt idx="1239">
                  <c:v>25</c:v>
                </c:pt>
                <c:pt idx="1240">
                  <c:v>35.200000000000003</c:v>
                </c:pt>
                <c:pt idx="1241">
                  <c:v>14</c:v>
                </c:pt>
                <c:pt idx="1242">
                  <c:v>30.3</c:v>
                </c:pt>
                <c:pt idx="1243">
                  <c:v>35</c:v>
                </c:pt>
                <c:pt idx="1244">
                  <c:v>31</c:v>
                </c:pt>
                <c:pt idx="1245">
                  <c:v>12</c:v>
                </c:pt>
                <c:pt idx="1246">
                  <c:v>5</c:v>
                </c:pt>
                <c:pt idx="1247">
                  <c:v>44</c:v>
                </c:pt>
                <c:pt idx="1248">
                  <c:v>6</c:v>
                </c:pt>
                <c:pt idx="1249">
                  <c:v>8</c:v>
                </c:pt>
                <c:pt idx="1250">
                  <c:v>85</c:v>
                </c:pt>
                <c:pt idx="1251">
                  <c:v>66</c:v>
                </c:pt>
                <c:pt idx="1252">
                  <c:v>1</c:v>
                </c:pt>
                <c:pt idx="1253">
                  <c:v>9</c:v>
                </c:pt>
                <c:pt idx="1254">
                  <c:v>23</c:v>
                </c:pt>
                <c:pt idx="1255">
                  <c:v>50</c:v>
                </c:pt>
                <c:pt idx="1256">
                  <c:v>100</c:v>
                </c:pt>
                <c:pt idx="1257">
                  <c:v>42</c:v>
                </c:pt>
                <c:pt idx="1258">
                  <c:v>15</c:v>
                </c:pt>
                <c:pt idx="1259">
                  <c:v>50</c:v>
                </c:pt>
                <c:pt idx="1260">
                  <c:v>31</c:v>
                </c:pt>
                <c:pt idx="1261">
                  <c:v>40</c:v>
                </c:pt>
                <c:pt idx="1262">
                  <c:v>7</c:v>
                </c:pt>
                <c:pt idx="1263">
                  <c:v>3</c:v>
                </c:pt>
                <c:pt idx="1264">
                  <c:v>100</c:v>
                </c:pt>
                <c:pt idx="1265">
                  <c:v>30</c:v>
                </c:pt>
                <c:pt idx="1266">
                  <c:v>42</c:v>
                </c:pt>
                <c:pt idx="1267">
                  <c:v>20</c:v>
                </c:pt>
                <c:pt idx="1268">
                  <c:v>10</c:v>
                </c:pt>
                <c:pt idx="1269">
                  <c:v>11</c:v>
                </c:pt>
                <c:pt idx="1270">
                  <c:v>2.2000000000000002</c:v>
                </c:pt>
                <c:pt idx="1271">
                  <c:v>16</c:v>
                </c:pt>
                <c:pt idx="1272">
                  <c:v>15</c:v>
                </c:pt>
                <c:pt idx="1273">
                  <c:v>26</c:v>
                </c:pt>
                <c:pt idx="1274">
                  <c:v>2</c:v>
                </c:pt>
                <c:pt idx="1275">
                  <c:v>70</c:v>
                </c:pt>
                <c:pt idx="1276">
                  <c:v>24</c:v>
                </c:pt>
                <c:pt idx="1277">
                  <c:v>3</c:v>
                </c:pt>
                <c:pt idx="1278">
                  <c:v>28</c:v>
                </c:pt>
                <c:pt idx="1279">
                  <c:v>35</c:v>
                </c:pt>
                <c:pt idx="1280">
                  <c:v>20</c:v>
                </c:pt>
                <c:pt idx="1281">
                  <c:v>95</c:v>
                </c:pt>
                <c:pt idx="1282">
                  <c:v>16</c:v>
                </c:pt>
                <c:pt idx="1283">
                  <c:v>75</c:v>
                </c:pt>
                <c:pt idx="1284">
                  <c:v>0.1</c:v>
                </c:pt>
                <c:pt idx="1285">
                  <c:v>60</c:v>
                </c:pt>
                <c:pt idx="1286">
                  <c:v>18</c:v>
                </c:pt>
                <c:pt idx="1287">
                  <c:v>18</c:v>
                </c:pt>
                <c:pt idx="1288">
                  <c:v>20</c:v>
                </c:pt>
                <c:pt idx="1289">
                  <c:v>15</c:v>
                </c:pt>
                <c:pt idx="1290">
                  <c:v>110</c:v>
                </c:pt>
                <c:pt idx="1291">
                  <c:v>1.2</c:v>
                </c:pt>
                <c:pt idx="1292">
                  <c:v>135</c:v>
                </c:pt>
                <c:pt idx="1293">
                  <c:v>22</c:v>
                </c:pt>
                <c:pt idx="1294">
                  <c:v>25</c:v>
                </c:pt>
                <c:pt idx="1295">
                  <c:v>30</c:v>
                </c:pt>
                <c:pt idx="1296">
                  <c:v>17.5</c:v>
                </c:pt>
                <c:pt idx="1297">
                  <c:v>70</c:v>
                </c:pt>
                <c:pt idx="1298">
                  <c:v>0.7</c:v>
                </c:pt>
                <c:pt idx="1299">
                  <c:v>15</c:v>
                </c:pt>
                <c:pt idx="1300">
                  <c:v>63</c:v>
                </c:pt>
                <c:pt idx="1301">
                  <c:v>30</c:v>
                </c:pt>
                <c:pt idx="1302">
                  <c:v>30</c:v>
                </c:pt>
                <c:pt idx="1303">
                  <c:v>42</c:v>
                </c:pt>
                <c:pt idx="1304">
                  <c:v>35</c:v>
                </c:pt>
                <c:pt idx="1305">
                  <c:v>52</c:v>
                </c:pt>
                <c:pt idx="1306">
                  <c:v>4.8</c:v>
                </c:pt>
                <c:pt idx="1307">
                  <c:v>10</c:v>
                </c:pt>
                <c:pt idx="1308">
                  <c:v>8</c:v>
                </c:pt>
                <c:pt idx="1309">
                  <c:v>35</c:v>
                </c:pt>
                <c:pt idx="1310">
                  <c:v>14</c:v>
                </c:pt>
                <c:pt idx="1311">
                  <c:v>36</c:v>
                </c:pt>
                <c:pt idx="1312">
                  <c:v>35</c:v>
                </c:pt>
                <c:pt idx="1313">
                  <c:v>17.5</c:v>
                </c:pt>
                <c:pt idx="1314">
                  <c:v>80</c:v>
                </c:pt>
                <c:pt idx="1315">
                  <c:v>85</c:v>
                </c:pt>
                <c:pt idx="1316">
                  <c:v>6.9</c:v>
                </c:pt>
                <c:pt idx="1317">
                  <c:v>7</c:v>
                </c:pt>
                <c:pt idx="1318">
                  <c:v>6</c:v>
                </c:pt>
                <c:pt idx="1319">
                  <c:v>100</c:v>
                </c:pt>
                <c:pt idx="1320">
                  <c:v>15</c:v>
                </c:pt>
                <c:pt idx="1321">
                  <c:v>30</c:v>
                </c:pt>
                <c:pt idx="1322">
                  <c:v>19</c:v>
                </c:pt>
                <c:pt idx="1323">
                  <c:v>5</c:v>
                </c:pt>
                <c:pt idx="1324">
                  <c:v>120</c:v>
                </c:pt>
                <c:pt idx="1325">
                  <c:v>12</c:v>
                </c:pt>
                <c:pt idx="1326">
                  <c:v>20</c:v>
                </c:pt>
                <c:pt idx="1327">
                  <c:v>123</c:v>
                </c:pt>
                <c:pt idx="1328">
                  <c:v>38</c:v>
                </c:pt>
                <c:pt idx="1329">
                  <c:v>16</c:v>
                </c:pt>
                <c:pt idx="1330">
                  <c:v>50</c:v>
                </c:pt>
                <c:pt idx="1331">
                  <c:v>27</c:v>
                </c:pt>
                <c:pt idx="1332">
                  <c:v>145</c:v>
                </c:pt>
                <c:pt idx="1333">
                  <c:v>165</c:v>
                </c:pt>
                <c:pt idx="1334">
                  <c:v>35</c:v>
                </c:pt>
                <c:pt idx="1335">
                  <c:v>24</c:v>
                </c:pt>
                <c:pt idx="1336">
                  <c:v>70</c:v>
                </c:pt>
                <c:pt idx="1337">
                  <c:v>170</c:v>
                </c:pt>
                <c:pt idx="1338">
                  <c:v>137</c:v>
                </c:pt>
                <c:pt idx="1339">
                  <c:v>2.2000000000000002</c:v>
                </c:pt>
                <c:pt idx="1340">
                  <c:v>0.5</c:v>
                </c:pt>
                <c:pt idx="1341">
                  <c:v>8</c:v>
                </c:pt>
                <c:pt idx="1342">
                  <c:v>150</c:v>
                </c:pt>
                <c:pt idx="1343">
                  <c:v>10</c:v>
                </c:pt>
                <c:pt idx="1344">
                  <c:v>60</c:v>
                </c:pt>
                <c:pt idx="1345">
                  <c:v>22</c:v>
                </c:pt>
                <c:pt idx="1346">
                  <c:v>13</c:v>
                </c:pt>
                <c:pt idx="1347">
                  <c:v>24</c:v>
                </c:pt>
                <c:pt idx="1348">
                  <c:v>34</c:v>
                </c:pt>
                <c:pt idx="1349">
                  <c:v>3.5</c:v>
                </c:pt>
                <c:pt idx="1350">
                  <c:v>22</c:v>
                </c:pt>
                <c:pt idx="1351">
                  <c:v>17</c:v>
                </c:pt>
                <c:pt idx="1352">
                  <c:v>13</c:v>
                </c:pt>
                <c:pt idx="1353">
                  <c:v>18</c:v>
                </c:pt>
                <c:pt idx="1354">
                  <c:v>40</c:v>
                </c:pt>
                <c:pt idx="1355">
                  <c:v>1.65</c:v>
                </c:pt>
                <c:pt idx="1356">
                  <c:v>0.25</c:v>
                </c:pt>
                <c:pt idx="1357">
                  <c:v>84.45</c:v>
                </c:pt>
                <c:pt idx="1358">
                  <c:v>2</c:v>
                </c:pt>
                <c:pt idx="1359">
                  <c:v>70</c:v>
                </c:pt>
                <c:pt idx="1360">
                  <c:v>24</c:v>
                </c:pt>
                <c:pt idx="1361">
                  <c:v>1.5</c:v>
                </c:pt>
                <c:pt idx="1362">
                  <c:v>0.4</c:v>
                </c:pt>
                <c:pt idx="1363">
                  <c:v>65</c:v>
                </c:pt>
                <c:pt idx="1364">
                  <c:v>120</c:v>
                </c:pt>
                <c:pt idx="1365">
                  <c:v>59</c:v>
                </c:pt>
                <c:pt idx="1366">
                  <c:v>95</c:v>
                </c:pt>
                <c:pt idx="1367">
                  <c:v>90</c:v>
                </c:pt>
                <c:pt idx="1368">
                  <c:v>80</c:v>
                </c:pt>
                <c:pt idx="1369">
                  <c:v>35</c:v>
                </c:pt>
                <c:pt idx="1370">
                  <c:v>30</c:v>
                </c:pt>
                <c:pt idx="1371">
                  <c:v>20</c:v>
                </c:pt>
                <c:pt idx="1372">
                  <c:v>15</c:v>
                </c:pt>
                <c:pt idx="1373">
                  <c:v>11</c:v>
                </c:pt>
                <c:pt idx="1374">
                  <c:v>9</c:v>
                </c:pt>
                <c:pt idx="1375">
                  <c:v>20</c:v>
                </c:pt>
                <c:pt idx="1376">
                  <c:v>4</c:v>
                </c:pt>
                <c:pt idx="1377">
                  <c:v>7.9</c:v>
                </c:pt>
                <c:pt idx="1378">
                  <c:v>55</c:v>
                </c:pt>
                <c:pt idx="1379">
                  <c:v>75</c:v>
                </c:pt>
                <c:pt idx="1380">
                  <c:v>40</c:v>
                </c:pt>
                <c:pt idx="1381">
                  <c:v>35</c:v>
                </c:pt>
                <c:pt idx="1382">
                  <c:v>15</c:v>
                </c:pt>
                <c:pt idx="1383">
                  <c:v>30</c:v>
                </c:pt>
                <c:pt idx="1384">
                  <c:v>26</c:v>
                </c:pt>
                <c:pt idx="1385">
                  <c:v>1</c:v>
                </c:pt>
                <c:pt idx="1386">
                  <c:v>1.7</c:v>
                </c:pt>
                <c:pt idx="1387">
                  <c:v>2.5000000000000001E-2</c:v>
                </c:pt>
                <c:pt idx="1388">
                  <c:v>12</c:v>
                </c:pt>
                <c:pt idx="1389">
                  <c:v>100</c:v>
                </c:pt>
                <c:pt idx="1390">
                  <c:v>13</c:v>
                </c:pt>
                <c:pt idx="1391">
                  <c:v>10</c:v>
                </c:pt>
                <c:pt idx="1392">
                  <c:v>60</c:v>
                </c:pt>
                <c:pt idx="1393">
                  <c:v>2</c:v>
                </c:pt>
                <c:pt idx="1394">
                  <c:v>40</c:v>
                </c:pt>
                <c:pt idx="1395">
                  <c:v>7</c:v>
                </c:pt>
                <c:pt idx="1396">
                  <c:v>6.8</c:v>
                </c:pt>
                <c:pt idx="1397">
                  <c:v>160</c:v>
                </c:pt>
                <c:pt idx="1398">
                  <c:v>1.4</c:v>
                </c:pt>
                <c:pt idx="1399">
                  <c:v>75</c:v>
                </c:pt>
                <c:pt idx="1400">
                  <c:v>165</c:v>
                </c:pt>
                <c:pt idx="1401">
                  <c:v>185</c:v>
                </c:pt>
                <c:pt idx="1402">
                  <c:v>48</c:v>
                </c:pt>
                <c:pt idx="1403">
                  <c:v>28</c:v>
                </c:pt>
                <c:pt idx="1404">
                  <c:v>4</c:v>
                </c:pt>
                <c:pt idx="1405">
                  <c:v>13</c:v>
                </c:pt>
                <c:pt idx="1406">
                  <c:v>75</c:v>
                </c:pt>
                <c:pt idx="1407">
                  <c:v>20</c:v>
                </c:pt>
                <c:pt idx="1408">
                  <c:v>60</c:v>
                </c:pt>
                <c:pt idx="1409">
                  <c:v>2</c:v>
                </c:pt>
                <c:pt idx="1410">
                  <c:v>11</c:v>
                </c:pt>
                <c:pt idx="1411">
                  <c:v>45</c:v>
                </c:pt>
                <c:pt idx="1412">
                  <c:v>175</c:v>
                </c:pt>
                <c:pt idx="1413">
                  <c:v>1.5</c:v>
                </c:pt>
                <c:pt idx="1414">
                  <c:v>5</c:v>
                </c:pt>
                <c:pt idx="1415">
                  <c:v>10</c:v>
                </c:pt>
                <c:pt idx="1416">
                  <c:v>46</c:v>
                </c:pt>
                <c:pt idx="1417">
                  <c:v>75</c:v>
                </c:pt>
                <c:pt idx="1418">
                  <c:v>55</c:v>
                </c:pt>
                <c:pt idx="1419">
                  <c:v>5</c:v>
                </c:pt>
                <c:pt idx="1420">
                  <c:v>110</c:v>
                </c:pt>
                <c:pt idx="1421">
                  <c:v>165</c:v>
                </c:pt>
                <c:pt idx="1422">
                  <c:v>0.75</c:v>
                </c:pt>
                <c:pt idx="1423">
                  <c:v>60</c:v>
                </c:pt>
                <c:pt idx="1424">
                  <c:v>50</c:v>
                </c:pt>
                <c:pt idx="1425">
                  <c:v>50</c:v>
                </c:pt>
                <c:pt idx="1426">
                  <c:v>15</c:v>
                </c:pt>
                <c:pt idx="1427">
                  <c:v>50</c:v>
                </c:pt>
                <c:pt idx="1428">
                  <c:v>60</c:v>
                </c:pt>
                <c:pt idx="1429">
                  <c:v>12</c:v>
                </c:pt>
                <c:pt idx="1430">
                  <c:v>60</c:v>
                </c:pt>
                <c:pt idx="1431">
                  <c:v>36</c:v>
                </c:pt>
                <c:pt idx="1432">
                  <c:v>3.5</c:v>
                </c:pt>
                <c:pt idx="1433">
                  <c:v>5.5</c:v>
                </c:pt>
                <c:pt idx="1434">
                  <c:v>200</c:v>
                </c:pt>
                <c:pt idx="1435">
                  <c:v>200</c:v>
                </c:pt>
                <c:pt idx="1436">
                  <c:v>140</c:v>
                </c:pt>
                <c:pt idx="1437">
                  <c:v>51</c:v>
                </c:pt>
                <c:pt idx="1438">
                  <c:v>36</c:v>
                </c:pt>
                <c:pt idx="1439">
                  <c:v>2</c:v>
                </c:pt>
                <c:pt idx="1440">
                  <c:v>9.4</c:v>
                </c:pt>
                <c:pt idx="1441">
                  <c:v>85</c:v>
                </c:pt>
                <c:pt idx="1442">
                  <c:v>8</c:v>
                </c:pt>
                <c:pt idx="1443">
                  <c:v>35</c:v>
                </c:pt>
                <c:pt idx="1444">
                  <c:v>7.2176</c:v>
                </c:pt>
                <c:pt idx="1445">
                  <c:v>79</c:v>
                </c:pt>
                <c:pt idx="1446">
                  <c:v>60</c:v>
                </c:pt>
                <c:pt idx="1447">
                  <c:v>60</c:v>
                </c:pt>
                <c:pt idx="1448">
                  <c:v>195</c:v>
                </c:pt>
                <c:pt idx="1449">
                  <c:v>20</c:v>
                </c:pt>
                <c:pt idx="1450">
                  <c:v>5</c:v>
                </c:pt>
                <c:pt idx="1451">
                  <c:v>12</c:v>
                </c:pt>
                <c:pt idx="1452">
                  <c:v>50</c:v>
                </c:pt>
                <c:pt idx="1453">
                  <c:v>15</c:v>
                </c:pt>
                <c:pt idx="1454">
                  <c:v>25</c:v>
                </c:pt>
                <c:pt idx="1455">
                  <c:v>70</c:v>
                </c:pt>
                <c:pt idx="1456">
                  <c:v>120</c:v>
                </c:pt>
                <c:pt idx="1457">
                  <c:v>2.5</c:v>
                </c:pt>
                <c:pt idx="1458">
                  <c:v>3</c:v>
                </c:pt>
                <c:pt idx="1459">
                  <c:v>11</c:v>
                </c:pt>
                <c:pt idx="1460">
                  <c:v>3.5</c:v>
                </c:pt>
                <c:pt idx="1461">
                  <c:v>20</c:v>
                </c:pt>
                <c:pt idx="1462">
                  <c:v>8</c:v>
                </c:pt>
                <c:pt idx="1463">
                  <c:v>23</c:v>
                </c:pt>
                <c:pt idx="1464">
                  <c:v>22</c:v>
                </c:pt>
                <c:pt idx="1465">
                  <c:v>17</c:v>
                </c:pt>
                <c:pt idx="1466">
                  <c:v>10</c:v>
                </c:pt>
                <c:pt idx="1467">
                  <c:v>10</c:v>
                </c:pt>
                <c:pt idx="1468">
                  <c:v>14</c:v>
                </c:pt>
                <c:pt idx="1469">
                  <c:v>16</c:v>
                </c:pt>
                <c:pt idx="1470">
                  <c:v>50</c:v>
                </c:pt>
                <c:pt idx="1471">
                  <c:v>40</c:v>
                </c:pt>
                <c:pt idx="1472">
                  <c:v>35</c:v>
                </c:pt>
                <c:pt idx="1473">
                  <c:v>2.5</c:v>
                </c:pt>
                <c:pt idx="1474">
                  <c:v>40</c:v>
                </c:pt>
                <c:pt idx="1475">
                  <c:v>30</c:v>
                </c:pt>
                <c:pt idx="1476">
                  <c:v>15</c:v>
                </c:pt>
                <c:pt idx="1477">
                  <c:v>60</c:v>
                </c:pt>
                <c:pt idx="1478">
                  <c:v>17.7</c:v>
                </c:pt>
                <c:pt idx="1479">
                  <c:v>38</c:v>
                </c:pt>
                <c:pt idx="1480">
                  <c:v>4</c:v>
                </c:pt>
                <c:pt idx="1481">
                  <c:v>263.7</c:v>
                </c:pt>
                <c:pt idx="1482">
                  <c:v>36</c:v>
                </c:pt>
                <c:pt idx="1483">
                  <c:v>45</c:v>
                </c:pt>
                <c:pt idx="1484">
                  <c:v>35</c:v>
                </c:pt>
                <c:pt idx="1485">
                  <c:v>12</c:v>
                </c:pt>
                <c:pt idx="1486">
                  <c:v>47</c:v>
                </c:pt>
                <c:pt idx="1487">
                  <c:v>14</c:v>
                </c:pt>
                <c:pt idx="1488">
                  <c:v>22</c:v>
                </c:pt>
                <c:pt idx="1489">
                  <c:v>79</c:v>
                </c:pt>
                <c:pt idx="1490">
                  <c:v>1.5920000000000001</c:v>
                </c:pt>
                <c:pt idx="1491">
                  <c:v>45</c:v>
                </c:pt>
                <c:pt idx="1492">
                  <c:v>23</c:v>
                </c:pt>
                <c:pt idx="1493">
                  <c:v>60</c:v>
                </c:pt>
                <c:pt idx="1494">
                  <c:v>22</c:v>
                </c:pt>
                <c:pt idx="1495">
                  <c:v>25</c:v>
                </c:pt>
                <c:pt idx="1496">
                  <c:v>40</c:v>
                </c:pt>
                <c:pt idx="1497">
                  <c:v>85</c:v>
                </c:pt>
                <c:pt idx="1498">
                  <c:v>6.6</c:v>
                </c:pt>
                <c:pt idx="1499">
                  <c:v>7.5</c:v>
                </c:pt>
                <c:pt idx="1500">
                  <c:v>176</c:v>
                </c:pt>
                <c:pt idx="1501">
                  <c:v>93</c:v>
                </c:pt>
                <c:pt idx="1502">
                  <c:v>63</c:v>
                </c:pt>
                <c:pt idx="1503">
                  <c:v>150</c:v>
                </c:pt>
                <c:pt idx="1504">
                  <c:v>80</c:v>
                </c:pt>
                <c:pt idx="1505">
                  <c:v>58</c:v>
                </c:pt>
                <c:pt idx="1506">
                  <c:v>3</c:v>
                </c:pt>
                <c:pt idx="1507">
                  <c:v>18</c:v>
                </c:pt>
                <c:pt idx="1508">
                  <c:v>28</c:v>
                </c:pt>
                <c:pt idx="1509">
                  <c:v>40</c:v>
                </c:pt>
                <c:pt idx="1510">
                  <c:v>13</c:v>
                </c:pt>
                <c:pt idx="1511">
                  <c:v>15.6</c:v>
                </c:pt>
                <c:pt idx="1512">
                  <c:v>100</c:v>
                </c:pt>
                <c:pt idx="1513">
                  <c:v>700</c:v>
                </c:pt>
                <c:pt idx="1514">
                  <c:v>3</c:v>
                </c:pt>
                <c:pt idx="1515">
                  <c:v>60</c:v>
                </c:pt>
                <c:pt idx="1516">
                  <c:v>19</c:v>
                </c:pt>
                <c:pt idx="1517">
                  <c:v>48</c:v>
                </c:pt>
                <c:pt idx="1518">
                  <c:v>12</c:v>
                </c:pt>
                <c:pt idx="1519">
                  <c:v>15</c:v>
                </c:pt>
                <c:pt idx="1520">
                  <c:v>30</c:v>
                </c:pt>
                <c:pt idx="1521">
                  <c:v>2.5</c:v>
                </c:pt>
                <c:pt idx="1522">
                  <c:v>28</c:v>
                </c:pt>
                <c:pt idx="1523">
                  <c:v>30</c:v>
                </c:pt>
                <c:pt idx="1524">
                  <c:v>45</c:v>
                </c:pt>
                <c:pt idx="1525">
                  <c:v>1.5</c:v>
                </c:pt>
                <c:pt idx="1526">
                  <c:v>30</c:v>
                </c:pt>
                <c:pt idx="1527">
                  <c:v>30</c:v>
                </c:pt>
                <c:pt idx="1528">
                  <c:v>0.5</c:v>
                </c:pt>
                <c:pt idx="1529">
                  <c:v>5</c:v>
                </c:pt>
                <c:pt idx="1530">
                  <c:v>35</c:v>
                </c:pt>
                <c:pt idx="1531">
                  <c:v>11</c:v>
                </c:pt>
                <c:pt idx="1532">
                  <c:v>75</c:v>
                </c:pt>
                <c:pt idx="1533">
                  <c:v>15</c:v>
                </c:pt>
                <c:pt idx="1534">
                  <c:v>1.5</c:v>
                </c:pt>
                <c:pt idx="1535">
                  <c:v>26</c:v>
                </c:pt>
                <c:pt idx="1536">
                  <c:v>207</c:v>
                </c:pt>
                <c:pt idx="1537">
                  <c:v>130</c:v>
                </c:pt>
                <c:pt idx="1538">
                  <c:v>0.5</c:v>
                </c:pt>
                <c:pt idx="1539">
                  <c:v>27</c:v>
                </c:pt>
                <c:pt idx="1540">
                  <c:v>15</c:v>
                </c:pt>
                <c:pt idx="1541">
                  <c:v>11</c:v>
                </c:pt>
                <c:pt idx="1542">
                  <c:v>15</c:v>
                </c:pt>
                <c:pt idx="1543">
                  <c:v>40</c:v>
                </c:pt>
                <c:pt idx="1544">
                  <c:v>25</c:v>
                </c:pt>
                <c:pt idx="1545">
                  <c:v>0.5</c:v>
                </c:pt>
                <c:pt idx="1546">
                  <c:v>27</c:v>
                </c:pt>
                <c:pt idx="1547">
                  <c:v>1</c:v>
                </c:pt>
                <c:pt idx="1548">
                  <c:v>10</c:v>
                </c:pt>
                <c:pt idx="1549">
                  <c:v>600</c:v>
                </c:pt>
                <c:pt idx="1550">
                  <c:v>117</c:v>
                </c:pt>
                <c:pt idx="1551">
                  <c:v>35</c:v>
                </c:pt>
                <c:pt idx="1552">
                  <c:v>30</c:v>
                </c:pt>
                <c:pt idx="1553">
                  <c:v>50</c:v>
                </c:pt>
                <c:pt idx="1554">
                  <c:v>48</c:v>
                </c:pt>
                <c:pt idx="1555">
                  <c:v>15</c:v>
                </c:pt>
                <c:pt idx="1556">
                  <c:v>28</c:v>
                </c:pt>
                <c:pt idx="1557">
                  <c:v>20</c:v>
                </c:pt>
                <c:pt idx="1558">
                  <c:v>25</c:v>
                </c:pt>
                <c:pt idx="1559">
                  <c:v>150</c:v>
                </c:pt>
                <c:pt idx="1560">
                  <c:v>145</c:v>
                </c:pt>
                <c:pt idx="1561">
                  <c:v>130</c:v>
                </c:pt>
                <c:pt idx="1562">
                  <c:v>10</c:v>
                </c:pt>
                <c:pt idx="1563">
                  <c:v>0.93</c:v>
                </c:pt>
                <c:pt idx="1564">
                  <c:v>35</c:v>
                </c:pt>
                <c:pt idx="1565">
                  <c:v>0.7</c:v>
                </c:pt>
                <c:pt idx="1566">
                  <c:v>6.5</c:v>
                </c:pt>
                <c:pt idx="1567">
                  <c:v>3.5</c:v>
                </c:pt>
                <c:pt idx="1568">
                  <c:v>18</c:v>
                </c:pt>
                <c:pt idx="1569">
                  <c:v>55</c:v>
                </c:pt>
                <c:pt idx="1570">
                  <c:v>70</c:v>
                </c:pt>
                <c:pt idx="1571">
                  <c:v>4.7</c:v>
                </c:pt>
                <c:pt idx="1572">
                  <c:v>4200</c:v>
                </c:pt>
                <c:pt idx="1573">
                  <c:v>27</c:v>
                </c:pt>
                <c:pt idx="1574">
                  <c:v>22</c:v>
                </c:pt>
                <c:pt idx="1575">
                  <c:v>15</c:v>
                </c:pt>
                <c:pt idx="1576">
                  <c:v>100</c:v>
                </c:pt>
                <c:pt idx="1577">
                  <c:v>95</c:v>
                </c:pt>
                <c:pt idx="1578">
                  <c:v>115</c:v>
                </c:pt>
                <c:pt idx="1579">
                  <c:v>30</c:v>
                </c:pt>
                <c:pt idx="1580">
                  <c:v>4</c:v>
                </c:pt>
                <c:pt idx="1581">
                  <c:v>12</c:v>
                </c:pt>
                <c:pt idx="1582">
                  <c:v>70</c:v>
                </c:pt>
                <c:pt idx="1583">
                  <c:v>45</c:v>
                </c:pt>
                <c:pt idx="1584">
                  <c:v>12</c:v>
                </c:pt>
                <c:pt idx="1585">
                  <c:v>28</c:v>
                </c:pt>
                <c:pt idx="1586">
                  <c:v>0.85</c:v>
                </c:pt>
                <c:pt idx="1587">
                  <c:v>5.3</c:v>
                </c:pt>
                <c:pt idx="1588">
                  <c:v>50</c:v>
                </c:pt>
                <c:pt idx="1589">
                  <c:v>15</c:v>
                </c:pt>
                <c:pt idx="1590">
                  <c:v>28</c:v>
                </c:pt>
                <c:pt idx="1591">
                  <c:v>4</c:v>
                </c:pt>
                <c:pt idx="1592">
                  <c:v>3.85</c:v>
                </c:pt>
                <c:pt idx="1593">
                  <c:v>19</c:v>
                </c:pt>
                <c:pt idx="1594">
                  <c:v>58</c:v>
                </c:pt>
                <c:pt idx="1595">
                  <c:v>3.6</c:v>
                </c:pt>
                <c:pt idx="1596">
                  <c:v>30</c:v>
                </c:pt>
                <c:pt idx="1597">
                  <c:v>16</c:v>
                </c:pt>
                <c:pt idx="1598">
                  <c:v>40</c:v>
                </c:pt>
                <c:pt idx="1599">
                  <c:v>45</c:v>
                </c:pt>
                <c:pt idx="1600">
                  <c:v>18</c:v>
                </c:pt>
                <c:pt idx="1601">
                  <c:v>80</c:v>
                </c:pt>
                <c:pt idx="1602">
                  <c:v>30</c:v>
                </c:pt>
                <c:pt idx="1603">
                  <c:v>70</c:v>
                </c:pt>
                <c:pt idx="1604">
                  <c:v>30</c:v>
                </c:pt>
                <c:pt idx="1605">
                  <c:v>26</c:v>
                </c:pt>
                <c:pt idx="1606">
                  <c:v>140</c:v>
                </c:pt>
                <c:pt idx="1607">
                  <c:v>61</c:v>
                </c:pt>
                <c:pt idx="1608">
                  <c:v>50</c:v>
                </c:pt>
                <c:pt idx="1609">
                  <c:v>20</c:v>
                </c:pt>
                <c:pt idx="1610">
                  <c:v>35</c:v>
                </c:pt>
                <c:pt idx="1611">
                  <c:v>140</c:v>
                </c:pt>
                <c:pt idx="1612">
                  <c:v>17</c:v>
                </c:pt>
                <c:pt idx="1613">
                  <c:v>19</c:v>
                </c:pt>
                <c:pt idx="1614">
                  <c:v>3.5</c:v>
                </c:pt>
                <c:pt idx="1615">
                  <c:v>30</c:v>
                </c:pt>
                <c:pt idx="1616">
                  <c:v>45</c:v>
                </c:pt>
                <c:pt idx="1617">
                  <c:v>32</c:v>
                </c:pt>
                <c:pt idx="1618">
                  <c:v>35</c:v>
                </c:pt>
                <c:pt idx="1619">
                  <c:v>18</c:v>
                </c:pt>
                <c:pt idx="1620">
                  <c:v>120</c:v>
                </c:pt>
                <c:pt idx="1621">
                  <c:v>40</c:v>
                </c:pt>
                <c:pt idx="1622">
                  <c:v>13</c:v>
                </c:pt>
                <c:pt idx="1623">
                  <c:v>5</c:v>
                </c:pt>
                <c:pt idx="1624">
                  <c:v>4.9000000000000004</c:v>
                </c:pt>
                <c:pt idx="1625">
                  <c:v>0.25</c:v>
                </c:pt>
                <c:pt idx="1626">
                  <c:v>30</c:v>
                </c:pt>
                <c:pt idx="1627">
                  <c:v>80</c:v>
                </c:pt>
                <c:pt idx="1628">
                  <c:v>8</c:v>
                </c:pt>
                <c:pt idx="1629">
                  <c:v>65</c:v>
                </c:pt>
                <c:pt idx="1630">
                  <c:v>35</c:v>
                </c:pt>
                <c:pt idx="1631">
                  <c:v>35</c:v>
                </c:pt>
                <c:pt idx="1632">
                  <c:v>20</c:v>
                </c:pt>
                <c:pt idx="1633">
                  <c:v>26</c:v>
                </c:pt>
                <c:pt idx="1634">
                  <c:v>100</c:v>
                </c:pt>
                <c:pt idx="1635">
                  <c:v>8</c:v>
                </c:pt>
                <c:pt idx="1636">
                  <c:v>80</c:v>
                </c:pt>
                <c:pt idx="1637">
                  <c:v>25</c:v>
                </c:pt>
                <c:pt idx="1638">
                  <c:v>25</c:v>
                </c:pt>
                <c:pt idx="1639">
                  <c:v>15</c:v>
                </c:pt>
                <c:pt idx="1640">
                  <c:v>64</c:v>
                </c:pt>
                <c:pt idx="1641">
                  <c:v>7</c:v>
                </c:pt>
                <c:pt idx="1642">
                  <c:v>110</c:v>
                </c:pt>
                <c:pt idx="1643">
                  <c:v>12</c:v>
                </c:pt>
                <c:pt idx="1644">
                  <c:v>8.1999999999999993</c:v>
                </c:pt>
                <c:pt idx="1645">
                  <c:v>0.96</c:v>
                </c:pt>
                <c:pt idx="1646">
                  <c:v>0.3</c:v>
                </c:pt>
                <c:pt idx="1647">
                  <c:v>20</c:v>
                </c:pt>
                <c:pt idx="1648">
                  <c:v>9</c:v>
                </c:pt>
                <c:pt idx="1649">
                  <c:v>60</c:v>
                </c:pt>
                <c:pt idx="1650">
                  <c:v>1.4E-2</c:v>
                </c:pt>
                <c:pt idx="1651">
                  <c:v>5</c:v>
                </c:pt>
                <c:pt idx="1652">
                  <c:v>40</c:v>
                </c:pt>
                <c:pt idx="1653">
                  <c:v>5</c:v>
                </c:pt>
                <c:pt idx="1654">
                  <c:v>0.5</c:v>
                </c:pt>
                <c:pt idx="1655">
                  <c:v>80</c:v>
                </c:pt>
                <c:pt idx="1656">
                  <c:v>30</c:v>
                </c:pt>
                <c:pt idx="1657">
                  <c:v>50</c:v>
                </c:pt>
                <c:pt idx="1658">
                  <c:v>25</c:v>
                </c:pt>
                <c:pt idx="1659">
                  <c:v>20</c:v>
                </c:pt>
                <c:pt idx="1660">
                  <c:v>80</c:v>
                </c:pt>
                <c:pt idx="1661">
                  <c:v>4</c:v>
                </c:pt>
                <c:pt idx="1662">
                  <c:v>28</c:v>
                </c:pt>
                <c:pt idx="1663">
                  <c:v>15</c:v>
                </c:pt>
                <c:pt idx="1664">
                  <c:v>30</c:v>
                </c:pt>
                <c:pt idx="1665">
                  <c:v>45</c:v>
                </c:pt>
                <c:pt idx="1666">
                  <c:v>0.25</c:v>
                </c:pt>
                <c:pt idx="1667">
                  <c:v>18</c:v>
                </c:pt>
                <c:pt idx="1668">
                  <c:v>45</c:v>
                </c:pt>
                <c:pt idx="1669">
                  <c:v>10</c:v>
                </c:pt>
                <c:pt idx="1670">
                  <c:v>25</c:v>
                </c:pt>
                <c:pt idx="1671">
                  <c:v>4</c:v>
                </c:pt>
                <c:pt idx="1672">
                  <c:v>17</c:v>
                </c:pt>
                <c:pt idx="1673">
                  <c:v>0.25</c:v>
                </c:pt>
                <c:pt idx="1674">
                  <c:v>5</c:v>
                </c:pt>
                <c:pt idx="1675">
                  <c:v>6</c:v>
                </c:pt>
                <c:pt idx="1676">
                  <c:v>27</c:v>
                </c:pt>
                <c:pt idx="1677">
                  <c:v>65</c:v>
                </c:pt>
                <c:pt idx="1678">
                  <c:v>55</c:v>
                </c:pt>
                <c:pt idx="1679">
                  <c:v>40</c:v>
                </c:pt>
                <c:pt idx="1680">
                  <c:v>1</c:v>
                </c:pt>
                <c:pt idx="1681">
                  <c:v>10</c:v>
                </c:pt>
                <c:pt idx="1682">
                  <c:v>20</c:v>
                </c:pt>
                <c:pt idx="1683">
                  <c:v>10.5</c:v>
                </c:pt>
                <c:pt idx="1684">
                  <c:v>30</c:v>
                </c:pt>
                <c:pt idx="1685">
                  <c:v>50</c:v>
                </c:pt>
                <c:pt idx="1686">
                  <c:v>2</c:v>
                </c:pt>
                <c:pt idx="1687">
                  <c:v>12.305523000000001</c:v>
                </c:pt>
                <c:pt idx="1688">
                  <c:v>150</c:v>
                </c:pt>
                <c:pt idx="1689">
                  <c:v>22</c:v>
                </c:pt>
                <c:pt idx="1690">
                  <c:v>11.9</c:v>
                </c:pt>
                <c:pt idx="1691">
                  <c:v>145</c:v>
                </c:pt>
                <c:pt idx="1692">
                  <c:v>75</c:v>
                </c:pt>
                <c:pt idx="1693">
                  <c:v>150</c:v>
                </c:pt>
                <c:pt idx="1694">
                  <c:v>7.2</c:v>
                </c:pt>
                <c:pt idx="1695">
                  <c:v>40</c:v>
                </c:pt>
                <c:pt idx="1696">
                  <c:v>5</c:v>
                </c:pt>
                <c:pt idx="1697">
                  <c:v>6</c:v>
                </c:pt>
                <c:pt idx="1698">
                  <c:v>20</c:v>
                </c:pt>
                <c:pt idx="1699">
                  <c:v>8.5</c:v>
                </c:pt>
                <c:pt idx="1700">
                  <c:v>14.8</c:v>
                </c:pt>
                <c:pt idx="1701">
                  <c:v>7</c:v>
                </c:pt>
                <c:pt idx="1702">
                  <c:v>37</c:v>
                </c:pt>
                <c:pt idx="1703">
                  <c:v>55</c:v>
                </c:pt>
                <c:pt idx="1704">
                  <c:v>3.8</c:v>
                </c:pt>
                <c:pt idx="1705">
                  <c:v>11</c:v>
                </c:pt>
                <c:pt idx="1706">
                  <c:v>33</c:v>
                </c:pt>
                <c:pt idx="1707">
                  <c:v>180</c:v>
                </c:pt>
                <c:pt idx="1708">
                  <c:v>16</c:v>
                </c:pt>
                <c:pt idx="1709">
                  <c:v>6</c:v>
                </c:pt>
                <c:pt idx="1710">
                  <c:v>10</c:v>
                </c:pt>
                <c:pt idx="1711">
                  <c:v>20</c:v>
                </c:pt>
                <c:pt idx="1712">
                  <c:v>5</c:v>
                </c:pt>
                <c:pt idx="1713">
                  <c:v>52</c:v>
                </c:pt>
                <c:pt idx="1714">
                  <c:v>225</c:v>
                </c:pt>
                <c:pt idx="1715">
                  <c:v>40</c:v>
                </c:pt>
                <c:pt idx="1716">
                  <c:v>20</c:v>
                </c:pt>
                <c:pt idx="1717">
                  <c:v>42</c:v>
                </c:pt>
                <c:pt idx="1718">
                  <c:v>70</c:v>
                </c:pt>
                <c:pt idx="1719">
                  <c:v>52</c:v>
                </c:pt>
                <c:pt idx="1720">
                  <c:v>1</c:v>
                </c:pt>
                <c:pt idx="1721">
                  <c:v>35</c:v>
                </c:pt>
                <c:pt idx="1722">
                  <c:v>14.2</c:v>
                </c:pt>
                <c:pt idx="1723">
                  <c:v>6</c:v>
                </c:pt>
                <c:pt idx="1724">
                  <c:v>8</c:v>
                </c:pt>
                <c:pt idx="1725">
                  <c:v>9</c:v>
                </c:pt>
                <c:pt idx="1726">
                  <c:v>20</c:v>
                </c:pt>
                <c:pt idx="1727">
                  <c:v>14</c:v>
                </c:pt>
                <c:pt idx="1728">
                  <c:v>3.5</c:v>
                </c:pt>
                <c:pt idx="1729">
                  <c:v>3</c:v>
                </c:pt>
                <c:pt idx="1730">
                  <c:v>40</c:v>
                </c:pt>
                <c:pt idx="1731">
                  <c:v>3.4000000000000002E-2</c:v>
                </c:pt>
                <c:pt idx="1732">
                  <c:v>60</c:v>
                </c:pt>
                <c:pt idx="1733">
                  <c:v>50</c:v>
                </c:pt>
                <c:pt idx="1734">
                  <c:v>12</c:v>
                </c:pt>
                <c:pt idx="1735">
                  <c:v>70</c:v>
                </c:pt>
                <c:pt idx="1736">
                  <c:v>150</c:v>
                </c:pt>
                <c:pt idx="1737">
                  <c:v>27</c:v>
                </c:pt>
                <c:pt idx="1738">
                  <c:v>3</c:v>
                </c:pt>
                <c:pt idx="1739">
                  <c:v>23</c:v>
                </c:pt>
                <c:pt idx="1740">
                  <c:v>6</c:v>
                </c:pt>
                <c:pt idx="1741">
                  <c:v>47</c:v>
                </c:pt>
                <c:pt idx="1742">
                  <c:v>150</c:v>
                </c:pt>
                <c:pt idx="1743">
                  <c:v>15</c:v>
                </c:pt>
                <c:pt idx="1744">
                  <c:v>2.6</c:v>
                </c:pt>
                <c:pt idx="1745">
                  <c:v>12</c:v>
                </c:pt>
                <c:pt idx="1746">
                  <c:v>35</c:v>
                </c:pt>
                <c:pt idx="1747">
                  <c:v>20</c:v>
                </c:pt>
                <c:pt idx="1748">
                  <c:v>25</c:v>
                </c:pt>
                <c:pt idx="1749">
                  <c:v>0.5</c:v>
                </c:pt>
                <c:pt idx="1750">
                  <c:v>17</c:v>
                </c:pt>
                <c:pt idx="1751">
                  <c:v>25</c:v>
                </c:pt>
                <c:pt idx="1752">
                  <c:v>2</c:v>
                </c:pt>
                <c:pt idx="1753">
                  <c:v>20</c:v>
                </c:pt>
                <c:pt idx="1754">
                  <c:v>51</c:v>
                </c:pt>
                <c:pt idx="1755">
                  <c:v>0.5</c:v>
                </c:pt>
                <c:pt idx="1756">
                  <c:v>17</c:v>
                </c:pt>
                <c:pt idx="1757">
                  <c:v>2.5</c:v>
                </c:pt>
                <c:pt idx="1758">
                  <c:v>0.5</c:v>
                </c:pt>
                <c:pt idx="1759">
                  <c:v>40</c:v>
                </c:pt>
                <c:pt idx="1760">
                  <c:v>60</c:v>
                </c:pt>
                <c:pt idx="1761">
                  <c:v>90</c:v>
                </c:pt>
                <c:pt idx="1762">
                  <c:v>24</c:v>
                </c:pt>
                <c:pt idx="1763">
                  <c:v>80</c:v>
                </c:pt>
                <c:pt idx="1764">
                  <c:v>55</c:v>
                </c:pt>
                <c:pt idx="1765">
                  <c:v>30</c:v>
                </c:pt>
                <c:pt idx="1766">
                  <c:v>20</c:v>
                </c:pt>
                <c:pt idx="1767">
                  <c:v>130</c:v>
                </c:pt>
                <c:pt idx="1768">
                  <c:v>22</c:v>
                </c:pt>
                <c:pt idx="1769">
                  <c:v>7.4</c:v>
                </c:pt>
                <c:pt idx="1770">
                  <c:v>9</c:v>
                </c:pt>
                <c:pt idx="1771">
                  <c:v>85</c:v>
                </c:pt>
                <c:pt idx="1772">
                  <c:v>40</c:v>
                </c:pt>
                <c:pt idx="1773">
                  <c:v>225</c:v>
                </c:pt>
                <c:pt idx="1774">
                  <c:v>140</c:v>
                </c:pt>
                <c:pt idx="1775">
                  <c:v>90</c:v>
                </c:pt>
                <c:pt idx="1776">
                  <c:v>32</c:v>
                </c:pt>
                <c:pt idx="1777">
                  <c:v>7.5</c:v>
                </c:pt>
                <c:pt idx="1778">
                  <c:v>3.5</c:v>
                </c:pt>
                <c:pt idx="1779">
                  <c:v>60</c:v>
                </c:pt>
                <c:pt idx="1780">
                  <c:v>0.6</c:v>
                </c:pt>
                <c:pt idx="1781">
                  <c:v>55</c:v>
                </c:pt>
                <c:pt idx="1782">
                  <c:v>6</c:v>
                </c:pt>
                <c:pt idx="1783">
                  <c:v>0.22500000000000001</c:v>
                </c:pt>
                <c:pt idx="1784">
                  <c:v>2.1</c:v>
                </c:pt>
                <c:pt idx="1785">
                  <c:v>25</c:v>
                </c:pt>
                <c:pt idx="1786">
                  <c:v>28</c:v>
                </c:pt>
                <c:pt idx="1787">
                  <c:v>40</c:v>
                </c:pt>
                <c:pt idx="1788">
                  <c:v>27</c:v>
                </c:pt>
                <c:pt idx="1789">
                  <c:v>0.2</c:v>
                </c:pt>
                <c:pt idx="1790">
                  <c:v>17</c:v>
                </c:pt>
                <c:pt idx="1791">
                  <c:v>30</c:v>
                </c:pt>
                <c:pt idx="1792">
                  <c:v>30</c:v>
                </c:pt>
                <c:pt idx="1793">
                  <c:v>18</c:v>
                </c:pt>
                <c:pt idx="1794">
                  <c:v>90</c:v>
                </c:pt>
                <c:pt idx="1795">
                  <c:v>20</c:v>
                </c:pt>
                <c:pt idx="1796">
                  <c:v>25</c:v>
                </c:pt>
                <c:pt idx="1797">
                  <c:v>30</c:v>
                </c:pt>
                <c:pt idx="1798">
                  <c:v>27</c:v>
                </c:pt>
                <c:pt idx="1799">
                  <c:v>74</c:v>
                </c:pt>
                <c:pt idx="1800">
                  <c:v>102</c:v>
                </c:pt>
                <c:pt idx="1801">
                  <c:v>45</c:v>
                </c:pt>
                <c:pt idx="1802">
                  <c:v>28</c:v>
                </c:pt>
                <c:pt idx="1803">
                  <c:v>13</c:v>
                </c:pt>
                <c:pt idx="1804">
                  <c:v>85</c:v>
                </c:pt>
                <c:pt idx="1805">
                  <c:v>4</c:v>
                </c:pt>
                <c:pt idx="1806">
                  <c:v>35</c:v>
                </c:pt>
                <c:pt idx="1807">
                  <c:v>45</c:v>
                </c:pt>
                <c:pt idx="1808">
                  <c:v>45</c:v>
                </c:pt>
                <c:pt idx="1809">
                  <c:v>6</c:v>
                </c:pt>
                <c:pt idx="1810">
                  <c:v>30</c:v>
                </c:pt>
                <c:pt idx="1811">
                  <c:v>90</c:v>
                </c:pt>
                <c:pt idx="1812">
                  <c:v>145</c:v>
                </c:pt>
                <c:pt idx="1813">
                  <c:v>150</c:v>
                </c:pt>
                <c:pt idx="1814">
                  <c:v>125</c:v>
                </c:pt>
                <c:pt idx="1815">
                  <c:v>150</c:v>
                </c:pt>
                <c:pt idx="1816">
                  <c:v>80</c:v>
                </c:pt>
                <c:pt idx="1817">
                  <c:v>1.6</c:v>
                </c:pt>
                <c:pt idx="1818">
                  <c:v>10</c:v>
                </c:pt>
                <c:pt idx="1819">
                  <c:v>1.5</c:v>
                </c:pt>
                <c:pt idx="1820">
                  <c:v>16</c:v>
                </c:pt>
                <c:pt idx="1821">
                  <c:v>21</c:v>
                </c:pt>
                <c:pt idx="1822">
                  <c:v>5</c:v>
                </c:pt>
                <c:pt idx="1823">
                  <c:v>65</c:v>
                </c:pt>
                <c:pt idx="1824">
                  <c:v>4</c:v>
                </c:pt>
                <c:pt idx="1825">
                  <c:v>27</c:v>
                </c:pt>
                <c:pt idx="1826">
                  <c:v>25</c:v>
                </c:pt>
                <c:pt idx="1827">
                  <c:v>68</c:v>
                </c:pt>
                <c:pt idx="1828">
                  <c:v>50</c:v>
                </c:pt>
                <c:pt idx="1829">
                  <c:v>20</c:v>
                </c:pt>
                <c:pt idx="1830">
                  <c:v>75</c:v>
                </c:pt>
                <c:pt idx="1831">
                  <c:v>7</c:v>
                </c:pt>
                <c:pt idx="1832">
                  <c:v>75</c:v>
                </c:pt>
                <c:pt idx="1833">
                  <c:v>4.5</c:v>
                </c:pt>
                <c:pt idx="1834">
                  <c:v>60</c:v>
                </c:pt>
                <c:pt idx="1835">
                  <c:v>4</c:v>
                </c:pt>
                <c:pt idx="1836">
                  <c:v>200</c:v>
                </c:pt>
                <c:pt idx="1837">
                  <c:v>175</c:v>
                </c:pt>
                <c:pt idx="1838">
                  <c:v>0.5</c:v>
                </c:pt>
                <c:pt idx="1839">
                  <c:v>115</c:v>
                </c:pt>
                <c:pt idx="1840">
                  <c:v>20</c:v>
                </c:pt>
                <c:pt idx="1841">
                  <c:v>0.229575</c:v>
                </c:pt>
                <c:pt idx="1842">
                  <c:v>5</c:v>
                </c:pt>
                <c:pt idx="1843">
                  <c:v>21</c:v>
                </c:pt>
                <c:pt idx="1844">
                  <c:v>34</c:v>
                </c:pt>
                <c:pt idx="1845">
                  <c:v>16</c:v>
                </c:pt>
                <c:pt idx="1846">
                  <c:v>40</c:v>
                </c:pt>
                <c:pt idx="1847">
                  <c:v>18</c:v>
                </c:pt>
                <c:pt idx="1848">
                  <c:v>30</c:v>
                </c:pt>
                <c:pt idx="1849">
                  <c:v>60</c:v>
                </c:pt>
                <c:pt idx="1850">
                  <c:v>4.8250000000000002</c:v>
                </c:pt>
                <c:pt idx="1851">
                  <c:v>5</c:v>
                </c:pt>
                <c:pt idx="1852">
                  <c:v>52.5</c:v>
                </c:pt>
                <c:pt idx="1853">
                  <c:v>6</c:v>
                </c:pt>
                <c:pt idx="1854">
                  <c:v>30</c:v>
                </c:pt>
                <c:pt idx="1855">
                  <c:v>120</c:v>
                </c:pt>
                <c:pt idx="1856">
                  <c:v>25</c:v>
                </c:pt>
                <c:pt idx="1857">
                  <c:v>50</c:v>
                </c:pt>
                <c:pt idx="1858">
                  <c:v>6.5</c:v>
                </c:pt>
                <c:pt idx="1859">
                  <c:v>145</c:v>
                </c:pt>
                <c:pt idx="1860">
                  <c:v>55</c:v>
                </c:pt>
                <c:pt idx="1861">
                  <c:v>8.1999999999999993</c:v>
                </c:pt>
                <c:pt idx="1862">
                  <c:v>20</c:v>
                </c:pt>
                <c:pt idx="1863">
                  <c:v>25</c:v>
                </c:pt>
                <c:pt idx="1864">
                  <c:v>25</c:v>
                </c:pt>
                <c:pt idx="1865">
                  <c:v>8</c:v>
                </c:pt>
                <c:pt idx="1866">
                  <c:v>10</c:v>
                </c:pt>
                <c:pt idx="1867">
                  <c:v>90</c:v>
                </c:pt>
                <c:pt idx="1868">
                  <c:v>15</c:v>
                </c:pt>
                <c:pt idx="1869">
                  <c:v>45</c:v>
                </c:pt>
                <c:pt idx="1870">
                  <c:v>28</c:v>
                </c:pt>
                <c:pt idx="1871">
                  <c:v>70</c:v>
                </c:pt>
                <c:pt idx="1872">
                  <c:v>24</c:v>
                </c:pt>
                <c:pt idx="1873">
                  <c:v>50</c:v>
                </c:pt>
                <c:pt idx="1874">
                  <c:v>50</c:v>
                </c:pt>
                <c:pt idx="1875">
                  <c:v>1.750211</c:v>
                </c:pt>
                <c:pt idx="1876">
                  <c:v>30</c:v>
                </c:pt>
                <c:pt idx="1877">
                  <c:v>40</c:v>
                </c:pt>
                <c:pt idx="1878">
                  <c:v>46</c:v>
                </c:pt>
                <c:pt idx="1879">
                  <c:v>18</c:v>
                </c:pt>
                <c:pt idx="1880">
                  <c:v>5</c:v>
                </c:pt>
                <c:pt idx="1881">
                  <c:v>15</c:v>
                </c:pt>
                <c:pt idx="1882">
                  <c:v>10</c:v>
                </c:pt>
                <c:pt idx="1883">
                  <c:v>14</c:v>
                </c:pt>
                <c:pt idx="1884">
                  <c:v>11</c:v>
                </c:pt>
                <c:pt idx="1885">
                  <c:v>1.1000000000000001E-3</c:v>
                </c:pt>
                <c:pt idx="1886">
                  <c:v>5</c:v>
                </c:pt>
                <c:pt idx="1887">
                  <c:v>17</c:v>
                </c:pt>
                <c:pt idx="1888">
                  <c:v>65</c:v>
                </c:pt>
                <c:pt idx="1889">
                  <c:v>21.5</c:v>
                </c:pt>
                <c:pt idx="1890">
                  <c:v>16.5</c:v>
                </c:pt>
                <c:pt idx="1891">
                  <c:v>17</c:v>
                </c:pt>
                <c:pt idx="1892">
                  <c:v>2</c:v>
                </c:pt>
                <c:pt idx="1893">
                  <c:v>1.5</c:v>
                </c:pt>
                <c:pt idx="1894">
                  <c:v>12</c:v>
                </c:pt>
                <c:pt idx="1895">
                  <c:v>2.5</c:v>
                </c:pt>
                <c:pt idx="1896">
                  <c:v>30</c:v>
                </c:pt>
                <c:pt idx="1897">
                  <c:v>25</c:v>
                </c:pt>
                <c:pt idx="1898">
                  <c:v>20</c:v>
                </c:pt>
                <c:pt idx="1899">
                  <c:v>1.7</c:v>
                </c:pt>
                <c:pt idx="1900">
                  <c:v>30</c:v>
                </c:pt>
                <c:pt idx="1901">
                  <c:v>6.4</c:v>
                </c:pt>
                <c:pt idx="1902">
                  <c:v>65</c:v>
                </c:pt>
                <c:pt idx="1903">
                  <c:v>28</c:v>
                </c:pt>
                <c:pt idx="1904">
                  <c:v>6</c:v>
                </c:pt>
                <c:pt idx="1905">
                  <c:v>25</c:v>
                </c:pt>
                <c:pt idx="1906">
                  <c:v>32</c:v>
                </c:pt>
                <c:pt idx="1907">
                  <c:v>30</c:v>
                </c:pt>
                <c:pt idx="1908">
                  <c:v>20</c:v>
                </c:pt>
                <c:pt idx="1909">
                  <c:v>35</c:v>
                </c:pt>
                <c:pt idx="1910">
                  <c:v>25</c:v>
                </c:pt>
                <c:pt idx="1911">
                  <c:v>0.4</c:v>
                </c:pt>
                <c:pt idx="1912">
                  <c:v>7.5</c:v>
                </c:pt>
                <c:pt idx="1913">
                  <c:v>15</c:v>
                </c:pt>
                <c:pt idx="1914">
                  <c:v>100</c:v>
                </c:pt>
                <c:pt idx="1915">
                  <c:v>0.7</c:v>
                </c:pt>
                <c:pt idx="1916">
                  <c:v>1.5</c:v>
                </c:pt>
                <c:pt idx="1917">
                  <c:v>12</c:v>
                </c:pt>
                <c:pt idx="1918">
                  <c:v>66</c:v>
                </c:pt>
                <c:pt idx="1919">
                  <c:v>35</c:v>
                </c:pt>
                <c:pt idx="1920">
                  <c:v>18</c:v>
                </c:pt>
                <c:pt idx="1921">
                  <c:v>20</c:v>
                </c:pt>
                <c:pt idx="1922">
                  <c:v>0.5</c:v>
                </c:pt>
                <c:pt idx="1923">
                  <c:v>20</c:v>
                </c:pt>
                <c:pt idx="1924">
                  <c:v>15</c:v>
                </c:pt>
                <c:pt idx="1925">
                  <c:v>36</c:v>
                </c:pt>
                <c:pt idx="1926">
                  <c:v>8</c:v>
                </c:pt>
                <c:pt idx="1927">
                  <c:v>8</c:v>
                </c:pt>
                <c:pt idx="1928">
                  <c:v>56</c:v>
                </c:pt>
                <c:pt idx="1929">
                  <c:v>30</c:v>
                </c:pt>
                <c:pt idx="1930">
                  <c:v>15</c:v>
                </c:pt>
                <c:pt idx="1931">
                  <c:v>8.9999999999999993E-3</c:v>
                </c:pt>
                <c:pt idx="1932">
                  <c:v>3</c:v>
                </c:pt>
                <c:pt idx="1933">
                  <c:v>9.5</c:v>
                </c:pt>
                <c:pt idx="1934">
                  <c:v>1</c:v>
                </c:pt>
                <c:pt idx="1935">
                  <c:v>10</c:v>
                </c:pt>
                <c:pt idx="1936">
                  <c:v>9</c:v>
                </c:pt>
                <c:pt idx="1937">
                  <c:v>110</c:v>
                </c:pt>
                <c:pt idx="1938">
                  <c:v>150</c:v>
                </c:pt>
                <c:pt idx="1939">
                  <c:v>127</c:v>
                </c:pt>
                <c:pt idx="1940">
                  <c:v>4.2</c:v>
                </c:pt>
                <c:pt idx="1941">
                  <c:v>8.5</c:v>
                </c:pt>
                <c:pt idx="1942">
                  <c:v>37</c:v>
                </c:pt>
                <c:pt idx="1943">
                  <c:v>1.5</c:v>
                </c:pt>
                <c:pt idx="1944">
                  <c:v>80</c:v>
                </c:pt>
                <c:pt idx="1945">
                  <c:v>40</c:v>
                </c:pt>
                <c:pt idx="1946">
                  <c:v>50</c:v>
                </c:pt>
                <c:pt idx="1947">
                  <c:v>25</c:v>
                </c:pt>
                <c:pt idx="1948">
                  <c:v>2</c:v>
                </c:pt>
                <c:pt idx="1949">
                  <c:v>5</c:v>
                </c:pt>
                <c:pt idx="1950">
                  <c:v>13.2</c:v>
                </c:pt>
                <c:pt idx="1951">
                  <c:v>28</c:v>
                </c:pt>
                <c:pt idx="1952">
                  <c:v>25</c:v>
                </c:pt>
                <c:pt idx="1953">
                  <c:v>125</c:v>
                </c:pt>
                <c:pt idx="1954">
                  <c:v>25</c:v>
                </c:pt>
                <c:pt idx="1955">
                  <c:v>50</c:v>
                </c:pt>
                <c:pt idx="1956">
                  <c:v>35</c:v>
                </c:pt>
                <c:pt idx="1957">
                  <c:v>1.9</c:v>
                </c:pt>
                <c:pt idx="1958">
                  <c:v>16</c:v>
                </c:pt>
                <c:pt idx="1959">
                  <c:v>0.6</c:v>
                </c:pt>
                <c:pt idx="1960">
                  <c:v>8</c:v>
                </c:pt>
                <c:pt idx="1961">
                  <c:v>15</c:v>
                </c:pt>
                <c:pt idx="1962">
                  <c:v>0.16</c:v>
                </c:pt>
                <c:pt idx="1963">
                  <c:v>25</c:v>
                </c:pt>
                <c:pt idx="1964">
                  <c:v>42</c:v>
                </c:pt>
                <c:pt idx="1965">
                  <c:v>0.15</c:v>
                </c:pt>
                <c:pt idx="1966">
                  <c:v>6</c:v>
                </c:pt>
                <c:pt idx="1967">
                  <c:v>90</c:v>
                </c:pt>
                <c:pt idx="1968">
                  <c:v>75</c:v>
                </c:pt>
                <c:pt idx="1969">
                  <c:v>7</c:v>
                </c:pt>
                <c:pt idx="1970">
                  <c:v>15</c:v>
                </c:pt>
                <c:pt idx="1971">
                  <c:v>24</c:v>
                </c:pt>
                <c:pt idx="1972">
                  <c:v>65</c:v>
                </c:pt>
                <c:pt idx="1973">
                  <c:v>26</c:v>
                </c:pt>
                <c:pt idx="1974">
                  <c:v>5</c:v>
                </c:pt>
                <c:pt idx="1975">
                  <c:v>120</c:v>
                </c:pt>
                <c:pt idx="1976">
                  <c:v>18</c:v>
                </c:pt>
                <c:pt idx="1977">
                  <c:v>85</c:v>
                </c:pt>
                <c:pt idx="1978">
                  <c:v>85</c:v>
                </c:pt>
                <c:pt idx="1979">
                  <c:v>110</c:v>
                </c:pt>
                <c:pt idx="1980">
                  <c:v>40</c:v>
                </c:pt>
                <c:pt idx="1981">
                  <c:v>27.5</c:v>
                </c:pt>
                <c:pt idx="1982">
                  <c:v>5</c:v>
                </c:pt>
                <c:pt idx="1983">
                  <c:v>4</c:v>
                </c:pt>
                <c:pt idx="1984">
                  <c:v>10</c:v>
                </c:pt>
                <c:pt idx="1985">
                  <c:v>10</c:v>
                </c:pt>
                <c:pt idx="1986">
                  <c:v>35</c:v>
                </c:pt>
                <c:pt idx="1987">
                  <c:v>0.3</c:v>
                </c:pt>
                <c:pt idx="1988">
                  <c:v>24</c:v>
                </c:pt>
                <c:pt idx="1989">
                  <c:v>3</c:v>
                </c:pt>
                <c:pt idx="1990">
                  <c:v>50</c:v>
                </c:pt>
                <c:pt idx="1991">
                  <c:v>10</c:v>
                </c:pt>
                <c:pt idx="1992">
                  <c:v>70</c:v>
                </c:pt>
                <c:pt idx="1993">
                  <c:v>50</c:v>
                </c:pt>
                <c:pt idx="1994">
                  <c:v>7</c:v>
                </c:pt>
                <c:pt idx="1995">
                  <c:v>16</c:v>
                </c:pt>
                <c:pt idx="1996">
                  <c:v>25</c:v>
                </c:pt>
                <c:pt idx="1997">
                  <c:v>0.91</c:v>
                </c:pt>
                <c:pt idx="1998">
                  <c:v>1</c:v>
                </c:pt>
                <c:pt idx="1999">
                  <c:v>30</c:v>
                </c:pt>
                <c:pt idx="2000">
                  <c:v>29</c:v>
                </c:pt>
                <c:pt idx="2001">
                  <c:v>0.18</c:v>
                </c:pt>
                <c:pt idx="2002">
                  <c:v>12</c:v>
                </c:pt>
                <c:pt idx="2003">
                  <c:v>15</c:v>
                </c:pt>
                <c:pt idx="2004">
                  <c:v>10</c:v>
                </c:pt>
                <c:pt idx="2005">
                  <c:v>4.4000000000000004</c:v>
                </c:pt>
                <c:pt idx="2006">
                  <c:v>40</c:v>
                </c:pt>
                <c:pt idx="2007">
                  <c:v>12</c:v>
                </c:pt>
                <c:pt idx="2008">
                  <c:v>11.35</c:v>
                </c:pt>
                <c:pt idx="2009">
                  <c:v>27</c:v>
                </c:pt>
                <c:pt idx="2010">
                  <c:v>20</c:v>
                </c:pt>
                <c:pt idx="2011">
                  <c:v>1.4</c:v>
                </c:pt>
                <c:pt idx="2012">
                  <c:v>30</c:v>
                </c:pt>
                <c:pt idx="2013">
                  <c:v>300</c:v>
                </c:pt>
                <c:pt idx="2014">
                  <c:v>4.8</c:v>
                </c:pt>
                <c:pt idx="2015">
                  <c:v>6</c:v>
                </c:pt>
                <c:pt idx="2016">
                  <c:v>11.4</c:v>
                </c:pt>
                <c:pt idx="2017">
                  <c:v>22</c:v>
                </c:pt>
                <c:pt idx="2018">
                  <c:v>85</c:v>
                </c:pt>
                <c:pt idx="2019">
                  <c:v>0.5</c:v>
                </c:pt>
                <c:pt idx="2020">
                  <c:v>12.62</c:v>
                </c:pt>
                <c:pt idx="2021">
                  <c:v>6</c:v>
                </c:pt>
                <c:pt idx="2022">
                  <c:v>1</c:v>
                </c:pt>
                <c:pt idx="2023">
                  <c:v>42</c:v>
                </c:pt>
                <c:pt idx="2024">
                  <c:v>4.5999999999999999E-2</c:v>
                </c:pt>
                <c:pt idx="2025">
                  <c:v>16</c:v>
                </c:pt>
                <c:pt idx="2026">
                  <c:v>70</c:v>
                </c:pt>
                <c:pt idx="2027">
                  <c:v>5</c:v>
                </c:pt>
                <c:pt idx="2028">
                  <c:v>28</c:v>
                </c:pt>
                <c:pt idx="2029">
                  <c:v>14</c:v>
                </c:pt>
                <c:pt idx="2030">
                  <c:v>5</c:v>
                </c:pt>
                <c:pt idx="2031">
                  <c:v>11</c:v>
                </c:pt>
                <c:pt idx="2032">
                  <c:v>31</c:v>
                </c:pt>
                <c:pt idx="2033">
                  <c:v>48</c:v>
                </c:pt>
                <c:pt idx="2034">
                  <c:v>22</c:v>
                </c:pt>
                <c:pt idx="2035">
                  <c:v>50</c:v>
                </c:pt>
                <c:pt idx="2036">
                  <c:v>50</c:v>
                </c:pt>
                <c:pt idx="2037">
                  <c:v>7</c:v>
                </c:pt>
                <c:pt idx="2038">
                  <c:v>10</c:v>
                </c:pt>
                <c:pt idx="2039">
                  <c:v>80</c:v>
                </c:pt>
                <c:pt idx="2040">
                  <c:v>10</c:v>
                </c:pt>
                <c:pt idx="2041">
                  <c:v>215</c:v>
                </c:pt>
                <c:pt idx="2042">
                  <c:v>30</c:v>
                </c:pt>
                <c:pt idx="2043">
                  <c:v>150</c:v>
                </c:pt>
                <c:pt idx="2044">
                  <c:v>190</c:v>
                </c:pt>
                <c:pt idx="2045">
                  <c:v>55</c:v>
                </c:pt>
                <c:pt idx="2046">
                  <c:v>26</c:v>
                </c:pt>
                <c:pt idx="2047">
                  <c:v>6.9</c:v>
                </c:pt>
                <c:pt idx="2048">
                  <c:v>150</c:v>
                </c:pt>
                <c:pt idx="2049">
                  <c:v>33</c:v>
                </c:pt>
                <c:pt idx="2050">
                  <c:v>48</c:v>
                </c:pt>
                <c:pt idx="2051">
                  <c:v>13.5</c:v>
                </c:pt>
                <c:pt idx="2052">
                  <c:v>20</c:v>
                </c:pt>
                <c:pt idx="2053">
                  <c:v>12</c:v>
                </c:pt>
                <c:pt idx="2054">
                  <c:v>3</c:v>
                </c:pt>
                <c:pt idx="2055">
                  <c:v>5</c:v>
                </c:pt>
                <c:pt idx="2056">
                  <c:v>5</c:v>
                </c:pt>
                <c:pt idx="2057">
                  <c:v>1.4999999999999999E-2</c:v>
                </c:pt>
                <c:pt idx="2058">
                  <c:v>5</c:v>
                </c:pt>
                <c:pt idx="2059">
                  <c:v>60</c:v>
                </c:pt>
                <c:pt idx="2060">
                  <c:v>25</c:v>
                </c:pt>
                <c:pt idx="2061">
                  <c:v>13</c:v>
                </c:pt>
                <c:pt idx="2062">
                  <c:v>35</c:v>
                </c:pt>
                <c:pt idx="2063">
                  <c:v>5</c:v>
                </c:pt>
                <c:pt idx="2064">
                  <c:v>50</c:v>
                </c:pt>
                <c:pt idx="2065">
                  <c:v>8</c:v>
                </c:pt>
                <c:pt idx="2066">
                  <c:v>45</c:v>
                </c:pt>
                <c:pt idx="2067">
                  <c:v>30</c:v>
                </c:pt>
                <c:pt idx="2068">
                  <c:v>26</c:v>
                </c:pt>
                <c:pt idx="2069">
                  <c:v>40</c:v>
                </c:pt>
                <c:pt idx="2070">
                  <c:v>40</c:v>
                </c:pt>
                <c:pt idx="2071">
                  <c:v>50</c:v>
                </c:pt>
                <c:pt idx="2072">
                  <c:v>60</c:v>
                </c:pt>
                <c:pt idx="2073">
                  <c:v>8</c:v>
                </c:pt>
                <c:pt idx="2074">
                  <c:v>10</c:v>
                </c:pt>
                <c:pt idx="2075">
                  <c:v>140</c:v>
                </c:pt>
                <c:pt idx="2076">
                  <c:v>15</c:v>
                </c:pt>
                <c:pt idx="2077">
                  <c:v>18</c:v>
                </c:pt>
                <c:pt idx="2078">
                  <c:v>132</c:v>
                </c:pt>
                <c:pt idx="2079">
                  <c:v>22</c:v>
                </c:pt>
                <c:pt idx="2080">
                  <c:v>95</c:v>
                </c:pt>
                <c:pt idx="2081">
                  <c:v>90</c:v>
                </c:pt>
                <c:pt idx="2082">
                  <c:v>50</c:v>
                </c:pt>
                <c:pt idx="2083">
                  <c:v>7.3</c:v>
                </c:pt>
                <c:pt idx="2084">
                  <c:v>11.5</c:v>
                </c:pt>
                <c:pt idx="2085">
                  <c:v>3</c:v>
                </c:pt>
                <c:pt idx="2086">
                  <c:v>3</c:v>
                </c:pt>
                <c:pt idx="2087">
                  <c:v>32</c:v>
                </c:pt>
                <c:pt idx="2088">
                  <c:v>26</c:v>
                </c:pt>
                <c:pt idx="2089">
                  <c:v>12</c:v>
                </c:pt>
                <c:pt idx="2090">
                  <c:v>13</c:v>
                </c:pt>
                <c:pt idx="2091">
                  <c:v>0.06</c:v>
                </c:pt>
                <c:pt idx="2092">
                  <c:v>0.3</c:v>
                </c:pt>
                <c:pt idx="2093">
                  <c:v>27</c:v>
                </c:pt>
                <c:pt idx="2094">
                  <c:v>0.01</c:v>
                </c:pt>
                <c:pt idx="2095">
                  <c:v>2.7E-2</c:v>
                </c:pt>
                <c:pt idx="2096">
                  <c:v>1.2</c:v>
                </c:pt>
                <c:pt idx="2097">
                  <c:v>2.6</c:v>
                </c:pt>
                <c:pt idx="2098">
                  <c:v>24</c:v>
                </c:pt>
                <c:pt idx="2099">
                  <c:v>300</c:v>
                </c:pt>
                <c:pt idx="2100">
                  <c:v>225</c:v>
                </c:pt>
                <c:pt idx="2101">
                  <c:v>250</c:v>
                </c:pt>
                <c:pt idx="2102">
                  <c:v>140</c:v>
                </c:pt>
                <c:pt idx="2103">
                  <c:v>23</c:v>
                </c:pt>
                <c:pt idx="2104">
                  <c:v>29</c:v>
                </c:pt>
                <c:pt idx="2105">
                  <c:v>17</c:v>
                </c:pt>
                <c:pt idx="2106">
                  <c:v>88</c:v>
                </c:pt>
                <c:pt idx="2107">
                  <c:v>70</c:v>
                </c:pt>
                <c:pt idx="2108">
                  <c:v>100</c:v>
                </c:pt>
                <c:pt idx="2109">
                  <c:v>6</c:v>
                </c:pt>
                <c:pt idx="2110">
                  <c:v>24</c:v>
                </c:pt>
                <c:pt idx="2111">
                  <c:v>35</c:v>
                </c:pt>
                <c:pt idx="2112">
                  <c:v>55</c:v>
                </c:pt>
                <c:pt idx="2113">
                  <c:v>14</c:v>
                </c:pt>
                <c:pt idx="2114">
                  <c:v>105</c:v>
                </c:pt>
                <c:pt idx="2115">
                  <c:v>4.5</c:v>
                </c:pt>
                <c:pt idx="2116">
                  <c:v>6.2</c:v>
                </c:pt>
                <c:pt idx="2117">
                  <c:v>6</c:v>
                </c:pt>
                <c:pt idx="2118">
                  <c:v>10.5</c:v>
                </c:pt>
                <c:pt idx="2119">
                  <c:v>10.7</c:v>
                </c:pt>
                <c:pt idx="2120">
                  <c:v>80</c:v>
                </c:pt>
                <c:pt idx="2121">
                  <c:v>1.5</c:v>
                </c:pt>
                <c:pt idx="2122">
                  <c:v>34</c:v>
                </c:pt>
                <c:pt idx="2123">
                  <c:v>20</c:v>
                </c:pt>
                <c:pt idx="2124">
                  <c:v>4</c:v>
                </c:pt>
                <c:pt idx="2125">
                  <c:v>3</c:v>
                </c:pt>
                <c:pt idx="2126">
                  <c:v>4</c:v>
                </c:pt>
                <c:pt idx="2127">
                  <c:v>160</c:v>
                </c:pt>
                <c:pt idx="2128">
                  <c:v>15</c:v>
                </c:pt>
                <c:pt idx="2129">
                  <c:v>0.5</c:v>
                </c:pt>
                <c:pt idx="2130">
                  <c:v>48</c:v>
                </c:pt>
                <c:pt idx="2131">
                  <c:v>10</c:v>
                </c:pt>
                <c:pt idx="2132">
                  <c:v>35</c:v>
                </c:pt>
                <c:pt idx="2133">
                  <c:v>15</c:v>
                </c:pt>
                <c:pt idx="2134">
                  <c:v>40</c:v>
                </c:pt>
                <c:pt idx="2135">
                  <c:v>8</c:v>
                </c:pt>
                <c:pt idx="2136">
                  <c:v>35</c:v>
                </c:pt>
                <c:pt idx="2137">
                  <c:v>20</c:v>
                </c:pt>
                <c:pt idx="2138">
                  <c:v>14</c:v>
                </c:pt>
                <c:pt idx="2139">
                  <c:v>28</c:v>
                </c:pt>
                <c:pt idx="2140">
                  <c:v>30</c:v>
                </c:pt>
                <c:pt idx="2141">
                  <c:v>28</c:v>
                </c:pt>
                <c:pt idx="2142">
                  <c:v>60</c:v>
                </c:pt>
                <c:pt idx="2143">
                  <c:v>65</c:v>
                </c:pt>
                <c:pt idx="2144">
                  <c:v>7.0000000000000001E-3</c:v>
                </c:pt>
                <c:pt idx="2145">
                  <c:v>200</c:v>
                </c:pt>
                <c:pt idx="2146">
                  <c:v>9</c:v>
                </c:pt>
                <c:pt idx="2147">
                  <c:v>2400</c:v>
                </c:pt>
                <c:pt idx="2148">
                  <c:v>1.3</c:v>
                </c:pt>
                <c:pt idx="2149">
                  <c:v>46</c:v>
                </c:pt>
                <c:pt idx="2150">
                  <c:v>10</c:v>
                </c:pt>
                <c:pt idx="2151">
                  <c:v>12</c:v>
                </c:pt>
                <c:pt idx="2152">
                  <c:v>12</c:v>
                </c:pt>
                <c:pt idx="2153">
                  <c:v>20</c:v>
                </c:pt>
                <c:pt idx="2154">
                  <c:v>8</c:v>
                </c:pt>
                <c:pt idx="2155">
                  <c:v>130</c:v>
                </c:pt>
                <c:pt idx="2156">
                  <c:v>15</c:v>
                </c:pt>
                <c:pt idx="2157">
                  <c:v>65</c:v>
                </c:pt>
                <c:pt idx="2158">
                  <c:v>1.5</c:v>
                </c:pt>
                <c:pt idx="2159">
                  <c:v>0.80694699999999997</c:v>
                </c:pt>
                <c:pt idx="2160">
                  <c:v>100</c:v>
                </c:pt>
                <c:pt idx="2161">
                  <c:v>8</c:v>
                </c:pt>
                <c:pt idx="2162">
                  <c:v>20</c:v>
                </c:pt>
                <c:pt idx="2163">
                  <c:v>25</c:v>
                </c:pt>
                <c:pt idx="2164">
                  <c:v>35</c:v>
                </c:pt>
                <c:pt idx="2165">
                  <c:v>38</c:v>
                </c:pt>
                <c:pt idx="2166">
                  <c:v>130</c:v>
                </c:pt>
                <c:pt idx="2167">
                  <c:v>200</c:v>
                </c:pt>
                <c:pt idx="2168">
                  <c:v>12</c:v>
                </c:pt>
                <c:pt idx="2169">
                  <c:v>11</c:v>
                </c:pt>
                <c:pt idx="2170">
                  <c:v>35</c:v>
                </c:pt>
                <c:pt idx="2171">
                  <c:v>20</c:v>
                </c:pt>
                <c:pt idx="2172">
                  <c:v>13.5</c:v>
                </c:pt>
                <c:pt idx="2173">
                  <c:v>0.4</c:v>
                </c:pt>
                <c:pt idx="2174">
                  <c:v>130</c:v>
                </c:pt>
                <c:pt idx="2175">
                  <c:v>5.5</c:v>
                </c:pt>
                <c:pt idx="2176">
                  <c:v>5</c:v>
                </c:pt>
                <c:pt idx="2177">
                  <c:v>6</c:v>
                </c:pt>
                <c:pt idx="2178">
                  <c:v>65</c:v>
                </c:pt>
                <c:pt idx="2179">
                  <c:v>16</c:v>
                </c:pt>
                <c:pt idx="2180">
                  <c:v>35</c:v>
                </c:pt>
                <c:pt idx="2181">
                  <c:v>35</c:v>
                </c:pt>
                <c:pt idx="2182">
                  <c:v>18</c:v>
                </c:pt>
                <c:pt idx="2183">
                  <c:v>18</c:v>
                </c:pt>
                <c:pt idx="2184">
                  <c:v>25</c:v>
                </c:pt>
                <c:pt idx="2185">
                  <c:v>36</c:v>
                </c:pt>
                <c:pt idx="2186">
                  <c:v>15</c:v>
                </c:pt>
                <c:pt idx="2187">
                  <c:v>12</c:v>
                </c:pt>
                <c:pt idx="2188">
                  <c:v>50</c:v>
                </c:pt>
                <c:pt idx="2189">
                  <c:v>0.8</c:v>
                </c:pt>
                <c:pt idx="2190">
                  <c:v>63</c:v>
                </c:pt>
                <c:pt idx="2191">
                  <c:v>44</c:v>
                </c:pt>
                <c:pt idx="2192">
                  <c:v>15</c:v>
                </c:pt>
                <c:pt idx="2193">
                  <c:v>64</c:v>
                </c:pt>
                <c:pt idx="2194">
                  <c:v>135</c:v>
                </c:pt>
                <c:pt idx="2195">
                  <c:v>80</c:v>
                </c:pt>
                <c:pt idx="2196">
                  <c:v>20</c:v>
                </c:pt>
                <c:pt idx="2197">
                  <c:v>48</c:v>
                </c:pt>
                <c:pt idx="2198">
                  <c:v>150</c:v>
                </c:pt>
                <c:pt idx="2199">
                  <c:v>12</c:v>
                </c:pt>
                <c:pt idx="2200">
                  <c:v>40</c:v>
                </c:pt>
                <c:pt idx="2201">
                  <c:v>24</c:v>
                </c:pt>
                <c:pt idx="2202">
                  <c:v>110</c:v>
                </c:pt>
                <c:pt idx="2203">
                  <c:v>3</c:v>
                </c:pt>
                <c:pt idx="2204">
                  <c:v>23</c:v>
                </c:pt>
                <c:pt idx="2205">
                  <c:v>84</c:v>
                </c:pt>
                <c:pt idx="2206">
                  <c:v>553.63199999999995</c:v>
                </c:pt>
                <c:pt idx="2207">
                  <c:v>78</c:v>
                </c:pt>
                <c:pt idx="2208">
                  <c:v>26</c:v>
                </c:pt>
                <c:pt idx="2209">
                  <c:v>70</c:v>
                </c:pt>
                <c:pt idx="2210">
                  <c:v>42</c:v>
                </c:pt>
                <c:pt idx="2211">
                  <c:v>58</c:v>
                </c:pt>
                <c:pt idx="2212">
                  <c:v>58</c:v>
                </c:pt>
                <c:pt idx="2213">
                  <c:v>5</c:v>
                </c:pt>
                <c:pt idx="2214">
                  <c:v>7</c:v>
                </c:pt>
                <c:pt idx="2215">
                  <c:v>60</c:v>
                </c:pt>
                <c:pt idx="2216">
                  <c:v>20</c:v>
                </c:pt>
                <c:pt idx="2217">
                  <c:v>34</c:v>
                </c:pt>
                <c:pt idx="2218">
                  <c:v>2.5</c:v>
                </c:pt>
                <c:pt idx="2219">
                  <c:v>16</c:v>
                </c:pt>
                <c:pt idx="2220">
                  <c:v>5</c:v>
                </c:pt>
                <c:pt idx="2221">
                  <c:v>30</c:v>
                </c:pt>
                <c:pt idx="2222">
                  <c:v>40</c:v>
                </c:pt>
                <c:pt idx="2223">
                  <c:v>14</c:v>
                </c:pt>
                <c:pt idx="2224">
                  <c:v>27.5</c:v>
                </c:pt>
                <c:pt idx="2225">
                  <c:v>10</c:v>
                </c:pt>
                <c:pt idx="2226">
                  <c:v>40</c:v>
                </c:pt>
                <c:pt idx="2227">
                  <c:v>32</c:v>
                </c:pt>
                <c:pt idx="2228">
                  <c:v>8.5</c:v>
                </c:pt>
                <c:pt idx="2229">
                  <c:v>4.5</c:v>
                </c:pt>
                <c:pt idx="2230">
                  <c:v>10</c:v>
                </c:pt>
                <c:pt idx="2231">
                  <c:v>1.2</c:v>
                </c:pt>
                <c:pt idx="2232">
                  <c:v>33</c:v>
                </c:pt>
                <c:pt idx="2233">
                  <c:v>60</c:v>
                </c:pt>
                <c:pt idx="2234">
                  <c:v>45</c:v>
                </c:pt>
                <c:pt idx="2235">
                  <c:v>45</c:v>
                </c:pt>
                <c:pt idx="2236">
                  <c:v>65</c:v>
                </c:pt>
                <c:pt idx="2237">
                  <c:v>13</c:v>
                </c:pt>
                <c:pt idx="2238">
                  <c:v>24</c:v>
                </c:pt>
                <c:pt idx="2239">
                  <c:v>20</c:v>
                </c:pt>
                <c:pt idx="2240">
                  <c:v>11</c:v>
                </c:pt>
                <c:pt idx="2241">
                  <c:v>35</c:v>
                </c:pt>
                <c:pt idx="2242">
                  <c:v>40</c:v>
                </c:pt>
                <c:pt idx="2243">
                  <c:v>6</c:v>
                </c:pt>
                <c:pt idx="2244">
                  <c:v>38</c:v>
                </c:pt>
                <c:pt idx="2245">
                  <c:v>40</c:v>
                </c:pt>
                <c:pt idx="2246">
                  <c:v>25</c:v>
                </c:pt>
                <c:pt idx="2247">
                  <c:v>35</c:v>
                </c:pt>
                <c:pt idx="2248">
                  <c:v>48</c:v>
                </c:pt>
                <c:pt idx="2249">
                  <c:v>60</c:v>
                </c:pt>
                <c:pt idx="2250">
                  <c:v>103</c:v>
                </c:pt>
                <c:pt idx="2251">
                  <c:v>90</c:v>
                </c:pt>
                <c:pt idx="2252">
                  <c:v>145</c:v>
                </c:pt>
                <c:pt idx="2253">
                  <c:v>93</c:v>
                </c:pt>
                <c:pt idx="2254">
                  <c:v>20</c:v>
                </c:pt>
                <c:pt idx="2255">
                  <c:v>1.9</c:v>
                </c:pt>
                <c:pt idx="2256">
                  <c:v>1.5</c:v>
                </c:pt>
                <c:pt idx="2257">
                  <c:v>17</c:v>
                </c:pt>
                <c:pt idx="2258">
                  <c:v>80</c:v>
                </c:pt>
                <c:pt idx="2259">
                  <c:v>15.6</c:v>
                </c:pt>
                <c:pt idx="2260">
                  <c:v>17</c:v>
                </c:pt>
                <c:pt idx="2261">
                  <c:v>28</c:v>
                </c:pt>
                <c:pt idx="2262">
                  <c:v>200</c:v>
                </c:pt>
                <c:pt idx="2263">
                  <c:v>48</c:v>
                </c:pt>
                <c:pt idx="2264">
                  <c:v>23.5</c:v>
                </c:pt>
                <c:pt idx="2265">
                  <c:v>100</c:v>
                </c:pt>
                <c:pt idx="2266">
                  <c:v>2.5</c:v>
                </c:pt>
                <c:pt idx="2267">
                  <c:v>75</c:v>
                </c:pt>
                <c:pt idx="2268">
                  <c:v>75</c:v>
                </c:pt>
                <c:pt idx="2269">
                  <c:v>57</c:v>
                </c:pt>
                <c:pt idx="2270">
                  <c:v>18</c:v>
                </c:pt>
                <c:pt idx="2271">
                  <c:v>24</c:v>
                </c:pt>
                <c:pt idx="2272">
                  <c:v>0.96</c:v>
                </c:pt>
                <c:pt idx="2273">
                  <c:v>0.16</c:v>
                </c:pt>
                <c:pt idx="2274">
                  <c:v>28</c:v>
                </c:pt>
                <c:pt idx="2275">
                  <c:v>70</c:v>
                </c:pt>
                <c:pt idx="2276">
                  <c:v>14.5</c:v>
                </c:pt>
                <c:pt idx="2277">
                  <c:v>11.5</c:v>
                </c:pt>
                <c:pt idx="2278">
                  <c:v>25</c:v>
                </c:pt>
                <c:pt idx="2279">
                  <c:v>55</c:v>
                </c:pt>
                <c:pt idx="2280">
                  <c:v>13</c:v>
                </c:pt>
                <c:pt idx="2281">
                  <c:v>5</c:v>
                </c:pt>
                <c:pt idx="2282">
                  <c:v>12</c:v>
                </c:pt>
                <c:pt idx="2283">
                  <c:v>0.5</c:v>
                </c:pt>
                <c:pt idx="2284">
                  <c:v>0.8</c:v>
                </c:pt>
                <c:pt idx="2285">
                  <c:v>5</c:v>
                </c:pt>
                <c:pt idx="2286">
                  <c:v>25</c:v>
                </c:pt>
                <c:pt idx="2287">
                  <c:v>30</c:v>
                </c:pt>
                <c:pt idx="2288">
                  <c:v>7.5</c:v>
                </c:pt>
                <c:pt idx="2289">
                  <c:v>50</c:v>
                </c:pt>
                <c:pt idx="2290">
                  <c:v>3.5</c:v>
                </c:pt>
                <c:pt idx="2291">
                  <c:v>70</c:v>
                </c:pt>
                <c:pt idx="2292">
                  <c:v>30</c:v>
                </c:pt>
                <c:pt idx="2293">
                  <c:v>17</c:v>
                </c:pt>
                <c:pt idx="2294">
                  <c:v>12</c:v>
                </c:pt>
                <c:pt idx="2295">
                  <c:v>90</c:v>
                </c:pt>
                <c:pt idx="2296">
                  <c:v>140</c:v>
                </c:pt>
                <c:pt idx="2297">
                  <c:v>38</c:v>
                </c:pt>
                <c:pt idx="2298">
                  <c:v>9</c:v>
                </c:pt>
                <c:pt idx="2299">
                  <c:v>80</c:v>
                </c:pt>
                <c:pt idx="2300">
                  <c:v>35</c:v>
                </c:pt>
                <c:pt idx="2301">
                  <c:v>28</c:v>
                </c:pt>
                <c:pt idx="2302">
                  <c:v>85</c:v>
                </c:pt>
                <c:pt idx="2303">
                  <c:v>1</c:v>
                </c:pt>
                <c:pt idx="2304">
                  <c:v>30</c:v>
                </c:pt>
                <c:pt idx="2305">
                  <c:v>0.75</c:v>
                </c:pt>
                <c:pt idx="2306">
                  <c:v>130</c:v>
                </c:pt>
                <c:pt idx="2307">
                  <c:v>3.8</c:v>
                </c:pt>
                <c:pt idx="2308">
                  <c:v>6</c:v>
                </c:pt>
                <c:pt idx="2309">
                  <c:v>0.78</c:v>
                </c:pt>
                <c:pt idx="2310">
                  <c:v>110</c:v>
                </c:pt>
                <c:pt idx="2311">
                  <c:v>9</c:v>
                </c:pt>
                <c:pt idx="2312">
                  <c:v>4</c:v>
                </c:pt>
                <c:pt idx="2313">
                  <c:v>110</c:v>
                </c:pt>
                <c:pt idx="2314">
                  <c:v>30</c:v>
                </c:pt>
                <c:pt idx="2315">
                  <c:v>10</c:v>
                </c:pt>
                <c:pt idx="2316">
                  <c:v>4.5999999999999996</c:v>
                </c:pt>
                <c:pt idx="2317">
                  <c:v>45</c:v>
                </c:pt>
                <c:pt idx="2318">
                  <c:v>13</c:v>
                </c:pt>
                <c:pt idx="2319">
                  <c:v>5</c:v>
                </c:pt>
                <c:pt idx="2320">
                  <c:v>35</c:v>
                </c:pt>
                <c:pt idx="2321">
                  <c:v>70</c:v>
                </c:pt>
                <c:pt idx="2322">
                  <c:v>22</c:v>
                </c:pt>
                <c:pt idx="2323">
                  <c:v>20</c:v>
                </c:pt>
                <c:pt idx="2324">
                  <c:v>4</c:v>
                </c:pt>
                <c:pt idx="2325">
                  <c:v>10</c:v>
                </c:pt>
                <c:pt idx="2326">
                  <c:v>10</c:v>
                </c:pt>
                <c:pt idx="2327">
                  <c:v>10.8</c:v>
                </c:pt>
                <c:pt idx="2328">
                  <c:v>11</c:v>
                </c:pt>
                <c:pt idx="2329">
                  <c:v>1.2</c:v>
                </c:pt>
                <c:pt idx="2330">
                  <c:v>25</c:v>
                </c:pt>
                <c:pt idx="2331">
                  <c:v>25</c:v>
                </c:pt>
                <c:pt idx="2332">
                  <c:v>45</c:v>
                </c:pt>
                <c:pt idx="2333">
                  <c:v>48</c:v>
                </c:pt>
                <c:pt idx="2334">
                  <c:v>45</c:v>
                </c:pt>
                <c:pt idx="2335">
                  <c:v>20</c:v>
                </c:pt>
                <c:pt idx="2336">
                  <c:v>22</c:v>
                </c:pt>
                <c:pt idx="2337">
                  <c:v>6.5</c:v>
                </c:pt>
                <c:pt idx="2338">
                  <c:v>20</c:v>
                </c:pt>
                <c:pt idx="2339">
                  <c:v>35</c:v>
                </c:pt>
                <c:pt idx="2340">
                  <c:v>80</c:v>
                </c:pt>
                <c:pt idx="2341">
                  <c:v>84</c:v>
                </c:pt>
                <c:pt idx="2342">
                  <c:v>4</c:v>
                </c:pt>
                <c:pt idx="2343">
                  <c:v>60</c:v>
                </c:pt>
                <c:pt idx="2344">
                  <c:v>24</c:v>
                </c:pt>
                <c:pt idx="2345">
                  <c:v>40</c:v>
                </c:pt>
                <c:pt idx="2346">
                  <c:v>40</c:v>
                </c:pt>
                <c:pt idx="2347">
                  <c:v>15</c:v>
                </c:pt>
                <c:pt idx="2348">
                  <c:v>10</c:v>
                </c:pt>
                <c:pt idx="2349">
                  <c:v>32</c:v>
                </c:pt>
                <c:pt idx="2350">
                  <c:v>33</c:v>
                </c:pt>
                <c:pt idx="2351">
                  <c:v>19</c:v>
                </c:pt>
                <c:pt idx="2352">
                  <c:v>5</c:v>
                </c:pt>
                <c:pt idx="2353">
                  <c:v>87</c:v>
                </c:pt>
                <c:pt idx="2354">
                  <c:v>30</c:v>
                </c:pt>
                <c:pt idx="2355">
                  <c:v>40</c:v>
                </c:pt>
                <c:pt idx="2356">
                  <c:v>35</c:v>
                </c:pt>
                <c:pt idx="2357">
                  <c:v>4</c:v>
                </c:pt>
                <c:pt idx="2358">
                  <c:v>35</c:v>
                </c:pt>
                <c:pt idx="2359">
                  <c:v>12</c:v>
                </c:pt>
                <c:pt idx="2360">
                  <c:v>10</c:v>
                </c:pt>
                <c:pt idx="2361">
                  <c:v>20</c:v>
                </c:pt>
                <c:pt idx="2362">
                  <c:v>26</c:v>
                </c:pt>
                <c:pt idx="2363">
                  <c:v>20</c:v>
                </c:pt>
                <c:pt idx="2364">
                  <c:v>55</c:v>
                </c:pt>
                <c:pt idx="2365">
                  <c:v>16.5</c:v>
                </c:pt>
                <c:pt idx="2366">
                  <c:v>28</c:v>
                </c:pt>
                <c:pt idx="2367">
                  <c:v>40</c:v>
                </c:pt>
                <c:pt idx="2368">
                  <c:v>13</c:v>
                </c:pt>
                <c:pt idx="2369">
                  <c:v>29</c:v>
                </c:pt>
                <c:pt idx="2370">
                  <c:v>1.5</c:v>
                </c:pt>
                <c:pt idx="2371">
                  <c:v>9</c:v>
                </c:pt>
                <c:pt idx="2372">
                  <c:v>55</c:v>
                </c:pt>
                <c:pt idx="2373">
                  <c:v>15</c:v>
                </c:pt>
                <c:pt idx="2374">
                  <c:v>2</c:v>
                </c:pt>
                <c:pt idx="2375">
                  <c:v>70</c:v>
                </c:pt>
                <c:pt idx="2376">
                  <c:v>95</c:v>
                </c:pt>
                <c:pt idx="2377">
                  <c:v>5</c:v>
                </c:pt>
                <c:pt idx="2378">
                  <c:v>100</c:v>
                </c:pt>
                <c:pt idx="2379">
                  <c:v>19</c:v>
                </c:pt>
                <c:pt idx="2380">
                  <c:v>40</c:v>
                </c:pt>
                <c:pt idx="2381">
                  <c:v>1.2</c:v>
                </c:pt>
                <c:pt idx="2382">
                  <c:v>39</c:v>
                </c:pt>
                <c:pt idx="2383">
                  <c:v>6.8</c:v>
                </c:pt>
                <c:pt idx="2384">
                  <c:v>45</c:v>
                </c:pt>
                <c:pt idx="2385">
                  <c:v>8</c:v>
                </c:pt>
                <c:pt idx="2386">
                  <c:v>22</c:v>
                </c:pt>
                <c:pt idx="2387">
                  <c:v>46</c:v>
                </c:pt>
                <c:pt idx="2388">
                  <c:v>25</c:v>
                </c:pt>
                <c:pt idx="2389">
                  <c:v>50</c:v>
                </c:pt>
                <c:pt idx="2390">
                  <c:v>40</c:v>
                </c:pt>
                <c:pt idx="2391">
                  <c:v>6.5</c:v>
                </c:pt>
                <c:pt idx="2392">
                  <c:v>50</c:v>
                </c:pt>
                <c:pt idx="2393">
                  <c:v>55</c:v>
                </c:pt>
                <c:pt idx="2394">
                  <c:v>17</c:v>
                </c:pt>
                <c:pt idx="2395">
                  <c:v>10</c:v>
                </c:pt>
                <c:pt idx="2396">
                  <c:v>25</c:v>
                </c:pt>
                <c:pt idx="2397">
                  <c:v>75</c:v>
                </c:pt>
                <c:pt idx="2398">
                  <c:v>6</c:v>
                </c:pt>
                <c:pt idx="2399">
                  <c:v>4</c:v>
                </c:pt>
                <c:pt idx="2400">
                  <c:v>90</c:v>
                </c:pt>
                <c:pt idx="2401">
                  <c:v>125</c:v>
                </c:pt>
                <c:pt idx="2402">
                  <c:v>2</c:v>
                </c:pt>
                <c:pt idx="2403">
                  <c:v>10</c:v>
                </c:pt>
                <c:pt idx="2404">
                  <c:v>0.17499999999999999</c:v>
                </c:pt>
                <c:pt idx="2405">
                  <c:v>20</c:v>
                </c:pt>
                <c:pt idx="2406">
                  <c:v>20</c:v>
                </c:pt>
                <c:pt idx="2407">
                  <c:v>3.5</c:v>
                </c:pt>
                <c:pt idx="2408">
                  <c:v>5.5</c:v>
                </c:pt>
                <c:pt idx="2409">
                  <c:v>0.5</c:v>
                </c:pt>
                <c:pt idx="2410">
                  <c:v>61</c:v>
                </c:pt>
                <c:pt idx="2411">
                  <c:v>3</c:v>
                </c:pt>
                <c:pt idx="2412">
                  <c:v>0.2</c:v>
                </c:pt>
                <c:pt idx="2413">
                  <c:v>2</c:v>
                </c:pt>
                <c:pt idx="2414">
                  <c:v>40</c:v>
                </c:pt>
                <c:pt idx="2415">
                  <c:v>8</c:v>
                </c:pt>
                <c:pt idx="2416">
                  <c:v>45</c:v>
                </c:pt>
                <c:pt idx="2417">
                  <c:v>150</c:v>
                </c:pt>
                <c:pt idx="2418">
                  <c:v>165</c:v>
                </c:pt>
                <c:pt idx="2419">
                  <c:v>160</c:v>
                </c:pt>
                <c:pt idx="2420">
                  <c:v>60</c:v>
                </c:pt>
                <c:pt idx="2421">
                  <c:v>80</c:v>
                </c:pt>
                <c:pt idx="2422">
                  <c:v>8</c:v>
                </c:pt>
                <c:pt idx="2423">
                  <c:v>30</c:v>
                </c:pt>
                <c:pt idx="2424">
                  <c:v>9</c:v>
                </c:pt>
                <c:pt idx="2425">
                  <c:v>30</c:v>
                </c:pt>
                <c:pt idx="2426">
                  <c:v>12</c:v>
                </c:pt>
                <c:pt idx="2427">
                  <c:v>72</c:v>
                </c:pt>
                <c:pt idx="2428">
                  <c:v>50</c:v>
                </c:pt>
                <c:pt idx="2429">
                  <c:v>20</c:v>
                </c:pt>
                <c:pt idx="2430">
                  <c:v>2</c:v>
                </c:pt>
                <c:pt idx="2431">
                  <c:v>21</c:v>
                </c:pt>
                <c:pt idx="2432">
                  <c:v>26</c:v>
                </c:pt>
                <c:pt idx="2433">
                  <c:v>30</c:v>
                </c:pt>
                <c:pt idx="2434">
                  <c:v>6</c:v>
                </c:pt>
                <c:pt idx="2435">
                  <c:v>40</c:v>
                </c:pt>
                <c:pt idx="2436">
                  <c:v>65</c:v>
                </c:pt>
                <c:pt idx="2437">
                  <c:v>60</c:v>
                </c:pt>
                <c:pt idx="2438">
                  <c:v>10</c:v>
                </c:pt>
                <c:pt idx="2439">
                  <c:v>3</c:v>
                </c:pt>
                <c:pt idx="2440">
                  <c:v>70</c:v>
                </c:pt>
                <c:pt idx="2441">
                  <c:v>2</c:v>
                </c:pt>
                <c:pt idx="2442">
                  <c:v>9</c:v>
                </c:pt>
                <c:pt idx="2443">
                  <c:v>70</c:v>
                </c:pt>
                <c:pt idx="2444">
                  <c:v>35</c:v>
                </c:pt>
                <c:pt idx="2445">
                  <c:v>200</c:v>
                </c:pt>
                <c:pt idx="2446">
                  <c:v>10</c:v>
                </c:pt>
                <c:pt idx="2447">
                  <c:v>2.3E-2</c:v>
                </c:pt>
                <c:pt idx="2448">
                  <c:v>11</c:v>
                </c:pt>
                <c:pt idx="2449">
                  <c:v>1</c:v>
                </c:pt>
                <c:pt idx="2450">
                  <c:v>2.5</c:v>
                </c:pt>
                <c:pt idx="2451">
                  <c:v>44</c:v>
                </c:pt>
                <c:pt idx="2452">
                  <c:v>10</c:v>
                </c:pt>
                <c:pt idx="2453">
                  <c:v>9</c:v>
                </c:pt>
                <c:pt idx="2454">
                  <c:v>0.89</c:v>
                </c:pt>
                <c:pt idx="2455">
                  <c:v>15.5</c:v>
                </c:pt>
                <c:pt idx="2456">
                  <c:v>15.5</c:v>
                </c:pt>
                <c:pt idx="2457">
                  <c:v>15</c:v>
                </c:pt>
                <c:pt idx="2458">
                  <c:v>5</c:v>
                </c:pt>
                <c:pt idx="2459">
                  <c:v>40</c:v>
                </c:pt>
                <c:pt idx="2460">
                  <c:v>18</c:v>
                </c:pt>
                <c:pt idx="2461">
                  <c:v>0.04</c:v>
                </c:pt>
                <c:pt idx="2462">
                  <c:v>35</c:v>
                </c:pt>
                <c:pt idx="2463">
                  <c:v>2</c:v>
                </c:pt>
                <c:pt idx="2464">
                  <c:v>17</c:v>
                </c:pt>
                <c:pt idx="2465">
                  <c:v>69</c:v>
                </c:pt>
                <c:pt idx="2466">
                  <c:v>33</c:v>
                </c:pt>
                <c:pt idx="2467">
                  <c:v>6</c:v>
                </c:pt>
                <c:pt idx="2468">
                  <c:v>15</c:v>
                </c:pt>
                <c:pt idx="2469">
                  <c:v>13</c:v>
                </c:pt>
                <c:pt idx="2470">
                  <c:v>35</c:v>
                </c:pt>
                <c:pt idx="2471">
                  <c:v>36</c:v>
                </c:pt>
                <c:pt idx="2472">
                  <c:v>6</c:v>
                </c:pt>
                <c:pt idx="2473">
                  <c:v>170</c:v>
                </c:pt>
                <c:pt idx="2474">
                  <c:v>2</c:v>
                </c:pt>
                <c:pt idx="2475">
                  <c:v>39.200000000000003</c:v>
                </c:pt>
                <c:pt idx="2476">
                  <c:v>75</c:v>
                </c:pt>
                <c:pt idx="2477">
                  <c:v>15</c:v>
                </c:pt>
                <c:pt idx="2478">
                  <c:v>2.883848</c:v>
                </c:pt>
                <c:pt idx="2479">
                  <c:v>23</c:v>
                </c:pt>
                <c:pt idx="2480">
                  <c:v>35</c:v>
                </c:pt>
                <c:pt idx="2481">
                  <c:v>80</c:v>
                </c:pt>
                <c:pt idx="2482">
                  <c:v>7</c:v>
                </c:pt>
                <c:pt idx="2483">
                  <c:v>22</c:v>
                </c:pt>
                <c:pt idx="2484">
                  <c:v>84</c:v>
                </c:pt>
                <c:pt idx="2485">
                  <c:v>6</c:v>
                </c:pt>
                <c:pt idx="2486">
                  <c:v>1.8</c:v>
                </c:pt>
                <c:pt idx="2487">
                  <c:v>12</c:v>
                </c:pt>
                <c:pt idx="2488">
                  <c:v>16</c:v>
                </c:pt>
                <c:pt idx="2489">
                  <c:v>7.5</c:v>
                </c:pt>
                <c:pt idx="2490">
                  <c:v>4</c:v>
                </c:pt>
                <c:pt idx="2491">
                  <c:v>16</c:v>
                </c:pt>
                <c:pt idx="2492">
                  <c:v>18</c:v>
                </c:pt>
                <c:pt idx="2493">
                  <c:v>14</c:v>
                </c:pt>
                <c:pt idx="2494">
                  <c:v>32</c:v>
                </c:pt>
                <c:pt idx="2495">
                  <c:v>21</c:v>
                </c:pt>
                <c:pt idx="2496">
                  <c:v>17</c:v>
                </c:pt>
                <c:pt idx="2497">
                  <c:v>30</c:v>
                </c:pt>
                <c:pt idx="2498">
                  <c:v>37</c:v>
                </c:pt>
                <c:pt idx="2499">
                  <c:v>65</c:v>
                </c:pt>
                <c:pt idx="2500">
                  <c:v>80</c:v>
                </c:pt>
                <c:pt idx="2501">
                  <c:v>22.7</c:v>
                </c:pt>
                <c:pt idx="2502">
                  <c:v>3</c:v>
                </c:pt>
                <c:pt idx="2503">
                  <c:v>80</c:v>
                </c:pt>
                <c:pt idx="2504">
                  <c:v>17</c:v>
                </c:pt>
                <c:pt idx="2505">
                  <c:v>40</c:v>
                </c:pt>
                <c:pt idx="2506">
                  <c:v>1</c:v>
                </c:pt>
                <c:pt idx="2507">
                  <c:v>35</c:v>
                </c:pt>
                <c:pt idx="2508">
                  <c:v>245</c:v>
                </c:pt>
                <c:pt idx="2509">
                  <c:v>160</c:v>
                </c:pt>
                <c:pt idx="2510">
                  <c:v>120</c:v>
                </c:pt>
                <c:pt idx="2511">
                  <c:v>25</c:v>
                </c:pt>
                <c:pt idx="2512">
                  <c:v>75</c:v>
                </c:pt>
                <c:pt idx="2513">
                  <c:v>14</c:v>
                </c:pt>
                <c:pt idx="2514">
                  <c:v>25</c:v>
                </c:pt>
                <c:pt idx="2515">
                  <c:v>8</c:v>
                </c:pt>
                <c:pt idx="2516">
                  <c:v>200</c:v>
                </c:pt>
                <c:pt idx="2517">
                  <c:v>258</c:v>
                </c:pt>
                <c:pt idx="2518">
                  <c:v>139</c:v>
                </c:pt>
                <c:pt idx="2519">
                  <c:v>80</c:v>
                </c:pt>
                <c:pt idx="2520">
                  <c:v>19</c:v>
                </c:pt>
                <c:pt idx="2521">
                  <c:v>8</c:v>
                </c:pt>
                <c:pt idx="2522">
                  <c:v>26</c:v>
                </c:pt>
                <c:pt idx="2523">
                  <c:v>7</c:v>
                </c:pt>
                <c:pt idx="2524">
                  <c:v>20</c:v>
                </c:pt>
                <c:pt idx="2525">
                  <c:v>5</c:v>
                </c:pt>
                <c:pt idx="2526">
                  <c:v>2</c:v>
                </c:pt>
                <c:pt idx="2527">
                  <c:v>92</c:v>
                </c:pt>
                <c:pt idx="2528">
                  <c:v>18</c:v>
                </c:pt>
                <c:pt idx="2529">
                  <c:v>38</c:v>
                </c:pt>
                <c:pt idx="2530">
                  <c:v>38</c:v>
                </c:pt>
                <c:pt idx="2531">
                  <c:v>35</c:v>
                </c:pt>
                <c:pt idx="2532">
                  <c:v>27</c:v>
                </c:pt>
                <c:pt idx="2533">
                  <c:v>13</c:v>
                </c:pt>
                <c:pt idx="2534">
                  <c:v>0.65</c:v>
                </c:pt>
                <c:pt idx="2535">
                  <c:v>8</c:v>
                </c:pt>
                <c:pt idx="2536">
                  <c:v>185</c:v>
                </c:pt>
                <c:pt idx="2537">
                  <c:v>11</c:v>
                </c:pt>
                <c:pt idx="2538">
                  <c:v>17</c:v>
                </c:pt>
                <c:pt idx="2539">
                  <c:v>190</c:v>
                </c:pt>
                <c:pt idx="2540">
                  <c:v>25</c:v>
                </c:pt>
                <c:pt idx="2541">
                  <c:v>27.8</c:v>
                </c:pt>
                <c:pt idx="2542">
                  <c:v>30</c:v>
                </c:pt>
                <c:pt idx="2543">
                  <c:v>150</c:v>
                </c:pt>
                <c:pt idx="2544">
                  <c:v>45</c:v>
                </c:pt>
                <c:pt idx="2545">
                  <c:v>35</c:v>
                </c:pt>
                <c:pt idx="2546">
                  <c:v>58</c:v>
                </c:pt>
                <c:pt idx="2547">
                  <c:v>60</c:v>
                </c:pt>
                <c:pt idx="2548">
                  <c:v>35</c:v>
                </c:pt>
                <c:pt idx="2549">
                  <c:v>115</c:v>
                </c:pt>
                <c:pt idx="2550">
                  <c:v>115</c:v>
                </c:pt>
                <c:pt idx="2551">
                  <c:v>113</c:v>
                </c:pt>
                <c:pt idx="2552">
                  <c:v>11</c:v>
                </c:pt>
                <c:pt idx="2553">
                  <c:v>18</c:v>
                </c:pt>
                <c:pt idx="2554">
                  <c:v>32.5</c:v>
                </c:pt>
                <c:pt idx="2555">
                  <c:v>70</c:v>
                </c:pt>
                <c:pt idx="2556">
                  <c:v>105</c:v>
                </c:pt>
                <c:pt idx="2557">
                  <c:v>60</c:v>
                </c:pt>
                <c:pt idx="2558">
                  <c:v>9</c:v>
                </c:pt>
                <c:pt idx="2559">
                  <c:v>25</c:v>
                </c:pt>
                <c:pt idx="2560">
                  <c:v>135</c:v>
                </c:pt>
                <c:pt idx="2561">
                  <c:v>2127.519898</c:v>
                </c:pt>
                <c:pt idx="2562">
                  <c:v>16</c:v>
                </c:pt>
                <c:pt idx="2563">
                  <c:v>65</c:v>
                </c:pt>
                <c:pt idx="2564">
                  <c:v>23</c:v>
                </c:pt>
                <c:pt idx="2565">
                  <c:v>30</c:v>
                </c:pt>
                <c:pt idx="2566">
                  <c:v>33</c:v>
                </c:pt>
                <c:pt idx="2567">
                  <c:v>12</c:v>
                </c:pt>
                <c:pt idx="2568">
                  <c:v>50</c:v>
                </c:pt>
                <c:pt idx="2569">
                  <c:v>30</c:v>
                </c:pt>
                <c:pt idx="2570">
                  <c:v>29</c:v>
                </c:pt>
                <c:pt idx="2571">
                  <c:v>5</c:v>
                </c:pt>
                <c:pt idx="2572">
                  <c:v>12</c:v>
                </c:pt>
                <c:pt idx="2573">
                  <c:v>12</c:v>
                </c:pt>
                <c:pt idx="2574">
                  <c:v>1.5</c:v>
                </c:pt>
                <c:pt idx="2575">
                  <c:v>35</c:v>
                </c:pt>
                <c:pt idx="2576">
                  <c:v>14</c:v>
                </c:pt>
                <c:pt idx="2577">
                  <c:v>17</c:v>
                </c:pt>
                <c:pt idx="2578">
                  <c:v>22</c:v>
                </c:pt>
                <c:pt idx="2579">
                  <c:v>13.5</c:v>
                </c:pt>
                <c:pt idx="2580">
                  <c:v>25</c:v>
                </c:pt>
                <c:pt idx="2581">
                  <c:v>0.45</c:v>
                </c:pt>
                <c:pt idx="2582">
                  <c:v>28</c:v>
                </c:pt>
                <c:pt idx="2583">
                  <c:v>20</c:v>
                </c:pt>
                <c:pt idx="2584">
                  <c:v>38</c:v>
                </c:pt>
                <c:pt idx="2585">
                  <c:v>25</c:v>
                </c:pt>
                <c:pt idx="2586">
                  <c:v>35</c:v>
                </c:pt>
                <c:pt idx="2587">
                  <c:v>18</c:v>
                </c:pt>
                <c:pt idx="2588">
                  <c:v>20</c:v>
                </c:pt>
                <c:pt idx="2589">
                  <c:v>10</c:v>
                </c:pt>
                <c:pt idx="2590">
                  <c:v>40</c:v>
                </c:pt>
                <c:pt idx="2591">
                  <c:v>120</c:v>
                </c:pt>
                <c:pt idx="2592">
                  <c:v>133</c:v>
                </c:pt>
                <c:pt idx="2593">
                  <c:v>55</c:v>
                </c:pt>
                <c:pt idx="2594">
                  <c:v>82</c:v>
                </c:pt>
                <c:pt idx="2595">
                  <c:v>10</c:v>
                </c:pt>
                <c:pt idx="2596">
                  <c:v>0.25</c:v>
                </c:pt>
                <c:pt idx="2597">
                  <c:v>175</c:v>
                </c:pt>
                <c:pt idx="2598">
                  <c:v>34</c:v>
                </c:pt>
                <c:pt idx="2599">
                  <c:v>22</c:v>
                </c:pt>
                <c:pt idx="2600">
                  <c:v>2.7</c:v>
                </c:pt>
                <c:pt idx="2601">
                  <c:v>8</c:v>
                </c:pt>
                <c:pt idx="2602">
                  <c:v>5.6</c:v>
                </c:pt>
                <c:pt idx="2603">
                  <c:v>26</c:v>
                </c:pt>
                <c:pt idx="2604">
                  <c:v>50</c:v>
                </c:pt>
                <c:pt idx="2605">
                  <c:v>42</c:v>
                </c:pt>
                <c:pt idx="2606">
                  <c:v>6.5000000000000002E-2</c:v>
                </c:pt>
                <c:pt idx="2607">
                  <c:v>1.2</c:v>
                </c:pt>
                <c:pt idx="2608">
                  <c:v>2.5</c:v>
                </c:pt>
                <c:pt idx="2609">
                  <c:v>20</c:v>
                </c:pt>
                <c:pt idx="2610">
                  <c:v>20</c:v>
                </c:pt>
                <c:pt idx="2611">
                  <c:v>35</c:v>
                </c:pt>
                <c:pt idx="2612">
                  <c:v>54</c:v>
                </c:pt>
                <c:pt idx="2613">
                  <c:v>39</c:v>
                </c:pt>
                <c:pt idx="2614">
                  <c:v>17</c:v>
                </c:pt>
                <c:pt idx="2615">
                  <c:v>209</c:v>
                </c:pt>
                <c:pt idx="2616">
                  <c:v>55</c:v>
                </c:pt>
                <c:pt idx="2617">
                  <c:v>65</c:v>
                </c:pt>
                <c:pt idx="2618">
                  <c:v>14</c:v>
                </c:pt>
                <c:pt idx="2619">
                  <c:v>6</c:v>
                </c:pt>
                <c:pt idx="2620">
                  <c:v>100</c:v>
                </c:pt>
                <c:pt idx="2621">
                  <c:v>80</c:v>
                </c:pt>
                <c:pt idx="2622">
                  <c:v>4</c:v>
                </c:pt>
                <c:pt idx="2623">
                  <c:v>27</c:v>
                </c:pt>
                <c:pt idx="2624">
                  <c:v>38</c:v>
                </c:pt>
                <c:pt idx="2625">
                  <c:v>40</c:v>
                </c:pt>
                <c:pt idx="2626">
                  <c:v>0.5</c:v>
                </c:pt>
                <c:pt idx="2627">
                  <c:v>10</c:v>
                </c:pt>
                <c:pt idx="2628">
                  <c:v>8.5</c:v>
                </c:pt>
                <c:pt idx="2629">
                  <c:v>21</c:v>
                </c:pt>
                <c:pt idx="2630">
                  <c:v>0.2</c:v>
                </c:pt>
                <c:pt idx="2631">
                  <c:v>37</c:v>
                </c:pt>
                <c:pt idx="2632">
                  <c:v>80</c:v>
                </c:pt>
                <c:pt idx="2633">
                  <c:v>16.5</c:v>
                </c:pt>
                <c:pt idx="2634">
                  <c:v>21</c:v>
                </c:pt>
                <c:pt idx="2635">
                  <c:v>50</c:v>
                </c:pt>
                <c:pt idx="2636">
                  <c:v>6</c:v>
                </c:pt>
                <c:pt idx="2637">
                  <c:v>0.15</c:v>
                </c:pt>
                <c:pt idx="2638">
                  <c:v>12.8</c:v>
                </c:pt>
                <c:pt idx="2639">
                  <c:v>23</c:v>
                </c:pt>
                <c:pt idx="2640">
                  <c:v>5</c:v>
                </c:pt>
                <c:pt idx="2641">
                  <c:v>30</c:v>
                </c:pt>
                <c:pt idx="2642">
                  <c:v>45</c:v>
                </c:pt>
                <c:pt idx="2643">
                  <c:v>48</c:v>
                </c:pt>
                <c:pt idx="2644">
                  <c:v>25</c:v>
                </c:pt>
                <c:pt idx="2645">
                  <c:v>20</c:v>
                </c:pt>
                <c:pt idx="2646">
                  <c:v>30</c:v>
                </c:pt>
                <c:pt idx="2647">
                  <c:v>13</c:v>
                </c:pt>
                <c:pt idx="2648">
                  <c:v>6</c:v>
                </c:pt>
                <c:pt idx="2649">
                  <c:v>4</c:v>
                </c:pt>
                <c:pt idx="2650">
                  <c:v>73</c:v>
                </c:pt>
                <c:pt idx="2651">
                  <c:v>20</c:v>
                </c:pt>
                <c:pt idx="2652">
                  <c:v>260</c:v>
                </c:pt>
                <c:pt idx="2653">
                  <c:v>55</c:v>
                </c:pt>
                <c:pt idx="2654">
                  <c:v>700</c:v>
                </c:pt>
                <c:pt idx="2655">
                  <c:v>25</c:v>
                </c:pt>
                <c:pt idx="2656">
                  <c:v>3</c:v>
                </c:pt>
                <c:pt idx="2657">
                  <c:v>2.1800000000000001E-4</c:v>
                </c:pt>
                <c:pt idx="2658">
                  <c:v>1</c:v>
                </c:pt>
                <c:pt idx="2659">
                  <c:v>12</c:v>
                </c:pt>
                <c:pt idx="2660">
                  <c:v>10</c:v>
                </c:pt>
                <c:pt idx="2661">
                  <c:v>30</c:v>
                </c:pt>
                <c:pt idx="2662">
                  <c:v>70</c:v>
                </c:pt>
                <c:pt idx="2663">
                  <c:v>68</c:v>
                </c:pt>
                <c:pt idx="2664">
                  <c:v>50</c:v>
                </c:pt>
                <c:pt idx="2665">
                  <c:v>3</c:v>
                </c:pt>
                <c:pt idx="2666">
                  <c:v>25</c:v>
                </c:pt>
                <c:pt idx="2667">
                  <c:v>17</c:v>
                </c:pt>
                <c:pt idx="2668">
                  <c:v>125</c:v>
                </c:pt>
                <c:pt idx="2669">
                  <c:v>135</c:v>
                </c:pt>
                <c:pt idx="2670">
                  <c:v>102</c:v>
                </c:pt>
                <c:pt idx="2671">
                  <c:v>200</c:v>
                </c:pt>
                <c:pt idx="2672">
                  <c:v>155</c:v>
                </c:pt>
                <c:pt idx="2673">
                  <c:v>200</c:v>
                </c:pt>
                <c:pt idx="2674">
                  <c:v>11</c:v>
                </c:pt>
                <c:pt idx="2675">
                  <c:v>38</c:v>
                </c:pt>
                <c:pt idx="2676">
                  <c:v>6.5</c:v>
                </c:pt>
                <c:pt idx="2677">
                  <c:v>8</c:v>
                </c:pt>
                <c:pt idx="2678">
                  <c:v>26</c:v>
                </c:pt>
                <c:pt idx="2679">
                  <c:v>70</c:v>
                </c:pt>
                <c:pt idx="2680">
                  <c:v>85</c:v>
                </c:pt>
                <c:pt idx="2681">
                  <c:v>26</c:v>
                </c:pt>
                <c:pt idx="2682">
                  <c:v>26</c:v>
                </c:pt>
                <c:pt idx="2683">
                  <c:v>6</c:v>
                </c:pt>
                <c:pt idx="2684">
                  <c:v>38</c:v>
                </c:pt>
                <c:pt idx="2685">
                  <c:v>82</c:v>
                </c:pt>
                <c:pt idx="2686">
                  <c:v>69.5</c:v>
                </c:pt>
                <c:pt idx="2687">
                  <c:v>1</c:v>
                </c:pt>
                <c:pt idx="2688">
                  <c:v>38</c:v>
                </c:pt>
                <c:pt idx="2689">
                  <c:v>50.2</c:v>
                </c:pt>
                <c:pt idx="2690">
                  <c:v>25</c:v>
                </c:pt>
                <c:pt idx="2691">
                  <c:v>17</c:v>
                </c:pt>
                <c:pt idx="2692">
                  <c:v>40</c:v>
                </c:pt>
                <c:pt idx="2693">
                  <c:v>6.5</c:v>
                </c:pt>
                <c:pt idx="2694">
                  <c:v>25</c:v>
                </c:pt>
                <c:pt idx="2695">
                  <c:v>100</c:v>
                </c:pt>
                <c:pt idx="2696">
                  <c:v>76</c:v>
                </c:pt>
                <c:pt idx="2697">
                  <c:v>50</c:v>
                </c:pt>
                <c:pt idx="2698">
                  <c:v>135</c:v>
                </c:pt>
                <c:pt idx="2699">
                  <c:v>25</c:v>
                </c:pt>
                <c:pt idx="2700">
                  <c:v>30</c:v>
                </c:pt>
                <c:pt idx="2701">
                  <c:v>107</c:v>
                </c:pt>
                <c:pt idx="2702">
                  <c:v>1.3</c:v>
                </c:pt>
                <c:pt idx="2703">
                  <c:v>200</c:v>
                </c:pt>
                <c:pt idx="2704">
                  <c:v>230</c:v>
                </c:pt>
                <c:pt idx="2705">
                  <c:v>62</c:v>
                </c:pt>
                <c:pt idx="2706">
                  <c:v>20</c:v>
                </c:pt>
                <c:pt idx="2707">
                  <c:v>19</c:v>
                </c:pt>
                <c:pt idx="2708">
                  <c:v>73</c:v>
                </c:pt>
                <c:pt idx="2709">
                  <c:v>22</c:v>
                </c:pt>
                <c:pt idx="2710">
                  <c:v>50</c:v>
                </c:pt>
                <c:pt idx="2711">
                  <c:v>5</c:v>
                </c:pt>
                <c:pt idx="2712">
                  <c:v>17</c:v>
                </c:pt>
                <c:pt idx="2713">
                  <c:v>40</c:v>
                </c:pt>
                <c:pt idx="2714">
                  <c:v>15</c:v>
                </c:pt>
                <c:pt idx="2715">
                  <c:v>15</c:v>
                </c:pt>
                <c:pt idx="2716">
                  <c:v>30</c:v>
                </c:pt>
                <c:pt idx="2717">
                  <c:v>13</c:v>
                </c:pt>
                <c:pt idx="2718">
                  <c:v>34</c:v>
                </c:pt>
                <c:pt idx="2719">
                  <c:v>220</c:v>
                </c:pt>
                <c:pt idx="2720">
                  <c:v>110</c:v>
                </c:pt>
                <c:pt idx="2721">
                  <c:v>20</c:v>
                </c:pt>
                <c:pt idx="2722">
                  <c:v>35</c:v>
                </c:pt>
                <c:pt idx="2723">
                  <c:v>1.5</c:v>
                </c:pt>
                <c:pt idx="2724">
                  <c:v>10</c:v>
                </c:pt>
                <c:pt idx="2725">
                  <c:v>20</c:v>
                </c:pt>
                <c:pt idx="2726">
                  <c:v>6</c:v>
                </c:pt>
                <c:pt idx="2727">
                  <c:v>4</c:v>
                </c:pt>
                <c:pt idx="2728">
                  <c:v>1.3</c:v>
                </c:pt>
                <c:pt idx="2729">
                  <c:v>1</c:v>
                </c:pt>
                <c:pt idx="2730">
                  <c:v>50</c:v>
                </c:pt>
                <c:pt idx="2731">
                  <c:v>0.21</c:v>
                </c:pt>
                <c:pt idx="2732">
                  <c:v>21</c:v>
                </c:pt>
                <c:pt idx="2733">
                  <c:v>1.5</c:v>
                </c:pt>
                <c:pt idx="2734">
                  <c:v>33</c:v>
                </c:pt>
                <c:pt idx="2735">
                  <c:v>10</c:v>
                </c:pt>
                <c:pt idx="2736">
                  <c:v>35</c:v>
                </c:pt>
                <c:pt idx="2737">
                  <c:v>17</c:v>
                </c:pt>
                <c:pt idx="2738">
                  <c:v>9</c:v>
                </c:pt>
                <c:pt idx="2739">
                  <c:v>26</c:v>
                </c:pt>
                <c:pt idx="2740">
                  <c:v>13.5</c:v>
                </c:pt>
                <c:pt idx="2741">
                  <c:v>2.1</c:v>
                </c:pt>
                <c:pt idx="2742">
                  <c:v>0.4</c:v>
                </c:pt>
                <c:pt idx="2743">
                  <c:v>140</c:v>
                </c:pt>
                <c:pt idx="2744">
                  <c:v>50</c:v>
                </c:pt>
                <c:pt idx="2745">
                  <c:v>13</c:v>
                </c:pt>
                <c:pt idx="2746">
                  <c:v>15</c:v>
                </c:pt>
                <c:pt idx="2747">
                  <c:v>28</c:v>
                </c:pt>
                <c:pt idx="2748">
                  <c:v>4</c:v>
                </c:pt>
                <c:pt idx="2749">
                  <c:v>35</c:v>
                </c:pt>
                <c:pt idx="2750">
                  <c:v>41</c:v>
                </c:pt>
                <c:pt idx="2751">
                  <c:v>50</c:v>
                </c:pt>
                <c:pt idx="2752">
                  <c:v>0.06</c:v>
                </c:pt>
                <c:pt idx="2753">
                  <c:v>29</c:v>
                </c:pt>
                <c:pt idx="2754">
                  <c:v>10</c:v>
                </c:pt>
                <c:pt idx="2755">
                  <c:v>27</c:v>
                </c:pt>
                <c:pt idx="2756">
                  <c:v>25</c:v>
                </c:pt>
                <c:pt idx="2757">
                  <c:v>48</c:v>
                </c:pt>
                <c:pt idx="2758">
                  <c:v>80</c:v>
                </c:pt>
                <c:pt idx="2759">
                  <c:v>50</c:v>
                </c:pt>
                <c:pt idx="2760">
                  <c:v>2</c:v>
                </c:pt>
                <c:pt idx="2761">
                  <c:v>19</c:v>
                </c:pt>
                <c:pt idx="2762">
                  <c:v>8</c:v>
                </c:pt>
                <c:pt idx="2763">
                  <c:v>29</c:v>
                </c:pt>
                <c:pt idx="2764">
                  <c:v>29</c:v>
                </c:pt>
                <c:pt idx="2765">
                  <c:v>40</c:v>
                </c:pt>
                <c:pt idx="2766">
                  <c:v>25</c:v>
                </c:pt>
                <c:pt idx="2767">
                  <c:v>60</c:v>
                </c:pt>
                <c:pt idx="2768">
                  <c:v>125</c:v>
                </c:pt>
                <c:pt idx="2769">
                  <c:v>75</c:v>
                </c:pt>
                <c:pt idx="2770">
                  <c:v>110</c:v>
                </c:pt>
                <c:pt idx="2771">
                  <c:v>16</c:v>
                </c:pt>
                <c:pt idx="2772">
                  <c:v>60</c:v>
                </c:pt>
                <c:pt idx="2773">
                  <c:v>12.5</c:v>
                </c:pt>
                <c:pt idx="2774">
                  <c:v>4</c:v>
                </c:pt>
                <c:pt idx="2775">
                  <c:v>10</c:v>
                </c:pt>
                <c:pt idx="2776">
                  <c:v>0.9</c:v>
                </c:pt>
                <c:pt idx="2777">
                  <c:v>52</c:v>
                </c:pt>
                <c:pt idx="2778">
                  <c:v>24</c:v>
                </c:pt>
                <c:pt idx="2779">
                  <c:v>3</c:v>
                </c:pt>
                <c:pt idx="2780">
                  <c:v>35</c:v>
                </c:pt>
                <c:pt idx="2781">
                  <c:v>0.379</c:v>
                </c:pt>
                <c:pt idx="2782">
                  <c:v>1</c:v>
                </c:pt>
                <c:pt idx="2783">
                  <c:v>20</c:v>
                </c:pt>
                <c:pt idx="2784">
                  <c:v>88</c:v>
                </c:pt>
                <c:pt idx="2785">
                  <c:v>2.5000000000000001E-2</c:v>
                </c:pt>
                <c:pt idx="2786">
                  <c:v>10</c:v>
                </c:pt>
                <c:pt idx="2787">
                  <c:v>6</c:v>
                </c:pt>
                <c:pt idx="2788">
                  <c:v>10</c:v>
                </c:pt>
                <c:pt idx="2789">
                  <c:v>1.5</c:v>
                </c:pt>
                <c:pt idx="2790">
                  <c:v>45</c:v>
                </c:pt>
                <c:pt idx="2791">
                  <c:v>0.2</c:v>
                </c:pt>
                <c:pt idx="2792">
                  <c:v>13</c:v>
                </c:pt>
                <c:pt idx="2793">
                  <c:v>30</c:v>
                </c:pt>
                <c:pt idx="2794">
                  <c:v>47</c:v>
                </c:pt>
                <c:pt idx="2795">
                  <c:v>13</c:v>
                </c:pt>
                <c:pt idx="2796">
                  <c:v>95</c:v>
                </c:pt>
                <c:pt idx="2797">
                  <c:v>0.25</c:v>
                </c:pt>
                <c:pt idx="2798">
                  <c:v>109</c:v>
                </c:pt>
                <c:pt idx="2799">
                  <c:v>30</c:v>
                </c:pt>
                <c:pt idx="2800">
                  <c:v>1.3</c:v>
                </c:pt>
                <c:pt idx="2801">
                  <c:v>33</c:v>
                </c:pt>
                <c:pt idx="2802">
                  <c:v>52</c:v>
                </c:pt>
                <c:pt idx="2803">
                  <c:v>40</c:v>
                </c:pt>
                <c:pt idx="2804">
                  <c:v>5.5</c:v>
                </c:pt>
                <c:pt idx="2805">
                  <c:v>225</c:v>
                </c:pt>
                <c:pt idx="2806">
                  <c:v>180</c:v>
                </c:pt>
                <c:pt idx="2807">
                  <c:v>155</c:v>
                </c:pt>
                <c:pt idx="2808">
                  <c:v>105</c:v>
                </c:pt>
                <c:pt idx="2809">
                  <c:v>6.8</c:v>
                </c:pt>
                <c:pt idx="2810">
                  <c:v>0.01</c:v>
                </c:pt>
                <c:pt idx="2811">
                  <c:v>20</c:v>
                </c:pt>
                <c:pt idx="2812">
                  <c:v>15</c:v>
                </c:pt>
                <c:pt idx="2813">
                  <c:v>45</c:v>
                </c:pt>
                <c:pt idx="2814">
                  <c:v>20</c:v>
                </c:pt>
                <c:pt idx="2815">
                  <c:v>10</c:v>
                </c:pt>
                <c:pt idx="2816">
                  <c:v>13.8</c:v>
                </c:pt>
                <c:pt idx="2817">
                  <c:v>15</c:v>
                </c:pt>
                <c:pt idx="2818">
                  <c:v>40</c:v>
                </c:pt>
                <c:pt idx="2819">
                  <c:v>20</c:v>
                </c:pt>
                <c:pt idx="2820">
                  <c:v>25</c:v>
                </c:pt>
                <c:pt idx="2821">
                  <c:v>15</c:v>
                </c:pt>
                <c:pt idx="2822">
                  <c:v>20</c:v>
                </c:pt>
                <c:pt idx="2823">
                  <c:v>3.2</c:v>
                </c:pt>
                <c:pt idx="2824">
                  <c:v>60</c:v>
                </c:pt>
                <c:pt idx="2825">
                  <c:v>30</c:v>
                </c:pt>
                <c:pt idx="2826">
                  <c:v>58</c:v>
                </c:pt>
                <c:pt idx="2827">
                  <c:v>25</c:v>
                </c:pt>
                <c:pt idx="2828">
                  <c:v>35</c:v>
                </c:pt>
                <c:pt idx="2829">
                  <c:v>35</c:v>
                </c:pt>
                <c:pt idx="2830">
                  <c:v>20</c:v>
                </c:pt>
                <c:pt idx="2831">
                  <c:v>15</c:v>
                </c:pt>
                <c:pt idx="2832">
                  <c:v>20</c:v>
                </c:pt>
                <c:pt idx="2833">
                  <c:v>23</c:v>
                </c:pt>
                <c:pt idx="2834">
                  <c:v>13</c:v>
                </c:pt>
                <c:pt idx="2835">
                  <c:v>135</c:v>
                </c:pt>
                <c:pt idx="2836">
                  <c:v>23</c:v>
                </c:pt>
                <c:pt idx="2837">
                  <c:v>2.2999999999999998</c:v>
                </c:pt>
                <c:pt idx="2838">
                  <c:v>1</c:v>
                </c:pt>
                <c:pt idx="2839">
                  <c:v>150</c:v>
                </c:pt>
                <c:pt idx="2840">
                  <c:v>26</c:v>
                </c:pt>
                <c:pt idx="2841">
                  <c:v>30</c:v>
                </c:pt>
                <c:pt idx="2842">
                  <c:v>125</c:v>
                </c:pt>
                <c:pt idx="2843">
                  <c:v>10</c:v>
                </c:pt>
                <c:pt idx="2844">
                  <c:v>12</c:v>
                </c:pt>
                <c:pt idx="2845">
                  <c:v>250</c:v>
                </c:pt>
                <c:pt idx="2846">
                  <c:v>185</c:v>
                </c:pt>
                <c:pt idx="2847">
                  <c:v>30</c:v>
                </c:pt>
                <c:pt idx="2848">
                  <c:v>125</c:v>
                </c:pt>
                <c:pt idx="2849">
                  <c:v>80</c:v>
                </c:pt>
                <c:pt idx="2850">
                  <c:v>20</c:v>
                </c:pt>
                <c:pt idx="2851">
                  <c:v>40</c:v>
                </c:pt>
                <c:pt idx="2852">
                  <c:v>90</c:v>
                </c:pt>
                <c:pt idx="2853">
                  <c:v>20</c:v>
                </c:pt>
                <c:pt idx="2854">
                  <c:v>3.5</c:v>
                </c:pt>
                <c:pt idx="2855">
                  <c:v>1</c:v>
                </c:pt>
                <c:pt idx="2856">
                  <c:v>35</c:v>
                </c:pt>
                <c:pt idx="2857">
                  <c:v>57</c:v>
                </c:pt>
                <c:pt idx="2858">
                  <c:v>15</c:v>
                </c:pt>
                <c:pt idx="2859">
                  <c:v>86</c:v>
                </c:pt>
                <c:pt idx="2860">
                  <c:v>7</c:v>
                </c:pt>
                <c:pt idx="2861">
                  <c:v>2</c:v>
                </c:pt>
                <c:pt idx="2862">
                  <c:v>65</c:v>
                </c:pt>
                <c:pt idx="2863">
                  <c:v>70</c:v>
                </c:pt>
                <c:pt idx="2864">
                  <c:v>3</c:v>
                </c:pt>
                <c:pt idx="2865">
                  <c:v>38</c:v>
                </c:pt>
                <c:pt idx="2866">
                  <c:v>13.5</c:v>
                </c:pt>
                <c:pt idx="2867">
                  <c:v>8.5</c:v>
                </c:pt>
                <c:pt idx="2868">
                  <c:v>50</c:v>
                </c:pt>
                <c:pt idx="2869">
                  <c:v>6.5</c:v>
                </c:pt>
                <c:pt idx="2870">
                  <c:v>12.5</c:v>
                </c:pt>
                <c:pt idx="2871">
                  <c:v>100</c:v>
                </c:pt>
                <c:pt idx="2872">
                  <c:v>23</c:v>
                </c:pt>
                <c:pt idx="2873">
                  <c:v>27</c:v>
                </c:pt>
                <c:pt idx="2874">
                  <c:v>55</c:v>
                </c:pt>
                <c:pt idx="2875">
                  <c:v>20</c:v>
                </c:pt>
                <c:pt idx="2876">
                  <c:v>8</c:v>
                </c:pt>
                <c:pt idx="2877">
                  <c:v>92</c:v>
                </c:pt>
                <c:pt idx="2878">
                  <c:v>90</c:v>
                </c:pt>
                <c:pt idx="2879">
                  <c:v>80</c:v>
                </c:pt>
                <c:pt idx="2880">
                  <c:v>40</c:v>
                </c:pt>
                <c:pt idx="2881">
                  <c:v>7</c:v>
                </c:pt>
                <c:pt idx="2882">
                  <c:v>12</c:v>
                </c:pt>
                <c:pt idx="2883">
                  <c:v>15</c:v>
                </c:pt>
                <c:pt idx="2884">
                  <c:v>60</c:v>
                </c:pt>
                <c:pt idx="2885">
                  <c:v>17</c:v>
                </c:pt>
                <c:pt idx="2886">
                  <c:v>55</c:v>
                </c:pt>
                <c:pt idx="2887">
                  <c:v>38</c:v>
                </c:pt>
                <c:pt idx="2888">
                  <c:v>85</c:v>
                </c:pt>
                <c:pt idx="2889">
                  <c:v>12</c:v>
                </c:pt>
                <c:pt idx="2890">
                  <c:v>93</c:v>
                </c:pt>
                <c:pt idx="2891">
                  <c:v>28</c:v>
                </c:pt>
                <c:pt idx="2892">
                  <c:v>25</c:v>
                </c:pt>
                <c:pt idx="2893">
                  <c:v>40</c:v>
                </c:pt>
                <c:pt idx="2894">
                  <c:v>42</c:v>
                </c:pt>
                <c:pt idx="2895">
                  <c:v>26</c:v>
                </c:pt>
                <c:pt idx="2896">
                  <c:v>24</c:v>
                </c:pt>
                <c:pt idx="2897">
                  <c:v>30</c:v>
                </c:pt>
                <c:pt idx="2898">
                  <c:v>60</c:v>
                </c:pt>
                <c:pt idx="2899">
                  <c:v>45</c:v>
                </c:pt>
                <c:pt idx="2900">
                  <c:v>94</c:v>
                </c:pt>
                <c:pt idx="2901">
                  <c:v>1</c:v>
                </c:pt>
                <c:pt idx="2902">
                  <c:v>55</c:v>
                </c:pt>
                <c:pt idx="2903">
                  <c:v>10</c:v>
                </c:pt>
                <c:pt idx="2904">
                  <c:v>5</c:v>
                </c:pt>
                <c:pt idx="2905">
                  <c:v>35</c:v>
                </c:pt>
                <c:pt idx="2906">
                  <c:v>35</c:v>
                </c:pt>
                <c:pt idx="2907">
                  <c:v>10</c:v>
                </c:pt>
                <c:pt idx="2908">
                  <c:v>0.06</c:v>
                </c:pt>
                <c:pt idx="2909">
                  <c:v>44</c:v>
                </c:pt>
                <c:pt idx="2910">
                  <c:v>3.5</c:v>
                </c:pt>
                <c:pt idx="2911">
                  <c:v>12.5</c:v>
                </c:pt>
                <c:pt idx="2912">
                  <c:v>0.1</c:v>
                </c:pt>
                <c:pt idx="2913">
                  <c:v>25</c:v>
                </c:pt>
                <c:pt idx="2914">
                  <c:v>20</c:v>
                </c:pt>
                <c:pt idx="2915">
                  <c:v>22</c:v>
                </c:pt>
                <c:pt idx="2916">
                  <c:v>50</c:v>
                </c:pt>
                <c:pt idx="2917">
                  <c:v>95</c:v>
                </c:pt>
                <c:pt idx="2918">
                  <c:v>2</c:v>
                </c:pt>
                <c:pt idx="2919">
                  <c:v>55</c:v>
                </c:pt>
                <c:pt idx="2920">
                  <c:v>45</c:v>
                </c:pt>
                <c:pt idx="2921">
                  <c:v>5</c:v>
                </c:pt>
                <c:pt idx="2922">
                  <c:v>25</c:v>
                </c:pt>
                <c:pt idx="2923">
                  <c:v>90</c:v>
                </c:pt>
                <c:pt idx="2924">
                  <c:v>25</c:v>
                </c:pt>
                <c:pt idx="2925">
                  <c:v>30</c:v>
                </c:pt>
                <c:pt idx="2926">
                  <c:v>45</c:v>
                </c:pt>
                <c:pt idx="2927">
                  <c:v>6</c:v>
                </c:pt>
                <c:pt idx="2928">
                  <c:v>13</c:v>
                </c:pt>
                <c:pt idx="2929">
                  <c:v>54</c:v>
                </c:pt>
                <c:pt idx="2930">
                  <c:v>25</c:v>
                </c:pt>
                <c:pt idx="2931">
                  <c:v>180</c:v>
                </c:pt>
                <c:pt idx="2932">
                  <c:v>32</c:v>
                </c:pt>
                <c:pt idx="2933">
                  <c:v>5</c:v>
                </c:pt>
                <c:pt idx="2934">
                  <c:v>8</c:v>
                </c:pt>
                <c:pt idx="2935">
                  <c:v>3.8</c:v>
                </c:pt>
                <c:pt idx="2936">
                  <c:v>15</c:v>
                </c:pt>
                <c:pt idx="2937">
                  <c:v>25</c:v>
                </c:pt>
                <c:pt idx="2938">
                  <c:v>1.2</c:v>
                </c:pt>
                <c:pt idx="2939">
                  <c:v>10</c:v>
                </c:pt>
                <c:pt idx="2940">
                  <c:v>0.2</c:v>
                </c:pt>
                <c:pt idx="2941">
                  <c:v>25</c:v>
                </c:pt>
                <c:pt idx="2942">
                  <c:v>38.6</c:v>
                </c:pt>
                <c:pt idx="2943">
                  <c:v>9.1999999999999993</c:v>
                </c:pt>
                <c:pt idx="2944">
                  <c:v>15</c:v>
                </c:pt>
                <c:pt idx="2945">
                  <c:v>105</c:v>
                </c:pt>
                <c:pt idx="2946">
                  <c:v>80</c:v>
                </c:pt>
                <c:pt idx="2947">
                  <c:v>1.5</c:v>
                </c:pt>
                <c:pt idx="2948">
                  <c:v>4</c:v>
                </c:pt>
                <c:pt idx="2949">
                  <c:v>20</c:v>
                </c:pt>
                <c:pt idx="2950">
                  <c:v>6</c:v>
                </c:pt>
                <c:pt idx="2951">
                  <c:v>120</c:v>
                </c:pt>
                <c:pt idx="2952">
                  <c:v>6</c:v>
                </c:pt>
                <c:pt idx="2953">
                  <c:v>60</c:v>
                </c:pt>
                <c:pt idx="2954">
                  <c:v>25</c:v>
                </c:pt>
                <c:pt idx="2955">
                  <c:v>20</c:v>
                </c:pt>
                <c:pt idx="2956">
                  <c:v>10</c:v>
                </c:pt>
                <c:pt idx="2957">
                  <c:v>6</c:v>
                </c:pt>
                <c:pt idx="2958">
                  <c:v>40</c:v>
                </c:pt>
                <c:pt idx="2959">
                  <c:v>40</c:v>
                </c:pt>
                <c:pt idx="2960">
                  <c:v>11</c:v>
                </c:pt>
                <c:pt idx="2961">
                  <c:v>0.85</c:v>
                </c:pt>
                <c:pt idx="2962">
                  <c:v>80</c:v>
                </c:pt>
                <c:pt idx="2963">
                  <c:v>35</c:v>
                </c:pt>
                <c:pt idx="2964">
                  <c:v>48</c:v>
                </c:pt>
                <c:pt idx="2965">
                  <c:v>0.56000000000000005</c:v>
                </c:pt>
                <c:pt idx="2966">
                  <c:v>44</c:v>
                </c:pt>
                <c:pt idx="2967">
                  <c:v>90</c:v>
                </c:pt>
                <c:pt idx="2968">
                  <c:v>5</c:v>
                </c:pt>
                <c:pt idx="2969">
                  <c:v>80</c:v>
                </c:pt>
                <c:pt idx="2970">
                  <c:v>7</c:v>
                </c:pt>
                <c:pt idx="2971">
                  <c:v>43</c:v>
                </c:pt>
                <c:pt idx="2972">
                  <c:v>1</c:v>
                </c:pt>
                <c:pt idx="2973">
                  <c:v>25</c:v>
                </c:pt>
                <c:pt idx="2974">
                  <c:v>15</c:v>
                </c:pt>
                <c:pt idx="2975">
                  <c:v>15</c:v>
                </c:pt>
                <c:pt idx="2976">
                  <c:v>2</c:v>
                </c:pt>
                <c:pt idx="2977">
                  <c:v>50</c:v>
                </c:pt>
                <c:pt idx="2978">
                  <c:v>25</c:v>
                </c:pt>
                <c:pt idx="2979">
                  <c:v>180</c:v>
                </c:pt>
                <c:pt idx="2980">
                  <c:v>250</c:v>
                </c:pt>
                <c:pt idx="2981">
                  <c:v>225</c:v>
                </c:pt>
                <c:pt idx="2982">
                  <c:v>85</c:v>
                </c:pt>
                <c:pt idx="2983">
                  <c:v>1.4</c:v>
                </c:pt>
                <c:pt idx="2984">
                  <c:v>16</c:v>
                </c:pt>
                <c:pt idx="2985">
                  <c:v>0.16</c:v>
                </c:pt>
                <c:pt idx="2986">
                  <c:v>60</c:v>
                </c:pt>
                <c:pt idx="2987">
                  <c:v>12215.5</c:v>
                </c:pt>
                <c:pt idx="2988">
                  <c:v>40</c:v>
                </c:pt>
                <c:pt idx="2989">
                  <c:v>7.5</c:v>
                </c:pt>
                <c:pt idx="2990">
                  <c:v>25</c:v>
                </c:pt>
                <c:pt idx="2991">
                  <c:v>25</c:v>
                </c:pt>
                <c:pt idx="2992">
                  <c:v>10</c:v>
                </c:pt>
                <c:pt idx="2993">
                  <c:v>0.9</c:v>
                </c:pt>
                <c:pt idx="2994">
                  <c:v>1</c:v>
                </c:pt>
                <c:pt idx="2995">
                  <c:v>30</c:v>
                </c:pt>
                <c:pt idx="2996">
                  <c:v>100</c:v>
                </c:pt>
                <c:pt idx="2997">
                  <c:v>22</c:v>
                </c:pt>
                <c:pt idx="2998">
                  <c:v>78</c:v>
                </c:pt>
                <c:pt idx="2999">
                  <c:v>130</c:v>
                </c:pt>
                <c:pt idx="3000">
                  <c:v>125</c:v>
                </c:pt>
                <c:pt idx="3001">
                  <c:v>160</c:v>
                </c:pt>
                <c:pt idx="3002">
                  <c:v>30</c:v>
                </c:pt>
                <c:pt idx="3003">
                  <c:v>3.8</c:v>
                </c:pt>
                <c:pt idx="3004">
                  <c:v>55</c:v>
                </c:pt>
                <c:pt idx="3005">
                  <c:v>25</c:v>
                </c:pt>
                <c:pt idx="3006">
                  <c:v>115</c:v>
                </c:pt>
                <c:pt idx="3007">
                  <c:v>38</c:v>
                </c:pt>
                <c:pt idx="3008">
                  <c:v>15</c:v>
                </c:pt>
                <c:pt idx="3009">
                  <c:v>18</c:v>
                </c:pt>
                <c:pt idx="3010">
                  <c:v>10</c:v>
                </c:pt>
                <c:pt idx="3011">
                  <c:v>12.5</c:v>
                </c:pt>
                <c:pt idx="3012">
                  <c:v>16</c:v>
                </c:pt>
                <c:pt idx="3013">
                  <c:v>40</c:v>
                </c:pt>
                <c:pt idx="3014">
                  <c:v>14</c:v>
                </c:pt>
                <c:pt idx="3015">
                  <c:v>16</c:v>
                </c:pt>
                <c:pt idx="3016">
                  <c:v>15</c:v>
                </c:pt>
                <c:pt idx="3017">
                  <c:v>45</c:v>
                </c:pt>
                <c:pt idx="3018">
                  <c:v>15</c:v>
                </c:pt>
                <c:pt idx="3019">
                  <c:v>30</c:v>
                </c:pt>
                <c:pt idx="3020">
                  <c:v>150</c:v>
                </c:pt>
                <c:pt idx="3021">
                  <c:v>92</c:v>
                </c:pt>
                <c:pt idx="3022">
                  <c:v>0.25</c:v>
                </c:pt>
                <c:pt idx="3023">
                  <c:v>45</c:v>
                </c:pt>
                <c:pt idx="3024">
                  <c:v>25</c:v>
                </c:pt>
                <c:pt idx="3025">
                  <c:v>21</c:v>
                </c:pt>
                <c:pt idx="3026">
                  <c:v>0.75</c:v>
                </c:pt>
                <c:pt idx="3027">
                  <c:v>68</c:v>
                </c:pt>
                <c:pt idx="3028">
                  <c:v>35</c:v>
                </c:pt>
                <c:pt idx="3029">
                  <c:v>50</c:v>
                </c:pt>
                <c:pt idx="3030">
                  <c:v>58</c:v>
                </c:pt>
                <c:pt idx="3031">
                  <c:v>80</c:v>
                </c:pt>
                <c:pt idx="3032">
                  <c:v>44</c:v>
                </c:pt>
                <c:pt idx="3033">
                  <c:v>80</c:v>
                </c:pt>
                <c:pt idx="3034">
                  <c:v>18.5</c:v>
                </c:pt>
                <c:pt idx="3035">
                  <c:v>70</c:v>
                </c:pt>
                <c:pt idx="3036">
                  <c:v>13</c:v>
                </c:pt>
                <c:pt idx="3037">
                  <c:v>40</c:v>
                </c:pt>
                <c:pt idx="3038">
                  <c:v>126</c:v>
                </c:pt>
                <c:pt idx="3039">
                  <c:v>60</c:v>
                </c:pt>
                <c:pt idx="3040">
                  <c:v>60</c:v>
                </c:pt>
                <c:pt idx="3041">
                  <c:v>29</c:v>
                </c:pt>
                <c:pt idx="3042">
                  <c:v>1.5</c:v>
                </c:pt>
                <c:pt idx="3043">
                  <c:v>5</c:v>
                </c:pt>
                <c:pt idx="3044">
                  <c:v>50</c:v>
                </c:pt>
                <c:pt idx="3045">
                  <c:v>20</c:v>
                </c:pt>
                <c:pt idx="3046">
                  <c:v>175</c:v>
                </c:pt>
                <c:pt idx="3047">
                  <c:v>44</c:v>
                </c:pt>
                <c:pt idx="3048">
                  <c:v>8</c:v>
                </c:pt>
                <c:pt idx="3049">
                  <c:v>60</c:v>
                </c:pt>
                <c:pt idx="3050">
                  <c:v>3.5</c:v>
                </c:pt>
                <c:pt idx="3051">
                  <c:v>13</c:v>
                </c:pt>
                <c:pt idx="3052">
                  <c:v>70</c:v>
                </c:pt>
                <c:pt idx="3053">
                  <c:v>15</c:v>
                </c:pt>
                <c:pt idx="3054">
                  <c:v>20</c:v>
                </c:pt>
                <c:pt idx="3055">
                  <c:v>1.2</c:v>
                </c:pt>
                <c:pt idx="3056">
                  <c:v>11</c:v>
                </c:pt>
                <c:pt idx="3057">
                  <c:v>2.2999999999999998</c:v>
                </c:pt>
                <c:pt idx="3058">
                  <c:v>35</c:v>
                </c:pt>
                <c:pt idx="3059">
                  <c:v>40</c:v>
                </c:pt>
                <c:pt idx="3060">
                  <c:v>12.5</c:v>
                </c:pt>
                <c:pt idx="3061">
                  <c:v>150</c:v>
                </c:pt>
                <c:pt idx="3062">
                  <c:v>60</c:v>
                </c:pt>
                <c:pt idx="3063">
                  <c:v>7</c:v>
                </c:pt>
                <c:pt idx="3064">
                  <c:v>10</c:v>
                </c:pt>
                <c:pt idx="3065">
                  <c:v>23</c:v>
                </c:pt>
                <c:pt idx="3066">
                  <c:v>5</c:v>
                </c:pt>
                <c:pt idx="3067">
                  <c:v>1.8</c:v>
                </c:pt>
                <c:pt idx="3068">
                  <c:v>13.4</c:v>
                </c:pt>
                <c:pt idx="3069">
                  <c:v>15</c:v>
                </c:pt>
                <c:pt idx="3070">
                  <c:v>6</c:v>
                </c:pt>
                <c:pt idx="3071">
                  <c:v>35</c:v>
                </c:pt>
                <c:pt idx="3072">
                  <c:v>40</c:v>
                </c:pt>
                <c:pt idx="3073">
                  <c:v>140</c:v>
                </c:pt>
                <c:pt idx="3074">
                  <c:v>2.2000000000000002</c:v>
                </c:pt>
                <c:pt idx="3075">
                  <c:v>20</c:v>
                </c:pt>
                <c:pt idx="3076">
                  <c:v>45</c:v>
                </c:pt>
                <c:pt idx="3077">
                  <c:v>13</c:v>
                </c:pt>
                <c:pt idx="3078">
                  <c:v>7</c:v>
                </c:pt>
                <c:pt idx="3079">
                  <c:v>4</c:v>
                </c:pt>
                <c:pt idx="3080">
                  <c:v>90</c:v>
                </c:pt>
                <c:pt idx="3081">
                  <c:v>10</c:v>
                </c:pt>
                <c:pt idx="3082">
                  <c:v>3.3</c:v>
                </c:pt>
                <c:pt idx="3083">
                  <c:v>78</c:v>
                </c:pt>
                <c:pt idx="3084">
                  <c:v>60</c:v>
                </c:pt>
                <c:pt idx="3085">
                  <c:v>2</c:v>
                </c:pt>
                <c:pt idx="3086">
                  <c:v>0.03</c:v>
                </c:pt>
                <c:pt idx="3087">
                  <c:v>70</c:v>
                </c:pt>
                <c:pt idx="3088">
                  <c:v>400</c:v>
                </c:pt>
                <c:pt idx="3089">
                  <c:v>180</c:v>
                </c:pt>
                <c:pt idx="3090">
                  <c:v>18</c:v>
                </c:pt>
                <c:pt idx="3091">
                  <c:v>75</c:v>
                </c:pt>
                <c:pt idx="3092">
                  <c:v>60</c:v>
                </c:pt>
                <c:pt idx="3093">
                  <c:v>50</c:v>
                </c:pt>
                <c:pt idx="3094">
                  <c:v>8</c:v>
                </c:pt>
                <c:pt idx="3095">
                  <c:v>50</c:v>
                </c:pt>
                <c:pt idx="3096">
                  <c:v>9</c:v>
                </c:pt>
                <c:pt idx="3097">
                  <c:v>40</c:v>
                </c:pt>
                <c:pt idx="3098">
                  <c:v>45</c:v>
                </c:pt>
                <c:pt idx="3099">
                  <c:v>81.2</c:v>
                </c:pt>
                <c:pt idx="3100">
                  <c:v>22</c:v>
                </c:pt>
                <c:pt idx="3101">
                  <c:v>2</c:v>
                </c:pt>
                <c:pt idx="3102">
                  <c:v>30</c:v>
                </c:pt>
                <c:pt idx="3103">
                  <c:v>0.5</c:v>
                </c:pt>
                <c:pt idx="3104">
                  <c:v>17</c:v>
                </c:pt>
                <c:pt idx="3105">
                  <c:v>215</c:v>
                </c:pt>
                <c:pt idx="3106">
                  <c:v>65</c:v>
                </c:pt>
                <c:pt idx="3107">
                  <c:v>34</c:v>
                </c:pt>
                <c:pt idx="3108">
                  <c:v>82</c:v>
                </c:pt>
                <c:pt idx="3109">
                  <c:v>23</c:v>
                </c:pt>
                <c:pt idx="3110">
                  <c:v>93</c:v>
                </c:pt>
                <c:pt idx="3111">
                  <c:v>94</c:v>
                </c:pt>
                <c:pt idx="3112">
                  <c:v>94</c:v>
                </c:pt>
                <c:pt idx="3113">
                  <c:v>2.5</c:v>
                </c:pt>
                <c:pt idx="3114">
                  <c:v>25</c:v>
                </c:pt>
                <c:pt idx="3115">
                  <c:v>4</c:v>
                </c:pt>
                <c:pt idx="3116">
                  <c:v>9.6</c:v>
                </c:pt>
                <c:pt idx="3117">
                  <c:v>0.04</c:v>
                </c:pt>
                <c:pt idx="3118">
                  <c:v>73</c:v>
                </c:pt>
                <c:pt idx="3119">
                  <c:v>62</c:v>
                </c:pt>
                <c:pt idx="3120">
                  <c:v>65</c:v>
                </c:pt>
                <c:pt idx="3121">
                  <c:v>25</c:v>
                </c:pt>
                <c:pt idx="3122">
                  <c:v>15</c:v>
                </c:pt>
                <c:pt idx="3123">
                  <c:v>1</c:v>
                </c:pt>
                <c:pt idx="3124">
                  <c:v>5</c:v>
                </c:pt>
                <c:pt idx="3125">
                  <c:v>40</c:v>
                </c:pt>
                <c:pt idx="3126">
                  <c:v>72</c:v>
                </c:pt>
                <c:pt idx="3127">
                  <c:v>75</c:v>
                </c:pt>
                <c:pt idx="3128">
                  <c:v>35</c:v>
                </c:pt>
                <c:pt idx="3129">
                  <c:v>20</c:v>
                </c:pt>
                <c:pt idx="3130">
                  <c:v>13</c:v>
                </c:pt>
                <c:pt idx="3131">
                  <c:v>15</c:v>
                </c:pt>
                <c:pt idx="3132">
                  <c:v>33</c:v>
                </c:pt>
                <c:pt idx="3133">
                  <c:v>80</c:v>
                </c:pt>
                <c:pt idx="3134">
                  <c:v>20</c:v>
                </c:pt>
                <c:pt idx="3135">
                  <c:v>108</c:v>
                </c:pt>
                <c:pt idx="3136">
                  <c:v>65</c:v>
                </c:pt>
                <c:pt idx="3137">
                  <c:v>18</c:v>
                </c:pt>
                <c:pt idx="3138">
                  <c:v>3.5</c:v>
                </c:pt>
                <c:pt idx="3139">
                  <c:v>16</c:v>
                </c:pt>
                <c:pt idx="3140">
                  <c:v>32</c:v>
                </c:pt>
                <c:pt idx="3141">
                  <c:v>10</c:v>
                </c:pt>
                <c:pt idx="3142">
                  <c:v>150</c:v>
                </c:pt>
                <c:pt idx="3143">
                  <c:v>150</c:v>
                </c:pt>
                <c:pt idx="3144">
                  <c:v>63</c:v>
                </c:pt>
                <c:pt idx="3145">
                  <c:v>34</c:v>
                </c:pt>
                <c:pt idx="3146">
                  <c:v>40</c:v>
                </c:pt>
                <c:pt idx="3147">
                  <c:v>41</c:v>
                </c:pt>
                <c:pt idx="3148">
                  <c:v>25</c:v>
                </c:pt>
                <c:pt idx="3149">
                  <c:v>18</c:v>
                </c:pt>
                <c:pt idx="3150">
                  <c:v>6.5</c:v>
                </c:pt>
                <c:pt idx="3151">
                  <c:v>390</c:v>
                </c:pt>
                <c:pt idx="3152">
                  <c:v>34</c:v>
                </c:pt>
                <c:pt idx="3153">
                  <c:v>15</c:v>
                </c:pt>
                <c:pt idx="3154">
                  <c:v>10</c:v>
                </c:pt>
                <c:pt idx="3155">
                  <c:v>7</c:v>
                </c:pt>
                <c:pt idx="3156">
                  <c:v>42</c:v>
                </c:pt>
                <c:pt idx="3157">
                  <c:v>1.5</c:v>
                </c:pt>
                <c:pt idx="3158">
                  <c:v>18</c:v>
                </c:pt>
                <c:pt idx="3159">
                  <c:v>70</c:v>
                </c:pt>
                <c:pt idx="3160">
                  <c:v>60</c:v>
                </c:pt>
                <c:pt idx="3161">
                  <c:v>32</c:v>
                </c:pt>
                <c:pt idx="3162">
                  <c:v>98</c:v>
                </c:pt>
                <c:pt idx="3163">
                  <c:v>145</c:v>
                </c:pt>
                <c:pt idx="3164">
                  <c:v>12</c:v>
                </c:pt>
                <c:pt idx="3165">
                  <c:v>45</c:v>
                </c:pt>
                <c:pt idx="3166">
                  <c:v>15</c:v>
                </c:pt>
                <c:pt idx="3167">
                  <c:v>40</c:v>
                </c:pt>
                <c:pt idx="3168">
                  <c:v>23</c:v>
                </c:pt>
                <c:pt idx="3169">
                  <c:v>4.5999999999999996</c:v>
                </c:pt>
                <c:pt idx="3170">
                  <c:v>30</c:v>
                </c:pt>
                <c:pt idx="3171">
                  <c:v>50</c:v>
                </c:pt>
                <c:pt idx="3172">
                  <c:v>7</c:v>
                </c:pt>
                <c:pt idx="3173">
                  <c:v>22</c:v>
                </c:pt>
                <c:pt idx="3174">
                  <c:v>13</c:v>
                </c:pt>
                <c:pt idx="3175">
                  <c:v>30</c:v>
                </c:pt>
                <c:pt idx="3176">
                  <c:v>27</c:v>
                </c:pt>
                <c:pt idx="3177">
                  <c:v>25</c:v>
                </c:pt>
                <c:pt idx="3178">
                  <c:v>35</c:v>
                </c:pt>
                <c:pt idx="3179">
                  <c:v>4</c:v>
                </c:pt>
                <c:pt idx="3180">
                  <c:v>38</c:v>
                </c:pt>
                <c:pt idx="3181">
                  <c:v>29</c:v>
                </c:pt>
                <c:pt idx="3182">
                  <c:v>15</c:v>
                </c:pt>
                <c:pt idx="3183">
                  <c:v>32</c:v>
                </c:pt>
                <c:pt idx="3184">
                  <c:v>42</c:v>
                </c:pt>
                <c:pt idx="3185">
                  <c:v>90</c:v>
                </c:pt>
                <c:pt idx="3186">
                  <c:v>19</c:v>
                </c:pt>
                <c:pt idx="3187">
                  <c:v>54</c:v>
                </c:pt>
                <c:pt idx="3188">
                  <c:v>15</c:v>
                </c:pt>
                <c:pt idx="3189">
                  <c:v>25</c:v>
                </c:pt>
                <c:pt idx="3190">
                  <c:v>7.5</c:v>
                </c:pt>
                <c:pt idx="3191">
                  <c:v>49</c:v>
                </c:pt>
                <c:pt idx="3192">
                  <c:v>20</c:v>
                </c:pt>
                <c:pt idx="3193">
                  <c:v>10</c:v>
                </c:pt>
                <c:pt idx="3194">
                  <c:v>38</c:v>
                </c:pt>
                <c:pt idx="3195">
                  <c:v>3</c:v>
                </c:pt>
                <c:pt idx="3196">
                  <c:v>3.4</c:v>
                </c:pt>
                <c:pt idx="3197">
                  <c:v>35</c:v>
                </c:pt>
                <c:pt idx="3198">
                  <c:v>0.5</c:v>
                </c:pt>
                <c:pt idx="3199">
                  <c:v>14</c:v>
                </c:pt>
                <c:pt idx="3200">
                  <c:v>100</c:v>
                </c:pt>
                <c:pt idx="3201">
                  <c:v>7</c:v>
                </c:pt>
                <c:pt idx="3202">
                  <c:v>40</c:v>
                </c:pt>
                <c:pt idx="3203">
                  <c:v>17</c:v>
                </c:pt>
                <c:pt idx="3204">
                  <c:v>40</c:v>
                </c:pt>
                <c:pt idx="3205">
                  <c:v>10</c:v>
                </c:pt>
                <c:pt idx="3206">
                  <c:v>10</c:v>
                </c:pt>
                <c:pt idx="3207">
                  <c:v>56</c:v>
                </c:pt>
                <c:pt idx="3208">
                  <c:v>19.399999999999999</c:v>
                </c:pt>
                <c:pt idx="3209">
                  <c:v>30</c:v>
                </c:pt>
                <c:pt idx="3210">
                  <c:v>110</c:v>
                </c:pt>
                <c:pt idx="3211">
                  <c:v>50</c:v>
                </c:pt>
                <c:pt idx="3212">
                  <c:v>99</c:v>
                </c:pt>
                <c:pt idx="3213">
                  <c:v>45</c:v>
                </c:pt>
                <c:pt idx="3214">
                  <c:v>11</c:v>
                </c:pt>
                <c:pt idx="3215">
                  <c:v>12.5</c:v>
                </c:pt>
                <c:pt idx="3216">
                  <c:v>0.5</c:v>
                </c:pt>
                <c:pt idx="3217">
                  <c:v>25</c:v>
                </c:pt>
                <c:pt idx="3218">
                  <c:v>5</c:v>
                </c:pt>
                <c:pt idx="3219">
                  <c:v>140</c:v>
                </c:pt>
                <c:pt idx="3220">
                  <c:v>13</c:v>
                </c:pt>
                <c:pt idx="3221">
                  <c:v>70</c:v>
                </c:pt>
                <c:pt idx="3222">
                  <c:v>45</c:v>
                </c:pt>
                <c:pt idx="3223">
                  <c:v>35</c:v>
                </c:pt>
                <c:pt idx="3224">
                  <c:v>7</c:v>
                </c:pt>
                <c:pt idx="3225">
                  <c:v>65</c:v>
                </c:pt>
                <c:pt idx="3226">
                  <c:v>3.7</c:v>
                </c:pt>
                <c:pt idx="3227">
                  <c:v>15</c:v>
                </c:pt>
                <c:pt idx="3228">
                  <c:v>55</c:v>
                </c:pt>
                <c:pt idx="3229">
                  <c:v>15</c:v>
                </c:pt>
                <c:pt idx="3230">
                  <c:v>4.5</c:v>
                </c:pt>
                <c:pt idx="3231">
                  <c:v>45</c:v>
                </c:pt>
                <c:pt idx="3232">
                  <c:v>165</c:v>
                </c:pt>
                <c:pt idx="3233">
                  <c:v>14</c:v>
                </c:pt>
                <c:pt idx="3234">
                  <c:v>80</c:v>
                </c:pt>
                <c:pt idx="3235">
                  <c:v>40</c:v>
                </c:pt>
                <c:pt idx="3236">
                  <c:v>70</c:v>
                </c:pt>
                <c:pt idx="3237">
                  <c:v>30</c:v>
                </c:pt>
                <c:pt idx="3238">
                  <c:v>28</c:v>
                </c:pt>
                <c:pt idx="3239">
                  <c:v>105</c:v>
                </c:pt>
                <c:pt idx="3240">
                  <c:v>16</c:v>
                </c:pt>
                <c:pt idx="3241">
                  <c:v>40</c:v>
                </c:pt>
                <c:pt idx="3242">
                  <c:v>37</c:v>
                </c:pt>
                <c:pt idx="3243">
                  <c:v>45</c:v>
                </c:pt>
                <c:pt idx="3244">
                  <c:v>60</c:v>
                </c:pt>
                <c:pt idx="3245">
                  <c:v>8</c:v>
                </c:pt>
                <c:pt idx="3246">
                  <c:v>40</c:v>
                </c:pt>
                <c:pt idx="3247">
                  <c:v>2</c:v>
                </c:pt>
                <c:pt idx="3248">
                  <c:v>200</c:v>
                </c:pt>
                <c:pt idx="3249">
                  <c:v>1.4999999999999999E-2</c:v>
                </c:pt>
                <c:pt idx="3250">
                  <c:v>33</c:v>
                </c:pt>
                <c:pt idx="3251">
                  <c:v>3</c:v>
                </c:pt>
                <c:pt idx="3252">
                  <c:v>9</c:v>
                </c:pt>
                <c:pt idx="3253">
                  <c:v>10</c:v>
                </c:pt>
                <c:pt idx="3254">
                  <c:v>55</c:v>
                </c:pt>
                <c:pt idx="3255">
                  <c:v>9.8000000000000007</c:v>
                </c:pt>
                <c:pt idx="3256">
                  <c:v>32</c:v>
                </c:pt>
                <c:pt idx="3257">
                  <c:v>30</c:v>
                </c:pt>
                <c:pt idx="3258">
                  <c:v>0.9</c:v>
                </c:pt>
                <c:pt idx="3259">
                  <c:v>0.5</c:v>
                </c:pt>
                <c:pt idx="3260">
                  <c:v>21</c:v>
                </c:pt>
                <c:pt idx="3261">
                  <c:v>1.1000000000000001</c:v>
                </c:pt>
                <c:pt idx="3262">
                  <c:v>18</c:v>
                </c:pt>
                <c:pt idx="3263">
                  <c:v>40</c:v>
                </c:pt>
                <c:pt idx="3264">
                  <c:v>26</c:v>
                </c:pt>
                <c:pt idx="3265">
                  <c:v>32</c:v>
                </c:pt>
                <c:pt idx="3266">
                  <c:v>8</c:v>
                </c:pt>
                <c:pt idx="3267">
                  <c:v>40</c:v>
                </c:pt>
                <c:pt idx="3268">
                  <c:v>10</c:v>
                </c:pt>
                <c:pt idx="3269">
                  <c:v>40</c:v>
                </c:pt>
                <c:pt idx="3270">
                  <c:v>11.5</c:v>
                </c:pt>
                <c:pt idx="3271">
                  <c:v>30</c:v>
                </c:pt>
                <c:pt idx="3272">
                  <c:v>50</c:v>
                </c:pt>
                <c:pt idx="3273">
                  <c:v>135</c:v>
                </c:pt>
                <c:pt idx="3274">
                  <c:v>27</c:v>
                </c:pt>
                <c:pt idx="3275">
                  <c:v>37</c:v>
                </c:pt>
                <c:pt idx="3276">
                  <c:v>45</c:v>
                </c:pt>
                <c:pt idx="3277">
                  <c:v>95</c:v>
                </c:pt>
                <c:pt idx="3278">
                  <c:v>25</c:v>
                </c:pt>
                <c:pt idx="3279">
                  <c:v>5</c:v>
                </c:pt>
                <c:pt idx="3280">
                  <c:v>75</c:v>
                </c:pt>
                <c:pt idx="3281">
                  <c:v>15</c:v>
                </c:pt>
                <c:pt idx="3282">
                  <c:v>20</c:v>
                </c:pt>
                <c:pt idx="3283">
                  <c:v>16</c:v>
                </c:pt>
                <c:pt idx="3284">
                  <c:v>8.5</c:v>
                </c:pt>
                <c:pt idx="3285">
                  <c:v>21</c:v>
                </c:pt>
                <c:pt idx="3286">
                  <c:v>24</c:v>
                </c:pt>
                <c:pt idx="3287">
                  <c:v>8</c:v>
                </c:pt>
                <c:pt idx="3288">
                  <c:v>4</c:v>
                </c:pt>
                <c:pt idx="3289">
                  <c:v>10</c:v>
                </c:pt>
                <c:pt idx="3290">
                  <c:v>85</c:v>
                </c:pt>
                <c:pt idx="3291">
                  <c:v>27</c:v>
                </c:pt>
                <c:pt idx="3292">
                  <c:v>68</c:v>
                </c:pt>
                <c:pt idx="3293">
                  <c:v>1.5</c:v>
                </c:pt>
                <c:pt idx="3294">
                  <c:v>18</c:v>
                </c:pt>
                <c:pt idx="3295">
                  <c:v>60</c:v>
                </c:pt>
                <c:pt idx="3296">
                  <c:v>22</c:v>
                </c:pt>
                <c:pt idx="3297">
                  <c:v>50</c:v>
                </c:pt>
                <c:pt idx="3298">
                  <c:v>61</c:v>
                </c:pt>
                <c:pt idx="3299">
                  <c:v>68</c:v>
                </c:pt>
                <c:pt idx="3300">
                  <c:v>60</c:v>
                </c:pt>
                <c:pt idx="3301">
                  <c:v>10</c:v>
                </c:pt>
                <c:pt idx="3302">
                  <c:v>10</c:v>
                </c:pt>
                <c:pt idx="3303">
                  <c:v>4</c:v>
                </c:pt>
                <c:pt idx="3304">
                  <c:v>2</c:v>
                </c:pt>
                <c:pt idx="3305">
                  <c:v>11</c:v>
                </c:pt>
                <c:pt idx="3306">
                  <c:v>75</c:v>
                </c:pt>
                <c:pt idx="3307">
                  <c:v>90</c:v>
                </c:pt>
                <c:pt idx="3308">
                  <c:v>6.5</c:v>
                </c:pt>
                <c:pt idx="3309">
                  <c:v>60</c:v>
                </c:pt>
                <c:pt idx="3310">
                  <c:v>1</c:v>
                </c:pt>
                <c:pt idx="3311">
                  <c:v>25</c:v>
                </c:pt>
                <c:pt idx="3312">
                  <c:v>50</c:v>
                </c:pt>
                <c:pt idx="3313">
                  <c:v>17</c:v>
                </c:pt>
                <c:pt idx="3314">
                  <c:v>25</c:v>
                </c:pt>
                <c:pt idx="3315">
                  <c:v>35</c:v>
                </c:pt>
                <c:pt idx="3316">
                  <c:v>70</c:v>
                </c:pt>
                <c:pt idx="3317">
                  <c:v>19</c:v>
                </c:pt>
                <c:pt idx="3318">
                  <c:v>75</c:v>
                </c:pt>
                <c:pt idx="3319">
                  <c:v>8</c:v>
                </c:pt>
                <c:pt idx="3320">
                  <c:v>0.5</c:v>
                </c:pt>
                <c:pt idx="3321">
                  <c:v>25</c:v>
                </c:pt>
                <c:pt idx="3322">
                  <c:v>40</c:v>
                </c:pt>
                <c:pt idx="3323">
                  <c:v>43</c:v>
                </c:pt>
                <c:pt idx="3324">
                  <c:v>15</c:v>
                </c:pt>
                <c:pt idx="3325">
                  <c:v>0.5</c:v>
                </c:pt>
                <c:pt idx="3326">
                  <c:v>105</c:v>
                </c:pt>
                <c:pt idx="3327">
                  <c:v>110</c:v>
                </c:pt>
                <c:pt idx="3328">
                  <c:v>40</c:v>
                </c:pt>
                <c:pt idx="3329">
                  <c:v>60</c:v>
                </c:pt>
                <c:pt idx="3330">
                  <c:v>15</c:v>
                </c:pt>
                <c:pt idx="3331">
                  <c:v>150</c:v>
                </c:pt>
                <c:pt idx="3332">
                  <c:v>8.1999999999999993</c:v>
                </c:pt>
                <c:pt idx="3333">
                  <c:v>10</c:v>
                </c:pt>
                <c:pt idx="3334">
                  <c:v>45</c:v>
                </c:pt>
                <c:pt idx="3335">
                  <c:v>1</c:v>
                </c:pt>
                <c:pt idx="3336">
                  <c:v>2.5</c:v>
                </c:pt>
                <c:pt idx="3337">
                  <c:v>90</c:v>
                </c:pt>
                <c:pt idx="3338">
                  <c:v>60</c:v>
                </c:pt>
                <c:pt idx="3339">
                  <c:v>74</c:v>
                </c:pt>
                <c:pt idx="3340">
                  <c:v>30</c:v>
                </c:pt>
                <c:pt idx="3341">
                  <c:v>28</c:v>
                </c:pt>
                <c:pt idx="3342">
                  <c:v>14</c:v>
                </c:pt>
                <c:pt idx="3343">
                  <c:v>1.5</c:v>
                </c:pt>
                <c:pt idx="3344">
                  <c:v>23</c:v>
                </c:pt>
                <c:pt idx="3345">
                  <c:v>0.5</c:v>
                </c:pt>
                <c:pt idx="3346">
                  <c:v>90</c:v>
                </c:pt>
                <c:pt idx="3347">
                  <c:v>0.25</c:v>
                </c:pt>
                <c:pt idx="3348">
                  <c:v>5.5</c:v>
                </c:pt>
                <c:pt idx="3349">
                  <c:v>50</c:v>
                </c:pt>
                <c:pt idx="3350">
                  <c:v>10</c:v>
                </c:pt>
                <c:pt idx="3351">
                  <c:v>68</c:v>
                </c:pt>
                <c:pt idx="3352">
                  <c:v>3</c:v>
                </c:pt>
                <c:pt idx="3353">
                  <c:v>5</c:v>
                </c:pt>
                <c:pt idx="3354">
                  <c:v>43</c:v>
                </c:pt>
                <c:pt idx="3355">
                  <c:v>60</c:v>
                </c:pt>
                <c:pt idx="3356">
                  <c:v>19</c:v>
                </c:pt>
                <c:pt idx="3357">
                  <c:v>18</c:v>
                </c:pt>
                <c:pt idx="3358">
                  <c:v>100</c:v>
                </c:pt>
                <c:pt idx="3359">
                  <c:v>60</c:v>
                </c:pt>
                <c:pt idx="3360">
                  <c:v>40</c:v>
                </c:pt>
                <c:pt idx="3361">
                  <c:v>20</c:v>
                </c:pt>
                <c:pt idx="3362">
                  <c:v>5.25</c:v>
                </c:pt>
                <c:pt idx="3363">
                  <c:v>60</c:v>
                </c:pt>
                <c:pt idx="3364">
                  <c:v>6.5</c:v>
                </c:pt>
                <c:pt idx="3365">
                  <c:v>8.3531999999999995E-2</c:v>
                </c:pt>
                <c:pt idx="3366">
                  <c:v>4.7</c:v>
                </c:pt>
                <c:pt idx="3367">
                  <c:v>16</c:v>
                </c:pt>
                <c:pt idx="3368">
                  <c:v>15</c:v>
                </c:pt>
                <c:pt idx="3369">
                  <c:v>52</c:v>
                </c:pt>
                <c:pt idx="3370">
                  <c:v>15</c:v>
                </c:pt>
                <c:pt idx="3371">
                  <c:v>16</c:v>
                </c:pt>
                <c:pt idx="3372">
                  <c:v>48</c:v>
                </c:pt>
                <c:pt idx="3373">
                  <c:v>75</c:v>
                </c:pt>
                <c:pt idx="3374">
                  <c:v>30</c:v>
                </c:pt>
                <c:pt idx="3375">
                  <c:v>80</c:v>
                </c:pt>
                <c:pt idx="3376">
                  <c:v>39</c:v>
                </c:pt>
                <c:pt idx="3377">
                  <c:v>1.5</c:v>
                </c:pt>
                <c:pt idx="3378">
                  <c:v>100</c:v>
                </c:pt>
                <c:pt idx="3379">
                  <c:v>37</c:v>
                </c:pt>
                <c:pt idx="3380">
                  <c:v>2.2999999999999998</c:v>
                </c:pt>
                <c:pt idx="3381">
                  <c:v>25</c:v>
                </c:pt>
                <c:pt idx="3382">
                  <c:v>21</c:v>
                </c:pt>
                <c:pt idx="3383">
                  <c:v>32</c:v>
                </c:pt>
                <c:pt idx="3384">
                  <c:v>0.2</c:v>
                </c:pt>
                <c:pt idx="3385">
                  <c:v>9.5</c:v>
                </c:pt>
                <c:pt idx="3386">
                  <c:v>60</c:v>
                </c:pt>
                <c:pt idx="3387">
                  <c:v>60</c:v>
                </c:pt>
                <c:pt idx="3388">
                  <c:v>120</c:v>
                </c:pt>
                <c:pt idx="3389">
                  <c:v>68</c:v>
                </c:pt>
                <c:pt idx="3390">
                  <c:v>50</c:v>
                </c:pt>
                <c:pt idx="3391">
                  <c:v>38</c:v>
                </c:pt>
                <c:pt idx="3392">
                  <c:v>16</c:v>
                </c:pt>
                <c:pt idx="3393">
                  <c:v>25</c:v>
                </c:pt>
                <c:pt idx="3394">
                  <c:v>9</c:v>
                </c:pt>
                <c:pt idx="3395">
                  <c:v>6</c:v>
                </c:pt>
                <c:pt idx="3396">
                  <c:v>8.4949999999999992</c:v>
                </c:pt>
                <c:pt idx="3397">
                  <c:v>16</c:v>
                </c:pt>
                <c:pt idx="3398">
                  <c:v>60</c:v>
                </c:pt>
                <c:pt idx="3399">
                  <c:v>6</c:v>
                </c:pt>
                <c:pt idx="3400">
                  <c:v>3.4</c:v>
                </c:pt>
                <c:pt idx="3401">
                  <c:v>5</c:v>
                </c:pt>
                <c:pt idx="3402">
                  <c:v>17</c:v>
                </c:pt>
                <c:pt idx="3403">
                  <c:v>30</c:v>
                </c:pt>
                <c:pt idx="3404">
                  <c:v>6</c:v>
                </c:pt>
                <c:pt idx="3405">
                  <c:v>35</c:v>
                </c:pt>
                <c:pt idx="3406">
                  <c:v>40</c:v>
                </c:pt>
                <c:pt idx="3407">
                  <c:v>45</c:v>
                </c:pt>
                <c:pt idx="3408">
                  <c:v>4</c:v>
                </c:pt>
                <c:pt idx="3409">
                  <c:v>68</c:v>
                </c:pt>
                <c:pt idx="3410">
                  <c:v>33</c:v>
                </c:pt>
                <c:pt idx="3411">
                  <c:v>22.5</c:v>
                </c:pt>
                <c:pt idx="3412">
                  <c:v>20</c:v>
                </c:pt>
                <c:pt idx="3413">
                  <c:v>8.5</c:v>
                </c:pt>
                <c:pt idx="3414">
                  <c:v>5</c:v>
                </c:pt>
                <c:pt idx="3415">
                  <c:v>22</c:v>
                </c:pt>
                <c:pt idx="3416">
                  <c:v>15</c:v>
                </c:pt>
                <c:pt idx="3417">
                  <c:v>35</c:v>
                </c:pt>
                <c:pt idx="3418">
                  <c:v>8</c:v>
                </c:pt>
                <c:pt idx="3419">
                  <c:v>16</c:v>
                </c:pt>
                <c:pt idx="3420">
                  <c:v>12</c:v>
                </c:pt>
                <c:pt idx="3421">
                  <c:v>24</c:v>
                </c:pt>
                <c:pt idx="3422">
                  <c:v>40</c:v>
                </c:pt>
                <c:pt idx="3423">
                  <c:v>100</c:v>
                </c:pt>
                <c:pt idx="3424">
                  <c:v>25</c:v>
                </c:pt>
                <c:pt idx="3425">
                  <c:v>3.5</c:v>
                </c:pt>
                <c:pt idx="3426">
                  <c:v>24</c:v>
                </c:pt>
                <c:pt idx="3427">
                  <c:v>2.8</c:v>
                </c:pt>
                <c:pt idx="3428">
                  <c:v>100</c:v>
                </c:pt>
                <c:pt idx="3429">
                  <c:v>150</c:v>
                </c:pt>
                <c:pt idx="3430">
                  <c:v>120</c:v>
                </c:pt>
                <c:pt idx="3431">
                  <c:v>1.2</c:v>
                </c:pt>
                <c:pt idx="3432">
                  <c:v>17</c:v>
                </c:pt>
                <c:pt idx="3433">
                  <c:v>16.5</c:v>
                </c:pt>
                <c:pt idx="3434">
                  <c:v>6</c:v>
                </c:pt>
                <c:pt idx="3435">
                  <c:v>6</c:v>
                </c:pt>
                <c:pt idx="3436">
                  <c:v>6.5</c:v>
                </c:pt>
                <c:pt idx="3437">
                  <c:v>7.5</c:v>
                </c:pt>
                <c:pt idx="3438">
                  <c:v>135</c:v>
                </c:pt>
                <c:pt idx="3439">
                  <c:v>20</c:v>
                </c:pt>
                <c:pt idx="3440">
                  <c:v>25</c:v>
                </c:pt>
                <c:pt idx="3441">
                  <c:v>2.7</c:v>
                </c:pt>
                <c:pt idx="3442">
                  <c:v>6</c:v>
                </c:pt>
                <c:pt idx="3443">
                  <c:v>66</c:v>
                </c:pt>
                <c:pt idx="3444">
                  <c:v>30</c:v>
                </c:pt>
                <c:pt idx="3445">
                  <c:v>24</c:v>
                </c:pt>
                <c:pt idx="3446">
                  <c:v>15.5</c:v>
                </c:pt>
                <c:pt idx="3447">
                  <c:v>33</c:v>
                </c:pt>
                <c:pt idx="3448">
                  <c:v>18.5</c:v>
                </c:pt>
                <c:pt idx="3449">
                  <c:v>35</c:v>
                </c:pt>
                <c:pt idx="3450">
                  <c:v>36</c:v>
                </c:pt>
                <c:pt idx="3451">
                  <c:v>10.5</c:v>
                </c:pt>
                <c:pt idx="3452">
                  <c:v>25</c:v>
                </c:pt>
                <c:pt idx="3453">
                  <c:v>23</c:v>
                </c:pt>
                <c:pt idx="3454">
                  <c:v>4</c:v>
                </c:pt>
                <c:pt idx="3455">
                  <c:v>17</c:v>
                </c:pt>
                <c:pt idx="3456">
                  <c:v>7</c:v>
                </c:pt>
                <c:pt idx="3457">
                  <c:v>16</c:v>
                </c:pt>
                <c:pt idx="3458">
                  <c:v>24</c:v>
                </c:pt>
                <c:pt idx="3459">
                  <c:v>12</c:v>
                </c:pt>
                <c:pt idx="3460">
                  <c:v>8.5</c:v>
                </c:pt>
                <c:pt idx="3461">
                  <c:v>20</c:v>
                </c:pt>
                <c:pt idx="3462">
                  <c:v>4.5</c:v>
                </c:pt>
                <c:pt idx="3463">
                  <c:v>80</c:v>
                </c:pt>
                <c:pt idx="3464">
                  <c:v>1.5</c:v>
                </c:pt>
                <c:pt idx="3465">
                  <c:v>13</c:v>
                </c:pt>
                <c:pt idx="3466">
                  <c:v>35</c:v>
                </c:pt>
                <c:pt idx="3467">
                  <c:v>1.5</c:v>
                </c:pt>
                <c:pt idx="3468">
                  <c:v>60</c:v>
                </c:pt>
                <c:pt idx="3469">
                  <c:v>32</c:v>
                </c:pt>
                <c:pt idx="3470">
                  <c:v>19.8</c:v>
                </c:pt>
                <c:pt idx="3471">
                  <c:v>65</c:v>
                </c:pt>
                <c:pt idx="3472">
                  <c:v>19</c:v>
                </c:pt>
                <c:pt idx="3473">
                  <c:v>150</c:v>
                </c:pt>
                <c:pt idx="3474">
                  <c:v>170</c:v>
                </c:pt>
                <c:pt idx="3475">
                  <c:v>2.4</c:v>
                </c:pt>
                <c:pt idx="3476">
                  <c:v>15</c:v>
                </c:pt>
                <c:pt idx="3477">
                  <c:v>48</c:v>
                </c:pt>
                <c:pt idx="3478">
                  <c:v>20</c:v>
                </c:pt>
                <c:pt idx="3479">
                  <c:v>4</c:v>
                </c:pt>
                <c:pt idx="3480">
                  <c:v>34</c:v>
                </c:pt>
                <c:pt idx="3481">
                  <c:v>9</c:v>
                </c:pt>
                <c:pt idx="3482">
                  <c:v>57</c:v>
                </c:pt>
                <c:pt idx="3483">
                  <c:v>3</c:v>
                </c:pt>
                <c:pt idx="3484">
                  <c:v>5</c:v>
                </c:pt>
                <c:pt idx="3485">
                  <c:v>0.82499999999999996</c:v>
                </c:pt>
                <c:pt idx="3486">
                  <c:v>3.5</c:v>
                </c:pt>
                <c:pt idx="3487">
                  <c:v>27</c:v>
                </c:pt>
                <c:pt idx="3488">
                  <c:v>2.6</c:v>
                </c:pt>
                <c:pt idx="3489">
                  <c:v>80</c:v>
                </c:pt>
                <c:pt idx="3490">
                  <c:v>45</c:v>
                </c:pt>
                <c:pt idx="3491">
                  <c:v>20</c:v>
                </c:pt>
                <c:pt idx="3492">
                  <c:v>6.5000000000000002E-2</c:v>
                </c:pt>
                <c:pt idx="3493">
                  <c:v>75</c:v>
                </c:pt>
                <c:pt idx="3494">
                  <c:v>200</c:v>
                </c:pt>
                <c:pt idx="3495">
                  <c:v>34</c:v>
                </c:pt>
                <c:pt idx="3496">
                  <c:v>20</c:v>
                </c:pt>
                <c:pt idx="3497">
                  <c:v>17</c:v>
                </c:pt>
                <c:pt idx="3498">
                  <c:v>1</c:v>
                </c:pt>
                <c:pt idx="3499">
                  <c:v>25</c:v>
                </c:pt>
                <c:pt idx="3500">
                  <c:v>11</c:v>
                </c:pt>
                <c:pt idx="3501">
                  <c:v>110</c:v>
                </c:pt>
                <c:pt idx="3502">
                  <c:v>190</c:v>
                </c:pt>
                <c:pt idx="3503">
                  <c:v>22</c:v>
                </c:pt>
                <c:pt idx="3504">
                  <c:v>12</c:v>
                </c:pt>
                <c:pt idx="3505">
                  <c:v>15</c:v>
                </c:pt>
                <c:pt idx="3506">
                  <c:v>0.60899999999999999</c:v>
                </c:pt>
                <c:pt idx="3507">
                  <c:v>0.15</c:v>
                </c:pt>
                <c:pt idx="3508">
                  <c:v>10</c:v>
                </c:pt>
                <c:pt idx="3509">
                  <c:v>25</c:v>
                </c:pt>
                <c:pt idx="3510">
                  <c:v>40</c:v>
                </c:pt>
                <c:pt idx="3511">
                  <c:v>65</c:v>
                </c:pt>
                <c:pt idx="3512">
                  <c:v>75</c:v>
                </c:pt>
                <c:pt idx="3513">
                  <c:v>90</c:v>
                </c:pt>
                <c:pt idx="3514">
                  <c:v>90</c:v>
                </c:pt>
                <c:pt idx="3515">
                  <c:v>200</c:v>
                </c:pt>
                <c:pt idx="3516">
                  <c:v>30</c:v>
                </c:pt>
                <c:pt idx="3517">
                  <c:v>12</c:v>
                </c:pt>
                <c:pt idx="3518">
                  <c:v>48</c:v>
                </c:pt>
                <c:pt idx="3519">
                  <c:v>45</c:v>
                </c:pt>
                <c:pt idx="3520">
                  <c:v>3.5</c:v>
                </c:pt>
                <c:pt idx="3521">
                  <c:v>35</c:v>
                </c:pt>
                <c:pt idx="3522">
                  <c:v>20</c:v>
                </c:pt>
                <c:pt idx="3523">
                  <c:v>1</c:v>
                </c:pt>
                <c:pt idx="3524">
                  <c:v>100</c:v>
                </c:pt>
                <c:pt idx="3525">
                  <c:v>150</c:v>
                </c:pt>
                <c:pt idx="3526">
                  <c:v>210</c:v>
                </c:pt>
                <c:pt idx="3527">
                  <c:v>195</c:v>
                </c:pt>
                <c:pt idx="3528">
                  <c:v>200</c:v>
                </c:pt>
                <c:pt idx="3529">
                  <c:v>32</c:v>
                </c:pt>
                <c:pt idx="3530">
                  <c:v>15</c:v>
                </c:pt>
                <c:pt idx="3531">
                  <c:v>1.8</c:v>
                </c:pt>
                <c:pt idx="3532">
                  <c:v>140</c:v>
                </c:pt>
                <c:pt idx="3533">
                  <c:v>1.3</c:v>
                </c:pt>
                <c:pt idx="3534">
                  <c:v>0.375</c:v>
                </c:pt>
                <c:pt idx="3535">
                  <c:v>11</c:v>
                </c:pt>
                <c:pt idx="3536">
                  <c:v>20</c:v>
                </c:pt>
                <c:pt idx="3537">
                  <c:v>2.8</c:v>
                </c:pt>
                <c:pt idx="3538">
                  <c:v>19.899999999999999</c:v>
                </c:pt>
                <c:pt idx="3539">
                  <c:v>170</c:v>
                </c:pt>
                <c:pt idx="3540">
                  <c:v>18</c:v>
                </c:pt>
                <c:pt idx="3541">
                  <c:v>92</c:v>
                </c:pt>
                <c:pt idx="3542">
                  <c:v>175</c:v>
                </c:pt>
                <c:pt idx="3543">
                  <c:v>2</c:v>
                </c:pt>
                <c:pt idx="3544">
                  <c:v>38</c:v>
                </c:pt>
                <c:pt idx="3545">
                  <c:v>115</c:v>
                </c:pt>
                <c:pt idx="3546">
                  <c:v>13</c:v>
                </c:pt>
                <c:pt idx="3547">
                  <c:v>9</c:v>
                </c:pt>
                <c:pt idx="3548">
                  <c:v>9.5</c:v>
                </c:pt>
                <c:pt idx="3549">
                  <c:v>3</c:v>
                </c:pt>
                <c:pt idx="3550">
                  <c:v>15</c:v>
                </c:pt>
                <c:pt idx="3551">
                  <c:v>0.312</c:v>
                </c:pt>
                <c:pt idx="3552">
                  <c:v>135</c:v>
                </c:pt>
                <c:pt idx="3553">
                  <c:v>71</c:v>
                </c:pt>
                <c:pt idx="3554">
                  <c:v>3</c:v>
                </c:pt>
                <c:pt idx="3555">
                  <c:v>10</c:v>
                </c:pt>
                <c:pt idx="3556">
                  <c:v>37</c:v>
                </c:pt>
                <c:pt idx="3557">
                  <c:v>0.5</c:v>
                </c:pt>
                <c:pt idx="3558">
                  <c:v>15</c:v>
                </c:pt>
                <c:pt idx="3559">
                  <c:v>92</c:v>
                </c:pt>
                <c:pt idx="3560">
                  <c:v>59.66</c:v>
                </c:pt>
                <c:pt idx="3561">
                  <c:v>6</c:v>
                </c:pt>
                <c:pt idx="3562">
                  <c:v>9</c:v>
                </c:pt>
                <c:pt idx="3563">
                  <c:v>1</c:v>
                </c:pt>
                <c:pt idx="3564">
                  <c:v>12</c:v>
                </c:pt>
                <c:pt idx="3565">
                  <c:v>60</c:v>
                </c:pt>
                <c:pt idx="3566">
                  <c:v>62</c:v>
                </c:pt>
                <c:pt idx="3567">
                  <c:v>5</c:v>
                </c:pt>
                <c:pt idx="3568">
                  <c:v>2.7</c:v>
                </c:pt>
                <c:pt idx="3569">
                  <c:v>30</c:v>
                </c:pt>
                <c:pt idx="3570">
                  <c:v>26</c:v>
                </c:pt>
                <c:pt idx="3571">
                  <c:v>75</c:v>
                </c:pt>
                <c:pt idx="3572">
                  <c:v>65</c:v>
                </c:pt>
                <c:pt idx="3573">
                  <c:v>60</c:v>
                </c:pt>
                <c:pt idx="3574">
                  <c:v>20</c:v>
                </c:pt>
                <c:pt idx="3575">
                  <c:v>18</c:v>
                </c:pt>
                <c:pt idx="3576">
                  <c:v>25</c:v>
                </c:pt>
                <c:pt idx="3577">
                  <c:v>25</c:v>
                </c:pt>
                <c:pt idx="3578">
                  <c:v>22</c:v>
                </c:pt>
                <c:pt idx="3579">
                  <c:v>70</c:v>
                </c:pt>
                <c:pt idx="3580">
                  <c:v>50</c:v>
                </c:pt>
                <c:pt idx="3581">
                  <c:v>35</c:v>
                </c:pt>
                <c:pt idx="3582">
                  <c:v>9</c:v>
                </c:pt>
                <c:pt idx="3583">
                  <c:v>20</c:v>
                </c:pt>
                <c:pt idx="3584">
                  <c:v>50</c:v>
                </c:pt>
                <c:pt idx="3585">
                  <c:v>35</c:v>
                </c:pt>
                <c:pt idx="3586">
                  <c:v>14.4</c:v>
                </c:pt>
                <c:pt idx="3587">
                  <c:v>1</c:v>
                </c:pt>
                <c:pt idx="3588">
                  <c:v>15</c:v>
                </c:pt>
                <c:pt idx="3589">
                  <c:v>24</c:v>
                </c:pt>
                <c:pt idx="3590">
                  <c:v>30</c:v>
                </c:pt>
                <c:pt idx="3591">
                  <c:v>45</c:v>
                </c:pt>
                <c:pt idx="3592">
                  <c:v>100</c:v>
                </c:pt>
                <c:pt idx="3593">
                  <c:v>35</c:v>
                </c:pt>
                <c:pt idx="3594">
                  <c:v>60</c:v>
                </c:pt>
                <c:pt idx="3595">
                  <c:v>25</c:v>
                </c:pt>
                <c:pt idx="3596">
                  <c:v>175</c:v>
                </c:pt>
                <c:pt idx="3597">
                  <c:v>14</c:v>
                </c:pt>
                <c:pt idx="3598">
                  <c:v>14</c:v>
                </c:pt>
                <c:pt idx="3599">
                  <c:v>0.22500000000000001</c:v>
                </c:pt>
                <c:pt idx="3600">
                  <c:v>54</c:v>
                </c:pt>
                <c:pt idx="3601">
                  <c:v>31</c:v>
                </c:pt>
                <c:pt idx="3602">
                  <c:v>10</c:v>
                </c:pt>
                <c:pt idx="3603">
                  <c:v>52</c:v>
                </c:pt>
                <c:pt idx="3604">
                  <c:v>35</c:v>
                </c:pt>
                <c:pt idx="3605">
                  <c:v>75</c:v>
                </c:pt>
                <c:pt idx="3606">
                  <c:v>2.5</c:v>
                </c:pt>
                <c:pt idx="3607">
                  <c:v>20</c:v>
                </c:pt>
                <c:pt idx="3608">
                  <c:v>20</c:v>
                </c:pt>
                <c:pt idx="3609">
                  <c:v>20</c:v>
                </c:pt>
                <c:pt idx="3610">
                  <c:v>16</c:v>
                </c:pt>
                <c:pt idx="3611">
                  <c:v>6</c:v>
                </c:pt>
                <c:pt idx="3612">
                  <c:v>68</c:v>
                </c:pt>
                <c:pt idx="3613">
                  <c:v>23</c:v>
                </c:pt>
                <c:pt idx="3614">
                  <c:v>40</c:v>
                </c:pt>
                <c:pt idx="3615">
                  <c:v>16</c:v>
                </c:pt>
                <c:pt idx="3616">
                  <c:v>7</c:v>
                </c:pt>
                <c:pt idx="3617">
                  <c:v>11</c:v>
                </c:pt>
                <c:pt idx="3618">
                  <c:v>17</c:v>
                </c:pt>
                <c:pt idx="3619">
                  <c:v>75</c:v>
                </c:pt>
                <c:pt idx="3620">
                  <c:v>10</c:v>
                </c:pt>
                <c:pt idx="3621">
                  <c:v>15.5</c:v>
                </c:pt>
                <c:pt idx="3622">
                  <c:v>40</c:v>
                </c:pt>
                <c:pt idx="3623">
                  <c:v>30</c:v>
                </c:pt>
                <c:pt idx="3624">
                  <c:v>90</c:v>
                </c:pt>
                <c:pt idx="3625">
                  <c:v>25.1</c:v>
                </c:pt>
                <c:pt idx="3626">
                  <c:v>15</c:v>
                </c:pt>
                <c:pt idx="3627">
                  <c:v>7</c:v>
                </c:pt>
                <c:pt idx="3628">
                  <c:v>4</c:v>
                </c:pt>
                <c:pt idx="3629">
                  <c:v>3</c:v>
                </c:pt>
                <c:pt idx="3630">
                  <c:v>2</c:v>
                </c:pt>
                <c:pt idx="3631">
                  <c:v>3</c:v>
                </c:pt>
                <c:pt idx="3632">
                  <c:v>35</c:v>
                </c:pt>
                <c:pt idx="3633">
                  <c:v>28</c:v>
                </c:pt>
                <c:pt idx="3634">
                  <c:v>1</c:v>
                </c:pt>
                <c:pt idx="3635">
                  <c:v>56</c:v>
                </c:pt>
                <c:pt idx="3636">
                  <c:v>80</c:v>
                </c:pt>
                <c:pt idx="3637">
                  <c:v>15</c:v>
                </c:pt>
                <c:pt idx="3638">
                  <c:v>70</c:v>
                </c:pt>
                <c:pt idx="3639">
                  <c:v>180</c:v>
                </c:pt>
                <c:pt idx="3640">
                  <c:v>1.5</c:v>
                </c:pt>
                <c:pt idx="3641">
                  <c:v>75</c:v>
                </c:pt>
                <c:pt idx="3642">
                  <c:v>66</c:v>
                </c:pt>
                <c:pt idx="3643">
                  <c:v>132</c:v>
                </c:pt>
                <c:pt idx="3644">
                  <c:v>25</c:v>
                </c:pt>
                <c:pt idx="3645">
                  <c:v>10</c:v>
                </c:pt>
                <c:pt idx="3646">
                  <c:v>160</c:v>
                </c:pt>
                <c:pt idx="3647">
                  <c:v>12</c:v>
                </c:pt>
                <c:pt idx="3648">
                  <c:v>7</c:v>
                </c:pt>
                <c:pt idx="3649">
                  <c:v>3</c:v>
                </c:pt>
                <c:pt idx="3650">
                  <c:v>35</c:v>
                </c:pt>
                <c:pt idx="3651">
                  <c:v>25</c:v>
                </c:pt>
                <c:pt idx="3652">
                  <c:v>35</c:v>
                </c:pt>
                <c:pt idx="3653">
                  <c:v>15.3</c:v>
                </c:pt>
                <c:pt idx="3654">
                  <c:v>130</c:v>
                </c:pt>
                <c:pt idx="3655">
                  <c:v>38</c:v>
                </c:pt>
                <c:pt idx="3656">
                  <c:v>175</c:v>
                </c:pt>
                <c:pt idx="3657">
                  <c:v>20</c:v>
                </c:pt>
                <c:pt idx="3658">
                  <c:v>65</c:v>
                </c:pt>
                <c:pt idx="3659">
                  <c:v>2</c:v>
                </c:pt>
                <c:pt idx="3660">
                  <c:v>7</c:v>
                </c:pt>
                <c:pt idx="3661">
                  <c:v>21</c:v>
                </c:pt>
                <c:pt idx="3662">
                  <c:v>75</c:v>
                </c:pt>
                <c:pt idx="3663">
                  <c:v>0.12</c:v>
                </c:pt>
                <c:pt idx="3664">
                  <c:v>35</c:v>
                </c:pt>
                <c:pt idx="3665">
                  <c:v>12</c:v>
                </c:pt>
                <c:pt idx="3666">
                  <c:v>26</c:v>
                </c:pt>
                <c:pt idx="3667">
                  <c:v>0.8</c:v>
                </c:pt>
                <c:pt idx="3668">
                  <c:v>0.2</c:v>
                </c:pt>
                <c:pt idx="3669">
                  <c:v>20</c:v>
                </c:pt>
                <c:pt idx="3670">
                  <c:v>37</c:v>
                </c:pt>
                <c:pt idx="3671">
                  <c:v>6</c:v>
                </c:pt>
                <c:pt idx="3672">
                  <c:v>6</c:v>
                </c:pt>
                <c:pt idx="3673">
                  <c:v>20</c:v>
                </c:pt>
                <c:pt idx="3674">
                  <c:v>85</c:v>
                </c:pt>
                <c:pt idx="3675">
                  <c:v>35</c:v>
                </c:pt>
                <c:pt idx="3676">
                  <c:v>25</c:v>
                </c:pt>
                <c:pt idx="3677">
                  <c:v>100</c:v>
                </c:pt>
                <c:pt idx="3678">
                  <c:v>50</c:v>
                </c:pt>
                <c:pt idx="3679">
                  <c:v>40</c:v>
                </c:pt>
                <c:pt idx="3680">
                  <c:v>70</c:v>
                </c:pt>
                <c:pt idx="3681">
                  <c:v>15</c:v>
                </c:pt>
                <c:pt idx="3682">
                  <c:v>15</c:v>
                </c:pt>
                <c:pt idx="3683">
                  <c:v>11</c:v>
                </c:pt>
                <c:pt idx="3684">
                  <c:v>45</c:v>
                </c:pt>
                <c:pt idx="3685">
                  <c:v>20</c:v>
                </c:pt>
                <c:pt idx="3686">
                  <c:v>15</c:v>
                </c:pt>
                <c:pt idx="3687">
                  <c:v>8</c:v>
                </c:pt>
                <c:pt idx="3688">
                  <c:v>16</c:v>
                </c:pt>
                <c:pt idx="3689">
                  <c:v>0.3</c:v>
                </c:pt>
                <c:pt idx="3690">
                  <c:v>15</c:v>
                </c:pt>
                <c:pt idx="3691">
                  <c:v>15</c:v>
                </c:pt>
                <c:pt idx="3692">
                  <c:v>25</c:v>
                </c:pt>
                <c:pt idx="3693">
                  <c:v>100</c:v>
                </c:pt>
                <c:pt idx="3694">
                  <c:v>10</c:v>
                </c:pt>
                <c:pt idx="3695">
                  <c:v>15</c:v>
                </c:pt>
                <c:pt idx="3696">
                  <c:v>3.3</c:v>
                </c:pt>
                <c:pt idx="3697">
                  <c:v>3</c:v>
                </c:pt>
                <c:pt idx="3698">
                  <c:v>37</c:v>
                </c:pt>
                <c:pt idx="3699">
                  <c:v>14</c:v>
                </c:pt>
                <c:pt idx="3700">
                  <c:v>150</c:v>
                </c:pt>
                <c:pt idx="3701">
                  <c:v>10</c:v>
                </c:pt>
                <c:pt idx="3702">
                  <c:v>16</c:v>
                </c:pt>
                <c:pt idx="3703">
                  <c:v>38</c:v>
                </c:pt>
                <c:pt idx="3704">
                  <c:v>35</c:v>
                </c:pt>
                <c:pt idx="3705">
                  <c:v>1</c:v>
                </c:pt>
                <c:pt idx="3706">
                  <c:v>7</c:v>
                </c:pt>
                <c:pt idx="3707">
                  <c:v>20</c:v>
                </c:pt>
                <c:pt idx="3708">
                  <c:v>15</c:v>
                </c:pt>
                <c:pt idx="3709">
                  <c:v>30</c:v>
                </c:pt>
                <c:pt idx="3710">
                  <c:v>8</c:v>
                </c:pt>
                <c:pt idx="3711">
                  <c:v>20</c:v>
                </c:pt>
                <c:pt idx="3712">
                  <c:v>170</c:v>
                </c:pt>
                <c:pt idx="3713">
                  <c:v>15</c:v>
                </c:pt>
                <c:pt idx="3714">
                  <c:v>22</c:v>
                </c:pt>
                <c:pt idx="3715">
                  <c:v>31</c:v>
                </c:pt>
                <c:pt idx="3716">
                  <c:v>24</c:v>
                </c:pt>
                <c:pt idx="3717">
                  <c:v>115</c:v>
                </c:pt>
                <c:pt idx="3718">
                  <c:v>30</c:v>
                </c:pt>
                <c:pt idx="3719">
                  <c:v>160</c:v>
                </c:pt>
                <c:pt idx="3720">
                  <c:v>30</c:v>
                </c:pt>
                <c:pt idx="3721">
                  <c:v>4</c:v>
                </c:pt>
                <c:pt idx="3722">
                  <c:v>3.5</c:v>
                </c:pt>
                <c:pt idx="3723">
                  <c:v>2</c:v>
                </c:pt>
                <c:pt idx="3724">
                  <c:v>60</c:v>
                </c:pt>
                <c:pt idx="3725">
                  <c:v>6</c:v>
                </c:pt>
                <c:pt idx="3726">
                  <c:v>2</c:v>
                </c:pt>
                <c:pt idx="3727">
                  <c:v>19</c:v>
                </c:pt>
                <c:pt idx="3728">
                  <c:v>25</c:v>
                </c:pt>
                <c:pt idx="3729">
                  <c:v>7.5</c:v>
                </c:pt>
                <c:pt idx="3730">
                  <c:v>12</c:v>
                </c:pt>
                <c:pt idx="3731">
                  <c:v>70</c:v>
                </c:pt>
                <c:pt idx="3732">
                  <c:v>11</c:v>
                </c:pt>
                <c:pt idx="3733">
                  <c:v>8</c:v>
                </c:pt>
                <c:pt idx="3734">
                  <c:v>55</c:v>
                </c:pt>
                <c:pt idx="3735">
                  <c:v>5</c:v>
                </c:pt>
                <c:pt idx="3736">
                  <c:v>13</c:v>
                </c:pt>
                <c:pt idx="3737">
                  <c:v>0.6</c:v>
                </c:pt>
                <c:pt idx="3738">
                  <c:v>63</c:v>
                </c:pt>
                <c:pt idx="3739">
                  <c:v>190</c:v>
                </c:pt>
                <c:pt idx="3740">
                  <c:v>150</c:v>
                </c:pt>
                <c:pt idx="3741">
                  <c:v>165</c:v>
                </c:pt>
                <c:pt idx="3742">
                  <c:v>1</c:v>
                </c:pt>
                <c:pt idx="3743">
                  <c:v>12.6</c:v>
                </c:pt>
                <c:pt idx="3744">
                  <c:v>63</c:v>
                </c:pt>
                <c:pt idx="3745">
                  <c:v>110</c:v>
                </c:pt>
                <c:pt idx="3746">
                  <c:v>150</c:v>
                </c:pt>
                <c:pt idx="3747">
                  <c:v>75</c:v>
                </c:pt>
                <c:pt idx="3748">
                  <c:v>178</c:v>
                </c:pt>
                <c:pt idx="3749">
                  <c:v>200</c:v>
                </c:pt>
                <c:pt idx="3750">
                  <c:v>160</c:v>
                </c:pt>
                <c:pt idx="3751">
                  <c:v>210</c:v>
                </c:pt>
                <c:pt idx="3752">
                  <c:v>70</c:v>
                </c:pt>
                <c:pt idx="3753">
                  <c:v>87</c:v>
                </c:pt>
                <c:pt idx="3754">
                  <c:v>2</c:v>
                </c:pt>
                <c:pt idx="3755">
                  <c:v>60</c:v>
                </c:pt>
                <c:pt idx="3756">
                  <c:v>12</c:v>
                </c:pt>
                <c:pt idx="3757">
                  <c:v>70</c:v>
                </c:pt>
                <c:pt idx="3758">
                  <c:v>1</c:v>
                </c:pt>
                <c:pt idx="3759">
                  <c:v>80</c:v>
                </c:pt>
                <c:pt idx="3760">
                  <c:v>20</c:v>
                </c:pt>
                <c:pt idx="3761">
                  <c:v>1.2</c:v>
                </c:pt>
                <c:pt idx="3762">
                  <c:v>90</c:v>
                </c:pt>
                <c:pt idx="3763">
                  <c:v>8</c:v>
                </c:pt>
                <c:pt idx="3764">
                  <c:v>4</c:v>
                </c:pt>
                <c:pt idx="3765">
                  <c:v>9.5</c:v>
                </c:pt>
                <c:pt idx="3766">
                  <c:v>22</c:v>
                </c:pt>
                <c:pt idx="3767">
                  <c:v>54</c:v>
                </c:pt>
                <c:pt idx="3768">
                  <c:v>12</c:v>
                </c:pt>
                <c:pt idx="3769">
                  <c:v>2.8</c:v>
                </c:pt>
                <c:pt idx="3770">
                  <c:v>13</c:v>
                </c:pt>
                <c:pt idx="3771">
                  <c:v>18</c:v>
                </c:pt>
                <c:pt idx="3772">
                  <c:v>49.9</c:v>
                </c:pt>
                <c:pt idx="3773">
                  <c:v>0.125</c:v>
                </c:pt>
                <c:pt idx="3774">
                  <c:v>18</c:v>
                </c:pt>
                <c:pt idx="3775">
                  <c:v>65</c:v>
                </c:pt>
                <c:pt idx="3776">
                  <c:v>24</c:v>
                </c:pt>
                <c:pt idx="3777">
                  <c:v>65</c:v>
                </c:pt>
                <c:pt idx="3778">
                  <c:v>40</c:v>
                </c:pt>
                <c:pt idx="3779">
                  <c:v>5</c:v>
                </c:pt>
                <c:pt idx="3780">
                  <c:v>65</c:v>
                </c:pt>
                <c:pt idx="3781">
                  <c:v>23.6</c:v>
                </c:pt>
                <c:pt idx="3782">
                  <c:v>80</c:v>
                </c:pt>
                <c:pt idx="3783">
                  <c:v>50</c:v>
                </c:pt>
                <c:pt idx="3784">
                  <c:v>28</c:v>
                </c:pt>
                <c:pt idx="3785">
                  <c:v>35</c:v>
                </c:pt>
              </c:numCache>
            </c:numRef>
          </c:yVal>
          <c:smooth val="0"/>
          <c:extLst>
            <c:ext xmlns:c16="http://schemas.microsoft.com/office/drawing/2014/chart" uri="{C3380CC4-5D6E-409C-BE32-E72D297353CC}">
              <c16:uniqueId val="{00000001-4D33-4ABF-8D0B-C23841CFF7A9}"/>
            </c:ext>
          </c:extLst>
        </c:ser>
        <c:dLbls>
          <c:showLegendKey val="0"/>
          <c:showVal val="0"/>
          <c:showCatName val="0"/>
          <c:showSerName val="0"/>
          <c:showPercent val="0"/>
          <c:showBubbleSize val="0"/>
        </c:dLbls>
        <c:axId val="154880008"/>
        <c:axId val="154882056"/>
      </c:scatterChart>
      <c:valAx>
        <c:axId val="15488000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882056"/>
        <c:crosses val="autoZero"/>
        <c:crossBetween val="midCat"/>
      </c:valAx>
      <c:valAx>
        <c:axId val="15488205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880008"/>
        <c:crosses val="autoZero"/>
        <c:crossBetween val="midCat"/>
        <c:majorUnit val="2500"/>
        <c:minorUnit val="5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'[IMDB Movie Analysis.xlsx]Q.E'!$B$12</c:f>
              <c:strCache>
                <c:ptCount val="1"/>
                <c:pt idx="0">
                  <c:v>Profit Margin (in Millions)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 Movie Analysis.xlsx]Q.E'!$A$13:$A$22</c:f>
              <c:strCache>
                <c:ptCount val="10"/>
                <c:pt idx="0">
                  <c:v>Avatar </c:v>
                </c:pt>
                <c:pt idx="1">
                  <c:v>Jurassic World </c:v>
                </c:pt>
                <c:pt idx="2">
                  <c:v>Titanic </c:v>
                </c:pt>
                <c:pt idx="3">
                  <c:v>Star Wars: Episode IV - A New Hope </c:v>
                </c:pt>
                <c:pt idx="4">
                  <c:v>E.T. the Extra-Terrestrial </c:v>
                </c:pt>
                <c:pt idx="5">
                  <c:v>The Avengers </c:v>
                </c:pt>
                <c:pt idx="6">
                  <c:v>The Lion King </c:v>
                </c:pt>
                <c:pt idx="7">
                  <c:v>Star Wars: Episode I - The Phantom Menace </c:v>
                </c:pt>
                <c:pt idx="8">
                  <c:v>The Dark Knight </c:v>
                </c:pt>
                <c:pt idx="9">
                  <c:v>The Hunger Games </c:v>
                </c:pt>
              </c:strCache>
            </c:strRef>
          </c:cat>
          <c:val>
            <c:numRef>
              <c:f>'[IMDB Movie Analysis.xlsx]Q.E'!$B$13:$B$22</c:f>
              <c:numCache>
                <c:formatCode>0.00</c:formatCode>
                <c:ptCount val="10"/>
                <c:pt idx="0">
                  <c:v>523.50584700000002</c:v>
                </c:pt>
                <c:pt idx="1">
                  <c:v>502.17727100000002</c:v>
                </c:pt>
                <c:pt idx="2">
                  <c:v>458.672302</c:v>
                </c:pt>
                <c:pt idx="3">
                  <c:v>449.93566499999997</c:v>
                </c:pt>
                <c:pt idx="4">
                  <c:v>424.44945899999999</c:v>
                </c:pt>
                <c:pt idx="5">
                  <c:v>403.27954699999998</c:v>
                </c:pt>
                <c:pt idx="6">
                  <c:v>377.78377699999999</c:v>
                </c:pt>
                <c:pt idx="7">
                  <c:v>359.54467699999998</c:v>
                </c:pt>
                <c:pt idx="8">
                  <c:v>348.31606099999999</c:v>
                </c:pt>
                <c:pt idx="9">
                  <c:v>329.99925500000001</c:v>
                </c:pt>
              </c:numCache>
            </c:numRef>
          </c:val>
          <c:extLst>
            <c:ext xmlns:c16="http://schemas.microsoft.com/office/drawing/2014/chart" uri="{C3380CC4-5D6E-409C-BE32-E72D297353CC}">
              <c16:uniqueId val="{00000000-7A54-4C0B-9985-CC6303010C2C}"/>
            </c:ext>
          </c:extLst>
        </c:ser>
        <c:dLbls>
          <c:showLegendKey val="0"/>
          <c:showVal val="0"/>
          <c:showCatName val="0"/>
          <c:showSerName val="0"/>
          <c:showPercent val="0"/>
          <c:showBubbleSize val="0"/>
        </c:dLbls>
        <c:gapWidth val="10"/>
        <c:overlap val="-27"/>
        <c:axId val="2144014343"/>
        <c:axId val="2144016391"/>
      </c:barChart>
      <c:catAx>
        <c:axId val="2144014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144016391"/>
        <c:crosses val="autoZero"/>
        <c:auto val="1"/>
        <c:lblAlgn val="ctr"/>
        <c:lblOffset val="100"/>
        <c:noMultiLvlLbl val="0"/>
      </c:catAx>
      <c:valAx>
        <c:axId val="2144016391"/>
        <c:scaling>
          <c:orientation val="minMax"/>
          <c:max val="550"/>
          <c:min val="0"/>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1440143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FDC0-4498-4423-9C74-BDE95A79804C}" type="doc">
      <dgm:prSet loTypeId="urn:microsoft.com/office/officeart/2005/8/layout/vList2" loCatId="list" qsTypeId="urn:microsoft.com/office/officeart/2005/8/quickstyle/simple3" qsCatId="simple" csTypeId="urn:microsoft.com/office/officeart/2005/8/colors/accent4_2" csCatId="accent4" phldr="1"/>
      <dgm:spPr/>
      <dgm:t>
        <a:bodyPr/>
        <a:lstStyle/>
        <a:p>
          <a:endParaRPr lang="en-US"/>
        </a:p>
      </dgm:t>
    </dgm:pt>
    <dgm:pt modelId="{5EF43584-86AE-43F7-B5D2-C82E240B3E09}">
      <dgm:prSet/>
      <dgm:spPr/>
      <dgm:t>
        <a:bodyPr/>
        <a:lstStyle/>
        <a:p>
          <a:pPr rtl="0"/>
          <a:r>
            <a:rPr lang="en-US" b="1" dirty="0">
              <a:latin typeface="Calibri"/>
              <a:ea typeface="Calibri"/>
              <a:cs typeface="Calibri"/>
            </a:rPr>
            <a:t>01 Project Description</a:t>
          </a:r>
        </a:p>
      </dgm:t>
    </dgm:pt>
    <dgm:pt modelId="{F76E8F68-37D2-441A-B4A5-80C0CA6D49B8}" type="parTrans" cxnId="{7216CEE4-7FB1-45BF-9FC9-E9D4EE40FE00}">
      <dgm:prSet/>
      <dgm:spPr/>
      <dgm:t>
        <a:bodyPr/>
        <a:lstStyle/>
        <a:p>
          <a:endParaRPr lang="en-US"/>
        </a:p>
      </dgm:t>
    </dgm:pt>
    <dgm:pt modelId="{7FF993EB-324F-4FD3-8642-9C5C7AB0242B}" type="sibTrans" cxnId="{7216CEE4-7FB1-45BF-9FC9-E9D4EE40FE00}">
      <dgm:prSet/>
      <dgm:spPr/>
      <dgm:t>
        <a:bodyPr/>
        <a:lstStyle/>
        <a:p>
          <a:endParaRPr lang="en-US"/>
        </a:p>
      </dgm:t>
    </dgm:pt>
    <dgm:pt modelId="{6BFE8648-585B-48CE-B268-0796F8D3CDBB}">
      <dgm:prSet/>
      <dgm:spPr/>
      <dgm:t>
        <a:bodyPr/>
        <a:lstStyle/>
        <a:p>
          <a:pPr rtl="0"/>
          <a:r>
            <a:rPr lang="en-US" b="1" dirty="0">
              <a:latin typeface="Calibri"/>
              <a:ea typeface="Calibri"/>
              <a:cs typeface="Calibri"/>
            </a:rPr>
            <a:t>02 Approach</a:t>
          </a:r>
        </a:p>
      </dgm:t>
    </dgm:pt>
    <dgm:pt modelId="{0B23512E-F007-4D48-9851-D50A3B3A790D}" type="parTrans" cxnId="{493C034F-E4D5-495D-9372-89C6116BA74D}">
      <dgm:prSet/>
      <dgm:spPr/>
      <dgm:t>
        <a:bodyPr/>
        <a:lstStyle/>
        <a:p>
          <a:endParaRPr lang="en-US"/>
        </a:p>
      </dgm:t>
    </dgm:pt>
    <dgm:pt modelId="{CA11B050-A64A-4A14-A75A-55B24F6B6257}" type="sibTrans" cxnId="{493C034F-E4D5-495D-9372-89C6116BA74D}">
      <dgm:prSet/>
      <dgm:spPr/>
      <dgm:t>
        <a:bodyPr/>
        <a:lstStyle/>
        <a:p>
          <a:endParaRPr lang="en-US"/>
        </a:p>
      </dgm:t>
    </dgm:pt>
    <dgm:pt modelId="{21974793-FD0C-4002-9D53-82C6FE2EE2BC}">
      <dgm:prSet/>
      <dgm:spPr/>
      <dgm:t>
        <a:bodyPr/>
        <a:lstStyle/>
        <a:p>
          <a:pPr rtl="0"/>
          <a:r>
            <a:rPr lang="en-US" b="1" dirty="0">
              <a:latin typeface="Calibri"/>
              <a:ea typeface="Calibri"/>
              <a:cs typeface="Calibri"/>
            </a:rPr>
            <a:t>03 Tech-Stack Used</a:t>
          </a:r>
        </a:p>
      </dgm:t>
    </dgm:pt>
    <dgm:pt modelId="{A99D73E6-B47D-42E5-9EDA-48CAE31ED7C4}" type="parTrans" cxnId="{9EEDC0B8-2A77-4B4E-9F4D-702EAC19391A}">
      <dgm:prSet/>
      <dgm:spPr/>
      <dgm:t>
        <a:bodyPr/>
        <a:lstStyle/>
        <a:p>
          <a:endParaRPr lang="en-US"/>
        </a:p>
      </dgm:t>
    </dgm:pt>
    <dgm:pt modelId="{38DC2370-DF39-454D-801A-A31D877184B0}" type="sibTrans" cxnId="{9EEDC0B8-2A77-4B4E-9F4D-702EAC19391A}">
      <dgm:prSet/>
      <dgm:spPr/>
      <dgm:t>
        <a:bodyPr/>
        <a:lstStyle/>
        <a:p>
          <a:endParaRPr lang="en-US"/>
        </a:p>
      </dgm:t>
    </dgm:pt>
    <dgm:pt modelId="{2BBD4B76-260D-4BA7-BEF7-9F415370157A}">
      <dgm:prSet/>
      <dgm:spPr/>
      <dgm:t>
        <a:bodyPr/>
        <a:lstStyle/>
        <a:p>
          <a:pPr rtl="0"/>
          <a:r>
            <a:rPr lang="en-US" b="1" dirty="0">
              <a:latin typeface="Calibri"/>
              <a:ea typeface="Calibri"/>
              <a:cs typeface="Calibri"/>
            </a:rPr>
            <a:t>04 Insights</a:t>
          </a:r>
        </a:p>
      </dgm:t>
    </dgm:pt>
    <dgm:pt modelId="{304EDAB1-2909-4351-8BA7-28B6F487A2F5}" type="parTrans" cxnId="{CAA599CB-C672-4805-8A70-071795BB0F1E}">
      <dgm:prSet/>
      <dgm:spPr/>
      <dgm:t>
        <a:bodyPr/>
        <a:lstStyle/>
        <a:p>
          <a:endParaRPr lang="en-US"/>
        </a:p>
      </dgm:t>
    </dgm:pt>
    <dgm:pt modelId="{C3C209D3-9827-48B1-8C22-CC21D487F85B}" type="sibTrans" cxnId="{CAA599CB-C672-4805-8A70-071795BB0F1E}">
      <dgm:prSet/>
      <dgm:spPr/>
      <dgm:t>
        <a:bodyPr/>
        <a:lstStyle/>
        <a:p>
          <a:endParaRPr lang="en-US"/>
        </a:p>
      </dgm:t>
    </dgm:pt>
    <dgm:pt modelId="{66F9797B-13D6-4600-8DE7-9081AC14F5CA}">
      <dgm:prSet/>
      <dgm:spPr/>
      <dgm:t>
        <a:bodyPr/>
        <a:lstStyle/>
        <a:p>
          <a:pPr rtl="0"/>
          <a:r>
            <a:rPr lang="en-US" b="1" dirty="0">
              <a:latin typeface="Calibri"/>
              <a:ea typeface="Calibri"/>
              <a:cs typeface="Calibri"/>
            </a:rPr>
            <a:t>05 Results</a:t>
          </a:r>
        </a:p>
      </dgm:t>
    </dgm:pt>
    <dgm:pt modelId="{F3D2775C-ABB0-4AB1-973F-31A31E4941D2}" type="parTrans" cxnId="{83525692-81DD-4F03-A43E-721FB29F4BD1}">
      <dgm:prSet/>
      <dgm:spPr/>
      <dgm:t>
        <a:bodyPr/>
        <a:lstStyle/>
        <a:p>
          <a:endParaRPr lang="en-US"/>
        </a:p>
      </dgm:t>
    </dgm:pt>
    <dgm:pt modelId="{FD8D6ECB-1970-4A4E-8B39-2E825F9DCDBD}" type="sibTrans" cxnId="{83525692-81DD-4F03-A43E-721FB29F4BD1}">
      <dgm:prSet/>
      <dgm:spPr/>
      <dgm:t>
        <a:bodyPr/>
        <a:lstStyle/>
        <a:p>
          <a:endParaRPr lang="en-US"/>
        </a:p>
      </dgm:t>
    </dgm:pt>
    <dgm:pt modelId="{12AFF856-9980-44DA-A83F-621375DA0749}" type="pres">
      <dgm:prSet presAssocID="{EC9AFDC0-4498-4423-9C74-BDE95A79804C}" presName="linear" presStyleCnt="0">
        <dgm:presLayoutVars>
          <dgm:animLvl val="lvl"/>
          <dgm:resizeHandles val="exact"/>
        </dgm:presLayoutVars>
      </dgm:prSet>
      <dgm:spPr/>
    </dgm:pt>
    <dgm:pt modelId="{AF052C7B-C510-4E77-B4B2-C6A60467D7CA}" type="pres">
      <dgm:prSet presAssocID="{5EF43584-86AE-43F7-B5D2-C82E240B3E09}" presName="parentText" presStyleLbl="node1" presStyleIdx="0" presStyleCnt="5">
        <dgm:presLayoutVars>
          <dgm:chMax val="0"/>
          <dgm:bulletEnabled val="1"/>
        </dgm:presLayoutVars>
      </dgm:prSet>
      <dgm:spPr/>
    </dgm:pt>
    <dgm:pt modelId="{2186AE35-5D5C-4883-82FF-A2E830F00189}" type="pres">
      <dgm:prSet presAssocID="{7FF993EB-324F-4FD3-8642-9C5C7AB0242B}" presName="spacer" presStyleCnt="0"/>
      <dgm:spPr/>
    </dgm:pt>
    <dgm:pt modelId="{FB75DB5D-269E-45F1-A6A0-8991C7889D97}" type="pres">
      <dgm:prSet presAssocID="{6BFE8648-585B-48CE-B268-0796F8D3CDBB}" presName="parentText" presStyleLbl="node1" presStyleIdx="1" presStyleCnt="5">
        <dgm:presLayoutVars>
          <dgm:chMax val="0"/>
          <dgm:bulletEnabled val="1"/>
        </dgm:presLayoutVars>
      </dgm:prSet>
      <dgm:spPr/>
    </dgm:pt>
    <dgm:pt modelId="{54768409-1BF6-442F-AC4A-A443419F9390}" type="pres">
      <dgm:prSet presAssocID="{CA11B050-A64A-4A14-A75A-55B24F6B6257}" presName="spacer" presStyleCnt="0"/>
      <dgm:spPr/>
    </dgm:pt>
    <dgm:pt modelId="{3EDC5F8D-859C-4E8F-AA1E-E18EC22928A8}" type="pres">
      <dgm:prSet presAssocID="{21974793-FD0C-4002-9D53-82C6FE2EE2BC}" presName="parentText" presStyleLbl="node1" presStyleIdx="2" presStyleCnt="5">
        <dgm:presLayoutVars>
          <dgm:chMax val="0"/>
          <dgm:bulletEnabled val="1"/>
        </dgm:presLayoutVars>
      </dgm:prSet>
      <dgm:spPr/>
    </dgm:pt>
    <dgm:pt modelId="{01EB5B49-624A-4542-9A75-A1B19D3EA0E6}" type="pres">
      <dgm:prSet presAssocID="{38DC2370-DF39-454D-801A-A31D877184B0}" presName="spacer" presStyleCnt="0"/>
      <dgm:spPr/>
    </dgm:pt>
    <dgm:pt modelId="{9DE93116-30EE-4951-842D-4729EC288645}" type="pres">
      <dgm:prSet presAssocID="{2BBD4B76-260D-4BA7-BEF7-9F415370157A}" presName="parentText" presStyleLbl="node1" presStyleIdx="3" presStyleCnt="5">
        <dgm:presLayoutVars>
          <dgm:chMax val="0"/>
          <dgm:bulletEnabled val="1"/>
        </dgm:presLayoutVars>
      </dgm:prSet>
      <dgm:spPr/>
    </dgm:pt>
    <dgm:pt modelId="{CE6BA7A4-6543-4141-893D-AE68E3F20BD9}" type="pres">
      <dgm:prSet presAssocID="{C3C209D3-9827-48B1-8C22-CC21D487F85B}" presName="spacer" presStyleCnt="0"/>
      <dgm:spPr/>
    </dgm:pt>
    <dgm:pt modelId="{27A317FE-FF64-4A8A-B879-1EC7E24C48DE}" type="pres">
      <dgm:prSet presAssocID="{66F9797B-13D6-4600-8DE7-9081AC14F5CA}" presName="parentText" presStyleLbl="node1" presStyleIdx="4" presStyleCnt="5">
        <dgm:presLayoutVars>
          <dgm:chMax val="0"/>
          <dgm:bulletEnabled val="1"/>
        </dgm:presLayoutVars>
      </dgm:prSet>
      <dgm:spPr/>
    </dgm:pt>
  </dgm:ptLst>
  <dgm:cxnLst>
    <dgm:cxn modelId="{2C61D717-F2D5-4055-A275-D8395A0446C9}" type="presOf" srcId="{6BFE8648-585B-48CE-B268-0796F8D3CDBB}" destId="{FB75DB5D-269E-45F1-A6A0-8991C7889D97}" srcOrd="0" destOrd="0" presId="urn:microsoft.com/office/officeart/2005/8/layout/vList2"/>
    <dgm:cxn modelId="{493C034F-E4D5-495D-9372-89C6116BA74D}" srcId="{EC9AFDC0-4498-4423-9C74-BDE95A79804C}" destId="{6BFE8648-585B-48CE-B268-0796F8D3CDBB}" srcOrd="1" destOrd="0" parTransId="{0B23512E-F007-4D48-9851-D50A3B3A790D}" sibTransId="{CA11B050-A64A-4A14-A75A-55B24F6B6257}"/>
    <dgm:cxn modelId="{0F2C2372-A78F-4FEF-B300-38673FF46FC0}" type="presOf" srcId="{5EF43584-86AE-43F7-B5D2-C82E240B3E09}" destId="{AF052C7B-C510-4E77-B4B2-C6A60467D7CA}" srcOrd="0" destOrd="0" presId="urn:microsoft.com/office/officeart/2005/8/layout/vList2"/>
    <dgm:cxn modelId="{E4201753-B6F9-4FAB-9BFC-0F5703918C75}" type="presOf" srcId="{EC9AFDC0-4498-4423-9C74-BDE95A79804C}" destId="{12AFF856-9980-44DA-A83F-621375DA0749}" srcOrd="0" destOrd="0" presId="urn:microsoft.com/office/officeart/2005/8/layout/vList2"/>
    <dgm:cxn modelId="{B9D63B57-6BD0-4465-993D-0A2FCF9946C4}" type="presOf" srcId="{2BBD4B76-260D-4BA7-BEF7-9F415370157A}" destId="{9DE93116-30EE-4951-842D-4729EC288645}" srcOrd="0" destOrd="0" presId="urn:microsoft.com/office/officeart/2005/8/layout/vList2"/>
    <dgm:cxn modelId="{83525692-81DD-4F03-A43E-721FB29F4BD1}" srcId="{EC9AFDC0-4498-4423-9C74-BDE95A79804C}" destId="{66F9797B-13D6-4600-8DE7-9081AC14F5CA}" srcOrd="4" destOrd="0" parTransId="{F3D2775C-ABB0-4AB1-973F-31A31E4941D2}" sibTransId="{FD8D6ECB-1970-4A4E-8B39-2E825F9DCDBD}"/>
    <dgm:cxn modelId="{48A94A97-C34F-4249-9CB4-C579FB8FC46E}" type="presOf" srcId="{21974793-FD0C-4002-9D53-82C6FE2EE2BC}" destId="{3EDC5F8D-859C-4E8F-AA1E-E18EC22928A8}" srcOrd="0" destOrd="0" presId="urn:microsoft.com/office/officeart/2005/8/layout/vList2"/>
    <dgm:cxn modelId="{9EEDC0B8-2A77-4B4E-9F4D-702EAC19391A}" srcId="{EC9AFDC0-4498-4423-9C74-BDE95A79804C}" destId="{21974793-FD0C-4002-9D53-82C6FE2EE2BC}" srcOrd="2" destOrd="0" parTransId="{A99D73E6-B47D-42E5-9EDA-48CAE31ED7C4}" sibTransId="{38DC2370-DF39-454D-801A-A31D877184B0}"/>
    <dgm:cxn modelId="{CAA599CB-C672-4805-8A70-071795BB0F1E}" srcId="{EC9AFDC0-4498-4423-9C74-BDE95A79804C}" destId="{2BBD4B76-260D-4BA7-BEF7-9F415370157A}" srcOrd="3" destOrd="0" parTransId="{304EDAB1-2909-4351-8BA7-28B6F487A2F5}" sibTransId="{C3C209D3-9827-48B1-8C22-CC21D487F85B}"/>
    <dgm:cxn modelId="{7216CEE4-7FB1-45BF-9FC9-E9D4EE40FE00}" srcId="{EC9AFDC0-4498-4423-9C74-BDE95A79804C}" destId="{5EF43584-86AE-43F7-B5D2-C82E240B3E09}" srcOrd="0" destOrd="0" parTransId="{F76E8F68-37D2-441A-B4A5-80C0CA6D49B8}" sibTransId="{7FF993EB-324F-4FD3-8642-9C5C7AB0242B}"/>
    <dgm:cxn modelId="{4B655DF2-792A-4EF7-98FC-4F519A47E625}" type="presOf" srcId="{66F9797B-13D6-4600-8DE7-9081AC14F5CA}" destId="{27A317FE-FF64-4A8A-B879-1EC7E24C48DE}" srcOrd="0" destOrd="0" presId="urn:microsoft.com/office/officeart/2005/8/layout/vList2"/>
    <dgm:cxn modelId="{D72696CC-0D80-4671-972F-6579391B79B2}" type="presParOf" srcId="{12AFF856-9980-44DA-A83F-621375DA0749}" destId="{AF052C7B-C510-4E77-B4B2-C6A60467D7CA}" srcOrd="0" destOrd="0" presId="urn:microsoft.com/office/officeart/2005/8/layout/vList2"/>
    <dgm:cxn modelId="{F1402222-1AF4-4E8B-8D3D-F534E797E56A}" type="presParOf" srcId="{12AFF856-9980-44DA-A83F-621375DA0749}" destId="{2186AE35-5D5C-4883-82FF-A2E830F00189}" srcOrd="1" destOrd="0" presId="urn:microsoft.com/office/officeart/2005/8/layout/vList2"/>
    <dgm:cxn modelId="{5A4476AC-0C1A-4DB7-A788-6B5A66E92298}" type="presParOf" srcId="{12AFF856-9980-44DA-A83F-621375DA0749}" destId="{FB75DB5D-269E-45F1-A6A0-8991C7889D97}" srcOrd="2" destOrd="0" presId="urn:microsoft.com/office/officeart/2005/8/layout/vList2"/>
    <dgm:cxn modelId="{3892D662-52E0-4B4F-9915-A26D703F0612}" type="presParOf" srcId="{12AFF856-9980-44DA-A83F-621375DA0749}" destId="{54768409-1BF6-442F-AC4A-A443419F9390}" srcOrd="3" destOrd="0" presId="urn:microsoft.com/office/officeart/2005/8/layout/vList2"/>
    <dgm:cxn modelId="{65D418C6-B640-46D7-813A-35AACD6B2C4D}" type="presParOf" srcId="{12AFF856-9980-44DA-A83F-621375DA0749}" destId="{3EDC5F8D-859C-4E8F-AA1E-E18EC22928A8}" srcOrd="4" destOrd="0" presId="urn:microsoft.com/office/officeart/2005/8/layout/vList2"/>
    <dgm:cxn modelId="{800E9C52-9365-4772-9BF3-5CDF8F15BFC3}" type="presParOf" srcId="{12AFF856-9980-44DA-A83F-621375DA0749}" destId="{01EB5B49-624A-4542-9A75-A1B19D3EA0E6}" srcOrd="5" destOrd="0" presId="urn:microsoft.com/office/officeart/2005/8/layout/vList2"/>
    <dgm:cxn modelId="{60B36B1C-8258-4F13-A685-A171CD2CF79E}" type="presParOf" srcId="{12AFF856-9980-44DA-A83F-621375DA0749}" destId="{9DE93116-30EE-4951-842D-4729EC288645}" srcOrd="6" destOrd="0" presId="urn:microsoft.com/office/officeart/2005/8/layout/vList2"/>
    <dgm:cxn modelId="{7C320BA5-30FE-45D7-841A-021B02E56563}" type="presParOf" srcId="{12AFF856-9980-44DA-A83F-621375DA0749}" destId="{CE6BA7A4-6543-4141-893D-AE68E3F20BD9}" srcOrd="7" destOrd="0" presId="urn:microsoft.com/office/officeart/2005/8/layout/vList2"/>
    <dgm:cxn modelId="{A946B786-735E-49B1-8860-D1BB16D4D52D}" type="presParOf" srcId="{12AFF856-9980-44DA-A83F-621375DA0749}" destId="{27A317FE-FF64-4A8A-B879-1EC7E24C48D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0B97B-1A28-432B-8F52-A35D55A779EC}" type="doc">
      <dgm:prSet loTypeId="urn:microsoft.com/office/officeart/2005/8/layout/lProcess2" loCatId="list" qsTypeId="urn:microsoft.com/office/officeart/2005/8/quickstyle/simple3" qsCatId="simple" csTypeId="urn:microsoft.com/office/officeart/2005/8/colors/accent4_2" csCatId="accent4" phldr="1"/>
      <dgm:spPr/>
      <dgm:t>
        <a:bodyPr/>
        <a:lstStyle/>
        <a:p>
          <a:endParaRPr lang="en-US"/>
        </a:p>
      </dgm:t>
    </dgm:pt>
    <dgm:pt modelId="{A1E2A3E8-22E9-4EF8-A1BC-77EF69BAC9C9}">
      <dgm:prSet phldrT="[Text]" phldr="0"/>
      <dgm:spPr/>
      <dgm:t>
        <a:bodyPr/>
        <a:lstStyle/>
        <a:p>
          <a:pPr rtl="0"/>
          <a:r>
            <a:rPr lang="en-US" dirty="0">
              <a:latin typeface="Calibri"/>
              <a:ea typeface="Calibri"/>
              <a:cs typeface="Calibri"/>
            </a:rPr>
            <a:t>Data Cleaning </a:t>
          </a:r>
        </a:p>
      </dgm:t>
    </dgm:pt>
    <dgm:pt modelId="{5010A61B-015F-4E1C-8E16-3EAB8A8A4A5F}" type="parTrans" cxnId="{36DE2938-4092-4703-A702-532676EB0CD1}">
      <dgm:prSet/>
      <dgm:spPr/>
      <dgm:t>
        <a:bodyPr/>
        <a:lstStyle/>
        <a:p>
          <a:endParaRPr lang="en-US"/>
        </a:p>
      </dgm:t>
    </dgm:pt>
    <dgm:pt modelId="{3BF7ADA8-6AA4-4D6B-A80D-6D39DA672832}" type="sibTrans" cxnId="{36DE2938-4092-4703-A702-532676EB0CD1}">
      <dgm:prSet/>
      <dgm:spPr/>
      <dgm:t>
        <a:bodyPr/>
        <a:lstStyle/>
        <a:p>
          <a:endParaRPr lang="en-US"/>
        </a:p>
      </dgm:t>
    </dgm:pt>
    <dgm:pt modelId="{19B766EC-0235-4046-AA8D-2D91A6D4006E}">
      <dgm:prSet phldrT="[Text]" phldr="0"/>
      <dgm:spPr/>
      <dgm:t>
        <a:bodyPr/>
        <a:lstStyle/>
        <a:p>
          <a:pPr rtl="0"/>
          <a:r>
            <a:rPr lang="en-US" dirty="0">
              <a:latin typeface="Calibri"/>
              <a:ea typeface="Calibri"/>
              <a:cs typeface="Calibri"/>
            </a:rPr>
            <a:t>Data Analysis</a:t>
          </a:r>
        </a:p>
      </dgm:t>
    </dgm:pt>
    <dgm:pt modelId="{5F05524E-C91B-4F0F-8385-52E77400FDE7}" type="parTrans" cxnId="{3396F19A-38B4-405A-BFF4-84823DC510C5}">
      <dgm:prSet/>
      <dgm:spPr/>
      <dgm:t>
        <a:bodyPr/>
        <a:lstStyle/>
        <a:p>
          <a:endParaRPr lang="en-US"/>
        </a:p>
      </dgm:t>
    </dgm:pt>
    <dgm:pt modelId="{4695567B-60E1-40D9-BE60-7FC8217EB63A}" type="sibTrans" cxnId="{3396F19A-38B4-405A-BFF4-84823DC510C5}">
      <dgm:prSet/>
      <dgm:spPr/>
      <dgm:t>
        <a:bodyPr/>
        <a:lstStyle/>
        <a:p>
          <a:endParaRPr lang="en-US"/>
        </a:p>
      </dgm:t>
    </dgm:pt>
    <dgm:pt modelId="{7603C178-A61C-4437-BD9C-255A1B43C36F}">
      <dgm:prSet phldrT="[Text]" phldr="0"/>
      <dgm:spPr/>
      <dgm:t>
        <a:bodyPr/>
        <a:lstStyle/>
        <a:p>
          <a:pPr rtl="0"/>
          <a:r>
            <a:rPr lang="en-US" dirty="0">
              <a:latin typeface="Calibri"/>
              <a:ea typeface="Calibri"/>
              <a:cs typeface="Calibri"/>
            </a:rPr>
            <a:t>Five 'Whys' Approach</a:t>
          </a:r>
        </a:p>
      </dgm:t>
    </dgm:pt>
    <dgm:pt modelId="{ADDA2952-DE7F-4252-83AD-2F6E44A9746C}" type="parTrans" cxnId="{BF99FC69-41D5-48D6-B45C-D314A607FC19}">
      <dgm:prSet/>
      <dgm:spPr/>
      <dgm:t>
        <a:bodyPr/>
        <a:lstStyle/>
        <a:p>
          <a:endParaRPr lang="en-US"/>
        </a:p>
      </dgm:t>
    </dgm:pt>
    <dgm:pt modelId="{3FDF437E-91BF-445D-ACBD-3EA40389D526}" type="sibTrans" cxnId="{BF99FC69-41D5-48D6-B45C-D314A607FC19}">
      <dgm:prSet/>
      <dgm:spPr/>
      <dgm:t>
        <a:bodyPr/>
        <a:lstStyle/>
        <a:p>
          <a:endParaRPr lang="en-US"/>
        </a:p>
      </dgm:t>
    </dgm:pt>
    <dgm:pt modelId="{5436B109-A521-49D1-A81A-8C39CE52CEEF}">
      <dgm:prSet phldr="0"/>
      <dgm:spPr/>
      <dgm:t>
        <a:bodyPr/>
        <a:lstStyle/>
        <a:p>
          <a:pPr rtl="0"/>
          <a:r>
            <a:rPr lang="en-US" dirty="0">
              <a:latin typeface="Calibri"/>
              <a:ea typeface="Calibri"/>
              <a:cs typeface="Calibri"/>
            </a:rPr>
            <a:t>Report and Data Story</a:t>
          </a:r>
        </a:p>
      </dgm:t>
    </dgm:pt>
    <dgm:pt modelId="{362A9DE1-CFC2-456F-A58B-0104779A8647}" type="parTrans" cxnId="{A45389D3-195E-48FC-A23B-E2BF1135E56A}">
      <dgm:prSet/>
      <dgm:spPr/>
      <dgm:t>
        <a:bodyPr/>
        <a:lstStyle/>
        <a:p>
          <a:endParaRPr lang="en-US"/>
        </a:p>
      </dgm:t>
    </dgm:pt>
    <dgm:pt modelId="{D410EF23-C159-4545-9772-4A05809787AC}" type="sibTrans" cxnId="{A45389D3-195E-48FC-A23B-E2BF1135E56A}">
      <dgm:prSet/>
      <dgm:spPr/>
    </dgm:pt>
    <dgm:pt modelId="{54DF9B69-EA2D-45AA-B459-E3594ED96112}">
      <dgm:prSet phldr="0"/>
      <dgm:spPr/>
      <dgm:t>
        <a:bodyPr/>
        <a:lstStyle/>
        <a:p>
          <a:pPr rtl="0"/>
          <a:r>
            <a:rPr lang="en-US" dirty="0">
              <a:latin typeface="Calibri"/>
              <a:ea typeface="Calibri"/>
              <a:cs typeface="Calibri"/>
            </a:rPr>
            <a:t>Goal</a:t>
          </a:r>
        </a:p>
      </dgm:t>
    </dgm:pt>
    <dgm:pt modelId="{3692AD81-D421-49D9-AF2B-0BEF6BF4D3B9}" type="parTrans" cxnId="{C9207ED4-03F1-40C2-8A79-F45214E1DA7F}">
      <dgm:prSet/>
      <dgm:spPr/>
      <dgm:t>
        <a:bodyPr/>
        <a:lstStyle/>
        <a:p>
          <a:endParaRPr lang="en-US"/>
        </a:p>
      </dgm:t>
    </dgm:pt>
    <dgm:pt modelId="{950A2634-7754-4251-846E-9C6A390E0855}" type="sibTrans" cxnId="{C9207ED4-03F1-40C2-8A79-F45214E1DA7F}">
      <dgm:prSet/>
      <dgm:spPr/>
    </dgm:pt>
    <dgm:pt modelId="{09029A10-E0B3-4CCE-A29D-4ABD26048577}">
      <dgm:prSet phldr="0"/>
      <dgm:spPr/>
      <dgm:t>
        <a:bodyPr/>
        <a:lstStyle/>
        <a:p>
          <a:r>
            <a:rPr lang="en-US" dirty="0">
              <a:latin typeface="Calibri"/>
              <a:ea typeface="Calibri"/>
              <a:cs typeface="Calibri"/>
            </a:rPr>
            <a:t>This step involves preprocessing the data to make it suitable for analysis. It includes handling missing values, removing duplicates, converting data types if necessary, and possibly feature engineering.</a:t>
          </a:r>
        </a:p>
      </dgm:t>
    </dgm:pt>
    <dgm:pt modelId="{2FE77F3A-BFAE-4324-A706-EA297BACF318}" type="parTrans" cxnId="{BD4BBE8D-E804-4B55-B42D-B2D2A7ED6DDC}">
      <dgm:prSet/>
      <dgm:spPr/>
      <dgm:t>
        <a:bodyPr/>
        <a:lstStyle/>
        <a:p>
          <a:endParaRPr lang="en-US"/>
        </a:p>
      </dgm:t>
    </dgm:pt>
    <dgm:pt modelId="{8E0CD4F8-A299-4A0F-9E79-CB949F502C2D}" type="sibTrans" cxnId="{BD4BBE8D-E804-4B55-B42D-B2D2A7ED6DDC}">
      <dgm:prSet/>
      <dgm:spPr/>
    </dgm:pt>
    <dgm:pt modelId="{FA0FBB88-49A9-45D6-AC82-7DE7091B876C}">
      <dgm:prSet phldr="0"/>
      <dgm:spPr/>
      <dgm:t>
        <a:bodyPr/>
        <a:lstStyle/>
        <a:p>
          <a:r>
            <a:rPr lang="en-US" dirty="0">
              <a:latin typeface="Calibri"/>
              <a:ea typeface="Calibri"/>
              <a:cs typeface="Calibri"/>
            </a:rPr>
            <a:t>Here, I will explore the data to understand the relationships between different variables. I will look at the correlation between movie ratings and other factors like genre, director, budget, etc. </a:t>
          </a:r>
        </a:p>
      </dgm:t>
    </dgm:pt>
    <dgm:pt modelId="{BAB17879-8161-42C4-9CB8-B84A6207C587}" type="parTrans" cxnId="{8276636E-86A7-4634-BB26-0DAEED36C9DA}">
      <dgm:prSet/>
      <dgm:spPr/>
      <dgm:t>
        <a:bodyPr/>
        <a:lstStyle/>
        <a:p>
          <a:endParaRPr lang="en-US"/>
        </a:p>
      </dgm:t>
    </dgm:pt>
    <dgm:pt modelId="{17464848-6B39-402A-8F37-EADE732728ED}" type="sibTrans" cxnId="{8276636E-86A7-4634-BB26-0DAEED36C9DA}">
      <dgm:prSet/>
      <dgm:spPr/>
    </dgm:pt>
    <dgm:pt modelId="{E0D71F4E-AE62-40D9-AA57-5581D4429FC7}">
      <dgm:prSet phldr="0"/>
      <dgm:spPr/>
      <dgm:t>
        <a:bodyPr/>
        <a:lstStyle/>
        <a:p>
          <a:r>
            <a:rPr lang="en-US" dirty="0">
              <a:latin typeface="Calibri"/>
              <a:ea typeface="Calibri"/>
              <a:cs typeface="Calibri"/>
            </a:rPr>
            <a:t>This technique will help me dig deeper into the problem. For instance, if I find that movies with higher budgets tend to have higher ratings, I can ask "Why?" repeatedly to uncover the root cause. </a:t>
          </a:r>
        </a:p>
      </dgm:t>
    </dgm:pt>
    <dgm:pt modelId="{3E1608A0-00AC-4C2D-AE60-3D8F0638EEC2}" type="parTrans" cxnId="{5EDBDE28-2A5D-4724-BC50-916AA6A42C0A}">
      <dgm:prSet/>
      <dgm:spPr/>
      <dgm:t>
        <a:bodyPr/>
        <a:lstStyle/>
        <a:p>
          <a:endParaRPr lang="en-US"/>
        </a:p>
      </dgm:t>
    </dgm:pt>
    <dgm:pt modelId="{FECE033B-9D0B-4F51-9E48-F11216755490}" type="sibTrans" cxnId="{5EDBDE28-2A5D-4724-BC50-916AA6A42C0A}">
      <dgm:prSet/>
      <dgm:spPr/>
    </dgm:pt>
    <dgm:pt modelId="{BC76D3C4-236A-4DB4-930F-83CDFB164454}">
      <dgm:prSet phldr="0"/>
      <dgm:spPr/>
      <dgm:t>
        <a:bodyPr/>
        <a:lstStyle/>
        <a:p>
          <a:r>
            <a:rPr lang="en-US" dirty="0">
              <a:latin typeface="Calibri"/>
              <a:ea typeface="Calibri"/>
              <a:cs typeface="Calibri"/>
            </a:rPr>
            <a:t>After my analysis, I will create a report that tells a story with the data. This should include the initial problem, the findings, and the insights gained. I will use visualizations to help tell the story and make the findings more understandable.</a:t>
          </a:r>
        </a:p>
      </dgm:t>
    </dgm:pt>
    <dgm:pt modelId="{73425C31-88E3-4661-B33E-03B24CC41FDD}" type="parTrans" cxnId="{F7D5DA6E-6075-4A2A-89B7-B3D8C7C6CD89}">
      <dgm:prSet/>
      <dgm:spPr/>
      <dgm:t>
        <a:bodyPr/>
        <a:lstStyle/>
        <a:p>
          <a:endParaRPr lang="en-US"/>
        </a:p>
      </dgm:t>
    </dgm:pt>
    <dgm:pt modelId="{35BAEC0C-E347-4BEB-9813-7F1D8BA7FC51}" type="sibTrans" cxnId="{F7D5DA6E-6075-4A2A-89B7-B3D8C7C6CD89}">
      <dgm:prSet/>
      <dgm:spPr/>
    </dgm:pt>
    <dgm:pt modelId="{679F7503-3467-4EC2-B30F-8EA0E7B09096}">
      <dgm:prSet phldr="0"/>
      <dgm:spPr/>
      <dgm:t>
        <a:bodyPr/>
        <a:lstStyle/>
        <a:p>
          <a:r>
            <a:rPr lang="en-US" dirty="0">
              <a:latin typeface="Calibri"/>
              <a:ea typeface="Calibri"/>
              <a:cs typeface="Calibri"/>
            </a:rPr>
            <a:t>The goal is not just to answer questions but to provide insights that can drive decision-making. The analysis should aim to provide actionable insights that can help stakeholders make informed decisions.</a:t>
          </a:r>
        </a:p>
      </dgm:t>
    </dgm:pt>
    <dgm:pt modelId="{27C6571F-8A0F-4189-B96D-368DFDEB2FED}" type="parTrans" cxnId="{784BEA76-3A97-4637-9F24-371E4FCFCD52}">
      <dgm:prSet/>
      <dgm:spPr/>
      <dgm:t>
        <a:bodyPr/>
        <a:lstStyle/>
        <a:p>
          <a:endParaRPr lang="en-US"/>
        </a:p>
      </dgm:t>
    </dgm:pt>
    <dgm:pt modelId="{5108C4E0-E7E3-4EC1-BB75-846FF91D2D4C}" type="sibTrans" cxnId="{784BEA76-3A97-4637-9F24-371E4FCFCD52}">
      <dgm:prSet/>
      <dgm:spPr/>
    </dgm:pt>
    <dgm:pt modelId="{AF0D4FA0-A087-44BB-9180-94A53D6C04E1}" type="pres">
      <dgm:prSet presAssocID="{B8A0B97B-1A28-432B-8F52-A35D55A779EC}" presName="theList" presStyleCnt="0">
        <dgm:presLayoutVars>
          <dgm:dir/>
          <dgm:animLvl val="lvl"/>
          <dgm:resizeHandles val="exact"/>
        </dgm:presLayoutVars>
      </dgm:prSet>
      <dgm:spPr/>
    </dgm:pt>
    <dgm:pt modelId="{B1973AF7-5C62-4C25-8736-1CF970DFAC60}" type="pres">
      <dgm:prSet presAssocID="{A1E2A3E8-22E9-4EF8-A1BC-77EF69BAC9C9}" presName="compNode" presStyleCnt="0"/>
      <dgm:spPr/>
    </dgm:pt>
    <dgm:pt modelId="{CBCF3126-36C7-46DC-9BAE-46C60AC1A935}" type="pres">
      <dgm:prSet presAssocID="{A1E2A3E8-22E9-4EF8-A1BC-77EF69BAC9C9}" presName="aNode" presStyleLbl="bgShp" presStyleIdx="0" presStyleCnt="5"/>
      <dgm:spPr/>
    </dgm:pt>
    <dgm:pt modelId="{A00D8364-06AD-4988-9B65-9C37E9D785A4}" type="pres">
      <dgm:prSet presAssocID="{A1E2A3E8-22E9-4EF8-A1BC-77EF69BAC9C9}" presName="textNode" presStyleLbl="bgShp" presStyleIdx="0" presStyleCnt="5"/>
      <dgm:spPr/>
    </dgm:pt>
    <dgm:pt modelId="{52EC015E-1462-4C63-9C24-74E9089504E4}" type="pres">
      <dgm:prSet presAssocID="{A1E2A3E8-22E9-4EF8-A1BC-77EF69BAC9C9}" presName="compChildNode" presStyleCnt="0"/>
      <dgm:spPr/>
    </dgm:pt>
    <dgm:pt modelId="{4C2CFCF5-B0F3-41D7-A9EB-087570FF832B}" type="pres">
      <dgm:prSet presAssocID="{A1E2A3E8-22E9-4EF8-A1BC-77EF69BAC9C9}" presName="theInnerList" presStyleCnt="0"/>
      <dgm:spPr/>
    </dgm:pt>
    <dgm:pt modelId="{73A72D58-5D8E-41C2-9D47-C43381D219DC}" type="pres">
      <dgm:prSet presAssocID="{09029A10-E0B3-4CCE-A29D-4ABD26048577}" presName="childNode" presStyleLbl="node1" presStyleIdx="0" presStyleCnt="5">
        <dgm:presLayoutVars>
          <dgm:bulletEnabled val="1"/>
        </dgm:presLayoutVars>
      </dgm:prSet>
      <dgm:spPr/>
    </dgm:pt>
    <dgm:pt modelId="{22CABD48-F42D-4A3D-BF63-DD726AC3D887}" type="pres">
      <dgm:prSet presAssocID="{A1E2A3E8-22E9-4EF8-A1BC-77EF69BAC9C9}" presName="aSpace" presStyleCnt="0"/>
      <dgm:spPr/>
    </dgm:pt>
    <dgm:pt modelId="{1E9115AE-E487-43AF-9EF0-D086A386D0E0}" type="pres">
      <dgm:prSet presAssocID="{19B766EC-0235-4046-AA8D-2D91A6D4006E}" presName="compNode" presStyleCnt="0"/>
      <dgm:spPr/>
    </dgm:pt>
    <dgm:pt modelId="{07D481E9-1E8A-4BED-AD80-2917A533F113}" type="pres">
      <dgm:prSet presAssocID="{19B766EC-0235-4046-AA8D-2D91A6D4006E}" presName="aNode" presStyleLbl="bgShp" presStyleIdx="1" presStyleCnt="5"/>
      <dgm:spPr/>
    </dgm:pt>
    <dgm:pt modelId="{6FF5417D-A538-4D0B-990E-228F2FABCB4E}" type="pres">
      <dgm:prSet presAssocID="{19B766EC-0235-4046-AA8D-2D91A6D4006E}" presName="textNode" presStyleLbl="bgShp" presStyleIdx="1" presStyleCnt="5"/>
      <dgm:spPr/>
    </dgm:pt>
    <dgm:pt modelId="{D0114EB1-889A-4001-A234-368642C16D67}" type="pres">
      <dgm:prSet presAssocID="{19B766EC-0235-4046-AA8D-2D91A6D4006E}" presName="compChildNode" presStyleCnt="0"/>
      <dgm:spPr/>
    </dgm:pt>
    <dgm:pt modelId="{73CA85CD-3B9D-4443-AD35-7939684DB986}" type="pres">
      <dgm:prSet presAssocID="{19B766EC-0235-4046-AA8D-2D91A6D4006E}" presName="theInnerList" presStyleCnt="0"/>
      <dgm:spPr/>
    </dgm:pt>
    <dgm:pt modelId="{27541419-C53B-485C-863C-ECBDA34AB57A}" type="pres">
      <dgm:prSet presAssocID="{FA0FBB88-49A9-45D6-AC82-7DE7091B876C}" presName="childNode" presStyleLbl="node1" presStyleIdx="1" presStyleCnt="5">
        <dgm:presLayoutVars>
          <dgm:bulletEnabled val="1"/>
        </dgm:presLayoutVars>
      </dgm:prSet>
      <dgm:spPr/>
    </dgm:pt>
    <dgm:pt modelId="{CB1933A3-0401-42C6-AC5C-E5BADCAC4FBA}" type="pres">
      <dgm:prSet presAssocID="{19B766EC-0235-4046-AA8D-2D91A6D4006E}" presName="aSpace" presStyleCnt="0"/>
      <dgm:spPr/>
    </dgm:pt>
    <dgm:pt modelId="{C8A0A390-B388-410D-978D-C08267DD9107}" type="pres">
      <dgm:prSet presAssocID="{7603C178-A61C-4437-BD9C-255A1B43C36F}" presName="compNode" presStyleCnt="0"/>
      <dgm:spPr/>
    </dgm:pt>
    <dgm:pt modelId="{01188F1B-995B-4D8A-83E6-2B23DC385CC3}" type="pres">
      <dgm:prSet presAssocID="{7603C178-A61C-4437-BD9C-255A1B43C36F}" presName="aNode" presStyleLbl="bgShp" presStyleIdx="2" presStyleCnt="5"/>
      <dgm:spPr/>
    </dgm:pt>
    <dgm:pt modelId="{D7A57ACE-0AB8-498F-B61C-4F96537E9854}" type="pres">
      <dgm:prSet presAssocID="{7603C178-A61C-4437-BD9C-255A1B43C36F}" presName="textNode" presStyleLbl="bgShp" presStyleIdx="2" presStyleCnt="5"/>
      <dgm:spPr/>
    </dgm:pt>
    <dgm:pt modelId="{398D531C-24B0-4C1F-9B86-D208950C979A}" type="pres">
      <dgm:prSet presAssocID="{7603C178-A61C-4437-BD9C-255A1B43C36F}" presName="compChildNode" presStyleCnt="0"/>
      <dgm:spPr/>
    </dgm:pt>
    <dgm:pt modelId="{7E98BA19-CB30-42CD-BFA6-737E1FB43461}" type="pres">
      <dgm:prSet presAssocID="{7603C178-A61C-4437-BD9C-255A1B43C36F}" presName="theInnerList" presStyleCnt="0"/>
      <dgm:spPr/>
    </dgm:pt>
    <dgm:pt modelId="{D2FB463E-9AA5-4F6C-826B-ABBCA034652B}" type="pres">
      <dgm:prSet presAssocID="{E0D71F4E-AE62-40D9-AA57-5581D4429FC7}" presName="childNode" presStyleLbl="node1" presStyleIdx="2" presStyleCnt="5">
        <dgm:presLayoutVars>
          <dgm:bulletEnabled val="1"/>
        </dgm:presLayoutVars>
      </dgm:prSet>
      <dgm:spPr/>
    </dgm:pt>
    <dgm:pt modelId="{0C767B58-2D50-4E09-A391-7BD56F4A42E0}" type="pres">
      <dgm:prSet presAssocID="{7603C178-A61C-4437-BD9C-255A1B43C36F}" presName="aSpace" presStyleCnt="0"/>
      <dgm:spPr/>
    </dgm:pt>
    <dgm:pt modelId="{7E6D59A4-B609-43A1-9762-BD593FBBCBCA}" type="pres">
      <dgm:prSet presAssocID="{5436B109-A521-49D1-A81A-8C39CE52CEEF}" presName="compNode" presStyleCnt="0"/>
      <dgm:spPr/>
    </dgm:pt>
    <dgm:pt modelId="{BE97C23B-3EAE-4D8B-B81F-8E82693F8246}" type="pres">
      <dgm:prSet presAssocID="{5436B109-A521-49D1-A81A-8C39CE52CEEF}" presName="aNode" presStyleLbl="bgShp" presStyleIdx="3" presStyleCnt="5"/>
      <dgm:spPr/>
    </dgm:pt>
    <dgm:pt modelId="{855E2D21-C433-4729-8CFC-E9CA7E3F920B}" type="pres">
      <dgm:prSet presAssocID="{5436B109-A521-49D1-A81A-8C39CE52CEEF}" presName="textNode" presStyleLbl="bgShp" presStyleIdx="3" presStyleCnt="5"/>
      <dgm:spPr/>
    </dgm:pt>
    <dgm:pt modelId="{4E67CD9A-F6AC-4380-BA07-41C35EE3FECD}" type="pres">
      <dgm:prSet presAssocID="{5436B109-A521-49D1-A81A-8C39CE52CEEF}" presName="compChildNode" presStyleCnt="0"/>
      <dgm:spPr/>
    </dgm:pt>
    <dgm:pt modelId="{6BA2BC38-8EAF-42AA-AE2E-6E26BAC5F20A}" type="pres">
      <dgm:prSet presAssocID="{5436B109-A521-49D1-A81A-8C39CE52CEEF}" presName="theInnerList" presStyleCnt="0"/>
      <dgm:spPr/>
    </dgm:pt>
    <dgm:pt modelId="{0922C1A4-6F35-4C07-8157-B261B6089C5E}" type="pres">
      <dgm:prSet presAssocID="{BC76D3C4-236A-4DB4-930F-83CDFB164454}" presName="childNode" presStyleLbl="node1" presStyleIdx="3" presStyleCnt="5">
        <dgm:presLayoutVars>
          <dgm:bulletEnabled val="1"/>
        </dgm:presLayoutVars>
      </dgm:prSet>
      <dgm:spPr/>
    </dgm:pt>
    <dgm:pt modelId="{66CE57D9-03E3-435B-A9C7-F0746FD24556}" type="pres">
      <dgm:prSet presAssocID="{5436B109-A521-49D1-A81A-8C39CE52CEEF}" presName="aSpace" presStyleCnt="0"/>
      <dgm:spPr/>
    </dgm:pt>
    <dgm:pt modelId="{7C235F96-6675-4C99-845A-82820D108A2C}" type="pres">
      <dgm:prSet presAssocID="{54DF9B69-EA2D-45AA-B459-E3594ED96112}" presName="compNode" presStyleCnt="0"/>
      <dgm:spPr/>
    </dgm:pt>
    <dgm:pt modelId="{B98C6A3A-698E-4944-8593-344F0137F8D2}" type="pres">
      <dgm:prSet presAssocID="{54DF9B69-EA2D-45AA-B459-E3594ED96112}" presName="aNode" presStyleLbl="bgShp" presStyleIdx="4" presStyleCnt="5"/>
      <dgm:spPr/>
    </dgm:pt>
    <dgm:pt modelId="{FB484632-6A60-45A2-A656-F83C5AABD84F}" type="pres">
      <dgm:prSet presAssocID="{54DF9B69-EA2D-45AA-B459-E3594ED96112}" presName="textNode" presStyleLbl="bgShp" presStyleIdx="4" presStyleCnt="5"/>
      <dgm:spPr/>
    </dgm:pt>
    <dgm:pt modelId="{40F73A90-C423-48C7-8AB8-2568FCADF5A4}" type="pres">
      <dgm:prSet presAssocID="{54DF9B69-EA2D-45AA-B459-E3594ED96112}" presName="compChildNode" presStyleCnt="0"/>
      <dgm:spPr/>
    </dgm:pt>
    <dgm:pt modelId="{AA263598-E41A-4C5C-B1AD-C4A7CFA8A139}" type="pres">
      <dgm:prSet presAssocID="{54DF9B69-EA2D-45AA-B459-E3594ED96112}" presName="theInnerList" presStyleCnt="0"/>
      <dgm:spPr/>
    </dgm:pt>
    <dgm:pt modelId="{8E9BB122-625D-47AD-8982-08862B313FEB}" type="pres">
      <dgm:prSet presAssocID="{679F7503-3467-4EC2-B30F-8EA0E7B09096}" presName="childNode" presStyleLbl="node1" presStyleIdx="4" presStyleCnt="5">
        <dgm:presLayoutVars>
          <dgm:bulletEnabled val="1"/>
        </dgm:presLayoutVars>
      </dgm:prSet>
      <dgm:spPr/>
    </dgm:pt>
  </dgm:ptLst>
  <dgm:cxnLst>
    <dgm:cxn modelId="{650A6701-10C8-4407-8C6D-36BC7FF1A8A4}" type="presOf" srcId="{19B766EC-0235-4046-AA8D-2D91A6D4006E}" destId="{6FF5417D-A538-4D0B-990E-228F2FABCB4E}" srcOrd="1" destOrd="0" presId="urn:microsoft.com/office/officeart/2005/8/layout/lProcess2"/>
    <dgm:cxn modelId="{2616571C-EA78-4447-BF91-7BF8C01817D3}" type="presOf" srcId="{7603C178-A61C-4437-BD9C-255A1B43C36F}" destId="{01188F1B-995B-4D8A-83E6-2B23DC385CC3}" srcOrd="0" destOrd="0" presId="urn:microsoft.com/office/officeart/2005/8/layout/lProcess2"/>
    <dgm:cxn modelId="{AD732D25-B099-4E38-BF25-EA0EF44DBFB0}" type="presOf" srcId="{A1E2A3E8-22E9-4EF8-A1BC-77EF69BAC9C9}" destId="{CBCF3126-36C7-46DC-9BAE-46C60AC1A935}" srcOrd="0" destOrd="0" presId="urn:microsoft.com/office/officeart/2005/8/layout/lProcess2"/>
    <dgm:cxn modelId="{5EDBDE28-2A5D-4724-BC50-916AA6A42C0A}" srcId="{7603C178-A61C-4437-BD9C-255A1B43C36F}" destId="{E0D71F4E-AE62-40D9-AA57-5581D4429FC7}" srcOrd="0" destOrd="0" parTransId="{3E1608A0-00AC-4C2D-AE60-3D8F0638EEC2}" sibTransId="{FECE033B-9D0B-4F51-9E48-F11216755490}"/>
    <dgm:cxn modelId="{3717DC2D-1866-4AF6-AD7B-7B3155AA4224}" type="presOf" srcId="{B8A0B97B-1A28-432B-8F52-A35D55A779EC}" destId="{AF0D4FA0-A087-44BB-9180-94A53D6C04E1}" srcOrd="0" destOrd="0" presId="urn:microsoft.com/office/officeart/2005/8/layout/lProcess2"/>
    <dgm:cxn modelId="{36DE2938-4092-4703-A702-532676EB0CD1}" srcId="{B8A0B97B-1A28-432B-8F52-A35D55A779EC}" destId="{A1E2A3E8-22E9-4EF8-A1BC-77EF69BAC9C9}" srcOrd="0" destOrd="0" parTransId="{5010A61B-015F-4E1C-8E16-3EAB8A8A4A5F}" sibTransId="{3BF7ADA8-6AA4-4D6B-A80D-6D39DA672832}"/>
    <dgm:cxn modelId="{1179B944-8944-49F3-B3D0-79E144B488EB}" type="presOf" srcId="{19B766EC-0235-4046-AA8D-2D91A6D4006E}" destId="{07D481E9-1E8A-4BED-AD80-2917A533F113}" srcOrd="0" destOrd="0" presId="urn:microsoft.com/office/officeart/2005/8/layout/lProcess2"/>
    <dgm:cxn modelId="{8569DC65-9A80-4E2C-ACC2-F8C15B6E8663}" type="presOf" srcId="{A1E2A3E8-22E9-4EF8-A1BC-77EF69BAC9C9}" destId="{A00D8364-06AD-4988-9B65-9C37E9D785A4}" srcOrd="1" destOrd="0" presId="urn:microsoft.com/office/officeart/2005/8/layout/lProcess2"/>
    <dgm:cxn modelId="{BF99FC69-41D5-48D6-B45C-D314A607FC19}" srcId="{B8A0B97B-1A28-432B-8F52-A35D55A779EC}" destId="{7603C178-A61C-4437-BD9C-255A1B43C36F}" srcOrd="2" destOrd="0" parTransId="{ADDA2952-DE7F-4252-83AD-2F6E44A9746C}" sibTransId="{3FDF437E-91BF-445D-ACBD-3EA40389D526}"/>
    <dgm:cxn modelId="{8276636E-86A7-4634-BB26-0DAEED36C9DA}" srcId="{19B766EC-0235-4046-AA8D-2D91A6D4006E}" destId="{FA0FBB88-49A9-45D6-AC82-7DE7091B876C}" srcOrd="0" destOrd="0" parTransId="{BAB17879-8161-42C4-9CB8-B84A6207C587}" sibTransId="{17464848-6B39-402A-8F37-EADE732728ED}"/>
    <dgm:cxn modelId="{F7D5DA6E-6075-4A2A-89B7-B3D8C7C6CD89}" srcId="{5436B109-A521-49D1-A81A-8C39CE52CEEF}" destId="{BC76D3C4-236A-4DB4-930F-83CDFB164454}" srcOrd="0" destOrd="0" parTransId="{73425C31-88E3-4661-B33E-03B24CC41FDD}" sibTransId="{35BAEC0C-E347-4BEB-9813-7F1D8BA7FC51}"/>
    <dgm:cxn modelId="{784BEA76-3A97-4637-9F24-371E4FCFCD52}" srcId="{54DF9B69-EA2D-45AA-B459-E3594ED96112}" destId="{679F7503-3467-4EC2-B30F-8EA0E7B09096}" srcOrd="0" destOrd="0" parTransId="{27C6571F-8A0F-4189-B96D-368DFDEB2FED}" sibTransId="{5108C4E0-E7E3-4EC1-BB75-846FF91D2D4C}"/>
    <dgm:cxn modelId="{0EF45857-18A7-444A-A9C0-276D4588110B}" type="presOf" srcId="{FA0FBB88-49A9-45D6-AC82-7DE7091B876C}" destId="{27541419-C53B-485C-863C-ECBDA34AB57A}" srcOrd="0" destOrd="0" presId="urn:microsoft.com/office/officeart/2005/8/layout/lProcess2"/>
    <dgm:cxn modelId="{BD4BBE8D-E804-4B55-B42D-B2D2A7ED6DDC}" srcId="{A1E2A3E8-22E9-4EF8-A1BC-77EF69BAC9C9}" destId="{09029A10-E0B3-4CCE-A29D-4ABD26048577}" srcOrd="0" destOrd="0" parTransId="{2FE77F3A-BFAE-4324-A706-EA297BACF318}" sibTransId="{8E0CD4F8-A299-4A0F-9E79-CB949F502C2D}"/>
    <dgm:cxn modelId="{4631A08E-15C4-4243-BDA3-735B75456A42}" type="presOf" srcId="{7603C178-A61C-4437-BD9C-255A1B43C36F}" destId="{D7A57ACE-0AB8-498F-B61C-4F96537E9854}" srcOrd="1" destOrd="0" presId="urn:microsoft.com/office/officeart/2005/8/layout/lProcess2"/>
    <dgm:cxn modelId="{A6F95B93-0B1C-4E07-889E-132EF0B32C5A}" type="presOf" srcId="{54DF9B69-EA2D-45AA-B459-E3594ED96112}" destId="{FB484632-6A60-45A2-A656-F83C5AABD84F}" srcOrd="1" destOrd="0" presId="urn:microsoft.com/office/officeart/2005/8/layout/lProcess2"/>
    <dgm:cxn modelId="{1A9D2296-D55B-4A90-AFC1-D6971CEA3D72}" type="presOf" srcId="{54DF9B69-EA2D-45AA-B459-E3594ED96112}" destId="{B98C6A3A-698E-4944-8593-344F0137F8D2}" srcOrd="0" destOrd="0" presId="urn:microsoft.com/office/officeart/2005/8/layout/lProcess2"/>
    <dgm:cxn modelId="{3396F19A-38B4-405A-BFF4-84823DC510C5}" srcId="{B8A0B97B-1A28-432B-8F52-A35D55A779EC}" destId="{19B766EC-0235-4046-AA8D-2D91A6D4006E}" srcOrd="1" destOrd="0" parTransId="{5F05524E-C91B-4F0F-8385-52E77400FDE7}" sibTransId="{4695567B-60E1-40D9-BE60-7FC8217EB63A}"/>
    <dgm:cxn modelId="{F5627EB0-2898-4E70-A843-E5822D91D154}" type="presOf" srcId="{5436B109-A521-49D1-A81A-8C39CE52CEEF}" destId="{BE97C23B-3EAE-4D8B-B81F-8E82693F8246}" srcOrd="0" destOrd="0" presId="urn:microsoft.com/office/officeart/2005/8/layout/lProcess2"/>
    <dgm:cxn modelId="{A45389D3-195E-48FC-A23B-E2BF1135E56A}" srcId="{B8A0B97B-1A28-432B-8F52-A35D55A779EC}" destId="{5436B109-A521-49D1-A81A-8C39CE52CEEF}" srcOrd="3" destOrd="0" parTransId="{362A9DE1-CFC2-456F-A58B-0104779A8647}" sibTransId="{D410EF23-C159-4545-9772-4A05809787AC}"/>
    <dgm:cxn modelId="{C9207ED4-03F1-40C2-8A79-F45214E1DA7F}" srcId="{B8A0B97B-1A28-432B-8F52-A35D55A779EC}" destId="{54DF9B69-EA2D-45AA-B459-E3594ED96112}" srcOrd="4" destOrd="0" parTransId="{3692AD81-D421-49D9-AF2B-0BEF6BF4D3B9}" sibTransId="{950A2634-7754-4251-846E-9C6A390E0855}"/>
    <dgm:cxn modelId="{E3D751DB-5BFC-4CF8-8D7F-9C6FBB985EF9}" type="presOf" srcId="{E0D71F4E-AE62-40D9-AA57-5581D4429FC7}" destId="{D2FB463E-9AA5-4F6C-826B-ABBCA034652B}" srcOrd="0" destOrd="0" presId="urn:microsoft.com/office/officeart/2005/8/layout/lProcess2"/>
    <dgm:cxn modelId="{615553DE-8EB5-4845-AB33-7288CB0D57AE}" type="presOf" srcId="{BC76D3C4-236A-4DB4-930F-83CDFB164454}" destId="{0922C1A4-6F35-4C07-8157-B261B6089C5E}" srcOrd="0" destOrd="0" presId="urn:microsoft.com/office/officeart/2005/8/layout/lProcess2"/>
    <dgm:cxn modelId="{86CDB1E5-8B13-4B13-82C9-1262A9DBCAB8}" type="presOf" srcId="{09029A10-E0B3-4CCE-A29D-4ABD26048577}" destId="{73A72D58-5D8E-41C2-9D47-C43381D219DC}" srcOrd="0" destOrd="0" presId="urn:microsoft.com/office/officeart/2005/8/layout/lProcess2"/>
    <dgm:cxn modelId="{553D30ED-5F29-46E4-9798-EDA391FE2A53}" type="presOf" srcId="{5436B109-A521-49D1-A81A-8C39CE52CEEF}" destId="{855E2D21-C433-4729-8CFC-E9CA7E3F920B}" srcOrd="1" destOrd="0" presId="urn:microsoft.com/office/officeart/2005/8/layout/lProcess2"/>
    <dgm:cxn modelId="{7BF545FE-DA0E-403D-BB65-61FD868B90F9}" type="presOf" srcId="{679F7503-3467-4EC2-B30F-8EA0E7B09096}" destId="{8E9BB122-625D-47AD-8982-08862B313FEB}" srcOrd="0" destOrd="0" presId="urn:microsoft.com/office/officeart/2005/8/layout/lProcess2"/>
    <dgm:cxn modelId="{2ACE5E04-5F7F-431F-998F-660A47BB2DB8}" type="presParOf" srcId="{AF0D4FA0-A087-44BB-9180-94A53D6C04E1}" destId="{B1973AF7-5C62-4C25-8736-1CF970DFAC60}" srcOrd="0" destOrd="0" presId="urn:microsoft.com/office/officeart/2005/8/layout/lProcess2"/>
    <dgm:cxn modelId="{B8CBDC44-2CF2-4F84-BABD-C9D4310B457D}" type="presParOf" srcId="{B1973AF7-5C62-4C25-8736-1CF970DFAC60}" destId="{CBCF3126-36C7-46DC-9BAE-46C60AC1A935}" srcOrd="0" destOrd="0" presId="urn:microsoft.com/office/officeart/2005/8/layout/lProcess2"/>
    <dgm:cxn modelId="{397F0C29-1D21-463A-92AF-D2DC3EDB2DDE}" type="presParOf" srcId="{B1973AF7-5C62-4C25-8736-1CF970DFAC60}" destId="{A00D8364-06AD-4988-9B65-9C37E9D785A4}" srcOrd="1" destOrd="0" presId="urn:microsoft.com/office/officeart/2005/8/layout/lProcess2"/>
    <dgm:cxn modelId="{0A3968D5-875C-4B73-BA99-9CA39B891BD9}" type="presParOf" srcId="{B1973AF7-5C62-4C25-8736-1CF970DFAC60}" destId="{52EC015E-1462-4C63-9C24-74E9089504E4}" srcOrd="2" destOrd="0" presId="urn:microsoft.com/office/officeart/2005/8/layout/lProcess2"/>
    <dgm:cxn modelId="{5237A5BC-E2CD-420B-AE99-F918F619AC0C}" type="presParOf" srcId="{52EC015E-1462-4C63-9C24-74E9089504E4}" destId="{4C2CFCF5-B0F3-41D7-A9EB-087570FF832B}" srcOrd="0" destOrd="0" presId="urn:microsoft.com/office/officeart/2005/8/layout/lProcess2"/>
    <dgm:cxn modelId="{2EF266A4-7D66-4546-9821-E6613511762B}" type="presParOf" srcId="{4C2CFCF5-B0F3-41D7-A9EB-087570FF832B}" destId="{73A72D58-5D8E-41C2-9D47-C43381D219DC}" srcOrd="0" destOrd="0" presId="urn:microsoft.com/office/officeart/2005/8/layout/lProcess2"/>
    <dgm:cxn modelId="{0FEC81C2-A0F9-44D0-811D-2CF1629FED90}" type="presParOf" srcId="{AF0D4FA0-A087-44BB-9180-94A53D6C04E1}" destId="{22CABD48-F42D-4A3D-BF63-DD726AC3D887}" srcOrd="1" destOrd="0" presId="urn:microsoft.com/office/officeart/2005/8/layout/lProcess2"/>
    <dgm:cxn modelId="{BBAA6584-1731-484B-B9AE-6592101804E0}" type="presParOf" srcId="{AF0D4FA0-A087-44BB-9180-94A53D6C04E1}" destId="{1E9115AE-E487-43AF-9EF0-D086A386D0E0}" srcOrd="2" destOrd="0" presId="urn:microsoft.com/office/officeart/2005/8/layout/lProcess2"/>
    <dgm:cxn modelId="{215ACE6F-FCAB-4100-AECB-9DC42206F804}" type="presParOf" srcId="{1E9115AE-E487-43AF-9EF0-D086A386D0E0}" destId="{07D481E9-1E8A-4BED-AD80-2917A533F113}" srcOrd="0" destOrd="0" presId="urn:microsoft.com/office/officeart/2005/8/layout/lProcess2"/>
    <dgm:cxn modelId="{3A7BFAF2-FFA7-4BCB-8B83-B7FE91EC7F58}" type="presParOf" srcId="{1E9115AE-E487-43AF-9EF0-D086A386D0E0}" destId="{6FF5417D-A538-4D0B-990E-228F2FABCB4E}" srcOrd="1" destOrd="0" presId="urn:microsoft.com/office/officeart/2005/8/layout/lProcess2"/>
    <dgm:cxn modelId="{D5956581-297A-48E7-8793-F6296C16A1E6}" type="presParOf" srcId="{1E9115AE-E487-43AF-9EF0-D086A386D0E0}" destId="{D0114EB1-889A-4001-A234-368642C16D67}" srcOrd="2" destOrd="0" presId="urn:microsoft.com/office/officeart/2005/8/layout/lProcess2"/>
    <dgm:cxn modelId="{BEA412FE-3389-4C38-9479-63DCFAB8FB7E}" type="presParOf" srcId="{D0114EB1-889A-4001-A234-368642C16D67}" destId="{73CA85CD-3B9D-4443-AD35-7939684DB986}" srcOrd="0" destOrd="0" presId="urn:microsoft.com/office/officeart/2005/8/layout/lProcess2"/>
    <dgm:cxn modelId="{00B0B4DB-B48F-45E4-B5E6-9D72B11DE667}" type="presParOf" srcId="{73CA85CD-3B9D-4443-AD35-7939684DB986}" destId="{27541419-C53B-485C-863C-ECBDA34AB57A}" srcOrd="0" destOrd="0" presId="urn:microsoft.com/office/officeart/2005/8/layout/lProcess2"/>
    <dgm:cxn modelId="{C4C75DD6-E65E-49B2-9B69-CF8AEA9EBCE8}" type="presParOf" srcId="{AF0D4FA0-A087-44BB-9180-94A53D6C04E1}" destId="{CB1933A3-0401-42C6-AC5C-E5BADCAC4FBA}" srcOrd="3" destOrd="0" presId="urn:microsoft.com/office/officeart/2005/8/layout/lProcess2"/>
    <dgm:cxn modelId="{F2D8BBC3-278F-4F6D-8213-CB43183931E0}" type="presParOf" srcId="{AF0D4FA0-A087-44BB-9180-94A53D6C04E1}" destId="{C8A0A390-B388-410D-978D-C08267DD9107}" srcOrd="4" destOrd="0" presId="urn:microsoft.com/office/officeart/2005/8/layout/lProcess2"/>
    <dgm:cxn modelId="{EC57B79E-71D0-4970-BB69-B84F9563E753}" type="presParOf" srcId="{C8A0A390-B388-410D-978D-C08267DD9107}" destId="{01188F1B-995B-4D8A-83E6-2B23DC385CC3}" srcOrd="0" destOrd="0" presId="urn:microsoft.com/office/officeart/2005/8/layout/lProcess2"/>
    <dgm:cxn modelId="{E0DBBE6B-A12C-4F5B-8549-E41ACBC692AA}" type="presParOf" srcId="{C8A0A390-B388-410D-978D-C08267DD9107}" destId="{D7A57ACE-0AB8-498F-B61C-4F96537E9854}" srcOrd="1" destOrd="0" presId="urn:microsoft.com/office/officeart/2005/8/layout/lProcess2"/>
    <dgm:cxn modelId="{3FEE2A53-1544-47B6-8526-EE2362D269B4}" type="presParOf" srcId="{C8A0A390-B388-410D-978D-C08267DD9107}" destId="{398D531C-24B0-4C1F-9B86-D208950C979A}" srcOrd="2" destOrd="0" presId="urn:microsoft.com/office/officeart/2005/8/layout/lProcess2"/>
    <dgm:cxn modelId="{5B11467B-80D8-4AC3-9AF1-59DB3AADB0E5}" type="presParOf" srcId="{398D531C-24B0-4C1F-9B86-D208950C979A}" destId="{7E98BA19-CB30-42CD-BFA6-737E1FB43461}" srcOrd="0" destOrd="0" presId="urn:microsoft.com/office/officeart/2005/8/layout/lProcess2"/>
    <dgm:cxn modelId="{9AF8C75B-89AD-4158-A501-D2B5EEB1A716}" type="presParOf" srcId="{7E98BA19-CB30-42CD-BFA6-737E1FB43461}" destId="{D2FB463E-9AA5-4F6C-826B-ABBCA034652B}" srcOrd="0" destOrd="0" presId="urn:microsoft.com/office/officeart/2005/8/layout/lProcess2"/>
    <dgm:cxn modelId="{58F44DEB-E6D7-48B5-A501-BE2ED510DCC1}" type="presParOf" srcId="{AF0D4FA0-A087-44BB-9180-94A53D6C04E1}" destId="{0C767B58-2D50-4E09-A391-7BD56F4A42E0}" srcOrd="5" destOrd="0" presId="urn:microsoft.com/office/officeart/2005/8/layout/lProcess2"/>
    <dgm:cxn modelId="{E60321EC-0D7B-4EFB-91A3-19235621B5B5}" type="presParOf" srcId="{AF0D4FA0-A087-44BB-9180-94A53D6C04E1}" destId="{7E6D59A4-B609-43A1-9762-BD593FBBCBCA}" srcOrd="6" destOrd="0" presId="urn:microsoft.com/office/officeart/2005/8/layout/lProcess2"/>
    <dgm:cxn modelId="{E0E9F95E-12CB-4132-BF5A-EF15F11368CB}" type="presParOf" srcId="{7E6D59A4-B609-43A1-9762-BD593FBBCBCA}" destId="{BE97C23B-3EAE-4D8B-B81F-8E82693F8246}" srcOrd="0" destOrd="0" presId="urn:microsoft.com/office/officeart/2005/8/layout/lProcess2"/>
    <dgm:cxn modelId="{E66DCDB6-C812-428E-AC5C-04F7B7D7DCFA}" type="presParOf" srcId="{7E6D59A4-B609-43A1-9762-BD593FBBCBCA}" destId="{855E2D21-C433-4729-8CFC-E9CA7E3F920B}" srcOrd="1" destOrd="0" presId="urn:microsoft.com/office/officeart/2005/8/layout/lProcess2"/>
    <dgm:cxn modelId="{AB3943B5-C480-47B3-BB02-E9838CF9E9C1}" type="presParOf" srcId="{7E6D59A4-B609-43A1-9762-BD593FBBCBCA}" destId="{4E67CD9A-F6AC-4380-BA07-41C35EE3FECD}" srcOrd="2" destOrd="0" presId="urn:microsoft.com/office/officeart/2005/8/layout/lProcess2"/>
    <dgm:cxn modelId="{B368A5BE-2A05-4DD4-8D7D-E161417B7AAA}" type="presParOf" srcId="{4E67CD9A-F6AC-4380-BA07-41C35EE3FECD}" destId="{6BA2BC38-8EAF-42AA-AE2E-6E26BAC5F20A}" srcOrd="0" destOrd="0" presId="urn:microsoft.com/office/officeart/2005/8/layout/lProcess2"/>
    <dgm:cxn modelId="{0D65EC11-444A-4D7B-BAE5-9429E49661D8}" type="presParOf" srcId="{6BA2BC38-8EAF-42AA-AE2E-6E26BAC5F20A}" destId="{0922C1A4-6F35-4C07-8157-B261B6089C5E}" srcOrd="0" destOrd="0" presId="urn:microsoft.com/office/officeart/2005/8/layout/lProcess2"/>
    <dgm:cxn modelId="{3E12D686-0DE6-4B96-AEA5-83F09FC78306}" type="presParOf" srcId="{AF0D4FA0-A087-44BB-9180-94A53D6C04E1}" destId="{66CE57D9-03E3-435B-A9C7-F0746FD24556}" srcOrd="7" destOrd="0" presId="urn:microsoft.com/office/officeart/2005/8/layout/lProcess2"/>
    <dgm:cxn modelId="{AD55D81D-94A4-4C5C-874E-9D97461A470B}" type="presParOf" srcId="{AF0D4FA0-A087-44BB-9180-94A53D6C04E1}" destId="{7C235F96-6675-4C99-845A-82820D108A2C}" srcOrd="8" destOrd="0" presId="urn:microsoft.com/office/officeart/2005/8/layout/lProcess2"/>
    <dgm:cxn modelId="{CDE0821C-3F94-45F7-9A6C-D503765DF804}" type="presParOf" srcId="{7C235F96-6675-4C99-845A-82820D108A2C}" destId="{B98C6A3A-698E-4944-8593-344F0137F8D2}" srcOrd="0" destOrd="0" presId="urn:microsoft.com/office/officeart/2005/8/layout/lProcess2"/>
    <dgm:cxn modelId="{4E1EEB98-2DBE-40A9-9B39-3839C381F45A}" type="presParOf" srcId="{7C235F96-6675-4C99-845A-82820D108A2C}" destId="{FB484632-6A60-45A2-A656-F83C5AABD84F}" srcOrd="1" destOrd="0" presId="urn:microsoft.com/office/officeart/2005/8/layout/lProcess2"/>
    <dgm:cxn modelId="{3C4FB368-3E55-4280-887F-013E3B3298D8}" type="presParOf" srcId="{7C235F96-6675-4C99-845A-82820D108A2C}" destId="{40F73A90-C423-48C7-8AB8-2568FCADF5A4}" srcOrd="2" destOrd="0" presId="urn:microsoft.com/office/officeart/2005/8/layout/lProcess2"/>
    <dgm:cxn modelId="{0F3F2E10-C6F0-4424-93D7-C30AE9D0560A}" type="presParOf" srcId="{40F73A90-C423-48C7-8AB8-2568FCADF5A4}" destId="{AA263598-E41A-4C5C-B1AD-C4A7CFA8A139}" srcOrd="0" destOrd="0" presId="urn:microsoft.com/office/officeart/2005/8/layout/lProcess2"/>
    <dgm:cxn modelId="{C01065E6-94F0-4DEF-81F0-8759B6CDF351}" type="presParOf" srcId="{AA263598-E41A-4C5C-B1AD-C4A7CFA8A139}" destId="{8E9BB122-625D-47AD-8982-08862B313FEB}"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E9DC9-F992-430D-BC3A-31CA57BD81E5}" type="doc">
      <dgm:prSet loTypeId="urn:microsoft.com/office/officeart/2005/8/layout/vList2" loCatId="list" qsTypeId="urn:microsoft.com/office/officeart/2005/8/quickstyle/simple3" qsCatId="simple" csTypeId="urn:microsoft.com/office/officeart/2005/8/colors/accent4_2" csCatId="accent4" phldr="1"/>
      <dgm:spPr/>
      <dgm:t>
        <a:bodyPr/>
        <a:lstStyle/>
        <a:p>
          <a:endParaRPr lang="en-IN"/>
        </a:p>
      </dgm:t>
    </dgm:pt>
    <dgm:pt modelId="{6F37AADC-30A5-4EB2-BA12-EDFBF303C488}">
      <dgm:prSet custT="1"/>
      <dgm:spPr/>
      <dgm:t>
        <a:bodyPr/>
        <a:lstStyle/>
        <a:p>
          <a:pPr algn="ctr" rtl="0"/>
          <a:r>
            <a:rPr lang="en-IN" sz="1800" dirty="0">
              <a:latin typeface="+mn-lt"/>
            </a:rPr>
            <a:t>The Software and Version Utilized</a:t>
          </a:r>
        </a:p>
      </dgm:t>
    </dgm:pt>
    <dgm:pt modelId="{B5C8B903-E64B-4F92-9C3F-28878CD35653}" type="parTrans" cxnId="{4ABC8A16-CDDD-4F8D-BEC6-4B001D7ED947}">
      <dgm:prSet/>
      <dgm:spPr/>
      <dgm:t>
        <a:bodyPr/>
        <a:lstStyle/>
        <a:p>
          <a:endParaRPr lang="en-IN"/>
        </a:p>
      </dgm:t>
    </dgm:pt>
    <dgm:pt modelId="{B38EE575-93B7-4EEB-A24B-A170192752AC}" type="sibTrans" cxnId="{4ABC8A16-CDDD-4F8D-BEC6-4B001D7ED947}">
      <dgm:prSet/>
      <dgm:spPr/>
      <dgm:t>
        <a:bodyPr/>
        <a:lstStyle/>
        <a:p>
          <a:endParaRPr lang="en-IN"/>
        </a:p>
      </dgm:t>
    </dgm:pt>
    <dgm:pt modelId="{E8A10659-0911-40E5-B926-FEDBD14AA2DA}" type="pres">
      <dgm:prSet presAssocID="{EC0E9DC9-F992-430D-BC3A-31CA57BD81E5}" presName="linear" presStyleCnt="0">
        <dgm:presLayoutVars>
          <dgm:animLvl val="lvl"/>
          <dgm:resizeHandles val="exact"/>
        </dgm:presLayoutVars>
      </dgm:prSet>
      <dgm:spPr/>
    </dgm:pt>
    <dgm:pt modelId="{C2641705-EE7E-4BAA-9070-EC39F47450B5}" type="pres">
      <dgm:prSet presAssocID="{6F37AADC-30A5-4EB2-BA12-EDFBF303C488}" presName="parentText" presStyleLbl="node1" presStyleIdx="0" presStyleCnt="1">
        <dgm:presLayoutVars>
          <dgm:chMax val="0"/>
          <dgm:bulletEnabled val="1"/>
        </dgm:presLayoutVars>
      </dgm:prSet>
      <dgm:spPr/>
    </dgm:pt>
  </dgm:ptLst>
  <dgm:cxnLst>
    <dgm:cxn modelId="{4ABC8A16-CDDD-4F8D-BEC6-4B001D7ED947}" srcId="{EC0E9DC9-F992-430D-BC3A-31CA57BD81E5}" destId="{6F37AADC-30A5-4EB2-BA12-EDFBF303C488}" srcOrd="0" destOrd="0" parTransId="{B5C8B903-E64B-4F92-9C3F-28878CD35653}" sibTransId="{B38EE575-93B7-4EEB-A24B-A170192752AC}"/>
    <dgm:cxn modelId="{69442D3F-A8C7-4D2D-A610-844C856251EA}" type="presOf" srcId="{EC0E9DC9-F992-430D-BC3A-31CA57BD81E5}" destId="{E8A10659-0911-40E5-B926-FEDBD14AA2DA}" srcOrd="0" destOrd="0" presId="urn:microsoft.com/office/officeart/2005/8/layout/vList2"/>
    <dgm:cxn modelId="{C17F90FC-468F-40DA-BE65-531135E3D603}" type="presOf" srcId="{6F37AADC-30A5-4EB2-BA12-EDFBF303C488}" destId="{C2641705-EE7E-4BAA-9070-EC39F47450B5}" srcOrd="0" destOrd="0" presId="urn:microsoft.com/office/officeart/2005/8/layout/vList2"/>
    <dgm:cxn modelId="{32357FF2-5EE1-4ED5-9251-5E0E4E612A95}" type="presParOf" srcId="{E8A10659-0911-40E5-B926-FEDBD14AA2DA}" destId="{C2641705-EE7E-4BAA-9070-EC39F47450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simple3" qsCatId="simple" csTypeId="urn:microsoft.com/office/officeart/2005/8/colors/accent4_2" csCatId="accent4" phldr="1"/>
      <dgm:spPr/>
      <dgm:t>
        <a:bodyPr/>
        <a:lstStyle/>
        <a:p>
          <a:endParaRPr lang="en-IN"/>
        </a:p>
      </dgm:t>
    </dgm:pt>
    <dgm:pt modelId="{F0540B12-1B02-47EB-BF55-0DBEF8D2A5A1}">
      <dgm:prSet/>
      <dgm:spPr/>
      <dgm:t>
        <a:bodyPr/>
        <a:lstStyle/>
        <a:p>
          <a:pPr rtl="0"/>
          <a:r>
            <a:rPr lang="en-US" dirty="0">
              <a:latin typeface="Calibri"/>
              <a:ea typeface="Calibri"/>
              <a:cs typeface="Calibri"/>
            </a:rPr>
            <a:t>Microsoft 365 Online Excel Free Version 16.0.17012.41002 </a:t>
          </a:r>
          <a:endParaRPr lang="en-IN" dirty="0">
            <a:latin typeface="Calibri"/>
            <a:ea typeface="Calibri"/>
            <a:cs typeface="Calibri"/>
          </a:endParaRPr>
        </a:p>
      </dgm:t>
    </dgm:pt>
    <dgm:pt modelId="{0B0B17CE-5D9B-4236-AADC-0C7E34696956}" type="parTrans" cxnId="{5B589EE7-934D-4270-A91C-6053CB4F7C20}">
      <dgm:prSet/>
      <dgm:spPr/>
      <dgm:t>
        <a:bodyPr/>
        <a:lstStyle/>
        <a:p>
          <a:endParaRPr lang="en-IN"/>
        </a:p>
      </dgm:t>
    </dgm:pt>
    <dgm:pt modelId="{BE2E54CE-49B8-4506-B7D6-E2FC93D2AB6D}" type="sibTrans" cxnId="{5B589EE7-934D-4270-A91C-6053CB4F7C20}">
      <dgm:prSet/>
      <dgm:spPr/>
      <dgm:t>
        <a:bodyPr/>
        <a:lstStyle/>
        <a:p>
          <a:endParaRPr lang="en-IN"/>
        </a:p>
      </dgm:t>
    </dgm:pt>
    <dgm:pt modelId="{8FA57946-65FB-4280-B5F0-AAA1372C9A66}">
      <dgm:prSet/>
      <dgm:spPr/>
      <dgm:t>
        <a:bodyPr/>
        <a:lstStyle/>
        <a:p>
          <a:pPr rtl="0"/>
          <a:r>
            <a:rPr lang="en-IN" dirty="0">
              <a:latin typeface="Calibri"/>
              <a:ea typeface="Calibri"/>
              <a:cs typeface="Calibri"/>
            </a:rPr>
            <a:t>Ability to perform calculations, data analysis, data visualization, data transformation, and data cleaning with Excel tools and functions. </a:t>
          </a:r>
        </a:p>
      </dgm:t>
    </dgm:pt>
    <dgm:pt modelId="{C3FC03C1-E9A9-4257-A192-B25731A86C5A}" type="parTrans" cxnId="{005E309E-C29C-420F-8F67-4C61CDF56E63}">
      <dgm:prSet/>
      <dgm:spPr/>
      <dgm:t>
        <a:bodyPr/>
        <a:lstStyle/>
        <a:p>
          <a:endParaRPr lang="en-IN"/>
        </a:p>
      </dgm:t>
    </dgm:pt>
    <dgm:pt modelId="{758E6024-E728-4449-814B-4A566B04EDD4}" type="sibTrans" cxnId="{005E309E-C29C-420F-8F67-4C61CDF56E63}">
      <dgm:prSet/>
      <dgm:spPr/>
      <dgm:t>
        <a:bodyPr/>
        <a:lstStyle/>
        <a:p>
          <a:endParaRPr lang="en-IN"/>
        </a:p>
      </dgm:t>
    </dgm:pt>
    <dgm:pt modelId="{6F6342A1-1D7D-4A15-A1D5-CBABAF5B7FE1}">
      <dgm:prSet/>
      <dgm:spPr/>
      <dgm:t>
        <a:bodyPr/>
        <a:lstStyle/>
        <a:p>
          <a:r>
            <a:rPr lang="en-IN" dirty="0">
              <a:latin typeface="Calibri"/>
              <a:ea typeface="Calibri"/>
              <a:cs typeface="Calibri"/>
            </a:rPr>
            <a:t>Automatic upgrades to the latest features and security updates.</a:t>
          </a:r>
        </a:p>
      </dgm:t>
    </dgm:pt>
    <dgm:pt modelId="{4C6DD30F-72B8-47F4-840A-7F910AF93A86}" type="parTrans" cxnId="{E3DCD5FB-10A3-44EE-A0E6-6A6B9866D6E2}">
      <dgm:prSet/>
      <dgm:spPr/>
      <dgm:t>
        <a:bodyPr/>
        <a:lstStyle/>
        <a:p>
          <a:endParaRPr lang="en-IN"/>
        </a:p>
      </dgm:t>
    </dgm:pt>
    <dgm:pt modelId="{BDF849E8-99E7-42A0-B4E5-EC2E606214FA}" type="sibTrans" cxnId="{E3DCD5FB-10A3-44EE-A0E6-6A6B9866D6E2}">
      <dgm:prSet/>
      <dgm:spPr/>
      <dgm:t>
        <a:bodyPr/>
        <a:lstStyle/>
        <a:p>
          <a:endParaRPr lang="en-IN"/>
        </a:p>
      </dgm:t>
    </dgm:pt>
    <dgm:pt modelId="{3CEBADE8-D6C0-4CDB-9F24-24AD4B345BD6}">
      <dgm:prSet/>
      <dgm:spPr/>
      <dgm:t>
        <a:bodyPr/>
        <a:lstStyle/>
        <a:p>
          <a:r>
            <a:rPr lang="en-IN" dirty="0">
              <a:latin typeface="Calibri"/>
              <a:ea typeface="Calibri"/>
              <a:cs typeface="Calibri"/>
            </a:rPr>
            <a:t>More efficient remote work with cloud-based storage and collaboration tools.</a:t>
          </a:r>
        </a:p>
      </dgm:t>
    </dgm:pt>
    <dgm:pt modelId="{E824A6C7-116E-4957-8A08-F364B9E75ADF}" type="parTrans" cxnId="{BDD8760A-618F-4DB7-9ADB-AFA242FA1D08}">
      <dgm:prSet/>
      <dgm:spPr/>
      <dgm:t>
        <a:bodyPr/>
        <a:lstStyle/>
        <a:p>
          <a:endParaRPr lang="en-IN"/>
        </a:p>
      </dgm:t>
    </dgm:pt>
    <dgm:pt modelId="{C0135313-F11E-47AB-9B27-3D066130B412}" type="sibTrans" cxnId="{BDD8760A-618F-4DB7-9ADB-AFA242FA1D08}">
      <dgm:prSet/>
      <dgm:spPr/>
      <dgm:t>
        <a:bodyPr/>
        <a:lstStyle/>
        <a:p>
          <a:endParaRPr lang="en-IN"/>
        </a:p>
      </dgm:t>
    </dgm:pt>
    <dgm:pt modelId="{2A62F760-9C42-40D8-8EC6-572699B70772}">
      <dgm:prSet/>
      <dgm:spPr/>
      <dgm:t>
        <a:bodyPr/>
        <a:lstStyle/>
        <a:p>
          <a:r>
            <a:rPr lang="en-IN" dirty="0">
              <a:latin typeface="Calibri"/>
              <a:ea typeface="Calibri"/>
              <a:cs typeface="Calibri"/>
            </a:rPr>
            <a:t>Availability of free templates and code to customize and automate Excel.</a:t>
          </a:r>
        </a:p>
      </dgm:t>
    </dgm:pt>
    <dgm:pt modelId="{7AA6CE66-72EF-4AAE-87FE-249F9C54DD46}" type="parTrans" cxnId="{3DBA9612-DAD1-49AF-A028-5D9C9710EF8D}">
      <dgm:prSet/>
      <dgm:spPr/>
      <dgm:t>
        <a:bodyPr/>
        <a:lstStyle/>
        <a:p>
          <a:endParaRPr lang="en-IN"/>
        </a:p>
      </dgm:t>
    </dgm:pt>
    <dgm:pt modelId="{99F22BC7-E43B-4B83-B7B1-CBDFB3629D0C}" type="sibTrans" cxnId="{3DBA9612-DAD1-49AF-A028-5D9C9710EF8D}">
      <dgm:prSet/>
      <dgm:spPr/>
      <dgm:t>
        <a:bodyPr/>
        <a:lstStyle/>
        <a:p>
          <a:endParaRPr lang="en-IN"/>
        </a:p>
      </dgm:t>
    </dgm:pt>
    <dgm:pt modelId="{525C6D81-A6DF-4742-8684-85E421522CE7}" type="pres">
      <dgm:prSet presAssocID="{A9CF1ED8-6988-4BD0-9459-B8E0DE1B4F63}" presName="diagram" presStyleCnt="0">
        <dgm:presLayoutVars>
          <dgm:chMax val="1"/>
          <dgm:dir/>
          <dgm:animLvl val="ctr"/>
          <dgm:resizeHandles val="exact"/>
        </dgm:presLayoutVars>
      </dgm:prSet>
      <dgm:spPr/>
    </dgm:pt>
    <dgm:pt modelId="{5A19EE05-8F04-4546-98E4-CF5D4940CDB1}" type="pres">
      <dgm:prSet presAssocID="{A9CF1ED8-6988-4BD0-9459-B8E0DE1B4F63}" presName="matrix" presStyleCnt="0"/>
      <dgm:spPr/>
    </dgm:pt>
    <dgm:pt modelId="{A28376B5-A925-4EBD-887B-51AD88665D67}" type="pres">
      <dgm:prSet presAssocID="{A9CF1ED8-6988-4BD0-9459-B8E0DE1B4F63}" presName="tile1" presStyleLbl="node1" presStyleIdx="0" presStyleCnt="4"/>
      <dgm:spPr/>
    </dgm:pt>
    <dgm:pt modelId="{D2C01416-9EE7-40D2-9E06-70795E925930}" type="pres">
      <dgm:prSet presAssocID="{A9CF1ED8-6988-4BD0-9459-B8E0DE1B4F63}" presName="tile1text" presStyleLbl="node1" presStyleIdx="0" presStyleCnt="4">
        <dgm:presLayoutVars>
          <dgm:chMax val="0"/>
          <dgm:chPref val="0"/>
          <dgm:bulletEnabled val="1"/>
        </dgm:presLayoutVars>
      </dgm:prSet>
      <dgm:spPr/>
    </dgm:pt>
    <dgm:pt modelId="{578B0768-212B-4D95-A493-0C2E18881C36}" type="pres">
      <dgm:prSet presAssocID="{A9CF1ED8-6988-4BD0-9459-B8E0DE1B4F63}" presName="tile2" presStyleLbl="node1" presStyleIdx="1" presStyleCnt="4" custLinFactNeighborY="-2597"/>
      <dgm:spPr/>
    </dgm:pt>
    <dgm:pt modelId="{2D92D72F-C12F-4FF1-A380-A53583A29B7D}" type="pres">
      <dgm:prSet presAssocID="{A9CF1ED8-6988-4BD0-9459-B8E0DE1B4F63}" presName="tile2text" presStyleLbl="node1" presStyleIdx="1" presStyleCnt="4">
        <dgm:presLayoutVars>
          <dgm:chMax val="0"/>
          <dgm:chPref val="0"/>
          <dgm:bulletEnabled val="1"/>
        </dgm:presLayoutVars>
      </dgm:prSet>
      <dgm:spPr/>
    </dgm:pt>
    <dgm:pt modelId="{987B07C1-6162-45BB-9A7F-E86C35100C05}" type="pres">
      <dgm:prSet presAssocID="{A9CF1ED8-6988-4BD0-9459-B8E0DE1B4F63}" presName="tile3" presStyleLbl="node1" presStyleIdx="2" presStyleCnt="4"/>
      <dgm:spPr/>
    </dgm:pt>
    <dgm:pt modelId="{BB6E51DD-B3A8-4597-B2A8-87100DAE54D5}" type="pres">
      <dgm:prSet presAssocID="{A9CF1ED8-6988-4BD0-9459-B8E0DE1B4F63}" presName="tile3text" presStyleLbl="node1" presStyleIdx="2" presStyleCnt="4">
        <dgm:presLayoutVars>
          <dgm:chMax val="0"/>
          <dgm:chPref val="0"/>
          <dgm:bulletEnabled val="1"/>
        </dgm:presLayoutVars>
      </dgm:prSet>
      <dgm:spPr/>
    </dgm:pt>
    <dgm:pt modelId="{C203AF0B-996A-4F5D-A71E-4FCB7186ED03}" type="pres">
      <dgm:prSet presAssocID="{A9CF1ED8-6988-4BD0-9459-B8E0DE1B4F63}" presName="tile4" presStyleLbl="node1" presStyleIdx="3" presStyleCnt="4"/>
      <dgm:spPr/>
    </dgm:pt>
    <dgm:pt modelId="{D91CF699-92B1-441F-8092-229DD3F9E1B5}" type="pres">
      <dgm:prSet presAssocID="{A9CF1ED8-6988-4BD0-9459-B8E0DE1B4F63}" presName="tile4text" presStyleLbl="node1" presStyleIdx="3" presStyleCnt="4">
        <dgm:presLayoutVars>
          <dgm:chMax val="0"/>
          <dgm:chPref val="0"/>
          <dgm:bulletEnabled val="1"/>
        </dgm:presLayoutVars>
      </dgm:prSet>
      <dgm:spPr/>
    </dgm:pt>
    <dgm:pt modelId="{BC0EA733-DEEA-4403-B62A-010650FCC3DA}" type="pres">
      <dgm:prSet presAssocID="{A9CF1ED8-6988-4BD0-9459-B8E0DE1B4F63}" presName="centerTile" presStyleLbl="fgShp" presStyleIdx="0" presStyleCnt="1">
        <dgm:presLayoutVars>
          <dgm:chMax val="0"/>
          <dgm:chPref val="0"/>
        </dgm:presLayoutVars>
      </dgm:prSet>
      <dgm:spPr/>
    </dgm:pt>
  </dgm:ptLst>
  <dgm:cxnLst>
    <dgm:cxn modelId="{BDD8760A-618F-4DB7-9ADB-AFA242FA1D08}" srcId="{F0540B12-1B02-47EB-BF55-0DBEF8D2A5A1}" destId="{3CEBADE8-D6C0-4CDB-9F24-24AD4B345BD6}" srcOrd="2" destOrd="0" parTransId="{E824A6C7-116E-4957-8A08-F364B9E75ADF}" sibTransId="{C0135313-F11E-47AB-9B27-3D066130B412}"/>
    <dgm:cxn modelId="{64E7AA0C-4E62-4BDD-AE16-0ACBAC911D59}" type="presOf" srcId="{6F6342A1-1D7D-4A15-A1D5-CBABAF5B7FE1}" destId="{2D92D72F-C12F-4FF1-A380-A53583A29B7D}" srcOrd="1" destOrd="0" presId="urn:microsoft.com/office/officeart/2005/8/layout/matrix1"/>
    <dgm:cxn modelId="{3DBA9612-DAD1-49AF-A028-5D9C9710EF8D}" srcId="{F0540B12-1B02-47EB-BF55-0DBEF8D2A5A1}" destId="{2A62F760-9C42-40D8-8EC6-572699B70772}" srcOrd="3" destOrd="0" parTransId="{7AA6CE66-72EF-4AAE-87FE-249F9C54DD46}" sibTransId="{99F22BC7-E43B-4B83-B7B1-CBDFB3629D0C}"/>
    <dgm:cxn modelId="{EF92A736-78F2-4303-84CF-26FBF1814E8D}" type="presOf" srcId="{8FA57946-65FB-4280-B5F0-AAA1372C9A66}" destId="{D2C01416-9EE7-40D2-9E06-70795E925930}" srcOrd="1" destOrd="0" presId="urn:microsoft.com/office/officeart/2005/8/layout/matrix1"/>
    <dgm:cxn modelId="{FBD7D03A-7C48-4B6D-9D5E-F0858C305B5A}" type="presOf" srcId="{3CEBADE8-D6C0-4CDB-9F24-24AD4B345BD6}" destId="{BB6E51DD-B3A8-4597-B2A8-87100DAE54D5}" srcOrd="1" destOrd="0" presId="urn:microsoft.com/office/officeart/2005/8/layout/matrix1"/>
    <dgm:cxn modelId="{0C50D56F-F1E7-4C21-873C-6E343AAE741D}" type="presOf" srcId="{6F6342A1-1D7D-4A15-A1D5-CBABAF5B7FE1}" destId="{578B0768-212B-4D95-A493-0C2E18881C36}" srcOrd="0" destOrd="0" presId="urn:microsoft.com/office/officeart/2005/8/layout/matrix1"/>
    <dgm:cxn modelId="{3FFBC750-546D-437B-8A70-B1BC8F0595C1}" type="presOf" srcId="{3CEBADE8-D6C0-4CDB-9F24-24AD4B345BD6}" destId="{987B07C1-6162-45BB-9A7F-E86C35100C05}" srcOrd="0" destOrd="0" presId="urn:microsoft.com/office/officeart/2005/8/layout/matrix1"/>
    <dgm:cxn modelId="{005E309E-C29C-420F-8F67-4C61CDF56E63}" srcId="{F0540B12-1B02-47EB-BF55-0DBEF8D2A5A1}" destId="{8FA57946-65FB-4280-B5F0-AAA1372C9A66}" srcOrd="0" destOrd="0" parTransId="{C3FC03C1-E9A9-4257-A192-B25731A86C5A}" sibTransId="{758E6024-E728-4449-814B-4A566B04EDD4}"/>
    <dgm:cxn modelId="{9F65B0A8-9A3B-4E7E-A0D8-80EBDEC195EC}" type="presOf" srcId="{F0540B12-1B02-47EB-BF55-0DBEF8D2A5A1}" destId="{BC0EA733-DEEA-4403-B62A-010650FCC3DA}" srcOrd="0" destOrd="0" presId="urn:microsoft.com/office/officeart/2005/8/layout/matrix1"/>
    <dgm:cxn modelId="{3148FFC7-2887-4501-BCA8-34B375A166F4}" type="presOf" srcId="{A9CF1ED8-6988-4BD0-9459-B8E0DE1B4F63}" destId="{525C6D81-A6DF-4742-8684-85E421522CE7}" srcOrd="0" destOrd="0" presId="urn:microsoft.com/office/officeart/2005/8/layout/matrix1"/>
    <dgm:cxn modelId="{E5572BCD-F030-4C03-9DA8-D1779F14EF96}" type="presOf" srcId="{2A62F760-9C42-40D8-8EC6-572699B70772}" destId="{D91CF699-92B1-441F-8092-229DD3F9E1B5}" srcOrd="1" destOrd="0" presId="urn:microsoft.com/office/officeart/2005/8/layout/matrix1"/>
    <dgm:cxn modelId="{63C6E6D0-ED04-4330-8D10-17F87D535E12}" type="presOf" srcId="{8FA57946-65FB-4280-B5F0-AAA1372C9A66}" destId="{A28376B5-A925-4EBD-887B-51AD88665D67}" srcOrd="0" destOrd="0" presId="urn:microsoft.com/office/officeart/2005/8/layout/matrix1"/>
    <dgm:cxn modelId="{5B589EE7-934D-4270-A91C-6053CB4F7C20}" srcId="{A9CF1ED8-6988-4BD0-9459-B8E0DE1B4F63}" destId="{F0540B12-1B02-47EB-BF55-0DBEF8D2A5A1}" srcOrd="0" destOrd="0" parTransId="{0B0B17CE-5D9B-4236-AADC-0C7E34696956}" sibTransId="{BE2E54CE-49B8-4506-B7D6-E2FC93D2AB6D}"/>
    <dgm:cxn modelId="{338CDCF0-7185-4005-A6DA-6295F5E44993}" type="presOf" srcId="{2A62F760-9C42-40D8-8EC6-572699B70772}" destId="{C203AF0B-996A-4F5D-A71E-4FCB7186ED03}" srcOrd="0" destOrd="0" presId="urn:microsoft.com/office/officeart/2005/8/layout/matrix1"/>
    <dgm:cxn modelId="{E3DCD5FB-10A3-44EE-A0E6-6A6B9866D6E2}" srcId="{F0540B12-1B02-47EB-BF55-0DBEF8D2A5A1}" destId="{6F6342A1-1D7D-4A15-A1D5-CBABAF5B7FE1}" srcOrd="1" destOrd="0" parTransId="{4C6DD30F-72B8-47F4-840A-7F910AF93A86}" sibTransId="{BDF849E8-99E7-42A0-B4E5-EC2E606214FA}"/>
    <dgm:cxn modelId="{7F669072-BC0E-4B48-B0CB-E4BEB4A3768D}" type="presParOf" srcId="{525C6D81-A6DF-4742-8684-85E421522CE7}" destId="{5A19EE05-8F04-4546-98E4-CF5D4940CDB1}" srcOrd="0" destOrd="0" presId="urn:microsoft.com/office/officeart/2005/8/layout/matrix1"/>
    <dgm:cxn modelId="{47917325-7334-4EF6-8D47-7E5062ABD46C}" type="presParOf" srcId="{5A19EE05-8F04-4546-98E4-CF5D4940CDB1}" destId="{A28376B5-A925-4EBD-887B-51AD88665D67}" srcOrd="0" destOrd="0" presId="urn:microsoft.com/office/officeart/2005/8/layout/matrix1"/>
    <dgm:cxn modelId="{9EDCA140-58ED-4892-8263-FFA707B83308}" type="presParOf" srcId="{5A19EE05-8F04-4546-98E4-CF5D4940CDB1}" destId="{D2C01416-9EE7-40D2-9E06-70795E925930}" srcOrd="1" destOrd="0" presId="urn:microsoft.com/office/officeart/2005/8/layout/matrix1"/>
    <dgm:cxn modelId="{B0D6A7A0-0E15-4891-914F-DD4A13A3D7A4}" type="presParOf" srcId="{5A19EE05-8F04-4546-98E4-CF5D4940CDB1}" destId="{578B0768-212B-4D95-A493-0C2E18881C36}" srcOrd="2" destOrd="0" presId="urn:microsoft.com/office/officeart/2005/8/layout/matrix1"/>
    <dgm:cxn modelId="{E117754B-97BC-4869-9E3E-AAF7341D5612}" type="presParOf" srcId="{5A19EE05-8F04-4546-98E4-CF5D4940CDB1}" destId="{2D92D72F-C12F-4FF1-A380-A53583A29B7D}" srcOrd="3" destOrd="0" presId="urn:microsoft.com/office/officeart/2005/8/layout/matrix1"/>
    <dgm:cxn modelId="{2EE1765E-4BFE-493A-BF98-D4599D6B98C5}" type="presParOf" srcId="{5A19EE05-8F04-4546-98E4-CF5D4940CDB1}" destId="{987B07C1-6162-45BB-9A7F-E86C35100C05}" srcOrd="4" destOrd="0" presId="urn:microsoft.com/office/officeart/2005/8/layout/matrix1"/>
    <dgm:cxn modelId="{F355F8A8-3873-40F9-A1E2-1AEFC14F72FE}" type="presParOf" srcId="{5A19EE05-8F04-4546-98E4-CF5D4940CDB1}" destId="{BB6E51DD-B3A8-4597-B2A8-87100DAE54D5}" srcOrd="5" destOrd="0" presId="urn:microsoft.com/office/officeart/2005/8/layout/matrix1"/>
    <dgm:cxn modelId="{EED562F3-4E94-4036-82C8-F19D40FEA757}" type="presParOf" srcId="{5A19EE05-8F04-4546-98E4-CF5D4940CDB1}" destId="{C203AF0B-996A-4F5D-A71E-4FCB7186ED03}" srcOrd="6" destOrd="0" presId="urn:microsoft.com/office/officeart/2005/8/layout/matrix1"/>
    <dgm:cxn modelId="{ADC3B445-9525-41A1-A21D-7B2052B214F1}" type="presParOf" srcId="{5A19EE05-8F04-4546-98E4-CF5D4940CDB1}" destId="{D91CF699-92B1-441F-8092-229DD3F9E1B5}" srcOrd="7" destOrd="0" presId="urn:microsoft.com/office/officeart/2005/8/layout/matrix1"/>
    <dgm:cxn modelId="{EE7C7530-B283-42B4-8ABC-101AAD58FB32}" type="presParOf" srcId="{525C6D81-A6DF-4742-8684-85E421522CE7}" destId="{BC0EA733-DEEA-4403-B62A-010650FCC3DA}"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2C7B-C510-4E77-B4B2-C6A60467D7CA}">
      <dsp:nvSpPr>
        <dsp:cNvPr id="0" name=""/>
        <dsp:cNvSpPr/>
      </dsp:nvSpPr>
      <dsp:spPr>
        <a:xfrm>
          <a:off x="0" y="55614"/>
          <a:ext cx="4567198"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Calibri"/>
              <a:ea typeface="Calibri"/>
              <a:cs typeface="Calibri"/>
            </a:rPr>
            <a:t>01 Project Description</a:t>
          </a:r>
        </a:p>
      </dsp:txBody>
      <dsp:txXfrm>
        <a:off x="31613" y="87227"/>
        <a:ext cx="4503972" cy="584369"/>
      </dsp:txXfrm>
    </dsp:sp>
    <dsp:sp modelId="{FB75DB5D-269E-45F1-A6A0-8991C7889D97}">
      <dsp:nvSpPr>
        <dsp:cNvPr id="0" name=""/>
        <dsp:cNvSpPr/>
      </dsp:nvSpPr>
      <dsp:spPr>
        <a:xfrm>
          <a:off x="0" y="780969"/>
          <a:ext cx="4567198"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Calibri"/>
              <a:ea typeface="Calibri"/>
              <a:cs typeface="Calibri"/>
            </a:rPr>
            <a:t>02 Approach</a:t>
          </a:r>
        </a:p>
      </dsp:txBody>
      <dsp:txXfrm>
        <a:off x="31613" y="812582"/>
        <a:ext cx="4503972" cy="584369"/>
      </dsp:txXfrm>
    </dsp:sp>
    <dsp:sp modelId="{3EDC5F8D-859C-4E8F-AA1E-E18EC22928A8}">
      <dsp:nvSpPr>
        <dsp:cNvPr id="0" name=""/>
        <dsp:cNvSpPr/>
      </dsp:nvSpPr>
      <dsp:spPr>
        <a:xfrm>
          <a:off x="0" y="1506324"/>
          <a:ext cx="4567198"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Calibri"/>
              <a:ea typeface="Calibri"/>
              <a:cs typeface="Calibri"/>
            </a:rPr>
            <a:t>03 Tech-Stack Used</a:t>
          </a:r>
        </a:p>
      </dsp:txBody>
      <dsp:txXfrm>
        <a:off x="31613" y="1537937"/>
        <a:ext cx="4503972" cy="584369"/>
      </dsp:txXfrm>
    </dsp:sp>
    <dsp:sp modelId="{9DE93116-30EE-4951-842D-4729EC288645}">
      <dsp:nvSpPr>
        <dsp:cNvPr id="0" name=""/>
        <dsp:cNvSpPr/>
      </dsp:nvSpPr>
      <dsp:spPr>
        <a:xfrm>
          <a:off x="0" y="2231679"/>
          <a:ext cx="4567198"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Calibri"/>
              <a:ea typeface="Calibri"/>
              <a:cs typeface="Calibri"/>
            </a:rPr>
            <a:t>04 Insights</a:t>
          </a:r>
        </a:p>
      </dsp:txBody>
      <dsp:txXfrm>
        <a:off x="31613" y="2263292"/>
        <a:ext cx="4503972" cy="584369"/>
      </dsp:txXfrm>
    </dsp:sp>
    <dsp:sp modelId="{27A317FE-FF64-4A8A-B879-1EC7E24C48DE}">
      <dsp:nvSpPr>
        <dsp:cNvPr id="0" name=""/>
        <dsp:cNvSpPr/>
      </dsp:nvSpPr>
      <dsp:spPr>
        <a:xfrm>
          <a:off x="0" y="2957034"/>
          <a:ext cx="4567198"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Calibri"/>
              <a:ea typeface="Calibri"/>
              <a:cs typeface="Calibri"/>
            </a:rPr>
            <a:t>05 Results</a:t>
          </a:r>
        </a:p>
      </dsp:txBody>
      <dsp:txXfrm>
        <a:off x="31613" y="2988647"/>
        <a:ext cx="4503972"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F3126-36C7-46DC-9BAE-46C60AC1A935}">
      <dsp:nvSpPr>
        <dsp:cNvPr id="0" name=""/>
        <dsp:cNvSpPr/>
      </dsp:nvSpPr>
      <dsp:spPr>
        <a:xfrm>
          <a:off x="4176" y="0"/>
          <a:ext cx="1465463" cy="374855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a:ea typeface="Calibri"/>
              <a:cs typeface="Calibri"/>
            </a:rPr>
            <a:t>Data Cleaning </a:t>
          </a:r>
        </a:p>
      </dsp:txBody>
      <dsp:txXfrm>
        <a:off x="4176" y="0"/>
        <a:ext cx="1465463" cy="1124565"/>
      </dsp:txXfrm>
    </dsp:sp>
    <dsp:sp modelId="{73A72D58-5D8E-41C2-9D47-C43381D219DC}">
      <dsp:nvSpPr>
        <dsp:cNvPr id="0" name=""/>
        <dsp:cNvSpPr/>
      </dsp:nvSpPr>
      <dsp:spPr>
        <a:xfrm>
          <a:off x="150722" y="1124565"/>
          <a:ext cx="1172370" cy="243655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ea typeface="Calibri"/>
              <a:cs typeface="Calibri"/>
            </a:rPr>
            <a:t>This step involves preprocessing the data to make it suitable for analysis. It includes handling missing values, removing duplicates, converting data types if necessary, and possibly feature engineering.</a:t>
          </a:r>
        </a:p>
      </dsp:txBody>
      <dsp:txXfrm>
        <a:off x="185060" y="1158903"/>
        <a:ext cx="1103694" cy="2367883"/>
      </dsp:txXfrm>
    </dsp:sp>
    <dsp:sp modelId="{07D481E9-1E8A-4BED-AD80-2917A533F113}">
      <dsp:nvSpPr>
        <dsp:cNvPr id="0" name=""/>
        <dsp:cNvSpPr/>
      </dsp:nvSpPr>
      <dsp:spPr>
        <a:xfrm>
          <a:off x="1579549" y="0"/>
          <a:ext cx="1465463" cy="374855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a:ea typeface="Calibri"/>
              <a:cs typeface="Calibri"/>
            </a:rPr>
            <a:t>Data Analysis</a:t>
          </a:r>
        </a:p>
      </dsp:txBody>
      <dsp:txXfrm>
        <a:off x="1579549" y="0"/>
        <a:ext cx="1465463" cy="1124565"/>
      </dsp:txXfrm>
    </dsp:sp>
    <dsp:sp modelId="{27541419-C53B-485C-863C-ECBDA34AB57A}">
      <dsp:nvSpPr>
        <dsp:cNvPr id="0" name=""/>
        <dsp:cNvSpPr/>
      </dsp:nvSpPr>
      <dsp:spPr>
        <a:xfrm>
          <a:off x="1726095" y="1124565"/>
          <a:ext cx="1172370" cy="243655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ea typeface="Calibri"/>
              <a:cs typeface="Calibri"/>
            </a:rPr>
            <a:t>Here, I will explore the data to understand the relationships between different variables. I will look at the correlation between movie ratings and other factors like genre, director, budget, etc. </a:t>
          </a:r>
        </a:p>
      </dsp:txBody>
      <dsp:txXfrm>
        <a:off x="1760433" y="1158903"/>
        <a:ext cx="1103694" cy="2367883"/>
      </dsp:txXfrm>
    </dsp:sp>
    <dsp:sp modelId="{01188F1B-995B-4D8A-83E6-2B23DC385CC3}">
      <dsp:nvSpPr>
        <dsp:cNvPr id="0" name=""/>
        <dsp:cNvSpPr/>
      </dsp:nvSpPr>
      <dsp:spPr>
        <a:xfrm>
          <a:off x="3154922" y="0"/>
          <a:ext cx="1465463" cy="374855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a:ea typeface="Calibri"/>
              <a:cs typeface="Calibri"/>
            </a:rPr>
            <a:t>Five 'Whys' Approach</a:t>
          </a:r>
        </a:p>
      </dsp:txBody>
      <dsp:txXfrm>
        <a:off x="3154922" y="0"/>
        <a:ext cx="1465463" cy="1124565"/>
      </dsp:txXfrm>
    </dsp:sp>
    <dsp:sp modelId="{D2FB463E-9AA5-4F6C-826B-ABBCA034652B}">
      <dsp:nvSpPr>
        <dsp:cNvPr id="0" name=""/>
        <dsp:cNvSpPr/>
      </dsp:nvSpPr>
      <dsp:spPr>
        <a:xfrm>
          <a:off x="3301469" y="1124565"/>
          <a:ext cx="1172370" cy="243655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ea typeface="Calibri"/>
              <a:cs typeface="Calibri"/>
            </a:rPr>
            <a:t>This technique will help me dig deeper into the problem. For instance, if I find that movies with higher budgets tend to have higher ratings, I can ask "Why?" repeatedly to uncover the root cause. </a:t>
          </a:r>
        </a:p>
      </dsp:txBody>
      <dsp:txXfrm>
        <a:off x="3335807" y="1158903"/>
        <a:ext cx="1103694" cy="2367883"/>
      </dsp:txXfrm>
    </dsp:sp>
    <dsp:sp modelId="{BE97C23B-3EAE-4D8B-B81F-8E82693F8246}">
      <dsp:nvSpPr>
        <dsp:cNvPr id="0" name=""/>
        <dsp:cNvSpPr/>
      </dsp:nvSpPr>
      <dsp:spPr>
        <a:xfrm>
          <a:off x="4730296" y="0"/>
          <a:ext cx="1465463" cy="374855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a:ea typeface="Calibri"/>
              <a:cs typeface="Calibri"/>
            </a:rPr>
            <a:t>Report and Data Story</a:t>
          </a:r>
        </a:p>
      </dsp:txBody>
      <dsp:txXfrm>
        <a:off x="4730296" y="0"/>
        <a:ext cx="1465463" cy="1124565"/>
      </dsp:txXfrm>
    </dsp:sp>
    <dsp:sp modelId="{0922C1A4-6F35-4C07-8157-B261B6089C5E}">
      <dsp:nvSpPr>
        <dsp:cNvPr id="0" name=""/>
        <dsp:cNvSpPr/>
      </dsp:nvSpPr>
      <dsp:spPr>
        <a:xfrm>
          <a:off x="4876842" y="1124565"/>
          <a:ext cx="1172370" cy="243655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ea typeface="Calibri"/>
              <a:cs typeface="Calibri"/>
            </a:rPr>
            <a:t>After my analysis, I will create a report that tells a story with the data. This should include the initial problem, the findings, and the insights gained. I will use visualizations to help tell the story and make the findings more understandable.</a:t>
          </a:r>
        </a:p>
      </dsp:txBody>
      <dsp:txXfrm>
        <a:off x="4911180" y="1158903"/>
        <a:ext cx="1103694" cy="2367883"/>
      </dsp:txXfrm>
    </dsp:sp>
    <dsp:sp modelId="{B98C6A3A-698E-4944-8593-344F0137F8D2}">
      <dsp:nvSpPr>
        <dsp:cNvPr id="0" name=""/>
        <dsp:cNvSpPr/>
      </dsp:nvSpPr>
      <dsp:spPr>
        <a:xfrm>
          <a:off x="6305669" y="0"/>
          <a:ext cx="1465463" cy="374855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a:ea typeface="Calibri"/>
              <a:cs typeface="Calibri"/>
            </a:rPr>
            <a:t>Goal</a:t>
          </a:r>
        </a:p>
      </dsp:txBody>
      <dsp:txXfrm>
        <a:off x="6305669" y="0"/>
        <a:ext cx="1465463" cy="1124565"/>
      </dsp:txXfrm>
    </dsp:sp>
    <dsp:sp modelId="{8E9BB122-625D-47AD-8982-08862B313FEB}">
      <dsp:nvSpPr>
        <dsp:cNvPr id="0" name=""/>
        <dsp:cNvSpPr/>
      </dsp:nvSpPr>
      <dsp:spPr>
        <a:xfrm>
          <a:off x="6452215" y="1124565"/>
          <a:ext cx="1172370" cy="243655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ea typeface="Calibri"/>
              <a:cs typeface="Calibri"/>
            </a:rPr>
            <a:t>The goal is not just to answer questions but to provide insights that can drive decision-making. The analysis should aim to provide actionable insights that can help stakeholders make informed decisions.</a:t>
          </a:r>
        </a:p>
      </dsp:txBody>
      <dsp:txXfrm>
        <a:off x="6486553" y="1158903"/>
        <a:ext cx="1103694" cy="236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41705-EE7E-4BAA-9070-EC39F47450B5}">
      <dsp:nvSpPr>
        <dsp:cNvPr id="0" name=""/>
        <dsp:cNvSpPr/>
      </dsp:nvSpPr>
      <dsp:spPr>
        <a:xfrm>
          <a:off x="0" y="71"/>
          <a:ext cx="4258993" cy="397902"/>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latin typeface="+mn-lt"/>
            </a:rPr>
            <a:t>The Software and Version Utilized</a:t>
          </a:r>
        </a:p>
      </dsp:txBody>
      <dsp:txXfrm>
        <a:off x="19424" y="19495"/>
        <a:ext cx="4220145" cy="359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376B5-A925-4EBD-887B-51AD88665D67}">
      <dsp:nvSpPr>
        <dsp:cNvPr id="0" name=""/>
        <dsp:cNvSpPr/>
      </dsp:nvSpPr>
      <dsp:spPr>
        <a:xfrm rot="16200000">
          <a:off x="884651" y="-884651"/>
          <a:ext cx="1789502" cy="3558804"/>
        </a:xfrm>
        <a:prstGeom prst="round1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IN" sz="1600" kern="1200" dirty="0">
              <a:latin typeface="Calibri"/>
              <a:ea typeface="Calibri"/>
              <a:cs typeface="Calibri"/>
            </a:rPr>
            <a:t>Ability to perform calculations, data analysis, data visualization, data transformation, and data cleaning with Excel tools and functions. </a:t>
          </a:r>
        </a:p>
      </dsp:txBody>
      <dsp:txXfrm rot="5400000">
        <a:off x="-1" y="1"/>
        <a:ext cx="3558804" cy="1342126"/>
      </dsp:txXfrm>
    </dsp:sp>
    <dsp:sp modelId="{578B0768-212B-4D95-A493-0C2E18881C36}">
      <dsp:nvSpPr>
        <dsp:cNvPr id="0" name=""/>
        <dsp:cNvSpPr/>
      </dsp:nvSpPr>
      <dsp:spPr>
        <a:xfrm>
          <a:off x="3558804" y="0"/>
          <a:ext cx="3558804" cy="1789502"/>
        </a:xfrm>
        <a:prstGeom prst="round1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a:ea typeface="Calibri"/>
              <a:cs typeface="Calibri"/>
            </a:rPr>
            <a:t>Automatic upgrades to the latest features and security updates.</a:t>
          </a:r>
        </a:p>
      </dsp:txBody>
      <dsp:txXfrm>
        <a:off x="3558804" y="0"/>
        <a:ext cx="3558804" cy="1342126"/>
      </dsp:txXfrm>
    </dsp:sp>
    <dsp:sp modelId="{987B07C1-6162-45BB-9A7F-E86C35100C05}">
      <dsp:nvSpPr>
        <dsp:cNvPr id="0" name=""/>
        <dsp:cNvSpPr/>
      </dsp:nvSpPr>
      <dsp:spPr>
        <a:xfrm rot="10800000">
          <a:off x="0" y="1789502"/>
          <a:ext cx="3558804" cy="1789502"/>
        </a:xfrm>
        <a:prstGeom prst="round1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a:ea typeface="Calibri"/>
              <a:cs typeface="Calibri"/>
            </a:rPr>
            <a:t>More efficient remote work with cloud-based storage and collaboration tools.</a:t>
          </a:r>
        </a:p>
      </dsp:txBody>
      <dsp:txXfrm rot="10800000">
        <a:off x="0" y="2236877"/>
        <a:ext cx="3558804" cy="1342126"/>
      </dsp:txXfrm>
    </dsp:sp>
    <dsp:sp modelId="{C203AF0B-996A-4F5D-A71E-4FCB7186ED03}">
      <dsp:nvSpPr>
        <dsp:cNvPr id="0" name=""/>
        <dsp:cNvSpPr/>
      </dsp:nvSpPr>
      <dsp:spPr>
        <a:xfrm rot="5400000">
          <a:off x="4443454" y="904851"/>
          <a:ext cx="1789502" cy="3558804"/>
        </a:xfrm>
        <a:prstGeom prst="round1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a:ea typeface="Calibri"/>
              <a:cs typeface="Calibri"/>
            </a:rPr>
            <a:t>Availability of free templates and code to customize and automate Excel.</a:t>
          </a:r>
        </a:p>
      </dsp:txBody>
      <dsp:txXfrm rot="-5400000">
        <a:off x="3558803" y="2236877"/>
        <a:ext cx="3558804" cy="1342126"/>
      </dsp:txXfrm>
    </dsp:sp>
    <dsp:sp modelId="{BC0EA733-DEEA-4403-B62A-010650FCC3DA}">
      <dsp:nvSpPr>
        <dsp:cNvPr id="0" name=""/>
        <dsp:cNvSpPr/>
      </dsp:nvSpPr>
      <dsp:spPr>
        <a:xfrm>
          <a:off x="2491162" y="1342126"/>
          <a:ext cx="2135282" cy="894751"/>
        </a:xfrm>
        <a:prstGeom prst="roundRect">
          <a:avLst/>
        </a:prstGeom>
        <a:gradFill rotWithShape="0">
          <a:gsLst>
            <a:gs pos="0">
              <a:schemeClr val="accent4">
                <a:tint val="60000"/>
                <a:hueOff val="0"/>
                <a:satOff val="0"/>
                <a:lumOff val="0"/>
                <a:alphaOff val="0"/>
                <a:lumMod val="110000"/>
                <a:satMod val="105000"/>
                <a:tint val="67000"/>
              </a:schemeClr>
            </a:gs>
            <a:gs pos="50000">
              <a:schemeClr val="accent4">
                <a:tint val="60000"/>
                <a:hueOff val="0"/>
                <a:satOff val="0"/>
                <a:lumOff val="0"/>
                <a:alphaOff val="0"/>
                <a:lumMod val="105000"/>
                <a:satMod val="103000"/>
                <a:tint val="73000"/>
              </a:schemeClr>
            </a:gs>
            <a:gs pos="100000">
              <a:schemeClr val="accent4">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a:ea typeface="Calibri"/>
              <a:cs typeface="Calibri"/>
            </a:rPr>
            <a:t>Microsoft 365 Online Excel Free Version 16.0.17012.41002 </a:t>
          </a:r>
          <a:endParaRPr lang="en-IN" sz="1600" kern="1200" dirty="0">
            <a:latin typeface="Calibri"/>
            <a:ea typeface="Calibri"/>
            <a:cs typeface="Calibri"/>
          </a:endParaRPr>
        </a:p>
      </dsp:txBody>
      <dsp:txXfrm>
        <a:off x="2534840" y="1385804"/>
        <a:ext cx="2047926" cy="8073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276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883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971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397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026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3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23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744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344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663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39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11/16/2023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31924592"/>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1drv.ms/x/s!ArhH2tWz4mw56iqSHzacjYzP4eX8?e=lem1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4381" y="1016114"/>
            <a:ext cx="3930661" cy="1808260"/>
          </a:xfrm>
        </p:spPr>
        <p:txBody>
          <a:bodyPr>
            <a:normAutofit/>
          </a:bodyPr>
          <a:lstStyle/>
          <a:p>
            <a:pPr algn="l"/>
            <a:r>
              <a:rPr lang="en-US" sz="5400">
                <a:solidFill>
                  <a:srgbClr val="FFFFFF"/>
                </a:solidFill>
                <a:latin typeface="Calibri"/>
                <a:ea typeface="+mj-lt"/>
                <a:cs typeface="Calibri"/>
              </a:rPr>
              <a:t>IMDb Movie Analysis</a:t>
            </a:r>
            <a:endParaRPr lang="en-US" sz="5400">
              <a:solidFill>
                <a:srgbClr val="FFFFFF"/>
              </a:solidFill>
              <a:latin typeface="Calibri"/>
              <a:cs typeface="Calibri"/>
            </a:endParaRPr>
          </a:p>
        </p:txBody>
      </p:sp>
      <p:sp>
        <p:nvSpPr>
          <p:cNvPr id="3" name="Subtitle 2"/>
          <p:cNvSpPr>
            <a:spLocks noGrp="1"/>
          </p:cNvSpPr>
          <p:nvPr>
            <p:ph type="subTitle" idx="1"/>
          </p:nvPr>
        </p:nvSpPr>
        <p:spPr>
          <a:xfrm>
            <a:off x="4572000" y="3110124"/>
            <a:ext cx="2622947" cy="759583"/>
          </a:xfrm>
        </p:spPr>
        <p:txBody>
          <a:bodyPr vert="horz" lIns="82296" tIns="41148" rIns="82296" bIns="41148" rtlCol="0">
            <a:normAutofit/>
          </a:bodyPr>
          <a:lstStyle/>
          <a:p>
            <a:pPr algn="l"/>
            <a:r>
              <a:rPr lang="en-US" sz="2000">
                <a:solidFill>
                  <a:srgbClr val="FFFFFF"/>
                </a:solidFill>
                <a:cs typeface="Calibri"/>
              </a:rPr>
              <a:t>By</a:t>
            </a:r>
          </a:p>
          <a:p>
            <a:pPr algn="l"/>
            <a:r>
              <a:rPr lang="en-US" sz="2000">
                <a:solidFill>
                  <a:srgbClr val="FFFFFF"/>
                </a:solidFill>
                <a:cs typeface="Calibri"/>
              </a:rPr>
              <a:t>Stan Pereira</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606" b="3930"/>
          <a:stretch/>
        </p:blipFill>
        <p:spPr bwMode="auto">
          <a:xfrm>
            <a:off x="626268" y="1377409"/>
            <a:ext cx="3298032" cy="18551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3165" y="21805"/>
            <a:ext cx="9138724" cy="678942"/>
          </a:xfrm>
        </p:spPr>
        <p:txBody>
          <a:bodyPr vert="horz" lIns="45720" tIns="45720" rIns="45720" bIns="45720" rtlCol="0" anchor="t">
            <a:noAutofit/>
          </a:bodyPr>
          <a:lstStyle/>
          <a:p>
            <a:pPr marL="0" indent="0">
              <a:lnSpc>
                <a:spcPct val="100000"/>
              </a:lnSpc>
              <a:buNone/>
            </a:pPr>
            <a:r>
              <a:rPr lang="en-US" sz="1200" dirty="0">
                <a:ea typeface="Calibri"/>
                <a:cs typeface="Calibri"/>
              </a:rPr>
              <a:t>Q. B) Movie Duration Analysis: Analyze the distribution of movie durations and its impact on the IMDB score.</a:t>
            </a:r>
            <a:endParaRPr lang="en-US" dirty="0"/>
          </a:p>
          <a:p>
            <a:pPr marL="0" indent="0">
              <a:lnSpc>
                <a:spcPct val="100000"/>
              </a:lnSpc>
              <a:buNone/>
            </a:pPr>
            <a:r>
              <a:rPr lang="en-US" sz="1200" dirty="0">
                <a:ea typeface="Calibri"/>
                <a:cs typeface="Calibri"/>
              </a:rPr>
              <a:t>Task: Analyze the distribution of movie durations and identify the relationship between movie duration and IMDB score.</a:t>
            </a:r>
            <a:endParaRPr lang="en-US" dirty="0"/>
          </a:p>
          <a:p>
            <a:pPr marL="0" indent="0">
              <a:lnSpc>
                <a:spcPct val="100000"/>
              </a:lnSpc>
              <a:spcBef>
                <a:spcPts val="0"/>
              </a:spcBef>
              <a:buNone/>
            </a:pPr>
            <a:endParaRPr lang="en-US" sz="1200" dirty="0">
              <a:cs typeface="Calibri"/>
            </a:endParaRPr>
          </a:p>
        </p:txBody>
      </p:sp>
      <p:pic>
        <p:nvPicPr>
          <p:cNvPr id="2" name="Picture 1" descr="A screen shot of a screen&#10;&#10;Description automatically generated">
            <a:extLst>
              <a:ext uri="{FF2B5EF4-FFF2-40B4-BE49-F238E27FC236}">
                <a16:creationId xmlns:a16="http://schemas.microsoft.com/office/drawing/2014/main" id="{F29AC523-DA4E-7848-6118-B953094A7637}"/>
              </a:ext>
            </a:extLst>
          </p:cNvPr>
          <p:cNvPicPr>
            <a:picLocks noChangeAspect="1"/>
          </p:cNvPicPr>
          <p:nvPr/>
        </p:nvPicPr>
        <p:blipFill>
          <a:blip r:embed="rId2"/>
          <a:stretch>
            <a:fillRect/>
          </a:stretch>
        </p:blipFill>
        <p:spPr>
          <a:xfrm>
            <a:off x="283523" y="933875"/>
            <a:ext cx="2686855" cy="1678748"/>
          </a:xfrm>
          <a:prstGeom prst="rect">
            <a:avLst/>
          </a:prstGeom>
        </p:spPr>
      </p:pic>
      <p:graphicFrame>
        <p:nvGraphicFramePr>
          <p:cNvPr id="3" name="Chart 2">
            <a:extLst>
              <a:ext uri="{FF2B5EF4-FFF2-40B4-BE49-F238E27FC236}">
                <a16:creationId xmlns:a16="http://schemas.microsoft.com/office/drawing/2014/main" id="{A7409D3B-DC6D-20C1-DF1E-379CFC530529}"/>
              </a:ext>
            </a:extLst>
          </p:cNvPr>
          <p:cNvGraphicFramePr>
            <a:graphicFrameLocks/>
          </p:cNvGraphicFramePr>
          <p:nvPr>
            <p:extLst>
              <p:ext uri="{D42A27DB-BD31-4B8C-83A1-F6EECF244321}">
                <p14:modId xmlns:p14="http://schemas.microsoft.com/office/powerpoint/2010/main" val="1828440509"/>
              </p:ext>
            </p:extLst>
          </p:nvPr>
        </p:nvGraphicFramePr>
        <p:xfrm>
          <a:off x="3215425" y="935596"/>
          <a:ext cx="5640142" cy="39454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844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3165" y="21805"/>
            <a:ext cx="9138724" cy="670150"/>
          </a:xfrm>
        </p:spPr>
        <p:txBody>
          <a:bodyPr vert="horz" lIns="45720" tIns="45720" rIns="45720" bIns="45720" rtlCol="0" anchor="t">
            <a:noAutofit/>
          </a:bodyPr>
          <a:lstStyle/>
          <a:p>
            <a:pPr marL="0" indent="0">
              <a:lnSpc>
                <a:spcPct val="100000"/>
              </a:lnSpc>
              <a:buNone/>
            </a:pPr>
            <a:r>
              <a:rPr lang="en-US" sz="1200" dirty="0">
                <a:ea typeface="Calibri"/>
                <a:cs typeface="Calibri"/>
              </a:rPr>
              <a:t>Q.C) Language Analysis: Examine the distribution of movies based on their language.</a:t>
            </a:r>
            <a:endParaRPr lang="en-US" sz="1200" dirty="0"/>
          </a:p>
          <a:p>
            <a:pPr marL="0" indent="0">
              <a:lnSpc>
                <a:spcPct val="100000"/>
              </a:lnSpc>
              <a:buNone/>
            </a:pPr>
            <a:r>
              <a:rPr lang="en-US" sz="1200" dirty="0">
                <a:ea typeface="Calibri"/>
                <a:cs typeface="Calibri"/>
              </a:rPr>
              <a:t>Task: Determine the most common languages used in movies and analyze their impact on the IMDB score using descriptive statistics.</a:t>
            </a:r>
            <a:endParaRPr lang="en-US" sz="1200" dirty="0"/>
          </a:p>
          <a:p>
            <a:pPr marL="0" indent="0">
              <a:lnSpc>
                <a:spcPct val="100000"/>
              </a:lnSpc>
              <a:buNone/>
            </a:pPr>
            <a:endParaRPr lang="en-US" sz="1200" dirty="0">
              <a:cs typeface="Calibri"/>
            </a:endParaRPr>
          </a:p>
        </p:txBody>
      </p:sp>
      <p:pic>
        <p:nvPicPr>
          <p:cNvPr id="5" name="Picture 4" descr="A table of numbers and names&#10;&#10;Description automatically generated">
            <a:extLst>
              <a:ext uri="{FF2B5EF4-FFF2-40B4-BE49-F238E27FC236}">
                <a16:creationId xmlns:a16="http://schemas.microsoft.com/office/drawing/2014/main" id="{39CF81DF-A705-0D1D-9790-C8935B047E07}"/>
              </a:ext>
            </a:extLst>
          </p:cNvPr>
          <p:cNvPicPr>
            <a:picLocks noChangeAspect="1"/>
          </p:cNvPicPr>
          <p:nvPr/>
        </p:nvPicPr>
        <p:blipFill>
          <a:blip r:embed="rId2"/>
          <a:stretch>
            <a:fillRect/>
          </a:stretch>
        </p:blipFill>
        <p:spPr>
          <a:xfrm>
            <a:off x="878150" y="962170"/>
            <a:ext cx="2985247" cy="4020429"/>
          </a:xfrm>
          <a:prstGeom prst="rect">
            <a:avLst/>
          </a:prstGeom>
        </p:spPr>
      </p:pic>
      <p:graphicFrame>
        <p:nvGraphicFramePr>
          <p:cNvPr id="7" name="Chart 6">
            <a:extLst>
              <a:ext uri="{FF2B5EF4-FFF2-40B4-BE49-F238E27FC236}">
                <a16:creationId xmlns:a16="http://schemas.microsoft.com/office/drawing/2014/main" id="{C9F300B6-A9CA-E119-0EF8-152BE2159773}"/>
              </a:ext>
            </a:extLst>
          </p:cNvPr>
          <p:cNvGraphicFramePr>
            <a:graphicFrameLocks/>
          </p:cNvGraphicFramePr>
          <p:nvPr>
            <p:extLst>
              <p:ext uri="{D42A27DB-BD31-4B8C-83A1-F6EECF244321}">
                <p14:modId xmlns:p14="http://schemas.microsoft.com/office/powerpoint/2010/main" val="923406078"/>
              </p:ext>
            </p:extLst>
          </p:nvPr>
        </p:nvGraphicFramePr>
        <p:xfrm>
          <a:off x="4572841" y="879941"/>
          <a:ext cx="3462058" cy="410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396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FF87C01-F2C4-3356-422D-4E2FB3F9BE72}"/>
              </a:ext>
              <a:ext uri="{147F2762-F138-4A5C-976F-8EAC2B608ADB}">
                <a16:predDERef xmlns:a16="http://schemas.microsoft.com/office/drawing/2014/main" pred="{C9F300B6-A9CA-E119-0EF8-152BE2159773}"/>
              </a:ext>
            </a:extLst>
          </p:cNvPr>
          <p:cNvGraphicFramePr>
            <a:graphicFrameLocks noChangeAspect="1"/>
          </p:cNvGraphicFramePr>
          <p:nvPr>
            <p:extLst>
              <p:ext uri="{D42A27DB-BD31-4B8C-83A1-F6EECF244321}">
                <p14:modId xmlns:p14="http://schemas.microsoft.com/office/powerpoint/2010/main" val="4112455332"/>
              </p:ext>
            </p:extLst>
          </p:nvPr>
        </p:nvGraphicFramePr>
        <p:xfrm>
          <a:off x="256054" y="249331"/>
          <a:ext cx="8625169" cy="46448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43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3166" y="39390"/>
            <a:ext cx="9138723" cy="678942"/>
          </a:xfrm>
        </p:spPr>
        <p:txBody>
          <a:bodyPr vert="horz" lIns="45720" tIns="45720" rIns="45720" bIns="45720" rtlCol="0" anchor="t">
            <a:noAutofit/>
          </a:bodyPr>
          <a:lstStyle/>
          <a:p>
            <a:pPr marL="0" indent="0">
              <a:lnSpc>
                <a:spcPct val="100000"/>
              </a:lnSpc>
              <a:buNone/>
            </a:pPr>
            <a:r>
              <a:rPr lang="en-US" sz="1200">
                <a:ea typeface="Calibri"/>
                <a:cs typeface="Calibri"/>
              </a:rPr>
              <a:t>Q.D) Director Analysis: Influence of directors on movie ratings.</a:t>
            </a:r>
            <a:endParaRPr lang="en-US" sz="1200">
              <a:cs typeface="Calibri" panose="020F0502020204030204"/>
            </a:endParaRPr>
          </a:p>
          <a:p>
            <a:pPr marL="0" indent="0">
              <a:lnSpc>
                <a:spcPct val="100000"/>
              </a:lnSpc>
              <a:buNone/>
            </a:pPr>
            <a:r>
              <a:rPr lang="en-US" sz="1200" dirty="0">
                <a:ea typeface="Calibri"/>
                <a:cs typeface="Calibri"/>
              </a:rPr>
              <a:t>Task: Identify the top directors based on their average IMDB score and analyze their contribution to the success of movies using percentile calculations.</a:t>
            </a:r>
            <a:endParaRPr lang="en-US" sz="1200" dirty="0"/>
          </a:p>
          <a:p>
            <a:pPr marL="0" indent="0">
              <a:lnSpc>
                <a:spcPct val="100000"/>
              </a:lnSpc>
              <a:buNone/>
            </a:pPr>
            <a:endParaRPr lang="en-US" sz="1200" dirty="0">
              <a:cs typeface="Calibri"/>
            </a:endParaRPr>
          </a:p>
        </p:txBody>
      </p:sp>
      <p:graphicFrame>
        <p:nvGraphicFramePr>
          <p:cNvPr id="2" name="Chart 1">
            <a:extLst>
              <a:ext uri="{FF2B5EF4-FFF2-40B4-BE49-F238E27FC236}">
                <a16:creationId xmlns:a16="http://schemas.microsoft.com/office/drawing/2014/main" id="{646D7935-CFC8-5B89-65CE-8FC16ECFB2BD}"/>
              </a:ext>
            </a:extLst>
          </p:cNvPr>
          <p:cNvGraphicFramePr>
            <a:graphicFrameLocks/>
          </p:cNvGraphicFramePr>
          <p:nvPr>
            <p:extLst>
              <p:ext uri="{D42A27DB-BD31-4B8C-83A1-F6EECF244321}">
                <p14:modId xmlns:p14="http://schemas.microsoft.com/office/powerpoint/2010/main" val="264706846"/>
              </p:ext>
            </p:extLst>
          </p:nvPr>
        </p:nvGraphicFramePr>
        <p:xfrm>
          <a:off x="4587587" y="954665"/>
          <a:ext cx="4279323" cy="389918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screen shot of a screen&#10;&#10;Description automatically generated">
            <a:extLst>
              <a:ext uri="{FF2B5EF4-FFF2-40B4-BE49-F238E27FC236}">
                <a16:creationId xmlns:a16="http://schemas.microsoft.com/office/drawing/2014/main" id="{58BDF8A6-EBC7-7932-EB94-D2CEEEEC550A}"/>
              </a:ext>
            </a:extLst>
          </p:cNvPr>
          <p:cNvPicPr>
            <a:picLocks noChangeAspect="1"/>
          </p:cNvPicPr>
          <p:nvPr/>
        </p:nvPicPr>
        <p:blipFill>
          <a:blip r:embed="rId3"/>
          <a:stretch>
            <a:fillRect/>
          </a:stretch>
        </p:blipFill>
        <p:spPr>
          <a:xfrm>
            <a:off x="281354" y="954767"/>
            <a:ext cx="3991707" cy="3902181"/>
          </a:xfrm>
          <a:prstGeom prst="rect">
            <a:avLst/>
          </a:prstGeom>
        </p:spPr>
      </p:pic>
    </p:spTree>
    <p:extLst>
      <p:ext uri="{BB962C8B-B14F-4D97-AF65-F5344CB8AC3E}">
        <p14:creationId xmlns:p14="http://schemas.microsoft.com/office/powerpoint/2010/main" val="306858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3166" y="31147"/>
            <a:ext cx="9138723" cy="678942"/>
          </a:xfrm>
        </p:spPr>
        <p:txBody>
          <a:bodyPr vert="horz" lIns="45720" tIns="45720" rIns="45720" bIns="45720" rtlCol="0" anchor="t">
            <a:noAutofit/>
          </a:bodyPr>
          <a:lstStyle/>
          <a:p>
            <a:pPr marL="0" indent="0">
              <a:lnSpc>
                <a:spcPct val="100000"/>
              </a:lnSpc>
              <a:buNone/>
            </a:pPr>
            <a:r>
              <a:rPr lang="en-US" sz="1200" dirty="0">
                <a:ea typeface="Calibri"/>
                <a:cs typeface="Calibri"/>
              </a:rPr>
              <a:t>Q.E) Budget Analysis: Explore the relationship between movie budgets and their financial success.</a:t>
            </a:r>
            <a:endParaRPr lang="en-US" sz="1200" dirty="0">
              <a:cs typeface="Calibri" panose="020F0502020204030204"/>
            </a:endParaRPr>
          </a:p>
          <a:p>
            <a:pPr marL="0" indent="0">
              <a:lnSpc>
                <a:spcPct val="100000"/>
              </a:lnSpc>
              <a:buNone/>
            </a:pPr>
            <a:r>
              <a:rPr lang="en-US" sz="1200" dirty="0">
                <a:ea typeface="Calibri"/>
                <a:cs typeface="Calibri"/>
              </a:rPr>
              <a:t>Task: Analyze the correlation between movie budgets and gross earnings, and identify the movies with the highest profit margin.</a:t>
            </a:r>
            <a:endParaRPr lang="en-US" sz="1200" dirty="0"/>
          </a:p>
        </p:txBody>
      </p:sp>
      <p:graphicFrame>
        <p:nvGraphicFramePr>
          <p:cNvPr id="8" name="Chart 7">
            <a:extLst>
              <a:ext uri="{FF2B5EF4-FFF2-40B4-BE49-F238E27FC236}">
                <a16:creationId xmlns:a16="http://schemas.microsoft.com/office/drawing/2014/main" id="{47B1AE5D-83DA-0BAF-9FE8-7E6045CCCEE8}"/>
              </a:ext>
              <a:ext uri="{147F2762-F138-4A5C-976F-8EAC2B608ADB}">
                <a16:predDERef xmlns:a16="http://schemas.microsoft.com/office/drawing/2014/main" pred="{D7E0233F-5BAA-CB8E-AA9A-674E15E52DAB}"/>
              </a:ext>
            </a:extLst>
          </p:cNvPr>
          <p:cNvGraphicFramePr>
            <a:graphicFrameLocks/>
          </p:cNvGraphicFramePr>
          <p:nvPr>
            <p:extLst>
              <p:ext uri="{D42A27DB-BD31-4B8C-83A1-F6EECF244321}">
                <p14:modId xmlns:p14="http://schemas.microsoft.com/office/powerpoint/2010/main" val="2239790760"/>
              </p:ext>
            </p:extLst>
          </p:nvPr>
        </p:nvGraphicFramePr>
        <p:xfrm>
          <a:off x="3194772" y="783214"/>
          <a:ext cx="5497657" cy="406024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descr="A screen shot of a movie&#10;&#10;Description automatically generated">
            <a:extLst>
              <a:ext uri="{FF2B5EF4-FFF2-40B4-BE49-F238E27FC236}">
                <a16:creationId xmlns:a16="http://schemas.microsoft.com/office/drawing/2014/main" id="{AB83ED1F-4F0B-A148-4FCE-B9272A163BE6}"/>
              </a:ext>
            </a:extLst>
          </p:cNvPr>
          <p:cNvPicPr>
            <a:picLocks noChangeAspect="1"/>
          </p:cNvPicPr>
          <p:nvPr/>
        </p:nvPicPr>
        <p:blipFill>
          <a:blip r:embed="rId3"/>
          <a:stretch>
            <a:fillRect/>
          </a:stretch>
        </p:blipFill>
        <p:spPr>
          <a:xfrm>
            <a:off x="276101" y="779520"/>
            <a:ext cx="2743200" cy="2886783"/>
          </a:xfrm>
          <a:prstGeom prst="rect">
            <a:avLst/>
          </a:prstGeom>
        </p:spPr>
      </p:pic>
    </p:spTree>
    <p:extLst>
      <p:ext uri="{BB962C8B-B14F-4D97-AF65-F5344CB8AC3E}">
        <p14:creationId xmlns:p14="http://schemas.microsoft.com/office/powerpoint/2010/main" val="71305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716AB89-7FCC-809C-5582-B67CF87F9CA9}"/>
              </a:ext>
              <a:ext uri="{147F2762-F138-4A5C-976F-8EAC2B608ADB}">
                <a16:predDERef xmlns:a16="http://schemas.microsoft.com/office/drawing/2014/main" pred="{47B1AE5D-83DA-0BAF-9FE8-7E6045CCCEE8}"/>
              </a:ext>
            </a:extLst>
          </p:cNvPr>
          <p:cNvGraphicFramePr>
            <a:graphicFrameLocks/>
          </p:cNvGraphicFramePr>
          <p:nvPr>
            <p:extLst>
              <p:ext uri="{D42A27DB-BD31-4B8C-83A1-F6EECF244321}">
                <p14:modId xmlns:p14="http://schemas.microsoft.com/office/powerpoint/2010/main" val="117662057"/>
              </p:ext>
            </p:extLst>
          </p:nvPr>
        </p:nvGraphicFramePr>
        <p:xfrm>
          <a:off x="307397" y="324715"/>
          <a:ext cx="8562110" cy="46222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209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229" y="239"/>
            <a:ext cx="7784115" cy="745855"/>
          </a:xfrm>
        </p:spPr>
        <p:txBody>
          <a:bodyPr>
            <a:normAutofit/>
          </a:bodyPr>
          <a:lstStyle/>
          <a:p>
            <a:pPr algn="ctr"/>
            <a:r>
              <a:rPr lang="en-US" sz="3600" dirty="0"/>
              <a:t>Insights</a:t>
            </a:r>
            <a:endParaRPr lang="en-IN" sz="3600" dirty="0"/>
          </a:p>
        </p:txBody>
      </p:sp>
      <p:sp>
        <p:nvSpPr>
          <p:cNvPr id="4" name="Rounded Rectangle 3"/>
          <p:cNvSpPr/>
          <p:nvPr/>
        </p:nvSpPr>
        <p:spPr>
          <a:xfrm>
            <a:off x="683514" y="781812"/>
            <a:ext cx="7756398" cy="4066794"/>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t"/>
          <a:lstStyle/>
          <a:p>
            <a:pPr marL="257175" indent="-257175">
              <a:buFont typeface="Arial" panose="020B0604020202020204" pitchFamily="34" charset="0"/>
              <a:buChar char="•"/>
            </a:pPr>
            <a:r>
              <a:rPr lang="en-US" sz="1400" b="1" i="1" dirty="0"/>
              <a:t>Drama</a:t>
            </a:r>
            <a:r>
              <a:rPr lang="en-US" sz="1400" dirty="0"/>
              <a:t> is the most common genre, followed by </a:t>
            </a:r>
            <a:r>
              <a:rPr lang="en-US" sz="1400" b="1" i="1" dirty="0"/>
              <a:t>Comedy</a:t>
            </a:r>
            <a:r>
              <a:rPr lang="en-US" sz="1400" dirty="0"/>
              <a:t> and </a:t>
            </a:r>
            <a:r>
              <a:rPr lang="en-US" sz="1400" b="1" i="1" dirty="0"/>
              <a:t>Thriller</a:t>
            </a:r>
            <a:r>
              <a:rPr lang="en-US" sz="1400" i="1" dirty="0"/>
              <a:t>.</a:t>
            </a:r>
            <a:endParaRPr lang="en-US" sz="1400">
              <a:ea typeface="Calibri" panose="020F0502020204030204"/>
              <a:cs typeface="Calibri" panose="020F0502020204030204"/>
            </a:endParaRPr>
          </a:p>
          <a:p>
            <a:pPr marL="257175" indent="-257175">
              <a:buFont typeface="Arial" panose="020B0604020202020204" pitchFamily="34" charset="0"/>
              <a:buChar char="•"/>
            </a:pPr>
            <a:r>
              <a:rPr lang="en-US" sz="1400" b="1" i="1" dirty="0"/>
              <a:t>Biography</a:t>
            </a:r>
            <a:r>
              <a:rPr lang="en-US" sz="1400" dirty="0"/>
              <a:t> has the best IMDB Average (Film-Noir is not taken into account as it has only 1 movie), followed by </a:t>
            </a:r>
            <a:r>
              <a:rPr lang="en-US" sz="1400" b="1" i="1" dirty="0"/>
              <a:t>History</a:t>
            </a:r>
            <a:r>
              <a:rPr lang="en-US" sz="1400" dirty="0"/>
              <a:t> and </a:t>
            </a:r>
            <a:r>
              <a:rPr lang="en-US" sz="1400" b="1" i="1" dirty="0"/>
              <a:t>War</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 mean, median and mode of all genres are mostly similar.</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Most movies made are in the </a:t>
            </a:r>
            <a:r>
              <a:rPr lang="en-US" sz="1400" b="1" i="1" dirty="0"/>
              <a:t>41-110 mins</a:t>
            </a:r>
            <a:r>
              <a:rPr lang="en-US" sz="1400" dirty="0"/>
              <a:t> duration category.</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 average duration for a movie is </a:t>
            </a:r>
            <a:r>
              <a:rPr lang="en-US" sz="1400" b="1" i="1" dirty="0"/>
              <a:t>110 mins</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 relationship between movie duration and </a:t>
            </a:r>
            <a:r>
              <a:rPr lang="en-US" sz="1400" dirty="0" err="1"/>
              <a:t>imdb</a:t>
            </a:r>
            <a:r>
              <a:rPr lang="en-US" sz="1400" dirty="0"/>
              <a:t> scores has a </a:t>
            </a:r>
            <a:r>
              <a:rPr lang="en-US" sz="1400" b="1" i="1" dirty="0"/>
              <a:t>slight upward</a:t>
            </a:r>
            <a:r>
              <a:rPr lang="en-US" sz="1400" dirty="0"/>
              <a:t> trend.</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 most popular language is </a:t>
            </a:r>
            <a:r>
              <a:rPr lang="en-US" sz="1400" b="1" dirty="0"/>
              <a:t>English</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There are </a:t>
            </a:r>
            <a:r>
              <a:rPr lang="en-US" sz="1400" b="1" i="1" dirty="0"/>
              <a:t>1751</a:t>
            </a:r>
            <a:r>
              <a:rPr lang="en-US" sz="1400" dirty="0"/>
              <a:t> unique directors, but only </a:t>
            </a:r>
            <a:r>
              <a:rPr lang="en-US" sz="1400" b="1" i="1" dirty="0"/>
              <a:t>113</a:t>
            </a:r>
            <a:r>
              <a:rPr lang="en-US" sz="1400" dirty="0"/>
              <a:t> have directed over </a:t>
            </a:r>
            <a:r>
              <a:rPr lang="en-US" sz="1400" b="1" i="1" dirty="0"/>
              <a:t>5 movies</a:t>
            </a:r>
            <a:r>
              <a:rPr lang="en-US" sz="1400" dirty="0"/>
              <a:t> and are used to rate the best.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b="1" i="1" dirty="0"/>
              <a:t>Steven Spielberg</a:t>
            </a:r>
            <a:r>
              <a:rPr lang="en-US" sz="1400" dirty="0"/>
              <a:t> has directed the most number of movies at </a:t>
            </a:r>
            <a:r>
              <a:rPr lang="en-US" sz="1400" b="1" i="1" dirty="0"/>
              <a:t>25</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b="1" i="1" dirty="0"/>
              <a:t>Christopher Nolan</a:t>
            </a:r>
            <a:r>
              <a:rPr lang="en-US" sz="1400" dirty="0"/>
              <a:t> is the most highly rated director at </a:t>
            </a:r>
            <a:r>
              <a:rPr lang="en-US" sz="1400" b="1" i="1" dirty="0"/>
              <a:t>8.43</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b="1" i="1" dirty="0"/>
              <a:t>12</a:t>
            </a:r>
            <a:r>
              <a:rPr lang="en-US" sz="1400" dirty="0"/>
              <a:t> directors are in the 90th percentile based on IMDB Score Average which </a:t>
            </a:r>
            <a:r>
              <a:rPr lang="en-US" sz="1400" b="1" i="1" dirty="0"/>
              <a:t>above 7.48</a:t>
            </a:r>
            <a:r>
              <a:rPr lang="en-US" sz="1400" dirty="0"/>
              <a:t>.</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Correlation between budget and gross earnings is </a:t>
            </a:r>
            <a:r>
              <a:rPr lang="en-US" sz="1400" b="1" i="1" dirty="0"/>
              <a:t>0.096</a:t>
            </a:r>
            <a:r>
              <a:rPr lang="en-US" sz="1400" dirty="0"/>
              <a:t> which means that there is </a:t>
            </a:r>
            <a:r>
              <a:rPr lang="en-US" sz="1400" b="1" i="1" dirty="0"/>
              <a:t>little or no relation</a:t>
            </a:r>
            <a:r>
              <a:rPr lang="en-US" sz="1400" dirty="0"/>
              <a:t> between Budget and Gross Earnings.</a:t>
            </a:r>
            <a:endParaRPr lang="en-US" sz="1400" dirty="0">
              <a:ea typeface="Calibri" panose="020F0502020204030204"/>
              <a:cs typeface="Calibri" panose="020F0502020204030204"/>
            </a:endParaRPr>
          </a:p>
          <a:p>
            <a:pPr marL="257175" indent="-257175">
              <a:buFont typeface="Arial" panose="020B0604020202020204" pitchFamily="34" charset="0"/>
              <a:buChar char="•"/>
            </a:pPr>
            <a:r>
              <a:rPr lang="en-US" sz="1400" dirty="0"/>
              <a:t>The movie with the highest profit margin is </a:t>
            </a:r>
            <a:r>
              <a:rPr lang="en-US" sz="1400" b="1" i="1" dirty="0"/>
              <a:t>‘Avatar’</a:t>
            </a:r>
            <a:r>
              <a:rPr lang="en-US" sz="1400" dirty="0"/>
              <a:t>.</a:t>
            </a:r>
            <a:endParaRPr lang="en-US" sz="1400" dirty="0">
              <a:ea typeface="Calibri" panose="020F0502020204030204"/>
              <a:cs typeface="Calibri" panose="020F0502020204030204"/>
            </a:endParaRPr>
          </a:p>
        </p:txBody>
      </p:sp>
    </p:spTree>
    <p:extLst>
      <p:ext uri="{BB962C8B-B14F-4D97-AF65-F5344CB8AC3E}">
        <p14:creationId xmlns:p14="http://schemas.microsoft.com/office/powerpoint/2010/main" val="228538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229" y="14526"/>
            <a:ext cx="7784115" cy="695849"/>
          </a:xfrm>
        </p:spPr>
        <p:txBody>
          <a:bodyPr>
            <a:normAutofit/>
          </a:bodyPr>
          <a:lstStyle/>
          <a:p>
            <a:pPr algn="ctr"/>
            <a:r>
              <a:rPr lang="en-US" sz="3600" dirty="0">
                <a:latin typeface="Calibri"/>
                <a:ea typeface="Calibri"/>
                <a:cs typeface="Calibri"/>
              </a:rPr>
              <a:t>Results</a:t>
            </a:r>
            <a:endParaRPr lang="en-IN" sz="3600" dirty="0">
              <a:latin typeface="Calibri"/>
              <a:ea typeface="Calibri"/>
              <a:cs typeface="Calibri"/>
            </a:endParaRPr>
          </a:p>
        </p:txBody>
      </p:sp>
      <p:sp>
        <p:nvSpPr>
          <p:cNvPr id="4" name="Rounded Rectangle 3"/>
          <p:cNvSpPr/>
          <p:nvPr/>
        </p:nvSpPr>
        <p:spPr>
          <a:xfrm>
            <a:off x="683514" y="781812"/>
            <a:ext cx="7756398" cy="4066794"/>
          </a:xfrm>
          <a:prstGeom prst="roundRect">
            <a:avLst/>
          </a:prstGeom>
        </p:spPr>
        <p:style>
          <a:lnRef idx="1">
            <a:schemeClr val="accent4"/>
          </a:lnRef>
          <a:fillRef idx="2">
            <a:schemeClr val="accent4"/>
          </a:fillRef>
          <a:effectRef idx="1">
            <a:schemeClr val="accent4"/>
          </a:effectRef>
          <a:fontRef idx="minor">
            <a:schemeClr val="dk1"/>
          </a:fontRef>
        </p:style>
        <p:txBody>
          <a:bodyPr lIns="228600" tIns="228600" rIns="228600" bIns="228600" rtlCol="0" anchor="t"/>
          <a:lstStyle/>
          <a:p>
            <a:r>
              <a:rPr lang="en-US" sz="1400" dirty="0"/>
              <a:t>The </a:t>
            </a:r>
            <a:r>
              <a:rPr lang="en-US" sz="1400" b="1" i="1" dirty="0"/>
              <a:t>'IMDb Movie Analysis'</a:t>
            </a:r>
            <a:r>
              <a:rPr lang="en-US" sz="1400" dirty="0"/>
              <a:t> is important for movie producers, directors, and investors who want to understand what makes a movie successful. This allows them to make informed decisions in their future projects.</a:t>
            </a:r>
            <a:endParaRPr lang="en-US" sz="1440" dirty="0">
              <a:ea typeface="Calibri" panose="020F0502020204030204"/>
              <a:cs typeface="Calibri" panose="020F0502020204030204"/>
            </a:endParaRPr>
          </a:p>
          <a:p>
            <a:endParaRPr lang="en-US" sz="1440" dirty="0">
              <a:ea typeface="Calibri" panose="020F0502020204030204"/>
              <a:cs typeface="Calibri" panose="020F0502020204030204"/>
            </a:endParaRPr>
          </a:p>
          <a:p>
            <a:r>
              <a:rPr lang="en-US" sz="1400" dirty="0"/>
              <a:t>The project has helped me understand the relationship between various fields, like </a:t>
            </a:r>
            <a:r>
              <a:rPr lang="en-US" sz="1400" b="1" i="1" dirty="0"/>
              <a:t>'Genre &amp; IMDb Score'</a:t>
            </a:r>
            <a:r>
              <a:rPr lang="en-US" sz="1400" dirty="0"/>
              <a:t> and </a:t>
            </a:r>
            <a:r>
              <a:rPr lang="en-US" sz="1400" b="1" i="1" dirty="0"/>
              <a:t>'Budget &amp; Earnings'</a:t>
            </a:r>
            <a:r>
              <a:rPr lang="en-US" sz="1400" dirty="0"/>
              <a:t>. It has also helped me improve my knowledge of </a:t>
            </a:r>
            <a:r>
              <a:rPr lang="en-US" sz="1400" b="1" i="1" dirty="0"/>
              <a:t>Data Analysis</a:t>
            </a:r>
            <a:r>
              <a:rPr lang="en-US" sz="1400" dirty="0"/>
              <a:t> using Excel and Statistics. </a:t>
            </a:r>
            <a:endParaRPr lang="en-US" sz="1400"/>
          </a:p>
          <a:p>
            <a:endParaRPr lang="en-US" sz="1400" dirty="0"/>
          </a:p>
          <a:p>
            <a:r>
              <a:rPr lang="en-US" sz="1400" dirty="0"/>
              <a:t>This project allowed me to ask the question </a:t>
            </a:r>
            <a:r>
              <a:rPr lang="en-US" sz="1400" b="1" i="1" dirty="0"/>
              <a:t>'Why?'</a:t>
            </a:r>
            <a:r>
              <a:rPr lang="en-US" sz="1400" dirty="0"/>
              <a:t>, making me dive deeper to finally find the root cause.</a:t>
            </a:r>
            <a:endParaRPr lang="en-US" sz="1400">
              <a:ea typeface="Calibri"/>
              <a:cs typeface="Calibri"/>
            </a:endParaRPr>
          </a:p>
          <a:p>
            <a:endParaRPr lang="en-US" sz="1400" dirty="0">
              <a:hlinkClick r:id="" action="ppaction://noaction"/>
            </a:endParaRPr>
          </a:p>
          <a:p>
            <a:pPr algn="ctr"/>
            <a:r>
              <a:rPr lang="en-US" b="1" dirty="0">
                <a:hlinkClick r:id="rId2"/>
              </a:rPr>
              <a:t>Link to IMDB Movie Analysis Excel File</a:t>
            </a:r>
            <a:endParaRPr lang="en-US" b="1" dirty="0">
              <a:ea typeface="Calibri"/>
              <a:cs typeface="Calibri"/>
              <a:hlinkClick r:id="rId2"/>
            </a:endParaRPr>
          </a:p>
        </p:txBody>
      </p:sp>
    </p:spTree>
    <p:extLst>
      <p:ext uri="{BB962C8B-B14F-4D97-AF65-F5344CB8AC3E}">
        <p14:creationId xmlns:p14="http://schemas.microsoft.com/office/powerpoint/2010/main" val="79152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905897" y="2083020"/>
            <a:ext cx="3244047" cy="1222867"/>
          </a:xfrm>
          <a:prstGeom prst="rect">
            <a:avLst/>
          </a:prstGeom>
          <a:noFill/>
        </p:spPr>
        <p:style>
          <a:lnRef idx="2">
            <a:schemeClr val="accent4"/>
          </a:lnRef>
          <a:fillRef idx="1">
            <a:schemeClr val="lt1"/>
          </a:fillRef>
          <a:effectRef idx="0">
            <a:schemeClr val="accent4"/>
          </a:effectRef>
          <a:fontRef idx="minor">
            <a:schemeClr val="dk1"/>
          </a:fontRef>
        </p:style>
        <p:txBody>
          <a:bodyPr vert="horz" lIns="82296" tIns="41148" rIns="82296" bIns="41148" rtlCol="0" anchor="ctr">
            <a:normAutofit/>
          </a:bodyPr>
          <a:lstStyle/>
          <a:p>
            <a:pPr algn="ctr">
              <a:lnSpc>
                <a:spcPct val="90000"/>
              </a:lnSpc>
              <a:spcBef>
                <a:spcPct val="0"/>
              </a:spcBef>
              <a:spcAft>
                <a:spcPts val="540"/>
              </a:spcAft>
            </a:pPr>
            <a:r>
              <a:rPr lang="en-US" sz="3600" kern="1200" dirty="0">
                <a:solidFill>
                  <a:schemeClr val="tx2"/>
                </a:solidFill>
                <a:latin typeface="+mj-lt"/>
                <a:ea typeface="+mj-ea"/>
                <a:cs typeface="+mj-cs"/>
              </a:rPr>
              <a:t>THANK YOU</a:t>
            </a:r>
            <a:endParaRPr lang="en-US" sz="3600" kern="1200">
              <a:solidFill>
                <a:schemeClr val="tx2"/>
              </a:solidFill>
              <a:latin typeface="+mj-lt"/>
              <a:ea typeface="Calibri Light"/>
              <a:cs typeface="Calibri Light"/>
            </a:endParaRPr>
          </a:p>
        </p:txBody>
      </p:sp>
      <p:pic>
        <p:nvPicPr>
          <p:cNvPr id="8" name="Graphic 7" descr="Handshake">
            <a:extLst>
              <a:ext uri="{FF2B5EF4-FFF2-40B4-BE49-F238E27FC236}">
                <a16:creationId xmlns:a16="http://schemas.microsoft.com/office/drawing/2014/main" id="{F626B57D-43BB-3487-A341-B565500A6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017" y="1523948"/>
            <a:ext cx="2795688" cy="2338489"/>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77899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FA51-886D-5FAF-E6CC-7680F3BA85CF}"/>
              </a:ext>
            </a:extLst>
          </p:cNvPr>
          <p:cNvSpPr>
            <a:spLocks noGrp="1"/>
          </p:cNvSpPr>
          <p:nvPr>
            <p:ph type="title"/>
          </p:nvPr>
        </p:nvSpPr>
        <p:spPr>
          <a:xfrm>
            <a:off x="-1582" y="2718"/>
            <a:ext cx="4095923" cy="5143521"/>
          </a:xfrm>
          <a:noFill/>
        </p:spPr>
        <p:txBody>
          <a:bodyPr anchor="ctr">
            <a:normAutofit/>
          </a:bodyPr>
          <a:lstStyle/>
          <a:p>
            <a:pPr algn="ctr"/>
            <a:r>
              <a:rPr lang="en-US" sz="3600">
                <a:latin typeface="Calibri"/>
                <a:cs typeface="Calibri"/>
              </a:rPr>
              <a:t>Content</a:t>
            </a:r>
          </a:p>
        </p:txBody>
      </p:sp>
      <p:graphicFrame>
        <p:nvGraphicFramePr>
          <p:cNvPr id="5" name="Content Placeholder 2">
            <a:extLst>
              <a:ext uri="{FF2B5EF4-FFF2-40B4-BE49-F238E27FC236}">
                <a16:creationId xmlns:a16="http://schemas.microsoft.com/office/drawing/2014/main" id="{01DE1F6C-CBDB-2AF0-3ABD-988A1C5784ED}"/>
              </a:ext>
            </a:extLst>
          </p:cNvPr>
          <p:cNvGraphicFramePr>
            <a:graphicFrameLocks noGrp="1"/>
          </p:cNvGraphicFramePr>
          <p:nvPr>
            <p:ph idx="1"/>
            <p:extLst>
              <p:ext uri="{D42A27DB-BD31-4B8C-83A1-F6EECF244321}">
                <p14:modId xmlns:p14="http://schemas.microsoft.com/office/powerpoint/2010/main" val="3832389335"/>
              </p:ext>
            </p:extLst>
          </p:nvPr>
        </p:nvGraphicFramePr>
        <p:xfrm>
          <a:off x="4144160" y="746653"/>
          <a:ext cx="4567198" cy="3660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120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DB6BDF4-8F15-D961-2585-7501CD9D1F2E}"/>
              </a:ext>
            </a:extLst>
          </p:cNvPr>
          <p:cNvSpPr/>
          <p:nvPr/>
        </p:nvSpPr>
        <p:spPr>
          <a:xfrm>
            <a:off x="688140" y="965500"/>
            <a:ext cx="7769784" cy="3862533"/>
          </a:xfrm>
          <a:prstGeom prst="roundRect">
            <a:avLst/>
          </a:prstGeom>
        </p:spPr>
        <p:style>
          <a:lnRef idx="1">
            <a:schemeClr val="accent4"/>
          </a:lnRef>
          <a:fillRef idx="2">
            <a:schemeClr val="accent4"/>
          </a:fillRef>
          <a:effectRef idx="1">
            <a:schemeClr val="accent4"/>
          </a:effectRef>
          <a:fontRef idx="minor">
            <a:schemeClr val="dk1"/>
          </a:fontRef>
        </p:style>
        <p:txBody>
          <a:bodyPr lIns="228600" tIns="228600" rIns="228600" bIns="228600" rtlCol="0" anchor="t"/>
          <a:lstStyle/>
          <a:p>
            <a:r>
              <a:rPr lang="en-US" sz="1440" b="1" dirty="0">
                <a:ea typeface="Calibri"/>
                <a:cs typeface="Calibri"/>
              </a:rPr>
              <a:t>IMDb</a:t>
            </a:r>
            <a:r>
              <a:rPr lang="en-US" sz="1440" dirty="0">
                <a:ea typeface="Calibri"/>
                <a:cs typeface="Calibri"/>
              </a:rPr>
              <a:t> (</a:t>
            </a:r>
            <a:r>
              <a:rPr lang="en-US" sz="1440" b="1" i="1" dirty="0">
                <a:ea typeface="Calibri"/>
                <a:cs typeface="Calibri"/>
              </a:rPr>
              <a:t>Internet Movie Database</a:t>
            </a:r>
            <a:r>
              <a:rPr lang="en-US" sz="1440" dirty="0">
                <a:ea typeface="Calibri"/>
                <a:cs typeface="Calibri"/>
              </a:rPr>
              <a:t>) is an online database of information related to films, television series, podcasts, home videos, video games, and streaming content online – including cast, production crew and personal biographies, plot summaries, trivia, ratings, and fan and critical reviews.</a:t>
            </a:r>
            <a:endParaRPr lang="en-US" sz="1620" dirty="0"/>
          </a:p>
          <a:p>
            <a:endParaRPr lang="en-US" sz="1620"/>
          </a:p>
          <a:p>
            <a:r>
              <a:rPr lang="en-US" sz="1440" dirty="0">
                <a:ea typeface="Calibri"/>
                <a:cs typeface="Calibri"/>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endParaRPr lang="en-US" sz="1620" dirty="0"/>
          </a:p>
        </p:txBody>
      </p:sp>
      <p:sp>
        <p:nvSpPr>
          <p:cNvPr id="2" name="Title 1">
            <a:extLst>
              <a:ext uri="{FF2B5EF4-FFF2-40B4-BE49-F238E27FC236}">
                <a16:creationId xmlns:a16="http://schemas.microsoft.com/office/drawing/2014/main" id="{291FDD17-3F69-C4BD-C385-772B0DCE10E2}"/>
              </a:ext>
            </a:extLst>
          </p:cNvPr>
          <p:cNvSpPr>
            <a:spLocks noGrp="1"/>
          </p:cNvSpPr>
          <p:nvPr>
            <p:ph type="title"/>
          </p:nvPr>
        </p:nvSpPr>
        <p:spPr>
          <a:xfrm>
            <a:off x="0" y="-742"/>
            <a:ext cx="9144000" cy="687954"/>
          </a:xfrm>
        </p:spPr>
        <p:txBody>
          <a:bodyPr vert="horz" lIns="45720" tIns="45720" rIns="45720" bIns="45720" rtlCol="0" anchor="ctr">
            <a:normAutofit/>
          </a:bodyPr>
          <a:lstStyle/>
          <a:p>
            <a:pPr algn="ctr"/>
            <a:r>
              <a:rPr lang="en-US" sz="3600" dirty="0">
                <a:latin typeface="Calibri"/>
                <a:ea typeface="Calibri"/>
                <a:cs typeface="Calibri"/>
              </a:rPr>
              <a:t>Project Description</a:t>
            </a:r>
          </a:p>
        </p:txBody>
      </p:sp>
    </p:spTree>
    <p:extLst>
      <p:ext uri="{BB962C8B-B14F-4D97-AF65-F5344CB8AC3E}">
        <p14:creationId xmlns:p14="http://schemas.microsoft.com/office/powerpoint/2010/main" val="89440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0298-ADA9-08A0-CFFA-AE07444A7E0E}"/>
              </a:ext>
            </a:extLst>
          </p:cNvPr>
          <p:cNvSpPr>
            <a:spLocks noGrp="1"/>
          </p:cNvSpPr>
          <p:nvPr>
            <p:ph type="title"/>
          </p:nvPr>
        </p:nvSpPr>
        <p:spPr>
          <a:xfrm>
            <a:off x="3836" y="4047"/>
            <a:ext cx="9144167" cy="679006"/>
          </a:xfrm>
        </p:spPr>
        <p:txBody>
          <a:bodyPr vert="horz" lIns="45720" tIns="45720" rIns="45720" bIns="45720" rtlCol="0" anchor="ctr">
            <a:normAutofit/>
          </a:bodyPr>
          <a:lstStyle/>
          <a:p>
            <a:pPr algn="ctr">
              <a:lnSpc>
                <a:spcPct val="90000"/>
              </a:lnSpc>
            </a:pPr>
            <a:r>
              <a:rPr lang="en-US" sz="3600" kern="1200">
                <a:solidFill>
                  <a:schemeClr val="tx1"/>
                </a:solidFill>
                <a:latin typeface="Calibri"/>
                <a:ea typeface="Calibri"/>
                <a:cs typeface="Calibri"/>
              </a:rPr>
              <a:t>Approach</a:t>
            </a:r>
          </a:p>
        </p:txBody>
      </p:sp>
      <p:graphicFrame>
        <p:nvGraphicFramePr>
          <p:cNvPr id="4" name="Diagram 3">
            <a:extLst>
              <a:ext uri="{FF2B5EF4-FFF2-40B4-BE49-F238E27FC236}">
                <a16:creationId xmlns:a16="http://schemas.microsoft.com/office/drawing/2014/main" id="{06A010A6-22C0-62F8-6D69-C5F2604CA77A}"/>
              </a:ext>
            </a:extLst>
          </p:cNvPr>
          <p:cNvGraphicFramePr/>
          <p:nvPr>
            <p:extLst>
              <p:ext uri="{D42A27DB-BD31-4B8C-83A1-F6EECF244321}">
                <p14:modId xmlns:p14="http://schemas.microsoft.com/office/powerpoint/2010/main" val="3290206855"/>
              </p:ext>
            </p:extLst>
          </p:nvPr>
        </p:nvGraphicFramePr>
        <p:xfrm>
          <a:off x="727253" y="953040"/>
          <a:ext cx="7775309" cy="3748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15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DB6BDF4-8F15-D961-2585-7501CD9D1F2E}"/>
              </a:ext>
            </a:extLst>
          </p:cNvPr>
          <p:cNvSpPr/>
          <p:nvPr/>
        </p:nvSpPr>
        <p:spPr>
          <a:xfrm>
            <a:off x="670556" y="719316"/>
            <a:ext cx="7769784" cy="3888910"/>
          </a:xfrm>
          <a:prstGeom prst="roundRect">
            <a:avLst/>
          </a:prstGeom>
        </p:spPr>
        <p:style>
          <a:lnRef idx="1">
            <a:schemeClr val="accent4"/>
          </a:lnRef>
          <a:fillRef idx="2">
            <a:schemeClr val="accent4"/>
          </a:fillRef>
          <a:effectRef idx="1">
            <a:schemeClr val="accent4"/>
          </a:effectRef>
          <a:fontRef idx="minor">
            <a:schemeClr val="dk1"/>
          </a:fontRef>
        </p:style>
        <p:txBody>
          <a:bodyPr lIns="228600" tIns="228600" rIns="228600" bIns="228600" rtlCol="0" anchor="ctr"/>
          <a:lstStyle/>
          <a:p>
            <a:r>
              <a:rPr lang="en-US" sz="1600" dirty="0">
                <a:ea typeface="Calibri"/>
                <a:cs typeface="Calibri"/>
              </a:rPr>
              <a:t>As part of the data cleaning, I made the below changes:</a:t>
            </a:r>
            <a:endParaRPr lang="en-US" sz="1600" dirty="0">
              <a:cs typeface="Calibri"/>
            </a:endParaRPr>
          </a:p>
          <a:p>
            <a:endParaRPr lang="en-US" sz="1600" dirty="0">
              <a:cs typeface="Calibri"/>
            </a:endParaRPr>
          </a:p>
          <a:p>
            <a:pPr marL="571500" indent="-285750">
              <a:buFont typeface="Wingdings"/>
              <a:buChar char="§"/>
            </a:pPr>
            <a:r>
              <a:rPr lang="en-US" sz="1600" dirty="0">
                <a:cs typeface="Calibri"/>
              </a:rPr>
              <a:t>Determined the main columns required : IMDb Score, Movie Title, Genre, Movie Duration, Language, Director Name, Budget &amp; Gross Earnings</a:t>
            </a:r>
          </a:p>
          <a:p>
            <a:pPr marL="571500" indent="-285750">
              <a:buFont typeface="Wingdings"/>
              <a:buChar char="§"/>
            </a:pPr>
            <a:r>
              <a:rPr lang="en-US" sz="1600" dirty="0">
                <a:cs typeface="Calibri"/>
              </a:rPr>
              <a:t>Created</a:t>
            </a:r>
            <a:r>
              <a:rPr lang="en-US" sz="1600" dirty="0">
                <a:ea typeface="Calibri"/>
                <a:cs typeface="Calibri"/>
              </a:rPr>
              <a:t> a new column "Profit Margin" = ("Gross Earnings"-"Budget")</a:t>
            </a:r>
          </a:p>
          <a:p>
            <a:pPr marL="571500" indent="-285750">
              <a:buFont typeface="Wingdings"/>
              <a:buChar char="§"/>
            </a:pPr>
            <a:r>
              <a:rPr lang="en-US" sz="1600" dirty="0">
                <a:ea typeface="Calibri"/>
                <a:cs typeface="Calibri"/>
              </a:rPr>
              <a:t>Removed rows that had blanks in the required columns</a:t>
            </a:r>
          </a:p>
          <a:p>
            <a:pPr marL="571500" indent="-285750">
              <a:buFont typeface="Wingdings"/>
              <a:buChar char="§"/>
            </a:pPr>
            <a:r>
              <a:rPr lang="en-US" sz="1600" dirty="0">
                <a:ea typeface="Calibri"/>
                <a:cs typeface="Calibri"/>
              </a:rPr>
              <a:t>Removed duplicates in the required parameters – The Movie Title "The Host" was duplicate, but it was two different movies having the same name. </a:t>
            </a:r>
            <a:endParaRPr lang="en-US" sz="1600">
              <a:ea typeface="Calibri"/>
              <a:cs typeface="Calibri"/>
            </a:endParaRPr>
          </a:p>
          <a:p>
            <a:pPr marL="285750" indent="-285750">
              <a:buFont typeface="Wingdings"/>
              <a:buChar char="§"/>
            </a:pPr>
            <a:endParaRPr lang="en-US" sz="1600" dirty="0">
              <a:ea typeface="Calibri"/>
              <a:cs typeface="Calibri"/>
            </a:endParaRPr>
          </a:p>
          <a:p>
            <a:pPr algn="ctr"/>
            <a:r>
              <a:rPr lang="en-US" sz="1600" dirty="0">
                <a:ea typeface="Calibri"/>
                <a:cs typeface="Calibri"/>
              </a:rPr>
              <a:t>Total Number of Records before "Data Cleaning" was </a:t>
            </a:r>
            <a:r>
              <a:rPr lang="en-US" sz="1600" b="1" i="1" dirty="0">
                <a:ea typeface="Calibri"/>
                <a:cs typeface="Calibri"/>
              </a:rPr>
              <a:t>5043</a:t>
            </a:r>
          </a:p>
          <a:p>
            <a:pPr algn="ctr"/>
            <a:r>
              <a:rPr lang="en-US" sz="1600" dirty="0">
                <a:ea typeface="Calibri"/>
                <a:cs typeface="Calibri"/>
              </a:rPr>
              <a:t>Total Number of Records after "Data Cleaning" became </a:t>
            </a:r>
            <a:r>
              <a:rPr lang="en-US" sz="1600" b="1" i="1" dirty="0">
                <a:ea typeface="Calibri"/>
                <a:cs typeface="Calibri"/>
              </a:rPr>
              <a:t>3786</a:t>
            </a:r>
            <a:endParaRPr lang="en-US" sz="1600" dirty="0">
              <a:cs typeface="Calibri"/>
            </a:endParaRPr>
          </a:p>
        </p:txBody>
      </p:sp>
      <p:sp>
        <p:nvSpPr>
          <p:cNvPr id="2" name="Title 1">
            <a:extLst>
              <a:ext uri="{FF2B5EF4-FFF2-40B4-BE49-F238E27FC236}">
                <a16:creationId xmlns:a16="http://schemas.microsoft.com/office/drawing/2014/main" id="{291FDD17-3F69-C4BD-C385-772B0DCE10E2}"/>
              </a:ext>
            </a:extLst>
          </p:cNvPr>
          <p:cNvSpPr>
            <a:spLocks noGrp="1"/>
          </p:cNvSpPr>
          <p:nvPr>
            <p:ph type="title"/>
          </p:nvPr>
        </p:nvSpPr>
        <p:spPr>
          <a:xfrm>
            <a:off x="0" y="1"/>
            <a:ext cx="9144000" cy="687954"/>
          </a:xfrm>
        </p:spPr>
        <p:txBody>
          <a:bodyPr vert="horz" lIns="45720" tIns="45720" rIns="45720" bIns="45720" rtlCol="0" anchor="ctr">
            <a:normAutofit/>
          </a:bodyPr>
          <a:lstStyle/>
          <a:p>
            <a:pPr algn="ctr"/>
            <a:r>
              <a:rPr lang="en-US" sz="3600" dirty="0">
                <a:latin typeface="Calibri"/>
                <a:ea typeface="Calibri"/>
                <a:cs typeface="Calibri"/>
              </a:rPr>
              <a:t>Data Cleaning</a:t>
            </a:r>
          </a:p>
        </p:txBody>
      </p:sp>
    </p:spTree>
    <p:extLst>
      <p:ext uri="{BB962C8B-B14F-4D97-AF65-F5344CB8AC3E}">
        <p14:creationId xmlns:p14="http://schemas.microsoft.com/office/powerpoint/2010/main" val="255608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548-725D-6FF7-1D49-41C057C490C6}"/>
              </a:ext>
            </a:extLst>
          </p:cNvPr>
          <p:cNvSpPr>
            <a:spLocks noGrp="1"/>
          </p:cNvSpPr>
          <p:nvPr>
            <p:ph type="title"/>
          </p:nvPr>
        </p:nvSpPr>
        <p:spPr>
          <a:xfrm>
            <a:off x="5342" y="0"/>
            <a:ext cx="9151014" cy="684002"/>
          </a:xfrm>
        </p:spPr>
        <p:txBody>
          <a:bodyPr vert="horz" lIns="45720" tIns="45720" rIns="45720" bIns="45720" rtlCol="0" anchor="ctr" anchorCtr="0">
            <a:normAutofit/>
          </a:bodyPr>
          <a:lstStyle/>
          <a:p>
            <a:pPr algn="ctr"/>
            <a:r>
              <a:rPr lang="en-US" sz="3600" dirty="0">
                <a:latin typeface="Calibri"/>
                <a:ea typeface="Calibri Light"/>
                <a:cs typeface="Calibri"/>
              </a:rPr>
              <a:t>Tech Stack Used</a:t>
            </a:r>
            <a:endParaRPr lang="en-US" sz="3600" dirty="0">
              <a:latin typeface="Calibri"/>
              <a:cs typeface="Calibri"/>
            </a:endParaRPr>
          </a:p>
        </p:txBody>
      </p:sp>
      <p:graphicFrame>
        <p:nvGraphicFramePr>
          <p:cNvPr id="5" name="Diagram 4"/>
          <p:cNvGraphicFramePr/>
          <p:nvPr>
            <p:extLst>
              <p:ext uri="{D42A27DB-BD31-4B8C-83A1-F6EECF244321}">
                <p14:modId xmlns:p14="http://schemas.microsoft.com/office/powerpoint/2010/main" val="13055565"/>
              </p:ext>
            </p:extLst>
          </p:nvPr>
        </p:nvGraphicFramePr>
        <p:xfrm>
          <a:off x="2442504" y="832983"/>
          <a:ext cx="4258993" cy="398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3" name="Content Placeholder 5">
            <a:extLst>
              <a:ext uri="{FF2B5EF4-FFF2-40B4-BE49-F238E27FC236}">
                <a16:creationId xmlns:a16="http://schemas.microsoft.com/office/drawing/2014/main" id="{740B3392-12FB-31B8-E421-A0D85DFB1109}"/>
              </a:ext>
            </a:extLst>
          </p:cNvPr>
          <p:cNvGraphicFramePr>
            <a:graphicFrameLocks/>
          </p:cNvGraphicFramePr>
          <p:nvPr>
            <p:extLst>
              <p:ext uri="{D42A27DB-BD31-4B8C-83A1-F6EECF244321}">
                <p14:modId xmlns:p14="http://schemas.microsoft.com/office/powerpoint/2010/main" val="887588782"/>
              </p:ext>
            </p:extLst>
          </p:nvPr>
        </p:nvGraphicFramePr>
        <p:xfrm>
          <a:off x="987918" y="1288687"/>
          <a:ext cx="7117608" cy="35790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0609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5902" y="1499711"/>
            <a:ext cx="6172200" cy="2073021"/>
          </a:xfrm>
        </p:spPr>
        <p:txBody>
          <a:bodyPr vert="horz" lIns="82296" tIns="41148" rIns="82296" bIns="41148" rtlCol="0" anchor="ctr">
            <a:normAutofit/>
          </a:bodyPr>
          <a:lstStyle/>
          <a:p>
            <a:pPr algn="ctr">
              <a:lnSpc>
                <a:spcPct val="90000"/>
              </a:lnSpc>
            </a:pPr>
            <a:r>
              <a:rPr lang="en-US" sz="5130" kern="1200">
                <a:solidFill>
                  <a:schemeClr val="tx1"/>
                </a:solidFill>
                <a:latin typeface="+mj-lt"/>
                <a:ea typeface="+mj-ea"/>
                <a:cs typeface="+mj-cs"/>
              </a:rPr>
              <a:t>Charts &amp; Insights</a:t>
            </a:r>
          </a:p>
        </p:txBody>
      </p:sp>
    </p:spTree>
    <p:extLst>
      <p:ext uri="{BB962C8B-B14F-4D97-AF65-F5344CB8AC3E}">
        <p14:creationId xmlns:p14="http://schemas.microsoft.com/office/powerpoint/2010/main" val="122982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3165" y="21805"/>
            <a:ext cx="9138724" cy="678942"/>
          </a:xfrm>
        </p:spPr>
        <p:txBody>
          <a:bodyPr vert="horz" lIns="82296" tIns="41148" rIns="82296" bIns="41148" rtlCol="0" anchor="t">
            <a:noAutofit/>
          </a:bodyPr>
          <a:lstStyle/>
          <a:p>
            <a:pPr marL="0" indent="0">
              <a:buNone/>
            </a:pPr>
            <a:r>
              <a:rPr lang="en-US" sz="1200" dirty="0">
                <a:ea typeface="Calibri"/>
                <a:cs typeface="Calibri"/>
              </a:rPr>
              <a:t>Q. A) Movie Genre Analysis: Analyze the distribution of movie genres and their impact on the IMDB score.</a:t>
            </a:r>
          </a:p>
          <a:p>
            <a:pPr marL="0" indent="0">
              <a:buNone/>
            </a:pPr>
            <a:r>
              <a:rPr lang="en-US" sz="1200" dirty="0">
                <a:ea typeface="Calibri"/>
                <a:cs typeface="Calibri"/>
              </a:rPr>
              <a:t>Task: Determine the most common genres of movies in the dataset. Then, for each genre, calculate descriptive statistics (mean, median, mode, range, variance, standard deviation) of the IMDB scores.</a:t>
            </a:r>
            <a:endParaRPr lang="en-US" sz="1200" dirty="0"/>
          </a:p>
        </p:txBody>
      </p:sp>
      <p:pic>
        <p:nvPicPr>
          <p:cNvPr id="5" name="Picture 4" descr="A screen shot of a chart&#10;&#10;Description automatically generated">
            <a:extLst>
              <a:ext uri="{FF2B5EF4-FFF2-40B4-BE49-F238E27FC236}">
                <a16:creationId xmlns:a16="http://schemas.microsoft.com/office/drawing/2014/main" id="{2012D576-8B1B-040D-1FCF-530783E5B31D}"/>
              </a:ext>
            </a:extLst>
          </p:cNvPr>
          <p:cNvPicPr>
            <a:picLocks noChangeAspect="1"/>
          </p:cNvPicPr>
          <p:nvPr/>
        </p:nvPicPr>
        <p:blipFill>
          <a:blip r:embed="rId2"/>
          <a:stretch>
            <a:fillRect/>
          </a:stretch>
        </p:blipFill>
        <p:spPr>
          <a:xfrm>
            <a:off x="238259" y="985640"/>
            <a:ext cx="4208171" cy="3896657"/>
          </a:xfrm>
          <a:prstGeom prst="rect">
            <a:avLst/>
          </a:prstGeom>
        </p:spPr>
      </p:pic>
      <p:graphicFrame>
        <p:nvGraphicFramePr>
          <p:cNvPr id="7" name="Chart 6">
            <a:extLst>
              <a:ext uri="{FF2B5EF4-FFF2-40B4-BE49-F238E27FC236}">
                <a16:creationId xmlns:a16="http://schemas.microsoft.com/office/drawing/2014/main" id="{36D65DE2-67F1-C587-D516-A6363E6A0ABC}"/>
              </a:ext>
            </a:extLst>
          </p:cNvPr>
          <p:cNvGraphicFramePr>
            <a:graphicFrameLocks/>
          </p:cNvGraphicFramePr>
          <p:nvPr>
            <p:extLst>
              <p:ext uri="{D42A27DB-BD31-4B8C-83A1-F6EECF244321}">
                <p14:modId xmlns:p14="http://schemas.microsoft.com/office/powerpoint/2010/main" val="2176684271"/>
              </p:ext>
            </p:extLst>
          </p:nvPr>
        </p:nvGraphicFramePr>
        <p:xfrm>
          <a:off x="4538863" y="983555"/>
          <a:ext cx="4152364" cy="39059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175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C8DAC32-103F-CE7C-7832-32A9255EFD68}"/>
              </a:ext>
              <a:ext uri="{147F2762-F138-4A5C-976F-8EAC2B608ADB}">
                <a16:predDERef xmlns:a16="http://schemas.microsoft.com/office/drawing/2014/main" pred="{C421AFB9-F4CF-F621-5BDE-F729346C7D6B}"/>
              </a:ext>
            </a:extLst>
          </p:cNvPr>
          <p:cNvGraphicFramePr>
            <a:graphicFrameLocks/>
          </p:cNvGraphicFramePr>
          <p:nvPr>
            <p:extLst>
              <p:ext uri="{D42A27DB-BD31-4B8C-83A1-F6EECF244321}">
                <p14:modId xmlns:p14="http://schemas.microsoft.com/office/powerpoint/2010/main" val="3170581428"/>
              </p:ext>
            </p:extLst>
          </p:nvPr>
        </p:nvGraphicFramePr>
        <p:xfrm>
          <a:off x="214119" y="327437"/>
          <a:ext cx="8710356" cy="45404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6455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3359</TotalTime>
  <Words>887</Words>
  <Application>Microsoft Office PowerPoint</Application>
  <PresentationFormat>On-screen Show (16:9)</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IMDb Movie Analysis</vt:lpstr>
      <vt:lpstr>Content</vt:lpstr>
      <vt:lpstr>Project Description</vt:lpstr>
      <vt:lpstr>Approach</vt:lpstr>
      <vt:lpstr>Data Cleaning</vt:lpstr>
      <vt:lpstr>Tech Stack Used</vt:lpstr>
      <vt:lpstr>Charts &amp;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Stan Pereira</cp:lastModifiedBy>
  <cp:revision>1647</cp:revision>
  <dcterms:created xsi:type="dcterms:W3CDTF">2023-10-21T04:35:18Z</dcterms:created>
  <dcterms:modified xsi:type="dcterms:W3CDTF">2023-11-16T15:34:13Z</dcterms:modified>
</cp:coreProperties>
</file>