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8097E-7227-41D1-8B5F-1EFB3E8E14E5}" v="115" dt="2023-12-15T21:27:00.738"/>
    <p1510:client id="{B34DDDFE-21EA-44D9-BCA3-6D1E84B27FB4}" v="55" dt="2023-12-16T16:58:21.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100" d="100"/>
          <a:sy n="100" d="100"/>
        </p:scale>
        <p:origin x="-660"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Pereira" userId="396ce2b3d5da47b8" providerId="Windows Live" clId="Web-{B34DDDFE-21EA-44D9-BCA3-6D1E84B27FB4}"/>
    <pc:docChg chg="addSld delSld modSld">
      <pc:chgData name="Stan Pereira" userId="396ce2b3d5da47b8" providerId="Windows Live" clId="Web-{B34DDDFE-21EA-44D9-BCA3-6D1E84B27FB4}" dt="2023-12-16T16:58:21.495" v="39" actId="20577"/>
      <pc:docMkLst>
        <pc:docMk/>
      </pc:docMkLst>
      <pc:sldChg chg="addSp delSp modSp">
        <pc:chgData name="Stan Pereira" userId="396ce2b3d5da47b8" providerId="Windows Live" clId="Web-{B34DDDFE-21EA-44D9-BCA3-6D1E84B27FB4}" dt="2023-12-16T16:58:21.495" v="39" actId="20577"/>
        <pc:sldMkLst>
          <pc:docMk/>
          <pc:sldMk cId="974398830" sldId="275"/>
        </pc:sldMkLst>
        <pc:spChg chg="mod">
          <ac:chgData name="Stan Pereira" userId="396ce2b3d5da47b8" providerId="Windows Live" clId="Web-{B34DDDFE-21EA-44D9-BCA3-6D1E84B27FB4}" dt="2023-12-16T16:56:05.758" v="12" actId="14100"/>
          <ac:spMkLst>
            <pc:docMk/>
            <pc:sldMk cId="974398830" sldId="275"/>
            <ac:spMk id="3" creationId="{6060BAD3-D815-7740-974B-8056A2C07853}"/>
          </ac:spMkLst>
        </pc:spChg>
        <pc:spChg chg="add mod">
          <ac:chgData name="Stan Pereira" userId="396ce2b3d5da47b8" providerId="Windows Live" clId="Web-{B34DDDFE-21EA-44D9-BCA3-6D1E84B27FB4}" dt="2023-12-16T16:58:21.495" v="39" actId="20577"/>
          <ac:spMkLst>
            <pc:docMk/>
            <pc:sldMk cId="974398830" sldId="275"/>
            <ac:spMk id="6" creationId="{063AEE63-BF31-E7FA-81FA-429A33A4B47F}"/>
          </ac:spMkLst>
        </pc:spChg>
        <pc:picChg chg="add del">
          <ac:chgData name="Stan Pereira" userId="396ce2b3d5da47b8" providerId="Windows Live" clId="Web-{B34DDDFE-21EA-44D9-BCA3-6D1E84B27FB4}" dt="2023-12-16T16:53:20.989" v="2"/>
          <ac:picMkLst>
            <pc:docMk/>
            <pc:sldMk cId="974398830" sldId="275"/>
            <ac:picMk id="5" creationId="{ADF8E686-7C6B-C1B7-6853-0C7C5C085F9C}"/>
          </ac:picMkLst>
        </pc:picChg>
      </pc:sldChg>
      <pc:sldChg chg="del">
        <pc:chgData name="Stan Pereira" userId="396ce2b3d5da47b8" providerId="Windows Live" clId="Web-{B34DDDFE-21EA-44D9-BCA3-6D1E84B27FB4}" dt="2023-12-16T16:53:12.926" v="0"/>
        <pc:sldMkLst>
          <pc:docMk/>
          <pc:sldMk cId="1103379155" sldId="276"/>
        </pc:sldMkLst>
      </pc:sldChg>
      <pc:sldChg chg="addSp delSp modSp add">
        <pc:chgData name="Stan Pereira" userId="396ce2b3d5da47b8" providerId="Windows Live" clId="Web-{B34DDDFE-21EA-44D9-BCA3-6D1E84B27FB4}" dt="2023-12-16T16:54:45.959" v="10"/>
        <pc:sldMkLst>
          <pc:docMk/>
          <pc:sldMk cId="1988507675" sldId="276"/>
        </pc:sldMkLst>
        <pc:spChg chg="mod">
          <ac:chgData name="Stan Pereira" userId="396ce2b3d5da47b8" providerId="Windows Live" clId="Web-{B34DDDFE-21EA-44D9-BCA3-6D1E84B27FB4}" dt="2023-12-16T16:54:26.037" v="9"/>
          <ac:spMkLst>
            <pc:docMk/>
            <pc:sldMk cId="1988507675" sldId="276"/>
            <ac:spMk id="4" creationId="{00000000-0000-0000-0000-000000000000}"/>
          </ac:spMkLst>
        </pc:spChg>
        <pc:picChg chg="del">
          <ac:chgData name="Stan Pereira" userId="396ce2b3d5da47b8" providerId="Windows Live" clId="Web-{B34DDDFE-21EA-44D9-BCA3-6D1E84B27FB4}" dt="2023-12-16T16:53:40.692" v="4"/>
          <ac:picMkLst>
            <pc:docMk/>
            <pc:sldMk cId="1988507675" sldId="276"/>
            <ac:picMk id="3" creationId="{E9B44A4C-F306-E235-FA1C-0AD21A653437}"/>
          </ac:picMkLst>
        </pc:picChg>
        <pc:picChg chg="add del mod ord">
          <ac:chgData name="Stan Pereira" userId="396ce2b3d5da47b8" providerId="Windows Live" clId="Web-{B34DDDFE-21EA-44D9-BCA3-6D1E84B27FB4}" dt="2023-12-16T16:54:15.428" v="8"/>
          <ac:picMkLst>
            <pc:docMk/>
            <pc:sldMk cId="1988507675" sldId="276"/>
            <ac:picMk id="5" creationId="{34900C1E-E15F-89C7-7A86-1B390BF015AD}"/>
          </ac:picMkLst>
        </pc:picChg>
        <pc:picChg chg="mod">
          <ac:chgData name="Stan Pereira" userId="396ce2b3d5da47b8" providerId="Windows Live" clId="Web-{B34DDDFE-21EA-44D9-BCA3-6D1E84B27FB4}" dt="2023-12-16T16:54:45.959" v="10"/>
          <ac:picMkLst>
            <pc:docMk/>
            <pc:sldMk cId="1988507675" sldId="276"/>
            <ac:picMk id="8" creationId="{F626B57D-43BB-3487-A341-B565500A6C87}"/>
          </ac:picMkLst>
        </pc:picChg>
      </pc:sldChg>
    </pc:docChg>
  </pc:docChgLst>
  <pc:docChgLst>
    <pc:chgData name="Stan Pereira" userId="396ce2b3d5da47b8" providerId="Windows Live" clId="Web-{7B08097E-7227-41D1-8B5F-1EFB3E8E14E5}"/>
    <pc:docChg chg="addSld modSld addMainMaster delMainMaster modMainMaster">
      <pc:chgData name="Stan Pereira" userId="396ce2b3d5da47b8" providerId="Windows Live" clId="Web-{7B08097E-7227-41D1-8B5F-1EFB3E8E14E5}" dt="2023-12-15T21:27:00.738" v="341"/>
      <pc:docMkLst>
        <pc:docMk/>
      </pc:docMkLst>
      <pc:sldChg chg="addSp delSp modSp mod setBg modClrScheme delDesignElem chgLayout">
        <pc:chgData name="Stan Pereira" userId="396ce2b3d5da47b8" providerId="Windows Live" clId="Web-{7B08097E-7227-41D1-8B5F-1EFB3E8E14E5}" dt="2023-12-15T21:01:41.708" v="61"/>
        <pc:sldMkLst>
          <pc:docMk/>
          <pc:sldMk cId="109857222" sldId="256"/>
        </pc:sldMkLst>
        <pc:spChg chg="mod ord">
          <ac:chgData name="Stan Pereira" userId="396ce2b3d5da47b8" providerId="Windows Live" clId="Web-{7B08097E-7227-41D1-8B5F-1EFB3E8E14E5}" dt="2023-12-15T21:01:41.708" v="61"/>
          <ac:spMkLst>
            <pc:docMk/>
            <pc:sldMk cId="109857222" sldId="256"/>
            <ac:spMk id="2" creationId="{00000000-0000-0000-0000-000000000000}"/>
          </ac:spMkLst>
        </pc:spChg>
        <pc:spChg chg="mod ord">
          <ac:chgData name="Stan Pereira" userId="396ce2b3d5da47b8" providerId="Windows Live" clId="Web-{7B08097E-7227-41D1-8B5F-1EFB3E8E14E5}" dt="2023-12-15T21:01:41.708" v="61"/>
          <ac:spMkLst>
            <pc:docMk/>
            <pc:sldMk cId="109857222" sldId="256"/>
            <ac:spMk id="3" creationId="{00000000-0000-0000-0000-000000000000}"/>
          </ac:spMkLst>
        </pc:spChg>
        <pc:spChg chg="add del mod">
          <ac:chgData name="Stan Pereira" userId="396ce2b3d5da47b8" providerId="Windows Live" clId="Web-{7B08097E-7227-41D1-8B5F-1EFB3E8E14E5}" dt="2023-12-15T20:52:46.735" v="24"/>
          <ac:spMkLst>
            <pc:docMk/>
            <pc:sldMk cId="109857222" sldId="256"/>
            <ac:spMk id="5" creationId="{DC69D293-1848-FFE8-A44E-8948A448386C}"/>
          </ac:spMkLst>
        </pc:spChg>
        <pc:spChg chg="add del">
          <ac:chgData name="Stan Pereira" userId="396ce2b3d5da47b8" providerId="Windows Live" clId="Web-{7B08097E-7227-41D1-8B5F-1EFB3E8E14E5}" dt="2023-12-15T20:55:56.274" v="33"/>
          <ac:spMkLst>
            <pc:docMk/>
            <pc:sldMk cId="109857222" sldId="256"/>
            <ac:spMk id="8" creationId="{1A3C89F8-0D2F-47FF-B903-151248265F47}"/>
          </ac:spMkLst>
        </pc:spChg>
        <pc:spChg chg="add del">
          <ac:chgData name="Stan Pereira" userId="396ce2b3d5da47b8" providerId="Windows Live" clId="Web-{7B08097E-7227-41D1-8B5F-1EFB3E8E14E5}" dt="2023-12-15T20:55:56.274" v="33"/>
          <ac:spMkLst>
            <pc:docMk/>
            <pc:sldMk cId="109857222" sldId="256"/>
            <ac:spMk id="10" creationId="{C5CB530E-515E-412C-9DF1-5F8FFBD6F383}"/>
          </ac:spMkLst>
        </pc:spChg>
        <pc:spChg chg="add del">
          <ac:chgData name="Stan Pereira" userId="396ce2b3d5da47b8" providerId="Windows Live" clId="Web-{7B08097E-7227-41D1-8B5F-1EFB3E8E14E5}" dt="2023-12-15T20:55:56.274" v="33"/>
          <ac:spMkLst>
            <pc:docMk/>
            <pc:sldMk cId="109857222" sldId="256"/>
            <ac:spMk id="12" creationId="{712D4376-A578-4FF1-94FC-245E7A6A489F}"/>
          </ac:spMkLst>
        </pc:spChg>
        <pc:spChg chg="add del">
          <ac:chgData name="Stan Pereira" userId="396ce2b3d5da47b8" providerId="Windows Live" clId="Web-{7B08097E-7227-41D1-8B5F-1EFB3E8E14E5}" dt="2023-12-15T20:55:56.274" v="33"/>
          <ac:spMkLst>
            <pc:docMk/>
            <pc:sldMk cId="109857222" sldId="256"/>
            <ac:spMk id="14" creationId="{AEA7509D-F04F-40CB-A0B3-EEF16499CC9F}"/>
          </ac:spMkLst>
        </pc:spChg>
        <pc:spChg chg="add del">
          <ac:chgData name="Stan Pereira" userId="396ce2b3d5da47b8" providerId="Windows Live" clId="Web-{7B08097E-7227-41D1-8B5F-1EFB3E8E14E5}" dt="2023-12-15T20:55:56.274" v="33"/>
          <ac:spMkLst>
            <pc:docMk/>
            <pc:sldMk cId="109857222" sldId="256"/>
            <ac:spMk id="18" creationId="{508BEF50-7B1E-49A4-BC19-5F4F1D755E64}"/>
          </ac:spMkLst>
        </pc:spChg>
        <pc:spChg chg="add del">
          <ac:chgData name="Stan Pereira" userId="396ce2b3d5da47b8" providerId="Windows Live" clId="Web-{7B08097E-7227-41D1-8B5F-1EFB3E8E14E5}" dt="2023-12-15T20:55:56.274" v="33"/>
          <ac:spMkLst>
            <pc:docMk/>
            <pc:sldMk cId="109857222" sldId="256"/>
            <ac:spMk id="20" creationId="{3FBAD350-5664-4811-A208-657FB882D350}"/>
          </ac:spMkLst>
        </pc:spChg>
        <pc:spChg chg="add del">
          <ac:chgData name="Stan Pereira" userId="396ce2b3d5da47b8" providerId="Windows Live" clId="Web-{7B08097E-7227-41D1-8B5F-1EFB3E8E14E5}" dt="2023-12-15T20:55:56.274" v="33"/>
          <ac:spMkLst>
            <pc:docMk/>
            <pc:sldMk cId="109857222" sldId="256"/>
            <ac:spMk id="22" creationId="{C39ADB8F-D187-49D7-BDCF-C1B6DC727068}"/>
          </ac:spMkLst>
        </pc:spChg>
        <pc:spChg chg="add del">
          <ac:chgData name="Stan Pereira" userId="396ce2b3d5da47b8" providerId="Windows Live" clId="Web-{7B08097E-7227-41D1-8B5F-1EFB3E8E14E5}" dt="2023-12-15T20:56:01.586" v="35"/>
          <ac:spMkLst>
            <pc:docMk/>
            <pc:sldMk cId="109857222" sldId="256"/>
            <ac:spMk id="24" creationId="{9C2687F0-F398-4AE7-AD52-8EFF1868AD01}"/>
          </ac:spMkLst>
        </pc:spChg>
        <pc:spChg chg="add del">
          <ac:chgData name="Stan Pereira" userId="396ce2b3d5da47b8" providerId="Windows Live" clId="Web-{7B08097E-7227-41D1-8B5F-1EFB3E8E14E5}" dt="2023-12-15T20:58:35.810" v="50"/>
          <ac:spMkLst>
            <pc:docMk/>
            <pc:sldMk cId="109857222" sldId="256"/>
            <ac:spMk id="27" creationId="{6CA2C65D-0168-1245-86C8-62A8A6F7B813}"/>
          </ac:spMkLst>
        </pc:spChg>
        <pc:spChg chg="add del">
          <ac:chgData name="Stan Pereira" userId="396ce2b3d5da47b8" providerId="Windows Live" clId="Web-{7B08097E-7227-41D1-8B5F-1EFB3E8E14E5}" dt="2023-12-15T20:58:35.810" v="50"/>
          <ac:spMkLst>
            <pc:docMk/>
            <pc:sldMk cId="109857222" sldId="256"/>
            <ac:spMk id="28" creationId="{755E9273-3717-C94C-9BFF-75E87E47C46A}"/>
          </ac:spMkLst>
        </pc:spChg>
        <pc:spChg chg="add del ord">
          <ac:chgData name="Stan Pereira" userId="396ce2b3d5da47b8" providerId="Windows Live" clId="Web-{7B08097E-7227-41D1-8B5F-1EFB3E8E14E5}" dt="2023-12-15T20:58:35.810" v="50"/>
          <ac:spMkLst>
            <pc:docMk/>
            <pc:sldMk cId="109857222" sldId="256"/>
            <ac:spMk id="29" creationId="{B1FC2520-B026-474B-8163-02631C283486}"/>
          </ac:spMkLst>
        </pc:spChg>
        <pc:spChg chg="add del">
          <ac:chgData name="Stan Pereira" userId="396ce2b3d5da47b8" providerId="Windows Live" clId="Web-{7B08097E-7227-41D1-8B5F-1EFB3E8E14E5}" dt="2023-12-15T20:58:35.810" v="50"/>
          <ac:spMkLst>
            <pc:docMk/>
            <pc:sldMk cId="109857222" sldId="256"/>
            <ac:spMk id="30" creationId="{91F59CC5-F315-DF4D-8574-D13766712CD1}"/>
          </ac:spMkLst>
        </pc:spChg>
        <pc:spChg chg="add del">
          <ac:chgData name="Stan Pereira" userId="396ce2b3d5da47b8" providerId="Windows Live" clId="Web-{7B08097E-7227-41D1-8B5F-1EFB3E8E14E5}" dt="2023-12-15T20:58:35.794" v="49"/>
          <ac:spMkLst>
            <pc:docMk/>
            <pc:sldMk cId="109857222" sldId="256"/>
            <ac:spMk id="35" creationId="{6CA2C65D-0168-1245-86C8-62A8A6F7B813}"/>
          </ac:spMkLst>
        </pc:spChg>
        <pc:spChg chg="add del">
          <ac:chgData name="Stan Pereira" userId="396ce2b3d5da47b8" providerId="Windows Live" clId="Web-{7B08097E-7227-41D1-8B5F-1EFB3E8E14E5}" dt="2023-12-15T20:58:35.794" v="49"/>
          <ac:spMkLst>
            <pc:docMk/>
            <pc:sldMk cId="109857222" sldId="256"/>
            <ac:spMk id="37" creationId="{4029224B-C0FC-EC47-B248-0D4271BC7FC3}"/>
          </ac:spMkLst>
        </pc:spChg>
        <pc:spChg chg="add del">
          <ac:chgData name="Stan Pereira" userId="396ce2b3d5da47b8" providerId="Windows Live" clId="Web-{7B08097E-7227-41D1-8B5F-1EFB3E8E14E5}" dt="2023-12-15T20:58:35.794" v="49"/>
          <ac:spMkLst>
            <pc:docMk/>
            <pc:sldMk cId="109857222" sldId="256"/>
            <ac:spMk id="39" creationId="{755E9273-3717-C94C-9BFF-75E87E47C46A}"/>
          </ac:spMkLst>
        </pc:spChg>
        <pc:spChg chg="add del">
          <ac:chgData name="Stan Pereira" userId="396ce2b3d5da47b8" providerId="Windows Live" clId="Web-{7B08097E-7227-41D1-8B5F-1EFB3E8E14E5}" dt="2023-12-15T21:01:36.317" v="60"/>
          <ac:spMkLst>
            <pc:docMk/>
            <pc:sldMk cId="109857222" sldId="256"/>
            <ac:spMk id="41" creationId="{6CA2C65D-0168-1245-86C8-62A8A6F7B813}"/>
          </ac:spMkLst>
        </pc:spChg>
        <pc:spChg chg="add del">
          <ac:chgData name="Stan Pereira" userId="396ce2b3d5da47b8" providerId="Windows Live" clId="Web-{7B08097E-7227-41D1-8B5F-1EFB3E8E14E5}" dt="2023-12-15T21:01:36.317" v="60"/>
          <ac:spMkLst>
            <pc:docMk/>
            <pc:sldMk cId="109857222" sldId="256"/>
            <ac:spMk id="42" creationId="{12E8ED90-6D42-AE40-963A-3924EE2073F0}"/>
          </ac:spMkLst>
        </pc:spChg>
        <pc:spChg chg="add del">
          <ac:chgData name="Stan Pereira" userId="396ce2b3d5da47b8" providerId="Windows Live" clId="Web-{7B08097E-7227-41D1-8B5F-1EFB3E8E14E5}" dt="2023-12-15T21:01:36.317" v="60"/>
          <ac:spMkLst>
            <pc:docMk/>
            <pc:sldMk cId="109857222" sldId="256"/>
            <ac:spMk id="43" creationId="{755E9273-3717-C94C-9BFF-75E87E47C46A}"/>
          </ac:spMkLst>
        </pc:spChg>
        <pc:spChg chg="add del">
          <ac:chgData name="Stan Pereira" userId="396ce2b3d5da47b8" providerId="Windows Live" clId="Web-{7B08097E-7227-41D1-8B5F-1EFB3E8E14E5}" dt="2023-12-15T21:01:41.708" v="61"/>
          <ac:spMkLst>
            <pc:docMk/>
            <pc:sldMk cId="109857222" sldId="256"/>
            <ac:spMk id="48" creationId="{6CA2C65D-0168-1245-86C8-62A8A6F7B813}"/>
          </ac:spMkLst>
        </pc:spChg>
        <pc:spChg chg="add del">
          <ac:chgData name="Stan Pereira" userId="396ce2b3d5da47b8" providerId="Windows Live" clId="Web-{7B08097E-7227-41D1-8B5F-1EFB3E8E14E5}" dt="2023-12-15T21:01:41.708" v="61"/>
          <ac:spMkLst>
            <pc:docMk/>
            <pc:sldMk cId="109857222" sldId="256"/>
            <ac:spMk id="50" creationId="{12E8ED90-6D42-AE40-963A-3924EE2073F0}"/>
          </ac:spMkLst>
        </pc:spChg>
        <pc:spChg chg="add del">
          <ac:chgData name="Stan Pereira" userId="396ce2b3d5da47b8" providerId="Windows Live" clId="Web-{7B08097E-7227-41D1-8B5F-1EFB3E8E14E5}" dt="2023-12-15T21:01:41.708" v="61"/>
          <ac:spMkLst>
            <pc:docMk/>
            <pc:sldMk cId="109857222" sldId="256"/>
            <ac:spMk id="52" creationId="{755E9273-3717-C94C-9BFF-75E87E47C46A}"/>
          </ac:spMkLst>
        </pc:spChg>
        <pc:picChg chg="add del mod ord">
          <ac:chgData name="Stan Pereira" userId="396ce2b3d5da47b8" providerId="Windows Live" clId="Web-{7B08097E-7227-41D1-8B5F-1EFB3E8E14E5}" dt="2023-12-15T20:54:18.005" v="31"/>
          <ac:picMkLst>
            <pc:docMk/>
            <pc:sldMk cId="109857222" sldId="256"/>
            <ac:picMk id="4" creationId="{79D62AB4-92F4-B43C-3A23-A494390D97DB}"/>
          </ac:picMkLst>
        </pc:picChg>
        <pc:picChg chg="add mod ord">
          <ac:chgData name="Stan Pereira" userId="396ce2b3d5da47b8" providerId="Windows Live" clId="Web-{7B08097E-7227-41D1-8B5F-1EFB3E8E14E5}" dt="2023-12-15T21:01:36.317" v="60"/>
          <ac:picMkLst>
            <pc:docMk/>
            <pc:sldMk cId="109857222" sldId="256"/>
            <ac:picMk id="7" creationId="{D55E56CC-1872-191D-8330-310DE9DE77F8}"/>
          </ac:picMkLst>
        </pc:picChg>
        <pc:cxnChg chg="add del">
          <ac:chgData name="Stan Pereira" userId="396ce2b3d5da47b8" providerId="Windows Live" clId="Web-{7B08097E-7227-41D1-8B5F-1EFB3E8E14E5}" dt="2023-12-15T20:55:56.274" v="33"/>
          <ac:cxnSpMkLst>
            <pc:docMk/>
            <pc:sldMk cId="109857222" sldId="256"/>
            <ac:cxnSpMk id="16" creationId="{56020367-4FD5-4596-8E10-C5F095CD8DBF}"/>
          </ac:cxnSpMkLst>
        </pc:cxnChg>
        <pc:cxnChg chg="add del">
          <ac:chgData name="Stan Pereira" userId="396ce2b3d5da47b8" providerId="Windows Live" clId="Web-{7B08097E-7227-41D1-8B5F-1EFB3E8E14E5}" dt="2023-12-15T20:56:01.586" v="35"/>
          <ac:cxnSpMkLst>
            <pc:docMk/>
            <pc:sldMk cId="109857222" sldId="256"/>
            <ac:cxnSpMk id="25" creationId="{97FA15B5-C79E-4424-B2C8-47B1870D026D}"/>
          </ac:cxnSpMkLst>
        </pc:cxnChg>
      </pc:sldChg>
      <pc:sldChg chg="addSp delSp modSp add mod setBg modClrScheme chgLayout">
        <pc:chgData name="Stan Pereira" userId="396ce2b3d5da47b8" providerId="Windows Live" clId="Web-{7B08097E-7227-41D1-8B5F-1EFB3E8E14E5}" dt="2023-12-15T21:27:00.738" v="341"/>
        <pc:sldMkLst>
          <pc:docMk/>
          <pc:sldMk cId="661204370" sldId="257"/>
        </pc:sldMkLst>
        <pc:spChg chg="mod ord">
          <ac:chgData name="Stan Pereira" userId="396ce2b3d5da47b8" providerId="Windows Live" clId="Web-{7B08097E-7227-41D1-8B5F-1EFB3E8E14E5}" dt="2023-12-15T21:03:29.977" v="66"/>
          <ac:spMkLst>
            <pc:docMk/>
            <pc:sldMk cId="661204370" sldId="257"/>
            <ac:spMk id="2" creationId="{90406B6E-7799-38C1-D84D-1A08C2971385}"/>
          </ac:spMkLst>
        </pc:spChg>
        <pc:spChg chg="mod ord">
          <ac:chgData name="Stan Pereira" userId="396ce2b3d5da47b8" providerId="Windows Live" clId="Web-{7B08097E-7227-41D1-8B5F-1EFB3E8E14E5}" dt="2023-12-15T21:14:06.328" v="98" actId="20577"/>
          <ac:spMkLst>
            <pc:docMk/>
            <pc:sldMk cId="661204370" sldId="257"/>
            <ac:spMk id="3" creationId="{6060BAD3-D815-7740-974B-8056A2C07853}"/>
          </ac:spMkLst>
        </pc:spChg>
        <pc:spChg chg="add mod">
          <ac:chgData name="Stan Pereira" userId="396ce2b3d5da47b8" providerId="Windows Live" clId="Web-{7B08097E-7227-41D1-8B5F-1EFB3E8E14E5}" dt="2023-12-15T21:26:39.394" v="337"/>
          <ac:spMkLst>
            <pc:docMk/>
            <pc:sldMk cId="661204370" sldId="257"/>
            <ac:spMk id="8" creationId="{17CA344C-5140-A6F0-B2CC-E3D9B3730A03}"/>
          </ac:spMkLst>
        </pc:spChg>
        <pc:picChg chg="del">
          <ac:chgData name="Stan Pereira" userId="396ce2b3d5da47b8" providerId="Windows Live" clId="Web-{7B08097E-7227-41D1-8B5F-1EFB3E8E14E5}" dt="2023-12-15T20:59:38.220" v="52"/>
          <ac:picMkLst>
            <pc:docMk/>
            <pc:sldMk cId="661204370" sldId="257"/>
            <ac:picMk id="4" creationId="{165E7B9C-2DCC-F9B2-DBD3-44CAEBABDC7F}"/>
          </ac:picMkLst>
        </pc:picChg>
        <pc:picChg chg="add del mod ord">
          <ac:chgData name="Stan Pereira" userId="396ce2b3d5da47b8" providerId="Windows Live" clId="Web-{7B08097E-7227-41D1-8B5F-1EFB3E8E14E5}" dt="2023-12-15T21:26:42.566" v="338"/>
          <ac:picMkLst>
            <pc:docMk/>
            <pc:sldMk cId="661204370" sldId="257"/>
            <ac:picMk id="6" creationId="{3EF99399-8894-35E8-F0E5-D223E77F87C2}"/>
          </ac:picMkLst>
        </pc:picChg>
        <pc:picChg chg="add del mod ord">
          <ac:chgData name="Stan Pereira" userId="396ce2b3d5da47b8" providerId="Windows Live" clId="Web-{7B08097E-7227-41D1-8B5F-1EFB3E8E14E5}" dt="2023-12-15T21:27:00.738" v="341"/>
          <ac:picMkLst>
            <pc:docMk/>
            <pc:sldMk cId="661204370" sldId="257"/>
            <ac:picMk id="7" creationId="{7DC34C78-7D80-A94A-B8C4-0813EC4D67E1}"/>
          </ac:picMkLst>
        </pc:picChg>
      </pc:sldChg>
      <pc:sldChg chg="modSp add">
        <pc:chgData name="Stan Pereira" userId="396ce2b3d5da47b8" providerId="Windows Live" clId="Web-{7B08097E-7227-41D1-8B5F-1EFB3E8E14E5}" dt="2023-12-15T21:22:23.115" v="314" actId="20577"/>
        <pc:sldMkLst>
          <pc:docMk/>
          <pc:sldMk cId="1116968847" sldId="258"/>
        </pc:sldMkLst>
        <pc:spChg chg="mod">
          <ac:chgData name="Stan Pereira" userId="396ce2b3d5da47b8" providerId="Windows Live" clId="Web-{7B08097E-7227-41D1-8B5F-1EFB3E8E14E5}" dt="2023-12-15T21:20:42.328" v="305" actId="14100"/>
          <ac:spMkLst>
            <pc:docMk/>
            <pc:sldMk cId="1116968847" sldId="258"/>
            <ac:spMk id="2" creationId="{57D085D7-D97E-08E0-CE6A-94AB148AE812}"/>
          </ac:spMkLst>
        </pc:spChg>
        <pc:graphicFrameChg chg="mod modGraphic">
          <ac:chgData name="Stan Pereira" userId="396ce2b3d5da47b8" providerId="Windows Live" clId="Web-{7B08097E-7227-41D1-8B5F-1EFB3E8E14E5}" dt="2023-12-15T21:22:23.115" v="314" actId="20577"/>
          <ac:graphicFrameMkLst>
            <pc:docMk/>
            <pc:sldMk cId="1116968847" sldId="258"/>
            <ac:graphicFrameMk id="4" creationId="{2A2CA567-8D00-A97A-B86B-201EE13CAB68}"/>
          </ac:graphicFrameMkLst>
        </pc:graphicFrameChg>
      </pc:sldChg>
      <pc:sldChg chg="modSp add">
        <pc:chgData name="Stan Pereira" userId="396ce2b3d5da47b8" providerId="Windows Live" clId="Web-{7B08097E-7227-41D1-8B5F-1EFB3E8E14E5}" dt="2023-12-15T21:23:22.059" v="321" actId="14100"/>
        <pc:sldMkLst>
          <pc:docMk/>
          <pc:sldMk cId="3132661540" sldId="259"/>
        </pc:sldMkLst>
        <pc:spChg chg="mod">
          <ac:chgData name="Stan Pereira" userId="396ce2b3d5da47b8" providerId="Windows Live" clId="Web-{7B08097E-7227-41D1-8B5F-1EFB3E8E14E5}" dt="2023-12-15T21:23:00.793" v="317" actId="14100"/>
          <ac:spMkLst>
            <pc:docMk/>
            <pc:sldMk cId="3132661540" sldId="259"/>
            <ac:spMk id="2" creationId="{05AB8548-725D-6FF7-1D49-41C057C490C6}"/>
          </ac:spMkLst>
        </pc:spChg>
        <pc:graphicFrameChg chg="mod">
          <ac:chgData name="Stan Pereira" userId="396ce2b3d5da47b8" providerId="Windows Live" clId="Web-{7B08097E-7227-41D1-8B5F-1EFB3E8E14E5}" dt="2023-12-15T21:23:22.059" v="321" actId="14100"/>
          <ac:graphicFrameMkLst>
            <pc:docMk/>
            <pc:sldMk cId="3132661540" sldId="259"/>
            <ac:graphicFrameMk id="53" creationId="{740B3392-12FB-31B8-E421-A0D85DFB1109}"/>
          </ac:graphicFrameMkLst>
        </pc:graphicFrameChg>
        <pc:picChg chg="mod">
          <ac:chgData name="Stan Pereira" userId="396ce2b3d5da47b8" providerId="Windows Live" clId="Web-{7B08097E-7227-41D1-8B5F-1EFB3E8E14E5}" dt="2023-12-15T21:22:50.168" v="316" actId="14100"/>
          <ac:picMkLst>
            <pc:docMk/>
            <pc:sldMk cId="3132661540" sldId="259"/>
            <ac:picMk id="46" creationId="{08E093C1-84A5-966E-41CB-2831CECF27FB}"/>
          </ac:picMkLst>
        </pc:picChg>
      </pc:sldChg>
      <pc:sldChg chg="modSp add">
        <pc:chgData name="Stan Pereira" userId="396ce2b3d5da47b8" providerId="Windows Live" clId="Web-{7B08097E-7227-41D1-8B5F-1EFB3E8E14E5}" dt="2023-12-15T21:23:40.576" v="330" actId="20577"/>
        <pc:sldMkLst>
          <pc:docMk/>
          <pc:sldMk cId="641466212" sldId="260"/>
        </pc:sldMkLst>
        <pc:spChg chg="mod">
          <ac:chgData name="Stan Pereira" userId="396ce2b3d5da47b8" providerId="Windows Live" clId="Web-{7B08097E-7227-41D1-8B5F-1EFB3E8E14E5}" dt="2023-12-15T21:23:40.576" v="330" actId="20577"/>
          <ac:spMkLst>
            <pc:docMk/>
            <pc:sldMk cId="641466212" sldId="260"/>
            <ac:spMk id="2" creationId="{C36AEB32-EEC5-70BB-B733-771B5F47E3AE}"/>
          </ac:spMkLst>
        </pc:spChg>
      </pc:sldChg>
      <pc:sldMasterChg chg="del delSldLayout">
        <pc:chgData name="Stan Pereira" userId="396ce2b3d5da47b8" providerId="Windows Live" clId="Web-{7B08097E-7227-41D1-8B5F-1EFB3E8E14E5}" dt="2023-12-15T20:50:51.517" v="0"/>
        <pc:sldMasterMkLst>
          <pc:docMk/>
          <pc:sldMasterMk cId="2460954070" sldId="2147483660"/>
        </pc:sldMasterMkLst>
        <pc:sldLayoutChg chg="del">
          <pc:chgData name="Stan Pereira" userId="396ce2b3d5da47b8" providerId="Windows Live" clId="Web-{7B08097E-7227-41D1-8B5F-1EFB3E8E14E5}" dt="2023-12-15T20:50:51.517" v="0"/>
          <pc:sldLayoutMkLst>
            <pc:docMk/>
            <pc:sldMasterMk cId="2460954070" sldId="2147483660"/>
            <pc:sldLayoutMk cId="2385387890" sldId="2147483661"/>
          </pc:sldLayoutMkLst>
        </pc:sldLayoutChg>
        <pc:sldLayoutChg chg="del">
          <pc:chgData name="Stan Pereira" userId="396ce2b3d5da47b8" providerId="Windows Live" clId="Web-{7B08097E-7227-41D1-8B5F-1EFB3E8E14E5}" dt="2023-12-15T20:50:51.517" v="0"/>
          <pc:sldLayoutMkLst>
            <pc:docMk/>
            <pc:sldMasterMk cId="2460954070" sldId="2147483660"/>
            <pc:sldLayoutMk cId="949138452" sldId="2147483662"/>
          </pc:sldLayoutMkLst>
        </pc:sldLayoutChg>
        <pc:sldLayoutChg chg="del">
          <pc:chgData name="Stan Pereira" userId="396ce2b3d5da47b8" providerId="Windows Live" clId="Web-{7B08097E-7227-41D1-8B5F-1EFB3E8E14E5}" dt="2023-12-15T20:50:51.517" v="0"/>
          <pc:sldLayoutMkLst>
            <pc:docMk/>
            <pc:sldMasterMk cId="2460954070" sldId="2147483660"/>
            <pc:sldLayoutMk cId="2591524520" sldId="2147483663"/>
          </pc:sldLayoutMkLst>
        </pc:sldLayoutChg>
        <pc:sldLayoutChg chg="del">
          <pc:chgData name="Stan Pereira" userId="396ce2b3d5da47b8" providerId="Windows Live" clId="Web-{7B08097E-7227-41D1-8B5F-1EFB3E8E14E5}" dt="2023-12-15T20:50:51.517" v="0"/>
          <pc:sldLayoutMkLst>
            <pc:docMk/>
            <pc:sldMasterMk cId="2460954070" sldId="2147483660"/>
            <pc:sldLayoutMk cId="1203092039" sldId="2147483664"/>
          </pc:sldLayoutMkLst>
        </pc:sldLayoutChg>
        <pc:sldLayoutChg chg="del">
          <pc:chgData name="Stan Pereira" userId="396ce2b3d5da47b8" providerId="Windows Live" clId="Web-{7B08097E-7227-41D1-8B5F-1EFB3E8E14E5}" dt="2023-12-15T20:50:51.517" v="0"/>
          <pc:sldLayoutMkLst>
            <pc:docMk/>
            <pc:sldMasterMk cId="2460954070" sldId="2147483660"/>
            <pc:sldLayoutMk cId="3733172339" sldId="2147483665"/>
          </pc:sldLayoutMkLst>
        </pc:sldLayoutChg>
        <pc:sldLayoutChg chg="del">
          <pc:chgData name="Stan Pereira" userId="396ce2b3d5da47b8" providerId="Windows Live" clId="Web-{7B08097E-7227-41D1-8B5F-1EFB3E8E14E5}" dt="2023-12-15T20:50:51.517" v="0"/>
          <pc:sldLayoutMkLst>
            <pc:docMk/>
            <pc:sldMasterMk cId="2460954070" sldId="2147483660"/>
            <pc:sldLayoutMk cId="3210312558" sldId="2147483666"/>
          </pc:sldLayoutMkLst>
        </pc:sldLayoutChg>
        <pc:sldLayoutChg chg="del">
          <pc:chgData name="Stan Pereira" userId="396ce2b3d5da47b8" providerId="Windows Live" clId="Web-{7B08097E-7227-41D1-8B5F-1EFB3E8E14E5}" dt="2023-12-15T20:50:51.517" v="0"/>
          <pc:sldLayoutMkLst>
            <pc:docMk/>
            <pc:sldMasterMk cId="2460954070" sldId="2147483660"/>
            <pc:sldLayoutMk cId="3146388984" sldId="2147483667"/>
          </pc:sldLayoutMkLst>
        </pc:sldLayoutChg>
        <pc:sldLayoutChg chg="del">
          <pc:chgData name="Stan Pereira" userId="396ce2b3d5da47b8" providerId="Windows Live" clId="Web-{7B08097E-7227-41D1-8B5F-1EFB3E8E14E5}" dt="2023-12-15T20:50:51.517" v="0"/>
          <pc:sldLayoutMkLst>
            <pc:docMk/>
            <pc:sldMasterMk cId="2460954070" sldId="2147483660"/>
            <pc:sldLayoutMk cId="3171841454" sldId="2147483668"/>
          </pc:sldLayoutMkLst>
        </pc:sldLayoutChg>
        <pc:sldLayoutChg chg="del">
          <pc:chgData name="Stan Pereira" userId="396ce2b3d5da47b8" providerId="Windows Live" clId="Web-{7B08097E-7227-41D1-8B5F-1EFB3E8E14E5}" dt="2023-12-15T20:50:51.517" v="0"/>
          <pc:sldLayoutMkLst>
            <pc:docMk/>
            <pc:sldMasterMk cId="2460954070" sldId="2147483660"/>
            <pc:sldLayoutMk cId="1718958274" sldId="2147483669"/>
          </pc:sldLayoutMkLst>
        </pc:sldLayoutChg>
        <pc:sldLayoutChg chg="del">
          <pc:chgData name="Stan Pereira" userId="396ce2b3d5da47b8" providerId="Windows Live" clId="Web-{7B08097E-7227-41D1-8B5F-1EFB3E8E14E5}" dt="2023-12-15T20:50:51.517" v="0"/>
          <pc:sldLayoutMkLst>
            <pc:docMk/>
            <pc:sldMasterMk cId="2460954070" sldId="2147483660"/>
            <pc:sldLayoutMk cId="2202905451" sldId="2147483670"/>
          </pc:sldLayoutMkLst>
        </pc:sldLayoutChg>
        <pc:sldLayoutChg chg="del">
          <pc:chgData name="Stan Pereira" userId="396ce2b3d5da47b8" providerId="Windows Live" clId="Web-{7B08097E-7227-41D1-8B5F-1EFB3E8E14E5}" dt="2023-12-15T20:50:51.517" v="0"/>
          <pc:sldLayoutMkLst>
            <pc:docMk/>
            <pc:sldMasterMk cId="2460954070" sldId="2147483660"/>
            <pc:sldLayoutMk cId="3479445657" sldId="2147483671"/>
          </pc:sldLayoutMkLst>
        </pc:sldLayoutChg>
      </pc:sldMasterChg>
      <pc:sldMasterChg chg="add del addSldLayout delSldLayout modSldLayout">
        <pc:chgData name="Stan Pereira" userId="396ce2b3d5da47b8" providerId="Windows Live" clId="Web-{7B08097E-7227-41D1-8B5F-1EFB3E8E14E5}" dt="2023-12-15T20:56:01.649" v="36"/>
        <pc:sldMasterMkLst>
          <pc:docMk/>
          <pc:sldMasterMk cId="2442878182" sldId="2147483672"/>
        </pc:sldMasterMkLst>
        <pc:sldLayoutChg chg="add del mod replId">
          <pc:chgData name="Stan Pereira" userId="396ce2b3d5da47b8" providerId="Windows Live" clId="Web-{7B08097E-7227-41D1-8B5F-1EFB3E8E14E5}" dt="2023-12-15T20:56:01.649" v="36"/>
          <pc:sldLayoutMkLst>
            <pc:docMk/>
            <pc:sldMasterMk cId="2442878182" sldId="2147483672"/>
            <pc:sldLayoutMk cId="3749134740" sldId="2147483673"/>
          </pc:sldLayoutMkLst>
        </pc:sldLayoutChg>
        <pc:sldLayoutChg chg="add del mod replId">
          <pc:chgData name="Stan Pereira" userId="396ce2b3d5da47b8" providerId="Windows Live" clId="Web-{7B08097E-7227-41D1-8B5F-1EFB3E8E14E5}" dt="2023-12-15T20:56:01.649" v="36"/>
          <pc:sldLayoutMkLst>
            <pc:docMk/>
            <pc:sldMasterMk cId="2442878182" sldId="2147483672"/>
            <pc:sldLayoutMk cId="1644088336" sldId="2147483674"/>
          </pc:sldLayoutMkLst>
        </pc:sldLayoutChg>
        <pc:sldLayoutChg chg="add del mod replId">
          <pc:chgData name="Stan Pereira" userId="396ce2b3d5da47b8" providerId="Windows Live" clId="Web-{7B08097E-7227-41D1-8B5F-1EFB3E8E14E5}" dt="2023-12-15T20:56:01.649" v="36"/>
          <pc:sldLayoutMkLst>
            <pc:docMk/>
            <pc:sldMasterMk cId="2442878182" sldId="2147483672"/>
            <pc:sldLayoutMk cId="2455269727" sldId="2147483675"/>
          </pc:sldLayoutMkLst>
        </pc:sldLayoutChg>
        <pc:sldLayoutChg chg="add del mod replId">
          <pc:chgData name="Stan Pereira" userId="396ce2b3d5da47b8" providerId="Windows Live" clId="Web-{7B08097E-7227-41D1-8B5F-1EFB3E8E14E5}" dt="2023-12-15T20:56:01.649" v="36"/>
          <pc:sldLayoutMkLst>
            <pc:docMk/>
            <pc:sldMasterMk cId="2442878182" sldId="2147483672"/>
            <pc:sldLayoutMk cId="3655478560" sldId="2147483676"/>
          </pc:sldLayoutMkLst>
        </pc:sldLayoutChg>
        <pc:sldLayoutChg chg="add del mod replId">
          <pc:chgData name="Stan Pereira" userId="396ce2b3d5da47b8" providerId="Windows Live" clId="Web-{7B08097E-7227-41D1-8B5F-1EFB3E8E14E5}" dt="2023-12-15T20:56:01.649" v="36"/>
          <pc:sldLayoutMkLst>
            <pc:docMk/>
            <pc:sldMasterMk cId="2442878182" sldId="2147483672"/>
            <pc:sldLayoutMk cId="1938823078" sldId="2147483677"/>
          </pc:sldLayoutMkLst>
        </pc:sldLayoutChg>
        <pc:sldLayoutChg chg="add del mod replId">
          <pc:chgData name="Stan Pereira" userId="396ce2b3d5da47b8" providerId="Windows Live" clId="Web-{7B08097E-7227-41D1-8B5F-1EFB3E8E14E5}" dt="2023-12-15T20:56:01.649" v="36"/>
          <pc:sldLayoutMkLst>
            <pc:docMk/>
            <pc:sldMasterMk cId="2442878182" sldId="2147483672"/>
            <pc:sldLayoutMk cId="803261161" sldId="2147483678"/>
          </pc:sldLayoutMkLst>
        </pc:sldLayoutChg>
        <pc:sldLayoutChg chg="add del mod replId">
          <pc:chgData name="Stan Pereira" userId="396ce2b3d5da47b8" providerId="Windows Live" clId="Web-{7B08097E-7227-41D1-8B5F-1EFB3E8E14E5}" dt="2023-12-15T20:56:01.649" v="36"/>
          <pc:sldLayoutMkLst>
            <pc:docMk/>
            <pc:sldMasterMk cId="2442878182" sldId="2147483672"/>
            <pc:sldLayoutMk cId="4246982190" sldId="2147483679"/>
          </pc:sldLayoutMkLst>
        </pc:sldLayoutChg>
        <pc:sldLayoutChg chg="add del mod replId">
          <pc:chgData name="Stan Pereira" userId="396ce2b3d5da47b8" providerId="Windows Live" clId="Web-{7B08097E-7227-41D1-8B5F-1EFB3E8E14E5}" dt="2023-12-15T20:56:01.649" v="36"/>
          <pc:sldLayoutMkLst>
            <pc:docMk/>
            <pc:sldMasterMk cId="2442878182" sldId="2147483672"/>
            <pc:sldLayoutMk cId="3253186950" sldId="2147483680"/>
          </pc:sldLayoutMkLst>
        </pc:sldLayoutChg>
        <pc:sldLayoutChg chg="add del mod replId">
          <pc:chgData name="Stan Pereira" userId="396ce2b3d5da47b8" providerId="Windows Live" clId="Web-{7B08097E-7227-41D1-8B5F-1EFB3E8E14E5}" dt="2023-12-15T20:56:01.649" v="36"/>
          <pc:sldLayoutMkLst>
            <pc:docMk/>
            <pc:sldMasterMk cId="2442878182" sldId="2147483672"/>
            <pc:sldLayoutMk cId="1869126129" sldId="2147483681"/>
          </pc:sldLayoutMkLst>
        </pc:sldLayoutChg>
        <pc:sldLayoutChg chg="add del mod replId">
          <pc:chgData name="Stan Pereira" userId="396ce2b3d5da47b8" providerId="Windows Live" clId="Web-{7B08097E-7227-41D1-8B5F-1EFB3E8E14E5}" dt="2023-12-15T20:56:01.649" v="36"/>
          <pc:sldLayoutMkLst>
            <pc:docMk/>
            <pc:sldMasterMk cId="2442878182" sldId="2147483672"/>
            <pc:sldLayoutMk cId="993375751" sldId="2147483682"/>
          </pc:sldLayoutMkLst>
        </pc:sldLayoutChg>
        <pc:sldLayoutChg chg="add del mod replId">
          <pc:chgData name="Stan Pereira" userId="396ce2b3d5da47b8" providerId="Windows Live" clId="Web-{7B08097E-7227-41D1-8B5F-1EFB3E8E14E5}" dt="2023-12-15T20:56:01.649" v="36"/>
          <pc:sldLayoutMkLst>
            <pc:docMk/>
            <pc:sldMasterMk cId="2442878182" sldId="2147483672"/>
            <pc:sldLayoutMk cId="3534615963" sldId="2147483683"/>
          </pc:sldLayoutMkLst>
        </pc:sldLayoutChg>
      </pc:sldMasterChg>
      <pc:sldMasterChg chg="add del mod setBg addSldLayout delSldLayout modSldLayout">
        <pc:chgData name="Stan Pereira" userId="396ce2b3d5da47b8" providerId="Windows Live" clId="Web-{7B08097E-7227-41D1-8B5F-1EFB3E8E14E5}" dt="2023-12-15T21:01:41.708" v="61"/>
        <pc:sldMasterMkLst>
          <pc:docMk/>
          <pc:sldMasterMk cId="3442741372" sldId="2147483723"/>
        </pc:sldMasterMkLst>
        <pc:sldLayoutChg chg="add del mod">
          <pc:chgData name="Stan Pereira" userId="396ce2b3d5da47b8" providerId="Windows Live" clId="Web-{7B08097E-7227-41D1-8B5F-1EFB3E8E14E5}" dt="2023-12-15T21:01:41.708" v="61"/>
          <pc:sldLayoutMkLst>
            <pc:docMk/>
            <pc:sldMasterMk cId="3442741372" sldId="2147483723"/>
            <pc:sldLayoutMk cId="3315734616" sldId="2147483712"/>
          </pc:sldLayoutMkLst>
        </pc:sldLayoutChg>
        <pc:sldLayoutChg chg="add del mod">
          <pc:chgData name="Stan Pereira" userId="396ce2b3d5da47b8" providerId="Windows Live" clId="Web-{7B08097E-7227-41D1-8B5F-1EFB3E8E14E5}" dt="2023-12-15T21:01:41.708" v="61"/>
          <pc:sldLayoutMkLst>
            <pc:docMk/>
            <pc:sldMasterMk cId="3442741372" sldId="2147483723"/>
            <pc:sldLayoutMk cId="490150371" sldId="2147483713"/>
          </pc:sldLayoutMkLst>
        </pc:sldLayoutChg>
        <pc:sldLayoutChg chg="add del mod">
          <pc:chgData name="Stan Pereira" userId="396ce2b3d5da47b8" providerId="Windows Live" clId="Web-{7B08097E-7227-41D1-8B5F-1EFB3E8E14E5}" dt="2023-12-15T21:01:41.708" v="61"/>
          <pc:sldLayoutMkLst>
            <pc:docMk/>
            <pc:sldMasterMk cId="3442741372" sldId="2147483723"/>
            <pc:sldLayoutMk cId="390062776" sldId="2147483714"/>
          </pc:sldLayoutMkLst>
        </pc:sldLayoutChg>
        <pc:sldLayoutChg chg="add del mod">
          <pc:chgData name="Stan Pereira" userId="396ce2b3d5da47b8" providerId="Windows Live" clId="Web-{7B08097E-7227-41D1-8B5F-1EFB3E8E14E5}" dt="2023-12-15T21:01:41.708" v="61"/>
          <pc:sldLayoutMkLst>
            <pc:docMk/>
            <pc:sldMasterMk cId="3442741372" sldId="2147483723"/>
            <pc:sldLayoutMk cId="3476963978" sldId="2147483715"/>
          </pc:sldLayoutMkLst>
        </pc:sldLayoutChg>
        <pc:sldLayoutChg chg="add del mod">
          <pc:chgData name="Stan Pereira" userId="396ce2b3d5da47b8" providerId="Windows Live" clId="Web-{7B08097E-7227-41D1-8B5F-1EFB3E8E14E5}" dt="2023-12-15T21:01:41.708" v="61"/>
          <pc:sldLayoutMkLst>
            <pc:docMk/>
            <pc:sldMasterMk cId="3442741372" sldId="2147483723"/>
            <pc:sldLayoutMk cId="3898410372" sldId="2147483716"/>
          </pc:sldLayoutMkLst>
        </pc:sldLayoutChg>
        <pc:sldLayoutChg chg="add del mod">
          <pc:chgData name="Stan Pereira" userId="396ce2b3d5da47b8" providerId="Windows Live" clId="Web-{7B08097E-7227-41D1-8B5F-1EFB3E8E14E5}" dt="2023-12-15T21:01:41.708" v="61"/>
          <pc:sldLayoutMkLst>
            <pc:docMk/>
            <pc:sldMasterMk cId="3442741372" sldId="2147483723"/>
            <pc:sldLayoutMk cId="1175352005" sldId="2147483717"/>
          </pc:sldLayoutMkLst>
        </pc:sldLayoutChg>
        <pc:sldLayoutChg chg="add del mod">
          <pc:chgData name="Stan Pereira" userId="396ce2b3d5da47b8" providerId="Windows Live" clId="Web-{7B08097E-7227-41D1-8B5F-1EFB3E8E14E5}" dt="2023-12-15T21:01:41.708" v="61"/>
          <pc:sldLayoutMkLst>
            <pc:docMk/>
            <pc:sldMasterMk cId="3442741372" sldId="2147483723"/>
            <pc:sldLayoutMk cId="673326234" sldId="2147483718"/>
          </pc:sldLayoutMkLst>
        </pc:sldLayoutChg>
        <pc:sldLayoutChg chg="add del mod">
          <pc:chgData name="Stan Pereira" userId="396ce2b3d5da47b8" providerId="Windows Live" clId="Web-{7B08097E-7227-41D1-8B5F-1EFB3E8E14E5}" dt="2023-12-15T21:01:41.708" v="61"/>
          <pc:sldLayoutMkLst>
            <pc:docMk/>
            <pc:sldMasterMk cId="3442741372" sldId="2147483723"/>
            <pc:sldLayoutMk cId="1185718668" sldId="2147483719"/>
          </pc:sldLayoutMkLst>
        </pc:sldLayoutChg>
        <pc:sldLayoutChg chg="add del mod">
          <pc:chgData name="Stan Pereira" userId="396ce2b3d5da47b8" providerId="Windows Live" clId="Web-{7B08097E-7227-41D1-8B5F-1EFB3E8E14E5}" dt="2023-12-15T21:01:41.708" v="61"/>
          <pc:sldLayoutMkLst>
            <pc:docMk/>
            <pc:sldMasterMk cId="3442741372" sldId="2147483723"/>
            <pc:sldLayoutMk cId="2633218235" sldId="2147483720"/>
          </pc:sldLayoutMkLst>
        </pc:sldLayoutChg>
        <pc:sldLayoutChg chg="add del mod">
          <pc:chgData name="Stan Pereira" userId="396ce2b3d5da47b8" providerId="Windows Live" clId="Web-{7B08097E-7227-41D1-8B5F-1EFB3E8E14E5}" dt="2023-12-15T21:01:41.708" v="61"/>
          <pc:sldLayoutMkLst>
            <pc:docMk/>
            <pc:sldMasterMk cId="3442741372" sldId="2147483723"/>
            <pc:sldLayoutMk cId="3857132450" sldId="2147483721"/>
          </pc:sldLayoutMkLst>
        </pc:sldLayoutChg>
        <pc:sldLayoutChg chg="add del mod">
          <pc:chgData name="Stan Pereira" userId="396ce2b3d5da47b8" providerId="Windows Live" clId="Web-{7B08097E-7227-41D1-8B5F-1EFB3E8E14E5}" dt="2023-12-15T21:01:41.708" v="61"/>
          <pc:sldLayoutMkLst>
            <pc:docMk/>
            <pc:sldMasterMk cId="3442741372" sldId="2147483723"/>
            <pc:sldLayoutMk cId="897537162" sldId="2147483722"/>
          </pc:sldLayoutMkLst>
        </pc:sldLayoutChg>
      </pc:sldMasterChg>
      <pc:sldMasterChg chg="add addSldLayout modSldLayout">
        <pc:chgData name="Stan Pereira" userId="396ce2b3d5da47b8" providerId="Windows Live" clId="Web-{7B08097E-7227-41D1-8B5F-1EFB3E8E14E5}" dt="2023-12-15T21:01:41.708" v="61"/>
        <pc:sldMasterMkLst>
          <pc:docMk/>
          <pc:sldMasterMk cId="2126459968" sldId="2147483724"/>
        </pc:sldMasterMkLst>
        <pc:sldLayoutChg chg="add mod replId">
          <pc:chgData name="Stan Pereira" userId="396ce2b3d5da47b8" providerId="Windows Live" clId="Web-{7B08097E-7227-41D1-8B5F-1EFB3E8E14E5}" dt="2023-12-15T21:01:41.708" v="61"/>
          <pc:sldLayoutMkLst>
            <pc:docMk/>
            <pc:sldMasterMk cId="2126459968" sldId="2147483724"/>
            <pc:sldLayoutMk cId="2352686220" sldId="2147483725"/>
          </pc:sldLayoutMkLst>
        </pc:sldLayoutChg>
        <pc:sldLayoutChg chg="add mod replId">
          <pc:chgData name="Stan Pereira" userId="396ce2b3d5da47b8" providerId="Windows Live" clId="Web-{7B08097E-7227-41D1-8B5F-1EFB3E8E14E5}" dt="2023-12-15T21:01:41.708" v="61"/>
          <pc:sldLayoutMkLst>
            <pc:docMk/>
            <pc:sldMasterMk cId="2126459968" sldId="2147483724"/>
            <pc:sldLayoutMk cId="550622148" sldId="2147483726"/>
          </pc:sldLayoutMkLst>
        </pc:sldLayoutChg>
        <pc:sldLayoutChg chg="add mod replId">
          <pc:chgData name="Stan Pereira" userId="396ce2b3d5da47b8" providerId="Windows Live" clId="Web-{7B08097E-7227-41D1-8B5F-1EFB3E8E14E5}" dt="2023-12-15T21:01:41.708" v="61"/>
          <pc:sldLayoutMkLst>
            <pc:docMk/>
            <pc:sldMasterMk cId="2126459968" sldId="2147483724"/>
            <pc:sldLayoutMk cId="1763034083" sldId="2147483727"/>
          </pc:sldLayoutMkLst>
        </pc:sldLayoutChg>
        <pc:sldLayoutChg chg="add mod replId">
          <pc:chgData name="Stan Pereira" userId="396ce2b3d5da47b8" providerId="Windows Live" clId="Web-{7B08097E-7227-41D1-8B5F-1EFB3E8E14E5}" dt="2023-12-15T21:01:41.708" v="61"/>
          <pc:sldLayoutMkLst>
            <pc:docMk/>
            <pc:sldMasterMk cId="2126459968" sldId="2147483724"/>
            <pc:sldLayoutMk cId="662781430" sldId="2147483728"/>
          </pc:sldLayoutMkLst>
        </pc:sldLayoutChg>
        <pc:sldLayoutChg chg="add mod replId">
          <pc:chgData name="Stan Pereira" userId="396ce2b3d5da47b8" providerId="Windows Live" clId="Web-{7B08097E-7227-41D1-8B5F-1EFB3E8E14E5}" dt="2023-12-15T21:01:41.708" v="61"/>
          <pc:sldLayoutMkLst>
            <pc:docMk/>
            <pc:sldMasterMk cId="2126459968" sldId="2147483724"/>
            <pc:sldLayoutMk cId="3769152993" sldId="2147483729"/>
          </pc:sldLayoutMkLst>
        </pc:sldLayoutChg>
        <pc:sldLayoutChg chg="add mod replId">
          <pc:chgData name="Stan Pereira" userId="396ce2b3d5da47b8" providerId="Windows Live" clId="Web-{7B08097E-7227-41D1-8B5F-1EFB3E8E14E5}" dt="2023-12-15T21:01:41.708" v="61"/>
          <pc:sldLayoutMkLst>
            <pc:docMk/>
            <pc:sldMasterMk cId="2126459968" sldId="2147483724"/>
            <pc:sldLayoutMk cId="1792832241" sldId="2147483730"/>
          </pc:sldLayoutMkLst>
        </pc:sldLayoutChg>
        <pc:sldLayoutChg chg="add mod replId">
          <pc:chgData name="Stan Pereira" userId="396ce2b3d5da47b8" providerId="Windows Live" clId="Web-{7B08097E-7227-41D1-8B5F-1EFB3E8E14E5}" dt="2023-12-15T21:01:41.708" v="61"/>
          <pc:sldLayoutMkLst>
            <pc:docMk/>
            <pc:sldMasterMk cId="2126459968" sldId="2147483724"/>
            <pc:sldLayoutMk cId="1602687228" sldId="2147483731"/>
          </pc:sldLayoutMkLst>
        </pc:sldLayoutChg>
        <pc:sldLayoutChg chg="add mod replId">
          <pc:chgData name="Stan Pereira" userId="396ce2b3d5da47b8" providerId="Windows Live" clId="Web-{7B08097E-7227-41D1-8B5F-1EFB3E8E14E5}" dt="2023-12-15T21:01:41.708" v="61"/>
          <pc:sldLayoutMkLst>
            <pc:docMk/>
            <pc:sldMasterMk cId="2126459968" sldId="2147483724"/>
            <pc:sldLayoutMk cId="745574301" sldId="2147483732"/>
          </pc:sldLayoutMkLst>
        </pc:sldLayoutChg>
        <pc:sldLayoutChg chg="add mod replId">
          <pc:chgData name="Stan Pereira" userId="396ce2b3d5da47b8" providerId="Windows Live" clId="Web-{7B08097E-7227-41D1-8B5F-1EFB3E8E14E5}" dt="2023-12-15T21:01:41.708" v="61"/>
          <pc:sldLayoutMkLst>
            <pc:docMk/>
            <pc:sldMasterMk cId="2126459968" sldId="2147483724"/>
            <pc:sldLayoutMk cId="3028782323" sldId="2147483733"/>
          </pc:sldLayoutMkLst>
        </pc:sldLayoutChg>
        <pc:sldLayoutChg chg="add mod replId">
          <pc:chgData name="Stan Pereira" userId="396ce2b3d5da47b8" providerId="Windows Live" clId="Web-{7B08097E-7227-41D1-8B5F-1EFB3E8E14E5}" dt="2023-12-15T21:01:41.708" v="61"/>
          <pc:sldLayoutMkLst>
            <pc:docMk/>
            <pc:sldMasterMk cId="2126459968" sldId="2147483724"/>
            <pc:sldLayoutMk cId="3652678104" sldId="2147483734"/>
          </pc:sldLayoutMkLst>
        </pc:sldLayoutChg>
        <pc:sldLayoutChg chg="add mod replId">
          <pc:chgData name="Stan Pereira" userId="396ce2b3d5da47b8" providerId="Windows Live" clId="Web-{7B08097E-7227-41D1-8B5F-1EFB3E8E14E5}" dt="2023-12-15T21:01:41.708" v="61"/>
          <pc:sldLayoutMkLst>
            <pc:docMk/>
            <pc:sldMasterMk cId="2126459968" sldId="2147483724"/>
            <pc:sldLayoutMk cId="2746336690" sldId="2147483735"/>
          </pc:sldLayoutMkLst>
        </pc:sldLayoutChg>
      </pc:sldMasterChg>
      <pc:sldMasterChg chg="add del addSldLayout delSldLayout">
        <pc:chgData name="Stan Pereira" userId="396ce2b3d5da47b8" providerId="Windows Live" clId="Web-{7B08097E-7227-41D1-8B5F-1EFB3E8E14E5}" dt="2023-12-15T20:56:01.586" v="35"/>
        <pc:sldMasterMkLst>
          <pc:docMk/>
          <pc:sldMasterMk cId="851940452" sldId="2147483749"/>
        </pc:sldMasterMkLst>
        <pc:sldLayoutChg chg="add del">
          <pc:chgData name="Stan Pereira" userId="396ce2b3d5da47b8" providerId="Windows Live" clId="Web-{7B08097E-7227-41D1-8B5F-1EFB3E8E14E5}" dt="2023-12-15T20:56:01.586" v="35"/>
          <pc:sldLayoutMkLst>
            <pc:docMk/>
            <pc:sldMasterMk cId="851940452" sldId="2147483749"/>
            <pc:sldLayoutMk cId="1925215087" sldId="2147483738"/>
          </pc:sldLayoutMkLst>
        </pc:sldLayoutChg>
        <pc:sldLayoutChg chg="add del">
          <pc:chgData name="Stan Pereira" userId="396ce2b3d5da47b8" providerId="Windows Live" clId="Web-{7B08097E-7227-41D1-8B5F-1EFB3E8E14E5}" dt="2023-12-15T20:56:01.586" v="35"/>
          <pc:sldLayoutMkLst>
            <pc:docMk/>
            <pc:sldMasterMk cId="851940452" sldId="2147483749"/>
            <pc:sldLayoutMk cId="2732514862" sldId="2147483739"/>
          </pc:sldLayoutMkLst>
        </pc:sldLayoutChg>
        <pc:sldLayoutChg chg="add del">
          <pc:chgData name="Stan Pereira" userId="396ce2b3d5da47b8" providerId="Windows Live" clId="Web-{7B08097E-7227-41D1-8B5F-1EFB3E8E14E5}" dt="2023-12-15T20:56:01.586" v="35"/>
          <pc:sldLayoutMkLst>
            <pc:docMk/>
            <pc:sldMasterMk cId="851940452" sldId="2147483749"/>
            <pc:sldLayoutMk cId="3869145846" sldId="2147483740"/>
          </pc:sldLayoutMkLst>
        </pc:sldLayoutChg>
        <pc:sldLayoutChg chg="add del">
          <pc:chgData name="Stan Pereira" userId="396ce2b3d5da47b8" providerId="Windows Live" clId="Web-{7B08097E-7227-41D1-8B5F-1EFB3E8E14E5}" dt="2023-12-15T20:56:01.586" v="35"/>
          <pc:sldLayoutMkLst>
            <pc:docMk/>
            <pc:sldMasterMk cId="851940452" sldId="2147483749"/>
            <pc:sldLayoutMk cId="1078528740" sldId="2147483741"/>
          </pc:sldLayoutMkLst>
        </pc:sldLayoutChg>
        <pc:sldLayoutChg chg="add del">
          <pc:chgData name="Stan Pereira" userId="396ce2b3d5da47b8" providerId="Windows Live" clId="Web-{7B08097E-7227-41D1-8B5F-1EFB3E8E14E5}" dt="2023-12-15T20:56:01.586" v="35"/>
          <pc:sldLayoutMkLst>
            <pc:docMk/>
            <pc:sldMasterMk cId="851940452" sldId="2147483749"/>
            <pc:sldLayoutMk cId="1520334143" sldId="2147483742"/>
          </pc:sldLayoutMkLst>
        </pc:sldLayoutChg>
        <pc:sldLayoutChg chg="add del">
          <pc:chgData name="Stan Pereira" userId="396ce2b3d5da47b8" providerId="Windows Live" clId="Web-{7B08097E-7227-41D1-8B5F-1EFB3E8E14E5}" dt="2023-12-15T20:56:01.586" v="35"/>
          <pc:sldLayoutMkLst>
            <pc:docMk/>
            <pc:sldMasterMk cId="851940452" sldId="2147483749"/>
            <pc:sldLayoutMk cId="3940934740" sldId="2147483743"/>
          </pc:sldLayoutMkLst>
        </pc:sldLayoutChg>
        <pc:sldLayoutChg chg="add del">
          <pc:chgData name="Stan Pereira" userId="396ce2b3d5da47b8" providerId="Windows Live" clId="Web-{7B08097E-7227-41D1-8B5F-1EFB3E8E14E5}" dt="2023-12-15T20:56:01.586" v="35"/>
          <pc:sldLayoutMkLst>
            <pc:docMk/>
            <pc:sldMasterMk cId="851940452" sldId="2147483749"/>
            <pc:sldLayoutMk cId="3834144311" sldId="2147483744"/>
          </pc:sldLayoutMkLst>
        </pc:sldLayoutChg>
        <pc:sldLayoutChg chg="add del">
          <pc:chgData name="Stan Pereira" userId="396ce2b3d5da47b8" providerId="Windows Live" clId="Web-{7B08097E-7227-41D1-8B5F-1EFB3E8E14E5}" dt="2023-12-15T20:56:01.586" v="35"/>
          <pc:sldLayoutMkLst>
            <pc:docMk/>
            <pc:sldMasterMk cId="851940452" sldId="2147483749"/>
            <pc:sldLayoutMk cId="2458354290" sldId="2147483745"/>
          </pc:sldLayoutMkLst>
        </pc:sldLayoutChg>
        <pc:sldLayoutChg chg="add del">
          <pc:chgData name="Stan Pereira" userId="396ce2b3d5da47b8" providerId="Windows Live" clId="Web-{7B08097E-7227-41D1-8B5F-1EFB3E8E14E5}" dt="2023-12-15T20:56:01.586" v="35"/>
          <pc:sldLayoutMkLst>
            <pc:docMk/>
            <pc:sldMasterMk cId="851940452" sldId="2147483749"/>
            <pc:sldLayoutMk cId="3429098115" sldId="2147483746"/>
          </pc:sldLayoutMkLst>
        </pc:sldLayoutChg>
        <pc:sldLayoutChg chg="add del">
          <pc:chgData name="Stan Pereira" userId="396ce2b3d5da47b8" providerId="Windows Live" clId="Web-{7B08097E-7227-41D1-8B5F-1EFB3E8E14E5}" dt="2023-12-15T20:56:01.586" v="35"/>
          <pc:sldLayoutMkLst>
            <pc:docMk/>
            <pc:sldMasterMk cId="851940452" sldId="2147483749"/>
            <pc:sldLayoutMk cId="2816800608" sldId="2147483747"/>
          </pc:sldLayoutMkLst>
        </pc:sldLayoutChg>
        <pc:sldLayoutChg chg="add del">
          <pc:chgData name="Stan Pereira" userId="396ce2b3d5da47b8" providerId="Windows Live" clId="Web-{7B08097E-7227-41D1-8B5F-1EFB3E8E14E5}" dt="2023-12-15T20:56:01.586" v="35"/>
          <pc:sldLayoutMkLst>
            <pc:docMk/>
            <pc:sldMasterMk cId="851940452" sldId="2147483749"/>
            <pc:sldLayoutMk cId="1649437739" sldId="2147483748"/>
          </pc:sldLayoutMkLst>
        </pc:sldLayoutChg>
      </pc:sldMasterChg>
      <pc:sldMasterChg chg="add del addSldLayout delSldLayout">
        <pc:chgData name="Stan Pereira" userId="396ce2b3d5da47b8" providerId="Windows Live" clId="Web-{7B08097E-7227-41D1-8B5F-1EFB3E8E14E5}" dt="2023-12-15T20:55:56.274" v="33"/>
        <pc:sldMasterMkLst>
          <pc:docMk/>
          <pc:sldMasterMk cId="3628679061" sldId="2147483775"/>
        </pc:sldMasterMkLst>
        <pc:sldLayoutChg chg="add del">
          <pc:chgData name="Stan Pereira" userId="396ce2b3d5da47b8" providerId="Windows Live" clId="Web-{7B08097E-7227-41D1-8B5F-1EFB3E8E14E5}" dt="2023-12-15T20:55:56.274" v="33"/>
          <pc:sldLayoutMkLst>
            <pc:docMk/>
            <pc:sldMasterMk cId="3628679061" sldId="2147483775"/>
            <pc:sldLayoutMk cId="396539081" sldId="2147483764"/>
          </pc:sldLayoutMkLst>
        </pc:sldLayoutChg>
        <pc:sldLayoutChg chg="add del">
          <pc:chgData name="Stan Pereira" userId="396ce2b3d5da47b8" providerId="Windows Live" clId="Web-{7B08097E-7227-41D1-8B5F-1EFB3E8E14E5}" dt="2023-12-15T20:55:56.274" v="33"/>
          <pc:sldLayoutMkLst>
            <pc:docMk/>
            <pc:sldMasterMk cId="3628679061" sldId="2147483775"/>
            <pc:sldLayoutMk cId="1150009921" sldId="2147483765"/>
          </pc:sldLayoutMkLst>
        </pc:sldLayoutChg>
        <pc:sldLayoutChg chg="add del">
          <pc:chgData name="Stan Pereira" userId="396ce2b3d5da47b8" providerId="Windows Live" clId="Web-{7B08097E-7227-41D1-8B5F-1EFB3E8E14E5}" dt="2023-12-15T20:55:56.274" v="33"/>
          <pc:sldLayoutMkLst>
            <pc:docMk/>
            <pc:sldMasterMk cId="3628679061" sldId="2147483775"/>
            <pc:sldLayoutMk cId="2028865925" sldId="2147483766"/>
          </pc:sldLayoutMkLst>
        </pc:sldLayoutChg>
        <pc:sldLayoutChg chg="add del">
          <pc:chgData name="Stan Pereira" userId="396ce2b3d5da47b8" providerId="Windows Live" clId="Web-{7B08097E-7227-41D1-8B5F-1EFB3E8E14E5}" dt="2023-12-15T20:55:56.274" v="33"/>
          <pc:sldLayoutMkLst>
            <pc:docMk/>
            <pc:sldMasterMk cId="3628679061" sldId="2147483775"/>
            <pc:sldLayoutMk cId="1495393113" sldId="2147483767"/>
          </pc:sldLayoutMkLst>
        </pc:sldLayoutChg>
        <pc:sldLayoutChg chg="add del">
          <pc:chgData name="Stan Pereira" userId="396ce2b3d5da47b8" providerId="Windows Live" clId="Web-{7B08097E-7227-41D1-8B5F-1EFB3E8E14E5}" dt="2023-12-15T20:55:56.274" v="33"/>
          <pc:sldLayoutMkLst>
            <pc:docMk/>
            <pc:sldMasterMk cId="3628679061" sldId="2147483775"/>
            <pc:sldLayoutMk cId="1196218038" sldId="2147483768"/>
          </pc:sldLayoutMkLst>
        </pc:sldLayoutChg>
        <pc:sldLayoutChg chg="add del">
          <pc:chgData name="Stan Pereira" userId="396ce2b3d5da47b8" providerId="Windows Live" clId="Web-{7B08097E-7227-41D1-8B5F-1EFB3E8E14E5}" dt="2023-12-15T20:55:56.274" v="33"/>
          <pc:sldLayoutMkLst>
            <pc:docMk/>
            <pc:sldMasterMk cId="3628679061" sldId="2147483775"/>
            <pc:sldLayoutMk cId="1528864738" sldId="2147483769"/>
          </pc:sldLayoutMkLst>
        </pc:sldLayoutChg>
        <pc:sldLayoutChg chg="add del">
          <pc:chgData name="Stan Pereira" userId="396ce2b3d5da47b8" providerId="Windows Live" clId="Web-{7B08097E-7227-41D1-8B5F-1EFB3E8E14E5}" dt="2023-12-15T20:55:56.274" v="33"/>
          <pc:sldLayoutMkLst>
            <pc:docMk/>
            <pc:sldMasterMk cId="3628679061" sldId="2147483775"/>
            <pc:sldLayoutMk cId="3116028606" sldId="2147483770"/>
          </pc:sldLayoutMkLst>
        </pc:sldLayoutChg>
        <pc:sldLayoutChg chg="add del">
          <pc:chgData name="Stan Pereira" userId="396ce2b3d5da47b8" providerId="Windows Live" clId="Web-{7B08097E-7227-41D1-8B5F-1EFB3E8E14E5}" dt="2023-12-15T20:55:56.274" v="33"/>
          <pc:sldLayoutMkLst>
            <pc:docMk/>
            <pc:sldMasterMk cId="3628679061" sldId="2147483775"/>
            <pc:sldLayoutMk cId="4044880961" sldId="2147483771"/>
          </pc:sldLayoutMkLst>
        </pc:sldLayoutChg>
        <pc:sldLayoutChg chg="add del">
          <pc:chgData name="Stan Pereira" userId="396ce2b3d5da47b8" providerId="Windows Live" clId="Web-{7B08097E-7227-41D1-8B5F-1EFB3E8E14E5}" dt="2023-12-15T20:55:56.274" v="33"/>
          <pc:sldLayoutMkLst>
            <pc:docMk/>
            <pc:sldMasterMk cId="3628679061" sldId="2147483775"/>
            <pc:sldLayoutMk cId="3572836431" sldId="2147483772"/>
          </pc:sldLayoutMkLst>
        </pc:sldLayoutChg>
        <pc:sldLayoutChg chg="add del">
          <pc:chgData name="Stan Pereira" userId="396ce2b3d5da47b8" providerId="Windows Live" clId="Web-{7B08097E-7227-41D1-8B5F-1EFB3E8E14E5}" dt="2023-12-15T20:55:56.274" v="33"/>
          <pc:sldLayoutMkLst>
            <pc:docMk/>
            <pc:sldMasterMk cId="3628679061" sldId="2147483775"/>
            <pc:sldLayoutMk cId="1451892993" sldId="2147483773"/>
          </pc:sldLayoutMkLst>
        </pc:sldLayoutChg>
        <pc:sldLayoutChg chg="add del">
          <pc:chgData name="Stan Pereira" userId="396ce2b3d5da47b8" providerId="Windows Live" clId="Web-{7B08097E-7227-41D1-8B5F-1EFB3E8E14E5}" dt="2023-12-15T20:55:56.274" v="33"/>
          <pc:sldLayoutMkLst>
            <pc:docMk/>
            <pc:sldMasterMk cId="3628679061" sldId="2147483775"/>
            <pc:sldLayoutMk cId="2586552323" sldId="214748377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9468C2-A788-4DAD-8852-7485C7CCEB9C}"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A2A5CFD2-D0E5-443B-A01A-4E6252A6C85F}">
      <dgm:prSet phldr="0" custT="1"/>
      <dgm:spPr/>
      <dgm:t>
        <a:bodyPr/>
        <a:lstStyle/>
        <a:p>
          <a:pPr algn="ctr" rtl="0"/>
          <a:r>
            <a:rPr lang="en-US" sz="1800" b="1" dirty="0">
              <a:latin typeface="Calibri"/>
              <a:ea typeface="Calibri"/>
              <a:cs typeface="Calibri"/>
            </a:rPr>
            <a:t>Understand the data – Understand the dataset, features and impact on other columns.</a:t>
          </a:r>
        </a:p>
      </dgm:t>
    </dgm:pt>
    <dgm:pt modelId="{F5E9C734-8956-4989-8B7D-4FCE422EAF26}" type="parTrans" cxnId="{094000FE-72B1-419C-90F0-F532620E03AB}">
      <dgm:prSet/>
      <dgm:spPr/>
      <dgm:t>
        <a:bodyPr/>
        <a:lstStyle/>
        <a:p>
          <a:endParaRPr lang="en-IN"/>
        </a:p>
      </dgm:t>
    </dgm:pt>
    <dgm:pt modelId="{D97E56C0-28A1-435A-9921-EA03621E0122}" type="sibTrans" cxnId="{094000FE-72B1-419C-90F0-F532620E03AB}">
      <dgm:prSet/>
      <dgm:spPr/>
      <dgm:t>
        <a:bodyPr/>
        <a:lstStyle/>
        <a:p>
          <a:endParaRPr lang="en-US"/>
        </a:p>
      </dgm:t>
    </dgm:pt>
    <dgm:pt modelId="{6FBBDDAF-2C36-40F8-99A5-128EA7B0387A}">
      <dgm:prSet phldr="0"/>
      <dgm:spPr/>
      <dgm:t>
        <a:bodyPr/>
        <a:lstStyle/>
        <a:p>
          <a:pPr algn="ctr" rtl="0"/>
          <a:r>
            <a:rPr lang="en-US" b="1" dirty="0">
              <a:latin typeface="Calibri"/>
              <a:ea typeface="Calibri"/>
              <a:cs typeface="Calibri"/>
            </a:rPr>
            <a:t>Analyze Data – Analyze the data to find various relationships between features to derive conclusions.</a:t>
          </a:r>
          <a:endParaRPr lang="en-US" dirty="0">
            <a:latin typeface="Calibri"/>
            <a:ea typeface="Calibri"/>
            <a:cs typeface="Calibri"/>
          </a:endParaRPr>
        </a:p>
      </dgm:t>
    </dgm:pt>
    <dgm:pt modelId="{3A2C5B17-DDBD-4ADC-9B9E-2E5B5A96CEB5}" type="parTrans" cxnId="{77053A70-9266-474F-A300-59AA72D64845}">
      <dgm:prSet/>
      <dgm:spPr/>
      <dgm:t>
        <a:bodyPr/>
        <a:lstStyle/>
        <a:p>
          <a:endParaRPr lang="en-IN"/>
        </a:p>
      </dgm:t>
    </dgm:pt>
    <dgm:pt modelId="{2E22B378-4DE0-49AE-A815-2D1BB8DF1BB9}" type="sibTrans" cxnId="{77053A70-9266-474F-A300-59AA72D64845}">
      <dgm:prSet/>
      <dgm:spPr/>
      <dgm:t>
        <a:bodyPr/>
        <a:lstStyle/>
        <a:p>
          <a:endParaRPr lang="en-US"/>
        </a:p>
      </dgm:t>
    </dgm:pt>
    <dgm:pt modelId="{9C58C8A2-7F14-4DB7-8883-B3E6B028CF24}">
      <dgm:prSet phldr="0"/>
      <dgm:spPr/>
      <dgm:t>
        <a:bodyPr/>
        <a:lstStyle/>
        <a:p>
          <a:pPr algn="ctr" rtl="0"/>
          <a:r>
            <a:rPr lang="en-US" b="1" dirty="0">
              <a:latin typeface="Calibri"/>
              <a:ea typeface="Calibri"/>
              <a:cs typeface="Calibri"/>
            </a:rPr>
            <a:t>Visualization – Visualize the data using Tables, Charts and Dashboards.</a:t>
          </a:r>
        </a:p>
      </dgm:t>
    </dgm:pt>
    <dgm:pt modelId="{E4134ED3-C43C-45C0-A2D9-FFB5D14393EE}" type="parTrans" cxnId="{821D23F0-0E10-417B-856F-73CFB65C337D}">
      <dgm:prSet/>
      <dgm:spPr/>
      <dgm:t>
        <a:bodyPr/>
        <a:lstStyle/>
        <a:p>
          <a:endParaRPr lang="en-IN"/>
        </a:p>
      </dgm:t>
    </dgm:pt>
    <dgm:pt modelId="{7C1D7C50-9487-4976-998A-A892FE8854E6}" type="sibTrans" cxnId="{821D23F0-0E10-417B-856F-73CFB65C337D}">
      <dgm:prSet/>
      <dgm:spPr/>
      <dgm:t>
        <a:bodyPr/>
        <a:lstStyle/>
        <a:p>
          <a:endParaRPr lang="en-US"/>
        </a:p>
      </dgm:t>
    </dgm:pt>
    <dgm:pt modelId="{BF94BE1C-8861-4DDC-983E-39A1C9F1AE6B}">
      <dgm:prSet phldr="0"/>
      <dgm:spPr/>
      <dgm:t>
        <a:bodyPr/>
        <a:lstStyle/>
        <a:p>
          <a:pPr rtl="0"/>
          <a:r>
            <a:rPr lang="en-US" b="1" dirty="0">
              <a:latin typeface="Calibri"/>
              <a:ea typeface="Calibri"/>
              <a:cs typeface="Calibri"/>
            </a:rPr>
            <a:t>Clean the data - Identify Missing Data and Deal with it Appropriately.</a:t>
          </a:r>
          <a:endParaRPr lang="en-US" dirty="0">
            <a:latin typeface="Calibri"/>
            <a:ea typeface="Calibri"/>
            <a:cs typeface="Calibri"/>
          </a:endParaRPr>
        </a:p>
      </dgm:t>
    </dgm:pt>
    <dgm:pt modelId="{C3CFB3D6-B555-461B-AA37-014FB3EA48C4}" type="parTrans" cxnId="{71125360-821D-4BC1-BA78-7DB2A91B3A45}">
      <dgm:prSet/>
      <dgm:spPr/>
      <dgm:t>
        <a:bodyPr/>
        <a:lstStyle/>
        <a:p>
          <a:endParaRPr lang="en-IN"/>
        </a:p>
      </dgm:t>
    </dgm:pt>
    <dgm:pt modelId="{742D43A4-51CC-41C5-9864-B7B6D234F16E}" type="sibTrans" cxnId="{71125360-821D-4BC1-BA78-7DB2A91B3A45}">
      <dgm:prSet/>
      <dgm:spPr/>
      <dgm:t>
        <a:bodyPr/>
        <a:lstStyle/>
        <a:p>
          <a:endParaRPr lang="en-IN"/>
        </a:p>
      </dgm:t>
    </dgm:pt>
    <dgm:pt modelId="{AE7C911E-5E3F-4184-AB56-E4C068FE7485}" type="pres">
      <dgm:prSet presAssocID="{F69468C2-A788-4DAD-8852-7485C7CCEB9C}" presName="CompostProcess" presStyleCnt="0">
        <dgm:presLayoutVars>
          <dgm:dir/>
          <dgm:resizeHandles val="exact"/>
        </dgm:presLayoutVars>
      </dgm:prSet>
      <dgm:spPr/>
      <dgm:t>
        <a:bodyPr/>
        <a:lstStyle/>
        <a:p>
          <a:endParaRPr lang="en-IN"/>
        </a:p>
      </dgm:t>
    </dgm:pt>
    <dgm:pt modelId="{50F00D4C-9E1F-42D7-B26B-261C34D583C3}" type="pres">
      <dgm:prSet presAssocID="{F69468C2-A788-4DAD-8852-7485C7CCEB9C}" presName="arrow" presStyleLbl="bgShp" presStyleIdx="0" presStyleCnt="1"/>
      <dgm:spPr/>
    </dgm:pt>
    <dgm:pt modelId="{F0583515-CF8A-4B40-A949-9924F3A71204}" type="pres">
      <dgm:prSet presAssocID="{F69468C2-A788-4DAD-8852-7485C7CCEB9C}" presName="linearProcess" presStyleCnt="0"/>
      <dgm:spPr/>
    </dgm:pt>
    <dgm:pt modelId="{5FD4B90B-8A7C-44BF-85B1-80F8729AD854}" type="pres">
      <dgm:prSet presAssocID="{A2A5CFD2-D0E5-443B-A01A-4E6252A6C85F}" presName="textNode" presStyleLbl="node1" presStyleIdx="0" presStyleCnt="4">
        <dgm:presLayoutVars>
          <dgm:bulletEnabled val="1"/>
        </dgm:presLayoutVars>
      </dgm:prSet>
      <dgm:spPr/>
      <dgm:t>
        <a:bodyPr/>
        <a:lstStyle/>
        <a:p>
          <a:endParaRPr lang="en-IN"/>
        </a:p>
      </dgm:t>
    </dgm:pt>
    <dgm:pt modelId="{6A9176F7-D46D-42BB-88B7-EAAD838AFB3C}" type="pres">
      <dgm:prSet presAssocID="{D97E56C0-28A1-435A-9921-EA03621E0122}" presName="sibTrans" presStyleCnt="0"/>
      <dgm:spPr/>
    </dgm:pt>
    <dgm:pt modelId="{046269E7-B608-4F10-89A5-B7F4022176F9}" type="pres">
      <dgm:prSet presAssocID="{BF94BE1C-8861-4DDC-983E-39A1C9F1AE6B}" presName="textNode" presStyleLbl="node1" presStyleIdx="1" presStyleCnt="4">
        <dgm:presLayoutVars>
          <dgm:bulletEnabled val="1"/>
        </dgm:presLayoutVars>
      </dgm:prSet>
      <dgm:spPr/>
      <dgm:t>
        <a:bodyPr/>
        <a:lstStyle/>
        <a:p>
          <a:endParaRPr lang="en-IN"/>
        </a:p>
      </dgm:t>
    </dgm:pt>
    <dgm:pt modelId="{EED5E68B-80D9-4226-991D-62562D04F789}" type="pres">
      <dgm:prSet presAssocID="{742D43A4-51CC-41C5-9864-B7B6D234F16E}" presName="sibTrans" presStyleCnt="0"/>
      <dgm:spPr/>
    </dgm:pt>
    <dgm:pt modelId="{154C28FD-7795-499E-9349-9602807CDC41}" type="pres">
      <dgm:prSet presAssocID="{6FBBDDAF-2C36-40F8-99A5-128EA7B0387A}" presName="textNode" presStyleLbl="node1" presStyleIdx="2" presStyleCnt="4">
        <dgm:presLayoutVars>
          <dgm:bulletEnabled val="1"/>
        </dgm:presLayoutVars>
      </dgm:prSet>
      <dgm:spPr/>
      <dgm:t>
        <a:bodyPr/>
        <a:lstStyle/>
        <a:p>
          <a:endParaRPr lang="en-IN"/>
        </a:p>
      </dgm:t>
    </dgm:pt>
    <dgm:pt modelId="{679A944D-6950-4FEC-A90F-6A5D12A6CF0C}" type="pres">
      <dgm:prSet presAssocID="{2E22B378-4DE0-49AE-A815-2D1BB8DF1BB9}" presName="sibTrans" presStyleCnt="0"/>
      <dgm:spPr/>
    </dgm:pt>
    <dgm:pt modelId="{484B8306-E5C1-4E0B-B8F3-4FBAEA51BF4B}" type="pres">
      <dgm:prSet presAssocID="{9C58C8A2-7F14-4DB7-8883-B3E6B028CF24}" presName="textNode" presStyleLbl="node1" presStyleIdx="3" presStyleCnt="4">
        <dgm:presLayoutVars>
          <dgm:bulletEnabled val="1"/>
        </dgm:presLayoutVars>
      </dgm:prSet>
      <dgm:spPr/>
      <dgm:t>
        <a:bodyPr/>
        <a:lstStyle/>
        <a:p>
          <a:endParaRPr lang="en-IN"/>
        </a:p>
      </dgm:t>
    </dgm:pt>
  </dgm:ptLst>
  <dgm:cxnLst>
    <dgm:cxn modelId="{094000FE-72B1-419C-90F0-F532620E03AB}" srcId="{F69468C2-A788-4DAD-8852-7485C7CCEB9C}" destId="{A2A5CFD2-D0E5-443B-A01A-4E6252A6C85F}" srcOrd="0" destOrd="0" parTransId="{F5E9C734-8956-4989-8B7D-4FCE422EAF26}" sibTransId="{D97E56C0-28A1-435A-9921-EA03621E0122}"/>
    <dgm:cxn modelId="{0F7B7FA6-AA0F-4136-B320-946B2E8CD1A9}" type="presOf" srcId="{9C58C8A2-7F14-4DB7-8883-B3E6B028CF24}" destId="{484B8306-E5C1-4E0B-B8F3-4FBAEA51BF4B}" srcOrd="0" destOrd="0" presId="urn:microsoft.com/office/officeart/2005/8/layout/hProcess9"/>
    <dgm:cxn modelId="{77053A70-9266-474F-A300-59AA72D64845}" srcId="{F69468C2-A788-4DAD-8852-7485C7CCEB9C}" destId="{6FBBDDAF-2C36-40F8-99A5-128EA7B0387A}" srcOrd="2" destOrd="0" parTransId="{3A2C5B17-DDBD-4ADC-9B9E-2E5B5A96CEB5}" sibTransId="{2E22B378-4DE0-49AE-A815-2D1BB8DF1BB9}"/>
    <dgm:cxn modelId="{7233205C-1A18-4A7F-9543-1C24B584F2B3}" type="presOf" srcId="{6FBBDDAF-2C36-40F8-99A5-128EA7B0387A}" destId="{154C28FD-7795-499E-9349-9602807CDC41}" srcOrd="0" destOrd="0" presId="urn:microsoft.com/office/officeart/2005/8/layout/hProcess9"/>
    <dgm:cxn modelId="{71125360-821D-4BC1-BA78-7DB2A91B3A45}" srcId="{F69468C2-A788-4DAD-8852-7485C7CCEB9C}" destId="{BF94BE1C-8861-4DDC-983E-39A1C9F1AE6B}" srcOrd="1" destOrd="0" parTransId="{C3CFB3D6-B555-461B-AA37-014FB3EA48C4}" sibTransId="{742D43A4-51CC-41C5-9864-B7B6D234F16E}"/>
    <dgm:cxn modelId="{FF4712A6-B148-484A-8933-E91C3035E2F4}" type="presOf" srcId="{BF94BE1C-8861-4DDC-983E-39A1C9F1AE6B}" destId="{046269E7-B608-4F10-89A5-B7F4022176F9}" srcOrd="0" destOrd="0" presId="urn:microsoft.com/office/officeart/2005/8/layout/hProcess9"/>
    <dgm:cxn modelId="{1BAF1383-AD82-47F7-B10F-6CB3FA4C6997}" type="presOf" srcId="{A2A5CFD2-D0E5-443B-A01A-4E6252A6C85F}" destId="{5FD4B90B-8A7C-44BF-85B1-80F8729AD854}" srcOrd="0" destOrd="0" presId="urn:microsoft.com/office/officeart/2005/8/layout/hProcess9"/>
    <dgm:cxn modelId="{821D23F0-0E10-417B-856F-73CFB65C337D}" srcId="{F69468C2-A788-4DAD-8852-7485C7CCEB9C}" destId="{9C58C8A2-7F14-4DB7-8883-B3E6B028CF24}" srcOrd="3" destOrd="0" parTransId="{E4134ED3-C43C-45C0-A2D9-FFB5D14393EE}" sibTransId="{7C1D7C50-9487-4976-998A-A892FE8854E6}"/>
    <dgm:cxn modelId="{14EC1BB8-1541-4EEA-8B46-36993A1E3BE1}" type="presOf" srcId="{F69468C2-A788-4DAD-8852-7485C7CCEB9C}" destId="{AE7C911E-5E3F-4184-AB56-E4C068FE7485}" srcOrd="0" destOrd="0" presId="urn:microsoft.com/office/officeart/2005/8/layout/hProcess9"/>
    <dgm:cxn modelId="{52B0B9E0-1AF5-4213-AA9D-DB442FEE047F}" type="presParOf" srcId="{AE7C911E-5E3F-4184-AB56-E4C068FE7485}" destId="{50F00D4C-9E1F-42D7-B26B-261C34D583C3}" srcOrd="0" destOrd="0" presId="urn:microsoft.com/office/officeart/2005/8/layout/hProcess9"/>
    <dgm:cxn modelId="{30FEABFB-CDF7-4833-9CFD-E9D01CA3CB85}" type="presParOf" srcId="{AE7C911E-5E3F-4184-AB56-E4C068FE7485}" destId="{F0583515-CF8A-4B40-A949-9924F3A71204}" srcOrd="1" destOrd="0" presId="urn:microsoft.com/office/officeart/2005/8/layout/hProcess9"/>
    <dgm:cxn modelId="{CFE40897-DC0E-4FC2-9533-5274CBD9D5F6}" type="presParOf" srcId="{F0583515-CF8A-4B40-A949-9924F3A71204}" destId="{5FD4B90B-8A7C-44BF-85B1-80F8729AD854}" srcOrd="0" destOrd="0" presId="urn:microsoft.com/office/officeart/2005/8/layout/hProcess9"/>
    <dgm:cxn modelId="{EBD9EC5F-E190-4615-A23B-24C4B014028C}" type="presParOf" srcId="{F0583515-CF8A-4B40-A949-9924F3A71204}" destId="{6A9176F7-D46D-42BB-88B7-EAAD838AFB3C}" srcOrd="1" destOrd="0" presId="urn:microsoft.com/office/officeart/2005/8/layout/hProcess9"/>
    <dgm:cxn modelId="{61A0568B-F67A-4039-8378-BD3DE5A9C31C}" type="presParOf" srcId="{F0583515-CF8A-4B40-A949-9924F3A71204}" destId="{046269E7-B608-4F10-89A5-B7F4022176F9}" srcOrd="2" destOrd="0" presId="urn:microsoft.com/office/officeart/2005/8/layout/hProcess9"/>
    <dgm:cxn modelId="{704080ED-4899-4855-9664-7D1A859427D1}" type="presParOf" srcId="{F0583515-CF8A-4B40-A949-9924F3A71204}" destId="{EED5E68B-80D9-4226-991D-62562D04F789}" srcOrd="3" destOrd="0" presId="urn:microsoft.com/office/officeart/2005/8/layout/hProcess9"/>
    <dgm:cxn modelId="{DFA18025-4E4E-42BF-8BEE-D660C0394742}" type="presParOf" srcId="{F0583515-CF8A-4B40-A949-9924F3A71204}" destId="{154C28FD-7795-499E-9349-9602807CDC41}" srcOrd="4" destOrd="0" presId="urn:microsoft.com/office/officeart/2005/8/layout/hProcess9"/>
    <dgm:cxn modelId="{90CBFBCD-12CA-4FA3-AD1F-1637E22A2432}" type="presParOf" srcId="{F0583515-CF8A-4B40-A949-9924F3A71204}" destId="{679A944D-6950-4FEC-A90F-6A5D12A6CF0C}" srcOrd="5" destOrd="0" presId="urn:microsoft.com/office/officeart/2005/8/layout/hProcess9"/>
    <dgm:cxn modelId="{FF307C03-3E93-4D13-9AA0-5660477090E7}" type="presParOf" srcId="{F0583515-CF8A-4B40-A949-9924F3A71204}" destId="{484B8306-E5C1-4E0B-B8F3-4FBAEA51BF4B}" srcOrd="6"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CF1ED8-6988-4BD0-9459-B8E0DE1B4F63}" type="doc">
      <dgm:prSet loTypeId="urn:microsoft.com/office/officeart/2005/8/layout/matrix1" loCatId="matrix" qsTypeId="urn:microsoft.com/office/officeart/2005/8/quickstyle/simple5" qsCatId="simple" csTypeId="urn:microsoft.com/office/officeart/2005/8/colors/colorful1" csCatId="colorful" phldr="1"/>
      <dgm:spPr/>
      <dgm:t>
        <a:bodyPr/>
        <a:lstStyle/>
        <a:p>
          <a:endParaRPr lang="en-IN"/>
        </a:p>
      </dgm:t>
    </dgm:pt>
    <dgm:pt modelId="{F0540B12-1B02-47EB-BF55-0DBEF8D2A5A1}">
      <dgm:prSet custT="1"/>
      <dgm:spPr/>
      <dgm:t>
        <a:bodyPr/>
        <a:lstStyle/>
        <a:p>
          <a:pPr rtl="0"/>
          <a:r>
            <a:rPr lang="en-US" sz="2000" b="1" dirty="0">
              <a:latin typeface="Calibri"/>
              <a:ea typeface="Calibri"/>
              <a:cs typeface="Calibri"/>
            </a:rPr>
            <a:t>Microsoft Excel 2010 Version 14.0.7628.5000</a:t>
          </a:r>
          <a:endParaRPr lang="en-IN" sz="2000" b="1" dirty="0">
            <a:latin typeface="Calibri"/>
            <a:ea typeface="Calibri"/>
            <a:cs typeface="Calibri"/>
          </a:endParaRPr>
        </a:p>
      </dgm:t>
    </dgm:pt>
    <dgm:pt modelId="{0B0B17CE-5D9B-4236-AADC-0C7E34696956}" type="parTrans" cxnId="{5B589EE7-934D-4270-A91C-6053CB4F7C20}">
      <dgm:prSet/>
      <dgm:spPr/>
      <dgm:t>
        <a:bodyPr/>
        <a:lstStyle/>
        <a:p>
          <a:endParaRPr lang="en-IN"/>
        </a:p>
      </dgm:t>
    </dgm:pt>
    <dgm:pt modelId="{BE2E54CE-49B8-4506-B7D6-E2FC93D2AB6D}" type="sibTrans" cxnId="{5B589EE7-934D-4270-A91C-6053CB4F7C20}">
      <dgm:prSet/>
      <dgm:spPr/>
      <dgm:t>
        <a:bodyPr/>
        <a:lstStyle/>
        <a:p>
          <a:endParaRPr lang="en-IN"/>
        </a:p>
      </dgm:t>
    </dgm:pt>
    <dgm:pt modelId="{8FA57946-65FB-4280-B5F0-AAA1372C9A66}">
      <dgm:prSet custT="1"/>
      <dgm:spPr/>
      <dgm:t>
        <a:bodyPr/>
        <a:lstStyle/>
        <a:p>
          <a:pPr rtl="0"/>
          <a:r>
            <a:rPr lang="en-IN" sz="2000" b="1" dirty="0">
              <a:latin typeface="Calibri"/>
              <a:ea typeface="Calibri"/>
              <a:cs typeface="Calibri"/>
            </a:rPr>
            <a:t>Ability to perform calculations, data analysis, data visualization, data transformation, and data cleaning with Excel tools and functions. </a:t>
          </a:r>
        </a:p>
      </dgm:t>
    </dgm:pt>
    <dgm:pt modelId="{C3FC03C1-E9A9-4257-A192-B25731A86C5A}" type="parTrans" cxnId="{005E309E-C29C-420F-8F67-4C61CDF56E63}">
      <dgm:prSet/>
      <dgm:spPr/>
      <dgm:t>
        <a:bodyPr/>
        <a:lstStyle/>
        <a:p>
          <a:endParaRPr lang="en-IN"/>
        </a:p>
      </dgm:t>
    </dgm:pt>
    <dgm:pt modelId="{758E6024-E728-4449-814B-4A566B04EDD4}" type="sibTrans" cxnId="{005E309E-C29C-420F-8F67-4C61CDF56E63}">
      <dgm:prSet/>
      <dgm:spPr/>
      <dgm:t>
        <a:bodyPr/>
        <a:lstStyle/>
        <a:p>
          <a:endParaRPr lang="en-IN"/>
        </a:p>
      </dgm:t>
    </dgm:pt>
    <dgm:pt modelId="{6F6342A1-1D7D-4A15-A1D5-CBABAF5B7FE1}">
      <dgm:prSet custT="1"/>
      <dgm:spPr/>
      <dgm:t>
        <a:bodyPr/>
        <a:lstStyle/>
        <a:p>
          <a:r>
            <a:rPr lang="en-US" sz="2000" b="1" dirty="0">
              <a:latin typeface="Calibri"/>
              <a:cs typeface="Calibri"/>
            </a:rPr>
            <a:t>Transform and clean data with features like Power Query and Flash Fill.</a:t>
          </a:r>
          <a:endParaRPr lang="en-IN" sz="2000" b="1" dirty="0">
            <a:latin typeface="Calibri"/>
            <a:ea typeface="Calibri"/>
            <a:cs typeface="Calibri"/>
          </a:endParaRPr>
        </a:p>
      </dgm:t>
    </dgm:pt>
    <dgm:pt modelId="{4C6DD30F-72B8-47F4-840A-7F910AF93A86}" type="parTrans" cxnId="{E3DCD5FB-10A3-44EE-A0E6-6A6B9866D6E2}">
      <dgm:prSet/>
      <dgm:spPr/>
      <dgm:t>
        <a:bodyPr/>
        <a:lstStyle/>
        <a:p>
          <a:endParaRPr lang="en-IN"/>
        </a:p>
      </dgm:t>
    </dgm:pt>
    <dgm:pt modelId="{BDF849E8-99E7-42A0-B4E5-EC2E606214FA}" type="sibTrans" cxnId="{E3DCD5FB-10A3-44EE-A0E6-6A6B9866D6E2}">
      <dgm:prSet/>
      <dgm:spPr/>
      <dgm:t>
        <a:bodyPr/>
        <a:lstStyle/>
        <a:p>
          <a:endParaRPr lang="en-IN"/>
        </a:p>
      </dgm:t>
    </dgm:pt>
    <dgm:pt modelId="{3CEBADE8-D6C0-4CDB-9F24-24AD4B345BD6}">
      <dgm:prSet custT="1"/>
      <dgm:spPr/>
      <dgm:t>
        <a:bodyPr/>
        <a:lstStyle/>
        <a:p>
          <a:r>
            <a:rPr lang="en-US" sz="2000" b="1" dirty="0">
              <a:latin typeface="Calibri"/>
              <a:cs typeface="Calibri"/>
            </a:rPr>
            <a:t>Code to automate tasks and customize functions with VBA (Visual Basic for Applications).</a:t>
          </a:r>
          <a:endParaRPr lang="en-IN" sz="2000" b="1" dirty="0">
            <a:latin typeface="Calibri"/>
            <a:ea typeface="Calibri"/>
            <a:cs typeface="Calibri"/>
          </a:endParaRPr>
        </a:p>
      </dgm:t>
    </dgm:pt>
    <dgm:pt modelId="{E824A6C7-116E-4957-8A08-F364B9E75ADF}" type="parTrans" cxnId="{BDD8760A-618F-4DB7-9ADB-AFA242FA1D08}">
      <dgm:prSet/>
      <dgm:spPr/>
      <dgm:t>
        <a:bodyPr/>
        <a:lstStyle/>
        <a:p>
          <a:endParaRPr lang="en-IN"/>
        </a:p>
      </dgm:t>
    </dgm:pt>
    <dgm:pt modelId="{C0135313-F11E-47AB-9B27-3D066130B412}" type="sibTrans" cxnId="{BDD8760A-618F-4DB7-9ADB-AFA242FA1D08}">
      <dgm:prSet/>
      <dgm:spPr/>
      <dgm:t>
        <a:bodyPr/>
        <a:lstStyle/>
        <a:p>
          <a:endParaRPr lang="en-IN"/>
        </a:p>
      </dgm:t>
    </dgm:pt>
    <dgm:pt modelId="{2A62F760-9C42-40D8-8EC6-572699B70772}">
      <dgm:prSet custT="1"/>
      <dgm:spPr/>
      <dgm:t>
        <a:bodyPr/>
        <a:lstStyle/>
        <a:p>
          <a:r>
            <a:rPr lang="en-IN" sz="2000" b="1" dirty="0">
              <a:latin typeface="Calibri"/>
              <a:ea typeface="Calibri"/>
              <a:cs typeface="Calibri"/>
            </a:rPr>
            <a:t>Availability of free templates and code to customize and automate Excel.</a:t>
          </a:r>
        </a:p>
      </dgm:t>
    </dgm:pt>
    <dgm:pt modelId="{7AA6CE66-72EF-4AAE-87FE-249F9C54DD46}" type="parTrans" cxnId="{3DBA9612-DAD1-49AF-A028-5D9C9710EF8D}">
      <dgm:prSet/>
      <dgm:spPr/>
      <dgm:t>
        <a:bodyPr/>
        <a:lstStyle/>
        <a:p>
          <a:endParaRPr lang="en-IN"/>
        </a:p>
      </dgm:t>
    </dgm:pt>
    <dgm:pt modelId="{99F22BC7-E43B-4B83-B7B1-CBDFB3629D0C}" type="sibTrans" cxnId="{3DBA9612-DAD1-49AF-A028-5D9C9710EF8D}">
      <dgm:prSet/>
      <dgm:spPr/>
      <dgm:t>
        <a:bodyPr/>
        <a:lstStyle/>
        <a:p>
          <a:endParaRPr lang="en-IN"/>
        </a:p>
      </dgm:t>
    </dgm:pt>
    <dgm:pt modelId="{4DB8B028-2EBE-42F4-AD45-C8A3DCED1752}" type="pres">
      <dgm:prSet presAssocID="{A9CF1ED8-6988-4BD0-9459-B8E0DE1B4F63}" presName="diagram" presStyleCnt="0">
        <dgm:presLayoutVars>
          <dgm:chMax val="1"/>
          <dgm:dir/>
          <dgm:animLvl val="ctr"/>
          <dgm:resizeHandles val="exact"/>
        </dgm:presLayoutVars>
      </dgm:prSet>
      <dgm:spPr/>
      <dgm:t>
        <a:bodyPr/>
        <a:lstStyle/>
        <a:p>
          <a:endParaRPr lang="en-IN"/>
        </a:p>
      </dgm:t>
    </dgm:pt>
    <dgm:pt modelId="{D41C5EBE-AEEF-4185-8F75-8FF1A0C93DE3}" type="pres">
      <dgm:prSet presAssocID="{A9CF1ED8-6988-4BD0-9459-B8E0DE1B4F63}" presName="matrix" presStyleCnt="0"/>
      <dgm:spPr/>
    </dgm:pt>
    <dgm:pt modelId="{B0D534C6-FF74-4214-A275-0FD628A4F666}" type="pres">
      <dgm:prSet presAssocID="{A9CF1ED8-6988-4BD0-9459-B8E0DE1B4F63}" presName="tile1" presStyleLbl="node1" presStyleIdx="0" presStyleCnt="4"/>
      <dgm:spPr/>
      <dgm:t>
        <a:bodyPr/>
        <a:lstStyle/>
        <a:p>
          <a:endParaRPr lang="en-IN"/>
        </a:p>
      </dgm:t>
    </dgm:pt>
    <dgm:pt modelId="{F3F2EA2B-B5DC-4574-B288-224D99F332CA}" type="pres">
      <dgm:prSet presAssocID="{A9CF1ED8-6988-4BD0-9459-B8E0DE1B4F63}" presName="tile1text" presStyleLbl="node1" presStyleIdx="0" presStyleCnt="4">
        <dgm:presLayoutVars>
          <dgm:chMax val="0"/>
          <dgm:chPref val="0"/>
          <dgm:bulletEnabled val="1"/>
        </dgm:presLayoutVars>
      </dgm:prSet>
      <dgm:spPr/>
      <dgm:t>
        <a:bodyPr/>
        <a:lstStyle/>
        <a:p>
          <a:endParaRPr lang="en-IN"/>
        </a:p>
      </dgm:t>
    </dgm:pt>
    <dgm:pt modelId="{CFDF0EEE-939B-43BB-984F-F57297C7051C}" type="pres">
      <dgm:prSet presAssocID="{A9CF1ED8-6988-4BD0-9459-B8E0DE1B4F63}" presName="tile2" presStyleLbl="node1" presStyleIdx="1" presStyleCnt="4"/>
      <dgm:spPr/>
      <dgm:t>
        <a:bodyPr/>
        <a:lstStyle/>
        <a:p>
          <a:endParaRPr lang="en-IN"/>
        </a:p>
      </dgm:t>
    </dgm:pt>
    <dgm:pt modelId="{79436A27-2B99-4B29-89B9-EB4047DDE394}" type="pres">
      <dgm:prSet presAssocID="{A9CF1ED8-6988-4BD0-9459-B8E0DE1B4F63}" presName="tile2text" presStyleLbl="node1" presStyleIdx="1" presStyleCnt="4">
        <dgm:presLayoutVars>
          <dgm:chMax val="0"/>
          <dgm:chPref val="0"/>
          <dgm:bulletEnabled val="1"/>
        </dgm:presLayoutVars>
      </dgm:prSet>
      <dgm:spPr/>
      <dgm:t>
        <a:bodyPr/>
        <a:lstStyle/>
        <a:p>
          <a:endParaRPr lang="en-IN"/>
        </a:p>
      </dgm:t>
    </dgm:pt>
    <dgm:pt modelId="{D2088286-8D70-4616-84F2-47C66BF31DD5}" type="pres">
      <dgm:prSet presAssocID="{A9CF1ED8-6988-4BD0-9459-B8E0DE1B4F63}" presName="tile3" presStyleLbl="node1" presStyleIdx="2" presStyleCnt="4"/>
      <dgm:spPr/>
      <dgm:t>
        <a:bodyPr/>
        <a:lstStyle/>
        <a:p>
          <a:endParaRPr lang="en-IN"/>
        </a:p>
      </dgm:t>
    </dgm:pt>
    <dgm:pt modelId="{E88408F4-2B38-4A44-B9DF-23ABA19D955E}" type="pres">
      <dgm:prSet presAssocID="{A9CF1ED8-6988-4BD0-9459-B8E0DE1B4F63}" presName="tile3text" presStyleLbl="node1" presStyleIdx="2" presStyleCnt="4">
        <dgm:presLayoutVars>
          <dgm:chMax val="0"/>
          <dgm:chPref val="0"/>
          <dgm:bulletEnabled val="1"/>
        </dgm:presLayoutVars>
      </dgm:prSet>
      <dgm:spPr/>
      <dgm:t>
        <a:bodyPr/>
        <a:lstStyle/>
        <a:p>
          <a:endParaRPr lang="en-IN"/>
        </a:p>
      </dgm:t>
    </dgm:pt>
    <dgm:pt modelId="{2FD11F88-538C-44FE-B56E-DC4092B080B2}" type="pres">
      <dgm:prSet presAssocID="{A9CF1ED8-6988-4BD0-9459-B8E0DE1B4F63}" presName="tile4" presStyleLbl="node1" presStyleIdx="3" presStyleCnt="4"/>
      <dgm:spPr/>
      <dgm:t>
        <a:bodyPr/>
        <a:lstStyle/>
        <a:p>
          <a:endParaRPr lang="en-IN"/>
        </a:p>
      </dgm:t>
    </dgm:pt>
    <dgm:pt modelId="{7434A28D-8904-4E98-9ABD-A0B8FDDF8F84}" type="pres">
      <dgm:prSet presAssocID="{A9CF1ED8-6988-4BD0-9459-B8E0DE1B4F63}" presName="tile4text" presStyleLbl="node1" presStyleIdx="3" presStyleCnt="4">
        <dgm:presLayoutVars>
          <dgm:chMax val="0"/>
          <dgm:chPref val="0"/>
          <dgm:bulletEnabled val="1"/>
        </dgm:presLayoutVars>
      </dgm:prSet>
      <dgm:spPr/>
      <dgm:t>
        <a:bodyPr/>
        <a:lstStyle/>
        <a:p>
          <a:endParaRPr lang="en-IN"/>
        </a:p>
      </dgm:t>
    </dgm:pt>
    <dgm:pt modelId="{F991C84F-0BE5-47D1-B9AD-205FC6099C69}" type="pres">
      <dgm:prSet presAssocID="{A9CF1ED8-6988-4BD0-9459-B8E0DE1B4F63}" presName="centerTile" presStyleLbl="fgShp" presStyleIdx="0" presStyleCnt="1">
        <dgm:presLayoutVars>
          <dgm:chMax val="0"/>
          <dgm:chPref val="0"/>
        </dgm:presLayoutVars>
      </dgm:prSet>
      <dgm:spPr/>
      <dgm:t>
        <a:bodyPr/>
        <a:lstStyle/>
        <a:p>
          <a:endParaRPr lang="en-IN"/>
        </a:p>
      </dgm:t>
    </dgm:pt>
  </dgm:ptLst>
  <dgm:cxnLst>
    <dgm:cxn modelId="{6ED76536-CF9F-4601-8034-A851A13481E3}" type="presOf" srcId="{3CEBADE8-D6C0-4CDB-9F24-24AD4B345BD6}" destId="{D2088286-8D70-4616-84F2-47C66BF31DD5}" srcOrd="0" destOrd="0" presId="urn:microsoft.com/office/officeart/2005/8/layout/matrix1"/>
    <dgm:cxn modelId="{3B1A4275-3465-42E8-93B2-682A3F1EC60B}" type="presOf" srcId="{3CEBADE8-D6C0-4CDB-9F24-24AD4B345BD6}" destId="{E88408F4-2B38-4A44-B9DF-23ABA19D955E}" srcOrd="1" destOrd="0" presId="urn:microsoft.com/office/officeart/2005/8/layout/matrix1"/>
    <dgm:cxn modelId="{241219E4-F6A0-4567-9A14-4C5E92ACEDFF}" type="presOf" srcId="{6F6342A1-1D7D-4A15-A1D5-CBABAF5B7FE1}" destId="{79436A27-2B99-4B29-89B9-EB4047DDE394}" srcOrd="1" destOrd="0" presId="urn:microsoft.com/office/officeart/2005/8/layout/matrix1"/>
    <dgm:cxn modelId="{E3DCD5FB-10A3-44EE-A0E6-6A6B9866D6E2}" srcId="{F0540B12-1B02-47EB-BF55-0DBEF8D2A5A1}" destId="{6F6342A1-1D7D-4A15-A1D5-CBABAF5B7FE1}" srcOrd="1" destOrd="0" parTransId="{4C6DD30F-72B8-47F4-840A-7F910AF93A86}" sibTransId="{BDF849E8-99E7-42A0-B4E5-EC2E606214FA}"/>
    <dgm:cxn modelId="{3038E496-EE5E-4741-8BD3-0D1CD3993426}" type="presOf" srcId="{8FA57946-65FB-4280-B5F0-AAA1372C9A66}" destId="{B0D534C6-FF74-4214-A275-0FD628A4F666}" srcOrd="0" destOrd="0" presId="urn:microsoft.com/office/officeart/2005/8/layout/matrix1"/>
    <dgm:cxn modelId="{005E309E-C29C-420F-8F67-4C61CDF56E63}" srcId="{F0540B12-1B02-47EB-BF55-0DBEF8D2A5A1}" destId="{8FA57946-65FB-4280-B5F0-AAA1372C9A66}" srcOrd="0" destOrd="0" parTransId="{C3FC03C1-E9A9-4257-A192-B25731A86C5A}" sibTransId="{758E6024-E728-4449-814B-4A566B04EDD4}"/>
    <dgm:cxn modelId="{5B589EE7-934D-4270-A91C-6053CB4F7C20}" srcId="{A9CF1ED8-6988-4BD0-9459-B8E0DE1B4F63}" destId="{F0540B12-1B02-47EB-BF55-0DBEF8D2A5A1}" srcOrd="0" destOrd="0" parTransId="{0B0B17CE-5D9B-4236-AADC-0C7E34696956}" sibTransId="{BE2E54CE-49B8-4506-B7D6-E2FC93D2AB6D}"/>
    <dgm:cxn modelId="{BEC9728C-357C-42F4-B227-A69FB137EAE4}" type="presOf" srcId="{A9CF1ED8-6988-4BD0-9459-B8E0DE1B4F63}" destId="{4DB8B028-2EBE-42F4-AD45-C8A3DCED1752}" srcOrd="0" destOrd="0" presId="urn:microsoft.com/office/officeart/2005/8/layout/matrix1"/>
    <dgm:cxn modelId="{3DBA9612-DAD1-49AF-A028-5D9C9710EF8D}" srcId="{F0540B12-1B02-47EB-BF55-0DBEF8D2A5A1}" destId="{2A62F760-9C42-40D8-8EC6-572699B70772}" srcOrd="3" destOrd="0" parTransId="{7AA6CE66-72EF-4AAE-87FE-249F9C54DD46}" sibTransId="{99F22BC7-E43B-4B83-B7B1-CBDFB3629D0C}"/>
    <dgm:cxn modelId="{835CFA53-964D-4827-B1A3-532ED89A3214}" type="presOf" srcId="{8FA57946-65FB-4280-B5F0-AAA1372C9A66}" destId="{F3F2EA2B-B5DC-4574-B288-224D99F332CA}" srcOrd="1" destOrd="0" presId="urn:microsoft.com/office/officeart/2005/8/layout/matrix1"/>
    <dgm:cxn modelId="{2A02B5C7-4B67-49C8-914D-AC3F7DE2C68C}" type="presOf" srcId="{6F6342A1-1D7D-4A15-A1D5-CBABAF5B7FE1}" destId="{CFDF0EEE-939B-43BB-984F-F57297C7051C}" srcOrd="0" destOrd="0" presId="urn:microsoft.com/office/officeart/2005/8/layout/matrix1"/>
    <dgm:cxn modelId="{4997794D-6498-4183-91D9-CE66E05C46F7}" type="presOf" srcId="{2A62F760-9C42-40D8-8EC6-572699B70772}" destId="{2FD11F88-538C-44FE-B56E-DC4092B080B2}" srcOrd="0" destOrd="0" presId="urn:microsoft.com/office/officeart/2005/8/layout/matrix1"/>
    <dgm:cxn modelId="{BDD18A22-E891-4140-983C-E3DB6A99DD20}" type="presOf" srcId="{2A62F760-9C42-40D8-8EC6-572699B70772}" destId="{7434A28D-8904-4E98-9ABD-A0B8FDDF8F84}" srcOrd="1" destOrd="0" presId="urn:microsoft.com/office/officeart/2005/8/layout/matrix1"/>
    <dgm:cxn modelId="{BDD8760A-618F-4DB7-9ADB-AFA242FA1D08}" srcId="{F0540B12-1B02-47EB-BF55-0DBEF8D2A5A1}" destId="{3CEBADE8-D6C0-4CDB-9F24-24AD4B345BD6}" srcOrd="2" destOrd="0" parTransId="{E824A6C7-116E-4957-8A08-F364B9E75ADF}" sibTransId="{C0135313-F11E-47AB-9B27-3D066130B412}"/>
    <dgm:cxn modelId="{2A114C9F-C8E2-425A-84A9-57B327970E9C}" type="presOf" srcId="{F0540B12-1B02-47EB-BF55-0DBEF8D2A5A1}" destId="{F991C84F-0BE5-47D1-B9AD-205FC6099C69}" srcOrd="0" destOrd="0" presId="urn:microsoft.com/office/officeart/2005/8/layout/matrix1"/>
    <dgm:cxn modelId="{C4FCF6DF-6CDD-4046-9BE2-80F7F9E903A3}" type="presParOf" srcId="{4DB8B028-2EBE-42F4-AD45-C8A3DCED1752}" destId="{D41C5EBE-AEEF-4185-8F75-8FF1A0C93DE3}" srcOrd="0" destOrd="0" presId="urn:microsoft.com/office/officeart/2005/8/layout/matrix1"/>
    <dgm:cxn modelId="{848D0B85-AE9C-4A07-9E39-4B61884ADC6A}" type="presParOf" srcId="{D41C5EBE-AEEF-4185-8F75-8FF1A0C93DE3}" destId="{B0D534C6-FF74-4214-A275-0FD628A4F666}" srcOrd="0" destOrd="0" presId="urn:microsoft.com/office/officeart/2005/8/layout/matrix1"/>
    <dgm:cxn modelId="{DAD18BC5-D8C7-4943-B649-8EEA275EF137}" type="presParOf" srcId="{D41C5EBE-AEEF-4185-8F75-8FF1A0C93DE3}" destId="{F3F2EA2B-B5DC-4574-B288-224D99F332CA}" srcOrd="1" destOrd="0" presId="urn:microsoft.com/office/officeart/2005/8/layout/matrix1"/>
    <dgm:cxn modelId="{677026D6-66B6-45BA-BA9E-AFB5F7B116F3}" type="presParOf" srcId="{D41C5EBE-AEEF-4185-8F75-8FF1A0C93DE3}" destId="{CFDF0EEE-939B-43BB-984F-F57297C7051C}" srcOrd="2" destOrd="0" presId="urn:microsoft.com/office/officeart/2005/8/layout/matrix1"/>
    <dgm:cxn modelId="{83367D1D-B396-45C3-8CBB-3C9334E8A6A6}" type="presParOf" srcId="{D41C5EBE-AEEF-4185-8F75-8FF1A0C93DE3}" destId="{79436A27-2B99-4B29-89B9-EB4047DDE394}" srcOrd="3" destOrd="0" presId="urn:microsoft.com/office/officeart/2005/8/layout/matrix1"/>
    <dgm:cxn modelId="{625F26AB-706A-4E80-9CAE-BEB434E84D7C}" type="presParOf" srcId="{D41C5EBE-AEEF-4185-8F75-8FF1A0C93DE3}" destId="{D2088286-8D70-4616-84F2-47C66BF31DD5}" srcOrd="4" destOrd="0" presId="urn:microsoft.com/office/officeart/2005/8/layout/matrix1"/>
    <dgm:cxn modelId="{DF71504B-CDB1-47B4-A4E5-D2DC91309B13}" type="presParOf" srcId="{D41C5EBE-AEEF-4185-8F75-8FF1A0C93DE3}" destId="{E88408F4-2B38-4A44-B9DF-23ABA19D955E}" srcOrd="5" destOrd="0" presId="urn:microsoft.com/office/officeart/2005/8/layout/matrix1"/>
    <dgm:cxn modelId="{DE062CC6-A90E-4768-B234-6B288677138B}" type="presParOf" srcId="{D41C5EBE-AEEF-4185-8F75-8FF1A0C93DE3}" destId="{2FD11F88-538C-44FE-B56E-DC4092B080B2}" srcOrd="6" destOrd="0" presId="urn:microsoft.com/office/officeart/2005/8/layout/matrix1"/>
    <dgm:cxn modelId="{A31F77D9-B477-45BA-A936-7034116A1DA7}" type="presParOf" srcId="{D41C5EBE-AEEF-4185-8F75-8FF1A0C93DE3}" destId="{7434A28D-8904-4E98-9ABD-A0B8FDDF8F84}" srcOrd="7" destOrd="0" presId="urn:microsoft.com/office/officeart/2005/8/layout/matrix1"/>
    <dgm:cxn modelId="{E971C1CF-7DC9-4D77-8918-031BE3A8B2E0}" type="presParOf" srcId="{4DB8B028-2EBE-42F4-AD45-C8A3DCED1752}" destId="{F991C84F-0BE5-47D1-B9AD-205FC6099C69}"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00D4C-9E1F-42D7-B26B-261C34D583C3}">
      <dsp:nvSpPr>
        <dsp:cNvPr id="0" name=""/>
        <dsp:cNvSpPr/>
      </dsp:nvSpPr>
      <dsp:spPr>
        <a:xfrm>
          <a:off x="813519" y="0"/>
          <a:ext cx="9219882" cy="442672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4B90B-8A7C-44BF-85B1-80F8729AD854}">
      <dsp:nvSpPr>
        <dsp:cNvPr id="0" name=""/>
        <dsp:cNvSpPr/>
      </dsp:nvSpPr>
      <dsp:spPr>
        <a:xfrm>
          <a:off x="5428" y="1328017"/>
          <a:ext cx="2611099" cy="177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a:latin typeface="Calibri"/>
              <a:ea typeface="Calibri"/>
              <a:cs typeface="Calibri"/>
            </a:rPr>
            <a:t>Understand the data – Understand the dataset, features and impact on other columns.</a:t>
          </a:r>
        </a:p>
      </dsp:txBody>
      <dsp:txXfrm>
        <a:off x="91866" y="1414455"/>
        <a:ext cx="2438223" cy="1597814"/>
      </dsp:txXfrm>
    </dsp:sp>
    <dsp:sp modelId="{046269E7-B608-4F10-89A5-B7F4022176F9}">
      <dsp:nvSpPr>
        <dsp:cNvPr id="0" name=""/>
        <dsp:cNvSpPr/>
      </dsp:nvSpPr>
      <dsp:spPr>
        <a:xfrm>
          <a:off x="2747083" y="1328017"/>
          <a:ext cx="2611099" cy="17706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a:latin typeface="Calibri"/>
              <a:ea typeface="Calibri"/>
              <a:cs typeface="Calibri"/>
            </a:rPr>
            <a:t>Clean the data - Identify Missing Data and Deal with it Appropriately.</a:t>
          </a:r>
          <a:endParaRPr lang="en-US" sz="1800" kern="1200" dirty="0">
            <a:latin typeface="Calibri"/>
            <a:ea typeface="Calibri"/>
            <a:cs typeface="Calibri"/>
          </a:endParaRPr>
        </a:p>
      </dsp:txBody>
      <dsp:txXfrm>
        <a:off x="2833521" y="1414455"/>
        <a:ext cx="2438223" cy="1597814"/>
      </dsp:txXfrm>
    </dsp:sp>
    <dsp:sp modelId="{154C28FD-7795-499E-9349-9602807CDC41}">
      <dsp:nvSpPr>
        <dsp:cNvPr id="0" name=""/>
        <dsp:cNvSpPr/>
      </dsp:nvSpPr>
      <dsp:spPr>
        <a:xfrm>
          <a:off x="5488737" y="1328017"/>
          <a:ext cx="2611099" cy="177069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a:latin typeface="Calibri"/>
              <a:ea typeface="Calibri"/>
              <a:cs typeface="Calibri"/>
            </a:rPr>
            <a:t>Analyze Data – Analyze the data to find various relationships between features to derive conclusions.</a:t>
          </a:r>
          <a:endParaRPr lang="en-US" sz="1800" kern="1200" dirty="0">
            <a:latin typeface="Calibri"/>
            <a:ea typeface="Calibri"/>
            <a:cs typeface="Calibri"/>
          </a:endParaRPr>
        </a:p>
      </dsp:txBody>
      <dsp:txXfrm>
        <a:off x="5575175" y="1414455"/>
        <a:ext cx="2438223" cy="1597814"/>
      </dsp:txXfrm>
    </dsp:sp>
    <dsp:sp modelId="{484B8306-E5C1-4E0B-B8F3-4FBAEA51BF4B}">
      <dsp:nvSpPr>
        <dsp:cNvPr id="0" name=""/>
        <dsp:cNvSpPr/>
      </dsp:nvSpPr>
      <dsp:spPr>
        <a:xfrm>
          <a:off x="8230392" y="1328017"/>
          <a:ext cx="2611099" cy="17706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a:latin typeface="Calibri"/>
              <a:ea typeface="Calibri"/>
              <a:cs typeface="Calibri"/>
            </a:rPr>
            <a:t>Visualization – Visualize the data using Tables, Charts and Dashboards.</a:t>
          </a:r>
        </a:p>
      </dsp:txBody>
      <dsp:txXfrm>
        <a:off x="8316830" y="1414455"/>
        <a:ext cx="2438223" cy="1597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534C6-FF74-4214-A275-0FD628A4F666}">
      <dsp:nvSpPr>
        <dsp:cNvPr id="0" name=""/>
        <dsp:cNvSpPr/>
      </dsp:nvSpPr>
      <dsp:spPr>
        <a:xfrm rot="16200000">
          <a:off x="1448492" y="-1448492"/>
          <a:ext cx="2510443" cy="5407429"/>
        </a:xfrm>
        <a:prstGeom prst="round1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b="1" kern="1200" dirty="0">
              <a:latin typeface="Calibri"/>
              <a:ea typeface="Calibri"/>
              <a:cs typeface="Calibri"/>
            </a:rPr>
            <a:t>Ability to perform calculations, data analysis, data visualization, data transformation, and data cleaning with Excel tools and functions. </a:t>
          </a:r>
        </a:p>
      </dsp:txBody>
      <dsp:txXfrm rot="5400000">
        <a:off x="0" y="0"/>
        <a:ext cx="5407429" cy="1882832"/>
      </dsp:txXfrm>
    </dsp:sp>
    <dsp:sp modelId="{CFDF0EEE-939B-43BB-984F-F57297C7051C}">
      <dsp:nvSpPr>
        <dsp:cNvPr id="0" name=""/>
        <dsp:cNvSpPr/>
      </dsp:nvSpPr>
      <dsp:spPr>
        <a:xfrm>
          <a:off x="5407429" y="0"/>
          <a:ext cx="5407429" cy="2510443"/>
        </a:xfrm>
        <a:prstGeom prst="round1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a:latin typeface="Calibri"/>
              <a:cs typeface="Calibri"/>
            </a:rPr>
            <a:t>Transform and clean data with features like Power Query and Flash Fill.</a:t>
          </a:r>
          <a:endParaRPr lang="en-IN" sz="2000" b="1" kern="1200" dirty="0">
            <a:latin typeface="Calibri"/>
            <a:ea typeface="Calibri"/>
            <a:cs typeface="Calibri"/>
          </a:endParaRPr>
        </a:p>
      </dsp:txBody>
      <dsp:txXfrm>
        <a:off x="5407429" y="0"/>
        <a:ext cx="5407429" cy="1882832"/>
      </dsp:txXfrm>
    </dsp:sp>
    <dsp:sp modelId="{D2088286-8D70-4616-84F2-47C66BF31DD5}">
      <dsp:nvSpPr>
        <dsp:cNvPr id="0" name=""/>
        <dsp:cNvSpPr/>
      </dsp:nvSpPr>
      <dsp:spPr>
        <a:xfrm rot="10800000">
          <a:off x="0" y="2510443"/>
          <a:ext cx="5407429" cy="2510443"/>
        </a:xfrm>
        <a:prstGeom prst="round1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a:latin typeface="Calibri"/>
              <a:cs typeface="Calibri"/>
            </a:rPr>
            <a:t>Code to automate tasks and customize functions with VBA (Visual Basic for Applications).</a:t>
          </a:r>
          <a:endParaRPr lang="en-IN" sz="2000" b="1" kern="1200" dirty="0">
            <a:latin typeface="Calibri"/>
            <a:ea typeface="Calibri"/>
            <a:cs typeface="Calibri"/>
          </a:endParaRPr>
        </a:p>
      </dsp:txBody>
      <dsp:txXfrm rot="10800000">
        <a:off x="0" y="3138054"/>
        <a:ext cx="5407429" cy="1882832"/>
      </dsp:txXfrm>
    </dsp:sp>
    <dsp:sp modelId="{2FD11F88-538C-44FE-B56E-DC4092B080B2}">
      <dsp:nvSpPr>
        <dsp:cNvPr id="0" name=""/>
        <dsp:cNvSpPr/>
      </dsp:nvSpPr>
      <dsp:spPr>
        <a:xfrm rot="5400000">
          <a:off x="6855921" y="1061950"/>
          <a:ext cx="2510443" cy="5407429"/>
        </a:xfrm>
        <a:prstGeom prst="round1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IN" sz="2000" b="1" kern="1200" dirty="0">
              <a:latin typeface="Calibri"/>
              <a:ea typeface="Calibri"/>
              <a:cs typeface="Calibri"/>
            </a:rPr>
            <a:t>Availability of free templates and code to customize and automate Excel.</a:t>
          </a:r>
        </a:p>
      </dsp:txBody>
      <dsp:txXfrm rot="-5400000">
        <a:off x="5407429" y="3138054"/>
        <a:ext cx="5407429" cy="1882832"/>
      </dsp:txXfrm>
    </dsp:sp>
    <dsp:sp modelId="{F991C84F-0BE5-47D1-B9AD-205FC6099C69}">
      <dsp:nvSpPr>
        <dsp:cNvPr id="0" name=""/>
        <dsp:cNvSpPr/>
      </dsp:nvSpPr>
      <dsp:spPr>
        <a:xfrm>
          <a:off x="3785200" y="1882832"/>
          <a:ext cx="3244457" cy="1255221"/>
        </a:xfrm>
        <a:prstGeom prst="roundRect">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a:latin typeface="Calibri"/>
              <a:ea typeface="Calibri"/>
              <a:cs typeface="Calibri"/>
            </a:rPr>
            <a:t>Microsoft Excel 2010 Version 14.0.7628.5000</a:t>
          </a:r>
          <a:endParaRPr lang="en-IN" sz="2000" b="1" kern="1200" dirty="0">
            <a:latin typeface="Calibri"/>
            <a:ea typeface="Calibri"/>
            <a:cs typeface="Calibri"/>
          </a:endParaRPr>
        </a:p>
      </dsp:txBody>
      <dsp:txXfrm>
        <a:off x="3846475" y="1944107"/>
        <a:ext cx="3121907" cy="113267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268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267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633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062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303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6278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915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283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268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57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878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12645996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1drv.ms/x/s!ArhH2tWz4mw56wBEzWA5XsRcn7oC?e=vqntO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freepngimg.com/png/31510-car-transparent-background" TargetMode="External"/><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reepngimg.com/png/31510-car-transparent-backgroun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62614" y="1625608"/>
            <a:ext cx="4655719" cy="2722164"/>
          </a:xfrm>
        </p:spPr>
        <p:txBody>
          <a:bodyPr>
            <a:normAutofit/>
          </a:bodyPr>
          <a:lstStyle/>
          <a:p>
            <a:pPr>
              <a:lnSpc>
                <a:spcPct val="90000"/>
              </a:lnSpc>
            </a:pPr>
            <a:r>
              <a:rPr lang="en-US" sz="4400" dirty="0">
                <a:ea typeface="+mj-lt"/>
                <a:cs typeface="+mj-lt"/>
              </a:rPr>
              <a:t>Analyzing the Impact of Car Features on Price and Profitability</a:t>
            </a:r>
            <a:endParaRPr lang="en-US" sz="4400" dirty="0"/>
          </a:p>
        </p:txBody>
      </p:sp>
      <p:sp>
        <p:nvSpPr>
          <p:cNvPr id="3" name="Subtitle 2"/>
          <p:cNvSpPr>
            <a:spLocks noGrp="1"/>
          </p:cNvSpPr>
          <p:nvPr>
            <p:ph type="subTitle" idx="1"/>
          </p:nvPr>
        </p:nvSpPr>
        <p:spPr>
          <a:xfrm>
            <a:off x="6562614" y="4466845"/>
            <a:ext cx="4655719" cy="882904"/>
          </a:xfrm>
        </p:spPr>
        <p:txBody>
          <a:bodyPr vert="horz" lIns="91440" tIns="45720" rIns="91440" bIns="45720" rtlCol="0">
            <a:normAutofit/>
          </a:bodyPr>
          <a:lstStyle/>
          <a:p>
            <a:pPr>
              <a:lnSpc>
                <a:spcPct val="90000"/>
              </a:lnSpc>
            </a:pPr>
            <a:r>
              <a:rPr lang="en-US" dirty="0">
                <a:ea typeface="Calibri"/>
                <a:cs typeface="Calibri"/>
              </a:rPr>
              <a:t>By</a:t>
            </a:r>
          </a:p>
          <a:p>
            <a:pPr>
              <a:lnSpc>
                <a:spcPct val="90000"/>
              </a:lnSpc>
            </a:pPr>
            <a:r>
              <a:rPr lang="en-US" dirty="0">
                <a:ea typeface="Calibri"/>
                <a:cs typeface="Calibri"/>
              </a:rPr>
              <a:t>Stan Pereira</a:t>
            </a:r>
            <a:endParaRPr lang="en-US">
              <a:ea typeface="Calibri"/>
              <a:cs typeface="Calibri"/>
            </a:endParaRPr>
          </a:p>
        </p:txBody>
      </p:sp>
      <p:pic>
        <p:nvPicPr>
          <p:cNvPr id="7" name="Picture 6" descr="Beautiful Various, Cars Free Stock Photo - Public Domain Pictures">
            <a:extLst>
              <a:ext uri="{FF2B5EF4-FFF2-40B4-BE49-F238E27FC236}">
                <a16:creationId xmlns:a16="http://schemas.microsoft.com/office/drawing/2014/main" xmlns="" id="{D55E56CC-1872-191D-8330-310DE9DE77F8}"/>
              </a:ext>
            </a:extLst>
          </p:cNvPr>
          <p:cNvPicPr>
            <a:picLocks noChangeAspect="1"/>
          </p:cNvPicPr>
          <p:nvPr/>
        </p:nvPicPr>
        <p:blipFill rotWithShape="1">
          <a:blip r:embed="rId2"/>
          <a:srcRect l="18631" r="22599" b="-1"/>
          <a:stretch/>
        </p:blipFill>
        <p:spPr>
          <a:xfrm>
            <a:off x="20" y="10"/>
            <a:ext cx="6038037"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rmAutofit/>
          </a:bodyPr>
          <a:lstStyle/>
          <a:p>
            <a:pPr algn="ctr"/>
            <a:r>
              <a:rPr lang="en-US" sz="4000" dirty="0">
                <a:solidFill>
                  <a:srgbClr val="000000"/>
                </a:solidFill>
                <a:latin typeface="Calibri"/>
                <a:ea typeface="Calibri"/>
                <a:cs typeface="Calibri"/>
              </a:rPr>
              <a:t>Data Cleaning (Other Changes)</a:t>
            </a:r>
          </a:p>
        </p:txBody>
      </p:sp>
      <p:graphicFrame>
        <p:nvGraphicFramePr>
          <p:cNvPr id="4" name="Table 3"/>
          <p:cNvGraphicFramePr>
            <a:graphicFrameLocks noGrp="1"/>
          </p:cNvGraphicFramePr>
          <p:nvPr>
            <p:extLst>
              <p:ext uri="{D42A27DB-BD31-4B8C-83A1-F6EECF244321}">
                <p14:modId xmlns:p14="http://schemas.microsoft.com/office/powerpoint/2010/main" val="1155845006"/>
              </p:ext>
            </p:extLst>
          </p:nvPr>
        </p:nvGraphicFramePr>
        <p:xfrm>
          <a:off x="3209925" y="1283970"/>
          <a:ext cx="5762625" cy="2145030"/>
        </p:xfrm>
        <a:graphic>
          <a:graphicData uri="http://schemas.openxmlformats.org/drawingml/2006/table">
            <a:tbl>
              <a:tblPr firstRow="1">
                <a:tableStyleId>{AF606853-7671-496A-8E4F-DF71F8EC918B}</a:tableStyleId>
              </a:tblPr>
              <a:tblGrid>
                <a:gridCol w="2876550">
                  <a:extLst>
                    <a:ext uri="{9D8B030D-6E8A-4147-A177-3AD203B41FA5}">
                      <a16:colId xmlns:a16="http://schemas.microsoft.com/office/drawing/2014/main" xmlns="" val="20000"/>
                    </a:ext>
                  </a:extLst>
                </a:gridCol>
                <a:gridCol w="2886075">
                  <a:extLst>
                    <a:ext uri="{9D8B030D-6E8A-4147-A177-3AD203B41FA5}">
                      <a16:colId xmlns:a16="http://schemas.microsoft.com/office/drawing/2014/main" xmlns="" val="20001"/>
                    </a:ext>
                  </a:extLst>
                </a:gridCol>
              </a:tblGrid>
              <a:tr h="638175">
                <a:tc gridSpan="2">
                  <a:txBody>
                    <a:bodyPr/>
                    <a:lstStyle/>
                    <a:p>
                      <a:pPr algn="ctr" fontAlgn="ctr"/>
                      <a:r>
                        <a:rPr lang="en-IN" sz="2400" u="none" strike="noStrike" dirty="0">
                          <a:effectLst/>
                        </a:rPr>
                        <a:t>Rename Columns</a:t>
                      </a:r>
                      <a:endParaRPr lang="en-IN" sz="2400" b="1" i="0" u="none" strike="noStrike" dirty="0">
                        <a:solidFill>
                          <a:srgbClr val="000000"/>
                        </a:solidFill>
                        <a:effectLst/>
                        <a:latin typeface="Calibri"/>
                      </a:endParaRPr>
                    </a:p>
                  </a:txBody>
                  <a:tcPr marL="9525" marR="9525" marT="9525" marB="0" anchor="ctr"/>
                </a:tc>
                <a:tc hMerge="1">
                  <a:txBody>
                    <a:bodyPr/>
                    <a:lstStyle/>
                    <a:p>
                      <a:endParaRPr lang="en-IN"/>
                    </a:p>
                  </a:txBody>
                  <a:tcPr/>
                </a:tc>
                <a:extLst>
                  <a:ext uri="{0D108BD9-81ED-4DB2-BD59-A6C34878D82A}">
                    <a16:rowId xmlns:a16="http://schemas.microsoft.com/office/drawing/2014/main" xmlns="" val="10000"/>
                  </a:ext>
                </a:extLst>
              </a:tr>
              <a:tr h="381000">
                <a:tc>
                  <a:txBody>
                    <a:bodyPr/>
                    <a:lstStyle/>
                    <a:p>
                      <a:pPr algn="ctr" fontAlgn="ctr"/>
                      <a:r>
                        <a:rPr lang="en-IN" sz="2400" u="none" strike="noStrike">
                          <a:effectLst/>
                        </a:rPr>
                        <a:t>Old Name</a:t>
                      </a:r>
                      <a:endParaRPr lang="en-IN" sz="2400" b="1" i="0" u="none" strike="noStrike">
                        <a:solidFill>
                          <a:srgbClr val="000000"/>
                        </a:solidFill>
                        <a:effectLst/>
                        <a:latin typeface="Calibri"/>
                      </a:endParaRPr>
                    </a:p>
                  </a:txBody>
                  <a:tcPr marL="9525" marR="9525" marT="9525" marB="0" anchor="ctr"/>
                </a:tc>
                <a:tc>
                  <a:txBody>
                    <a:bodyPr/>
                    <a:lstStyle/>
                    <a:p>
                      <a:pPr algn="ctr" fontAlgn="ctr"/>
                      <a:r>
                        <a:rPr lang="en-IN" sz="2400" u="none" strike="noStrike">
                          <a:effectLst/>
                        </a:rPr>
                        <a:t>New Name</a:t>
                      </a:r>
                      <a:endParaRPr lang="en-IN" sz="2400" b="1"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1"/>
                  </a:ext>
                </a:extLst>
              </a:tr>
              <a:tr h="200025">
                <a:tc>
                  <a:txBody>
                    <a:bodyPr/>
                    <a:lstStyle/>
                    <a:p>
                      <a:pPr algn="l" fontAlgn="ctr"/>
                      <a:r>
                        <a:rPr lang="en-IN" sz="2400" u="none" strike="noStrike">
                          <a:effectLst/>
                        </a:rPr>
                        <a:t>Driven Wheels</a:t>
                      </a:r>
                      <a:endParaRPr lang="en-IN" sz="2400" b="0" i="0" u="none" strike="noStrike">
                        <a:solidFill>
                          <a:srgbClr val="000000"/>
                        </a:solidFill>
                        <a:effectLst/>
                        <a:latin typeface="Calibri"/>
                      </a:endParaRPr>
                    </a:p>
                  </a:txBody>
                  <a:tcPr marL="9525" marR="9525" marT="9525" marB="0" anchor="ctr"/>
                </a:tc>
                <a:tc>
                  <a:txBody>
                    <a:bodyPr/>
                    <a:lstStyle/>
                    <a:p>
                      <a:pPr algn="l" fontAlgn="ctr"/>
                      <a:r>
                        <a:rPr lang="en-IN" sz="2400" u="none" strike="noStrike">
                          <a:effectLst/>
                        </a:rPr>
                        <a:t>Drive Wheels</a:t>
                      </a:r>
                      <a:endParaRPr lang="en-IN" sz="2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2"/>
                  </a:ext>
                </a:extLst>
              </a:tr>
              <a:tr h="200025">
                <a:tc>
                  <a:txBody>
                    <a:bodyPr/>
                    <a:lstStyle/>
                    <a:p>
                      <a:pPr algn="l" fontAlgn="ctr"/>
                      <a:r>
                        <a:rPr lang="en-IN" sz="2400" u="none" strike="noStrike">
                          <a:effectLst/>
                        </a:rPr>
                        <a:t>highway MPG</a:t>
                      </a:r>
                      <a:endParaRPr lang="en-IN" sz="2400" b="0" i="0" u="none" strike="noStrike">
                        <a:solidFill>
                          <a:srgbClr val="000000"/>
                        </a:solidFill>
                        <a:effectLst/>
                        <a:latin typeface="Calibri"/>
                      </a:endParaRPr>
                    </a:p>
                  </a:txBody>
                  <a:tcPr marL="9525" marR="9525" marT="9525" marB="0" anchor="ctr"/>
                </a:tc>
                <a:tc>
                  <a:txBody>
                    <a:bodyPr/>
                    <a:lstStyle/>
                    <a:p>
                      <a:pPr algn="l" fontAlgn="ctr"/>
                      <a:r>
                        <a:rPr lang="en-IN" sz="2400" u="none" strike="noStrike">
                          <a:effectLst/>
                        </a:rPr>
                        <a:t>Highway MPG</a:t>
                      </a:r>
                      <a:endParaRPr lang="en-IN" sz="2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3"/>
                  </a:ext>
                </a:extLst>
              </a:tr>
              <a:tr h="200025">
                <a:tc>
                  <a:txBody>
                    <a:bodyPr/>
                    <a:lstStyle/>
                    <a:p>
                      <a:pPr algn="l" fontAlgn="ctr"/>
                      <a:r>
                        <a:rPr lang="en-IN" sz="2400" u="none" strike="noStrike">
                          <a:effectLst/>
                        </a:rPr>
                        <a:t>city mpg</a:t>
                      </a:r>
                      <a:endParaRPr lang="en-IN" sz="2400" b="0" i="0" u="none" strike="noStrike">
                        <a:solidFill>
                          <a:srgbClr val="000000"/>
                        </a:solidFill>
                        <a:effectLst/>
                        <a:latin typeface="Calibri"/>
                      </a:endParaRPr>
                    </a:p>
                  </a:txBody>
                  <a:tcPr marL="9525" marR="9525" marT="9525" marB="0" anchor="ctr"/>
                </a:tc>
                <a:tc>
                  <a:txBody>
                    <a:bodyPr/>
                    <a:lstStyle/>
                    <a:p>
                      <a:pPr algn="l" fontAlgn="ctr"/>
                      <a:r>
                        <a:rPr lang="en-IN" sz="2400" u="none" strike="noStrike" dirty="0">
                          <a:effectLst/>
                        </a:rPr>
                        <a:t>City MPG</a:t>
                      </a:r>
                      <a:endParaRPr lang="en-IN"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68857959"/>
              </p:ext>
            </p:extLst>
          </p:nvPr>
        </p:nvGraphicFramePr>
        <p:xfrm>
          <a:off x="3214687" y="3684270"/>
          <a:ext cx="5762625" cy="2569845"/>
        </p:xfrm>
        <a:graphic>
          <a:graphicData uri="http://schemas.openxmlformats.org/drawingml/2006/table">
            <a:tbl>
              <a:tblPr firstRow="1">
                <a:tableStyleId>{AF606853-7671-496A-8E4F-DF71F8EC918B}</a:tableStyleId>
              </a:tblPr>
              <a:tblGrid>
                <a:gridCol w="5762625">
                  <a:extLst>
                    <a:ext uri="{9D8B030D-6E8A-4147-A177-3AD203B41FA5}">
                      <a16:colId xmlns:a16="http://schemas.microsoft.com/office/drawing/2014/main" xmlns="" val="20000"/>
                    </a:ext>
                  </a:extLst>
                </a:gridCol>
              </a:tblGrid>
              <a:tr h="638175">
                <a:tc>
                  <a:txBody>
                    <a:bodyPr/>
                    <a:lstStyle/>
                    <a:p>
                      <a:pPr algn="ctr" fontAlgn="ctr"/>
                      <a:r>
                        <a:rPr lang="en-IN" sz="2400" u="none" strike="noStrike" dirty="0">
                          <a:effectLst/>
                        </a:rPr>
                        <a:t>The #N/A in Market Category</a:t>
                      </a:r>
                      <a:r>
                        <a:rPr lang="en-IN" sz="2400" u="none" strike="noStrike" baseline="0" dirty="0">
                          <a:effectLst/>
                        </a:rPr>
                        <a:t> Column was left as is.</a:t>
                      </a:r>
                    </a:p>
                    <a:p>
                      <a:pPr algn="ctr" fontAlgn="ctr"/>
                      <a:endParaRPr lang="en-US" sz="2400" b="1" i="0" u="none" strike="noStrike" baseline="0" dirty="0">
                        <a:solidFill>
                          <a:srgbClr val="000000"/>
                        </a:solidFill>
                        <a:effectLst/>
                        <a:latin typeface="Calibri"/>
                      </a:endParaRPr>
                    </a:p>
                    <a:p>
                      <a:pPr marL="0" marR="0" indent="0" algn="ctr" defTabSz="914400" rtl="0" eaLnBrk="1" fontAlgn="ctr" latinLnBrk="0" hangingPunct="1">
                        <a:lnSpc>
                          <a:spcPct val="100000"/>
                        </a:lnSpc>
                        <a:spcBef>
                          <a:spcPts val="0"/>
                        </a:spcBef>
                        <a:spcAft>
                          <a:spcPts val="0"/>
                        </a:spcAft>
                        <a:buClrTx/>
                        <a:buSzTx/>
                        <a:buFontTx/>
                        <a:buNone/>
                        <a:tabLst/>
                        <a:defRPr/>
                      </a:pPr>
                      <a:r>
                        <a:rPr lang="en-IN" sz="2400" u="none" strike="noStrike" dirty="0">
                          <a:effectLst/>
                        </a:rPr>
                        <a:t>All the Duplicate values were</a:t>
                      </a:r>
                      <a:r>
                        <a:rPr lang="en-IN" sz="2400" u="none" strike="noStrike" baseline="0" dirty="0">
                          <a:effectLst/>
                        </a:rPr>
                        <a:t> removed</a:t>
                      </a:r>
                      <a:endParaRPr lang="en-IN" sz="2400" b="1" i="0" u="none" strike="noStrike" dirty="0">
                        <a:solidFill>
                          <a:srgbClr val="000000"/>
                        </a:solidFill>
                        <a:effectLst/>
                        <a:latin typeface="+mn-lt"/>
                      </a:endParaRPr>
                    </a:p>
                    <a:p>
                      <a:pPr algn="ctr" fontAlgn="ctr"/>
                      <a:endParaRPr lang="en-US" sz="2400" b="1" i="0" u="none" strike="noStrike" dirty="0">
                        <a:solidFill>
                          <a:schemeClr val="bg1"/>
                        </a:solidFill>
                        <a:effectLst/>
                        <a:latin typeface="Calibri"/>
                      </a:endParaRPr>
                    </a:p>
                    <a:p>
                      <a:pPr algn="ctr" fontAlgn="ctr"/>
                      <a:r>
                        <a:rPr lang="en-US" sz="2400" b="1" i="0" u="none" strike="noStrike" dirty="0">
                          <a:solidFill>
                            <a:schemeClr val="bg1"/>
                          </a:solidFill>
                          <a:effectLst/>
                          <a:latin typeface="Calibri"/>
                        </a:rPr>
                        <a:t>One Outlier ‘Audi A6’, had an highway MPG of</a:t>
                      </a:r>
                      <a:r>
                        <a:rPr lang="en-US" sz="2400" b="1" i="0" u="none" strike="noStrike" baseline="0" dirty="0">
                          <a:solidFill>
                            <a:schemeClr val="bg1"/>
                          </a:solidFill>
                          <a:effectLst/>
                          <a:latin typeface="Calibri"/>
                        </a:rPr>
                        <a:t> 354, which was corrected to 34</a:t>
                      </a:r>
                      <a:endParaRPr lang="en-IN" sz="2400" b="1" i="0" u="none" strike="noStrike" dirty="0">
                        <a:solidFill>
                          <a:schemeClr val="bg1"/>
                        </a:solidFill>
                        <a:effectLst/>
                        <a:latin typeface="Calibri"/>
                      </a:endParaRPr>
                    </a:p>
                  </a:txBody>
                  <a:tcPr marL="9525" marR="9525" marT="9525" marB="0" anchor="ct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85362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rmAutofit/>
          </a:bodyPr>
          <a:lstStyle/>
          <a:p>
            <a:pPr algn="ctr"/>
            <a:r>
              <a:rPr lang="en-US" sz="4000" dirty="0">
                <a:solidFill>
                  <a:srgbClr val="000000"/>
                </a:solidFill>
                <a:latin typeface="Calibri"/>
                <a:ea typeface="Calibri"/>
                <a:cs typeface="Calibri"/>
              </a:rPr>
              <a:t>Data Analysis</a:t>
            </a:r>
          </a:p>
        </p:txBody>
      </p:sp>
    </p:spTree>
    <p:extLst>
      <p:ext uri="{BB962C8B-B14F-4D97-AF65-F5344CB8AC3E}">
        <p14:creationId xmlns:p14="http://schemas.microsoft.com/office/powerpoint/2010/main" val="94366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Autofit/>
          </a:bodyPr>
          <a:lstStyle/>
          <a:p>
            <a:r>
              <a:rPr lang="en-US" sz="2000" dirty="0">
                <a:solidFill>
                  <a:srgbClr val="000000"/>
                </a:solidFill>
                <a:latin typeface="Calibri"/>
                <a:ea typeface="Calibri"/>
                <a:cs typeface="Calibri"/>
              </a:rPr>
              <a:t>How does the popularity of a car model vary across different market categories?</a:t>
            </a:r>
            <a:br>
              <a:rPr lang="en-US" sz="2000" dirty="0">
                <a:solidFill>
                  <a:srgbClr val="000000"/>
                </a:solidFill>
                <a:latin typeface="Calibri"/>
                <a:ea typeface="Calibri"/>
                <a:cs typeface="Calibri"/>
              </a:rPr>
            </a:br>
            <a:r>
              <a:rPr lang="en-US" sz="2000" dirty="0">
                <a:solidFill>
                  <a:srgbClr val="000000"/>
                </a:solidFill>
                <a:latin typeface="Calibri"/>
                <a:ea typeface="Calibri"/>
                <a:cs typeface="Calibri"/>
              </a:rPr>
              <a:t>Task 1.A. Create a pivot table that shows the number of car models in each market category and their corresponding popularity scores.</a:t>
            </a:r>
            <a:br>
              <a:rPr lang="en-US" sz="2000" dirty="0">
                <a:solidFill>
                  <a:srgbClr val="000000"/>
                </a:solidFill>
                <a:latin typeface="Calibri"/>
                <a:ea typeface="Calibri"/>
                <a:cs typeface="Calibri"/>
              </a:rPr>
            </a:br>
            <a:r>
              <a:rPr lang="en-US" sz="2000" dirty="0">
                <a:solidFill>
                  <a:srgbClr val="000000"/>
                </a:solidFill>
                <a:latin typeface="Calibri"/>
                <a:ea typeface="Calibri"/>
                <a:cs typeface="Calibri"/>
              </a:rPr>
              <a:t>Task 1.B. Create a combo chart that visualizes the relationship between market category and popularity.</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1293935"/>
            <a:ext cx="8329613" cy="502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8963025" y="1293935"/>
            <a:ext cx="2876550" cy="50211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‘Crossover’ has the most number of models, but the ‘Hatchback, Flex Fuel’ is the most popular</a:t>
            </a:r>
            <a:r>
              <a:rPr lang="en-IN" dirty="0"/>
              <a:t>.</a:t>
            </a:r>
          </a:p>
        </p:txBody>
      </p:sp>
    </p:spTree>
    <p:extLst>
      <p:ext uri="{BB962C8B-B14F-4D97-AF65-F5344CB8AC3E}">
        <p14:creationId xmlns:p14="http://schemas.microsoft.com/office/powerpoint/2010/main" val="110536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Autofit/>
          </a:bodyPr>
          <a:lstStyle/>
          <a:p>
            <a:r>
              <a:rPr lang="en-US" sz="2000" dirty="0">
                <a:solidFill>
                  <a:srgbClr val="000000"/>
                </a:solidFill>
                <a:latin typeface="Calibri"/>
                <a:ea typeface="Calibri"/>
                <a:cs typeface="Calibri"/>
              </a:rPr>
              <a:t>What is the relationship between a car's engine power and its price?</a:t>
            </a:r>
            <a:br>
              <a:rPr lang="en-US" sz="2000" dirty="0">
                <a:solidFill>
                  <a:srgbClr val="000000"/>
                </a:solidFill>
                <a:latin typeface="Calibri"/>
                <a:ea typeface="Calibri"/>
                <a:cs typeface="Calibri"/>
              </a:rPr>
            </a:br>
            <a:r>
              <a:rPr lang="en-US" sz="2000" dirty="0">
                <a:solidFill>
                  <a:srgbClr val="000000"/>
                </a:solidFill>
                <a:latin typeface="Calibri"/>
                <a:ea typeface="Calibri"/>
                <a:cs typeface="Calibri"/>
              </a:rPr>
              <a:t>Task 2:  Create a scatter chart that plots engine power on the x-axis and price on the y-axis. Add a </a:t>
            </a:r>
            <a:r>
              <a:rPr lang="en-US" sz="2000" dirty="0" err="1">
                <a:solidFill>
                  <a:srgbClr val="000000"/>
                </a:solidFill>
                <a:latin typeface="Calibri"/>
                <a:ea typeface="Calibri"/>
                <a:cs typeface="Calibri"/>
              </a:rPr>
              <a:t>trendline</a:t>
            </a:r>
            <a:r>
              <a:rPr lang="en-US" sz="2000" dirty="0">
                <a:solidFill>
                  <a:srgbClr val="000000"/>
                </a:solidFill>
                <a:latin typeface="Calibri"/>
                <a:ea typeface="Calibri"/>
                <a:cs typeface="Calibri"/>
              </a:rPr>
              <a:t> to the chart to visualize the relationship between these variables.</a:t>
            </a:r>
          </a:p>
        </p:txBody>
      </p:sp>
      <p:sp>
        <p:nvSpPr>
          <p:cNvPr id="4" name="Rounded Rectangle 3"/>
          <p:cNvSpPr/>
          <p:nvPr/>
        </p:nvSpPr>
        <p:spPr>
          <a:xfrm>
            <a:off x="8963025" y="1293935"/>
            <a:ext cx="2876550" cy="50211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‘Engine HP’ and ‘MSRP’ have a positive linear relation.</a:t>
            </a:r>
          </a:p>
          <a:p>
            <a:pPr algn="ctr"/>
            <a:endParaRPr lang="en-US" dirty="0"/>
          </a:p>
          <a:p>
            <a:pPr algn="ctr"/>
            <a:r>
              <a:rPr lang="en-US" dirty="0"/>
              <a:t>Note the Dodge Challenger which is high on HP, but low on MSRP. This could be due to other features such as low city and highway MPG, or fuel type.</a:t>
            </a:r>
            <a:endParaRPr lang="en-IN"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4" y="1293935"/>
            <a:ext cx="7945436" cy="502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04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Autofit/>
          </a:bodyPr>
          <a:lstStyle/>
          <a:p>
            <a:r>
              <a:rPr lang="en-US" sz="2000" dirty="0">
                <a:solidFill>
                  <a:srgbClr val="000000"/>
                </a:solidFill>
                <a:latin typeface="Calibri"/>
                <a:ea typeface="Calibri"/>
                <a:cs typeface="Calibri"/>
              </a:rPr>
              <a:t>Which car features are most important in determining a car's price? </a:t>
            </a:r>
            <a:br>
              <a:rPr lang="en-US" sz="2000" dirty="0">
                <a:solidFill>
                  <a:srgbClr val="000000"/>
                </a:solidFill>
                <a:latin typeface="Calibri"/>
                <a:ea typeface="Calibri"/>
                <a:cs typeface="Calibri"/>
              </a:rPr>
            </a:br>
            <a:r>
              <a:rPr lang="en-US" sz="2000" dirty="0">
                <a:solidFill>
                  <a:srgbClr val="000000"/>
                </a:solidFill>
                <a:latin typeface="Calibri"/>
                <a:ea typeface="Calibri"/>
                <a:cs typeface="Calibri"/>
              </a:rPr>
              <a:t>Task 3: Use regression analysis to identify the variables that have the strongest relationship with a car's price. Then create a bar chart that shows the coefficient values for each variable to visualize their relative importance.</a:t>
            </a:r>
          </a:p>
        </p:txBody>
      </p:sp>
      <p:sp>
        <p:nvSpPr>
          <p:cNvPr id="4" name="Rounded Rectangle 3"/>
          <p:cNvSpPr/>
          <p:nvPr/>
        </p:nvSpPr>
        <p:spPr>
          <a:xfrm>
            <a:off x="8963025" y="1293935"/>
            <a:ext cx="2876550" cy="50211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‘Engine Cylinder’ and ‘MSRP’ have the highest positive coefficient.</a:t>
            </a:r>
          </a:p>
          <a:p>
            <a:pPr algn="ctr"/>
            <a:endParaRPr lang="en-US" dirty="0"/>
          </a:p>
          <a:p>
            <a:pPr algn="ctr"/>
            <a:r>
              <a:rPr lang="en-US" dirty="0"/>
              <a:t>Whereas, ‘Popularity’ has a negative coefficient.</a:t>
            </a:r>
            <a:endParaRPr lang="en-IN"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6" y="1209675"/>
            <a:ext cx="8039099"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48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Autofit/>
          </a:bodyPr>
          <a:lstStyle/>
          <a:p>
            <a:r>
              <a:rPr lang="en-US" sz="2000" dirty="0">
                <a:solidFill>
                  <a:srgbClr val="000000"/>
                </a:solidFill>
                <a:latin typeface="Calibri"/>
                <a:ea typeface="Calibri"/>
                <a:cs typeface="Calibri"/>
              </a:rPr>
              <a:t>How does the average price of a car vary across different manufacturers?</a:t>
            </a:r>
            <a:br>
              <a:rPr lang="en-US" sz="2000" dirty="0">
                <a:solidFill>
                  <a:srgbClr val="000000"/>
                </a:solidFill>
                <a:latin typeface="Calibri"/>
                <a:ea typeface="Calibri"/>
                <a:cs typeface="Calibri"/>
              </a:rPr>
            </a:br>
            <a:r>
              <a:rPr lang="en-US" sz="2000" dirty="0">
                <a:solidFill>
                  <a:srgbClr val="000000"/>
                </a:solidFill>
                <a:latin typeface="Calibri"/>
                <a:ea typeface="Calibri"/>
                <a:cs typeface="Calibri"/>
              </a:rPr>
              <a:t>Task 4.A: Create a pivot table that shows the average price of cars for each manufacturer. </a:t>
            </a:r>
            <a:br>
              <a:rPr lang="en-US" sz="2000" dirty="0">
                <a:solidFill>
                  <a:srgbClr val="000000"/>
                </a:solidFill>
                <a:latin typeface="Calibri"/>
                <a:ea typeface="Calibri"/>
                <a:cs typeface="Calibri"/>
              </a:rPr>
            </a:br>
            <a:r>
              <a:rPr lang="en-US" sz="2000" dirty="0">
                <a:solidFill>
                  <a:srgbClr val="000000"/>
                </a:solidFill>
                <a:latin typeface="Calibri"/>
                <a:ea typeface="Calibri"/>
                <a:cs typeface="Calibri"/>
              </a:rPr>
              <a:t>Task 4.B: Create a bar chart or a horizontal stacked bar chart that visualizes the relationship between manufacturer and average price.</a:t>
            </a:r>
          </a:p>
        </p:txBody>
      </p:sp>
      <p:sp>
        <p:nvSpPr>
          <p:cNvPr id="4" name="Rounded Rectangle 3"/>
          <p:cNvSpPr/>
          <p:nvPr/>
        </p:nvSpPr>
        <p:spPr>
          <a:xfrm>
            <a:off x="8963025" y="1293935"/>
            <a:ext cx="2876550" cy="50211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Luxury Brands like Bugatti, Maybach and Rolls-Royce were the most expensive.</a:t>
            </a:r>
            <a:endParaRPr lang="en-IN"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93935"/>
            <a:ext cx="7943850" cy="502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44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Autofit/>
          </a:bodyPr>
          <a:lstStyle/>
          <a:p>
            <a:r>
              <a:rPr lang="en-US" sz="1600" dirty="0">
                <a:solidFill>
                  <a:srgbClr val="000000"/>
                </a:solidFill>
                <a:latin typeface="Calibri"/>
                <a:ea typeface="Calibri"/>
                <a:cs typeface="Calibri"/>
              </a:rPr>
              <a:t>What is the relationship between fuel efficiency and the number of cylinders in a car's engine?</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Task 5.A: Create a scatter plot with the number of cylinders on the x-axis and highway MPG on the y-axis. Then create a </a:t>
            </a:r>
            <a:r>
              <a:rPr lang="en-US" sz="1600" dirty="0" err="1">
                <a:solidFill>
                  <a:srgbClr val="000000"/>
                </a:solidFill>
                <a:latin typeface="Calibri"/>
                <a:ea typeface="Calibri"/>
                <a:cs typeface="Calibri"/>
              </a:rPr>
              <a:t>trendline</a:t>
            </a:r>
            <a:r>
              <a:rPr lang="en-US" sz="1600" dirty="0">
                <a:solidFill>
                  <a:srgbClr val="000000"/>
                </a:solidFill>
                <a:latin typeface="Calibri"/>
                <a:ea typeface="Calibri"/>
                <a:cs typeface="Calibri"/>
              </a:rPr>
              <a:t> on the scatter plot to visually estimate the slope of the relationship and assess its significance.</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Task 5.B: Calculate the correlation coefficient between the number of cylinders and highway MPG to quantify the strength and direction of the relationship.</a:t>
            </a:r>
          </a:p>
        </p:txBody>
      </p:sp>
      <p:sp>
        <p:nvSpPr>
          <p:cNvPr id="4" name="Rounded Rectangle 3"/>
          <p:cNvSpPr/>
          <p:nvPr/>
        </p:nvSpPr>
        <p:spPr>
          <a:xfrm>
            <a:off x="8963025" y="1293935"/>
            <a:ext cx="2876550" cy="50211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For both Highway and City MPG, as the cylinders increase, the fuel efficiency decreases.</a:t>
            </a:r>
            <a:endParaRPr lang="en-IN" dirty="0"/>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6" y="1293935"/>
            <a:ext cx="7972424" cy="502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59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Autofit/>
          </a:bodyPr>
          <a:lstStyle/>
          <a:p>
            <a:pPr algn="ctr"/>
            <a:r>
              <a:rPr lang="en-US" sz="3600" dirty="0">
                <a:solidFill>
                  <a:srgbClr val="000000"/>
                </a:solidFill>
                <a:latin typeface="Calibri"/>
                <a:ea typeface="Calibri"/>
                <a:cs typeface="Calibri"/>
              </a:rPr>
              <a:t>Dashboard</a:t>
            </a:r>
          </a:p>
        </p:txBody>
      </p:sp>
      <p:graphicFrame>
        <p:nvGraphicFramePr>
          <p:cNvPr id="3" name="Table 2"/>
          <p:cNvGraphicFramePr>
            <a:graphicFrameLocks noGrp="1"/>
          </p:cNvGraphicFramePr>
          <p:nvPr>
            <p:extLst>
              <p:ext uri="{D42A27DB-BD31-4B8C-83A1-F6EECF244321}">
                <p14:modId xmlns:p14="http://schemas.microsoft.com/office/powerpoint/2010/main" val="3508507082"/>
              </p:ext>
            </p:extLst>
          </p:nvPr>
        </p:nvGraphicFramePr>
        <p:xfrm>
          <a:off x="338137" y="1257298"/>
          <a:ext cx="11515725" cy="5038726"/>
        </p:xfrm>
        <a:graphic>
          <a:graphicData uri="http://schemas.openxmlformats.org/drawingml/2006/table">
            <a:tbl>
              <a:tblPr>
                <a:tableStyleId>{D03447BB-5D67-496B-8E87-E561075AD55C}</a:tableStyleId>
              </a:tblPr>
              <a:tblGrid>
                <a:gridCol w="11515725">
                  <a:extLst>
                    <a:ext uri="{9D8B030D-6E8A-4147-A177-3AD203B41FA5}">
                      <a16:colId xmlns:a16="http://schemas.microsoft.com/office/drawing/2014/main" xmlns="" val="20000"/>
                    </a:ext>
                  </a:extLst>
                </a:gridCol>
              </a:tblGrid>
              <a:tr h="978661">
                <a:tc>
                  <a:txBody>
                    <a:bodyPr/>
                    <a:lstStyle/>
                    <a:p>
                      <a:pPr algn="l" fontAlgn="ctr"/>
                      <a:r>
                        <a:rPr lang="en-US" sz="2400" u="none" strike="noStrike" dirty="0">
                          <a:effectLst/>
                        </a:rPr>
                        <a:t>Task 1: How does the distribution of car prices vary by brand and body style?</a:t>
                      </a:r>
                      <a:endParaRPr lang="en-US" sz="2400" b="1" i="0" u="none" strike="noStrike" dirty="0">
                        <a:solidFill>
                          <a:srgbClr val="000000"/>
                        </a:solidFill>
                        <a:effectLst/>
                        <a:latin typeface="Calibri"/>
                      </a:endParaRPr>
                    </a:p>
                  </a:txBody>
                  <a:tcPr marL="8648" marR="8648" marT="8648" marB="0" anchor="ctr"/>
                </a:tc>
                <a:extLst>
                  <a:ext uri="{0D108BD9-81ED-4DB2-BD59-A6C34878D82A}">
                    <a16:rowId xmlns:a16="http://schemas.microsoft.com/office/drawing/2014/main" xmlns="" val="10000"/>
                  </a:ext>
                </a:extLst>
              </a:tr>
              <a:tr h="1124082">
                <a:tc>
                  <a:txBody>
                    <a:bodyPr/>
                    <a:lstStyle/>
                    <a:p>
                      <a:pPr algn="l" fontAlgn="ctr"/>
                      <a:r>
                        <a:rPr lang="en-US" sz="2400" u="none" strike="noStrike" dirty="0">
                          <a:effectLst/>
                        </a:rPr>
                        <a:t>Task 2: Which car brands have the highest and lowest average MSRPs, and how does this vary by body style?</a:t>
                      </a:r>
                      <a:endParaRPr lang="en-US" sz="2400" b="1" i="0" u="none" strike="noStrike" dirty="0">
                        <a:solidFill>
                          <a:srgbClr val="000000"/>
                        </a:solidFill>
                        <a:effectLst/>
                        <a:latin typeface="Calibri"/>
                      </a:endParaRPr>
                    </a:p>
                  </a:txBody>
                  <a:tcPr marL="8648" marR="8648" marT="8648" marB="0" anchor="ctr"/>
                </a:tc>
                <a:extLst>
                  <a:ext uri="{0D108BD9-81ED-4DB2-BD59-A6C34878D82A}">
                    <a16:rowId xmlns:a16="http://schemas.microsoft.com/office/drawing/2014/main" xmlns="" val="10001"/>
                  </a:ext>
                </a:extLst>
              </a:tr>
              <a:tr h="978661">
                <a:tc>
                  <a:txBody>
                    <a:bodyPr/>
                    <a:lstStyle/>
                    <a:p>
                      <a:pPr algn="l" fontAlgn="ctr"/>
                      <a:r>
                        <a:rPr lang="en-US" sz="2400" u="none" strike="noStrike" dirty="0">
                          <a:effectLst/>
                        </a:rPr>
                        <a:t>Task 3: How do the different feature such as transmission type affect the MSRP, and how does this vary by body style?</a:t>
                      </a:r>
                      <a:endParaRPr lang="en-US" sz="2400" b="1" i="0" u="none" strike="noStrike" dirty="0">
                        <a:solidFill>
                          <a:srgbClr val="000000"/>
                        </a:solidFill>
                        <a:effectLst/>
                        <a:latin typeface="Calibri"/>
                      </a:endParaRPr>
                    </a:p>
                  </a:txBody>
                  <a:tcPr marL="8648" marR="8648" marT="8648" marB="0" anchor="ctr"/>
                </a:tc>
                <a:extLst>
                  <a:ext uri="{0D108BD9-81ED-4DB2-BD59-A6C34878D82A}">
                    <a16:rowId xmlns:a16="http://schemas.microsoft.com/office/drawing/2014/main" xmlns="" val="10002"/>
                  </a:ext>
                </a:extLst>
              </a:tr>
              <a:tr h="978661">
                <a:tc>
                  <a:txBody>
                    <a:bodyPr/>
                    <a:lstStyle/>
                    <a:p>
                      <a:pPr algn="l" fontAlgn="ctr"/>
                      <a:r>
                        <a:rPr lang="en-US" sz="2400" u="none" strike="noStrike" dirty="0">
                          <a:effectLst/>
                        </a:rPr>
                        <a:t>Task 4: How does the fuel efficiency of cars vary across different body styles and model years? </a:t>
                      </a:r>
                      <a:endParaRPr lang="en-US" sz="2400" b="1" i="0" u="none" strike="noStrike" dirty="0">
                        <a:solidFill>
                          <a:srgbClr val="000000"/>
                        </a:solidFill>
                        <a:effectLst/>
                        <a:latin typeface="Calibri"/>
                      </a:endParaRPr>
                    </a:p>
                  </a:txBody>
                  <a:tcPr marL="8648" marR="8648" marT="8648" marB="0" anchor="ctr"/>
                </a:tc>
                <a:extLst>
                  <a:ext uri="{0D108BD9-81ED-4DB2-BD59-A6C34878D82A}">
                    <a16:rowId xmlns:a16="http://schemas.microsoft.com/office/drawing/2014/main" xmlns="" val="10003"/>
                  </a:ext>
                </a:extLst>
              </a:tr>
              <a:tr h="978661">
                <a:tc>
                  <a:txBody>
                    <a:bodyPr/>
                    <a:lstStyle/>
                    <a:p>
                      <a:pPr algn="l" fontAlgn="ctr"/>
                      <a:r>
                        <a:rPr lang="en-US" sz="2400" u="none" strike="noStrike" dirty="0">
                          <a:effectLst/>
                        </a:rPr>
                        <a:t>Task 5: How does the car's horsepower, MPG, and price vary across different Brands?</a:t>
                      </a:r>
                      <a:endParaRPr lang="en-US" sz="2400" b="1" i="0" u="none" strike="noStrike" dirty="0">
                        <a:solidFill>
                          <a:srgbClr val="000000"/>
                        </a:solidFill>
                        <a:effectLst/>
                        <a:latin typeface="Calibri"/>
                      </a:endParaRPr>
                    </a:p>
                  </a:txBody>
                  <a:tcPr marL="8648" marR="8648" marT="8648"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3406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Autofit/>
          </a:bodyPr>
          <a:lstStyle/>
          <a:p>
            <a:pPr algn="ctr"/>
            <a:r>
              <a:rPr lang="en-US" sz="3600" dirty="0">
                <a:solidFill>
                  <a:srgbClr val="000000"/>
                </a:solidFill>
                <a:latin typeface="Calibri"/>
                <a:ea typeface="Calibri"/>
                <a:cs typeface="Calibri"/>
              </a:rPr>
              <a:t>Dashboard</a:t>
            </a:r>
          </a:p>
        </p:txBody>
      </p:sp>
      <p:pic>
        <p:nvPicPr>
          <p:cNvPr id="1228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1000126"/>
            <a:ext cx="11677650"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03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rmAutofit/>
          </a:bodyPr>
          <a:lstStyle/>
          <a:p>
            <a:pPr algn="ctr"/>
            <a:r>
              <a:rPr lang="en-US" sz="4000" dirty="0">
                <a:solidFill>
                  <a:srgbClr val="000000"/>
                </a:solidFill>
                <a:latin typeface="Calibri"/>
                <a:ea typeface="Calibri"/>
                <a:cs typeface="Calibri"/>
              </a:rPr>
              <a:t>Summary</a:t>
            </a:r>
          </a:p>
        </p:txBody>
      </p:sp>
      <p:sp>
        <p:nvSpPr>
          <p:cNvPr id="3" name="Content Placeholder 2">
            <a:extLst>
              <a:ext uri="{FF2B5EF4-FFF2-40B4-BE49-F238E27FC236}">
                <a16:creationId xmlns:a16="http://schemas.microsoft.com/office/drawing/2014/main" xmlns="" id="{6060BAD3-D815-7740-974B-8056A2C07853}"/>
              </a:ext>
            </a:extLst>
          </p:cNvPr>
          <p:cNvSpPr>
            <a:spLocks noGrp="1"/>
          </p:cNvSpPr>
          <p:nvPr>
            <p:ph idx="1"/>
          </p:nvPr>
        </p:nvSpPr>
        <p:spPr>
          <a:xfrm>
            <a:off x="560119" y="1009762"/>
            <a:ext cx="10929258" cy="3305022"/>
          </a:xfrm>
        </p:spPr>
        <p:txBody>
          <a:bodyPr vert="horz" lIns="91440" tIns="45720" rIns="91440" bIns="45720" rtlCol="0" anchor="ctr">
            <a:normAutofit fontScale="85000" lnSpcReduction="20000"/>
          </a:bodyPr>
          <a:lstStyle/>
          <a:p>
            <a:pPr marL="0" indent="0">
              <a:lnSpc>
                <a:spcPct val="100000"/>
              </a:lnSpc>
              <a:buNone/>
            </a:pPr>
            <a:r>
              <a:rPr lang="en-US" sz="2400" dirty="0">
                <a:solidFill>
                  <a:srgbClr val="000000"/>
                </a:solidFill>
                <a:ea typeface="+mn-lt"/>
                <a:cs typeface="+mn-lt"/>
              </a:rPr>
              <a:t>This particular project involved an extensive usage of Excel and Statistics. </a:t>
            </a:r>
          </a:p>
          <a:p>
            <a:pPr marL="0" indent="0">
              <a:lnSpc>
                <a:spcPct val="100000"/>
              </a:lnSpc>
              <a:buNone/>
            </a:pPr>
            <a:r>
              <a:rPr lang="en-US" sz="2400" dirty="0">
                <a:solidFill>
                  <a:srgbClr val="000000"/>
                </a:solidFill>
                <a:ea typeface="+mn-lt"/>
                <a:cs typeface="+mn-lt"/>
              </a:rPr>
              <a:t>Most of the analysis was done by using Pivot Tables and Charts, for which a lot of research was done. </a:t>
            </a:r>
          </a:p>
          <a:p>
            <a:pPr marL="0" indent="0">
              <a:lnSpc>
                <a:spcPct val="100000"/>
              </a:lnSpc>
              <a:buNone/>
            </a:pPr>
            <a:r>
              <a:rPr lang="en-US" sz="2400" dirty="0">
                <a:solidFill>
                  <a:srgbClr val="000000"/>
                </a:solidFill>
                <a:ea typeface="+mn-lt"/>
                <a:cs typeface="+mn-lt"/>
              </a:rPr>
              <a:t>Creating a dashboard was a new and interesting challenge, which was difficult, and could have been easily done using </a:t>
            </a:r>
            <a:r>
              <a:rPr lang="en-US" sz="2400" dirty="0" err="1">
                <a:solidFill>
                  <a:srgbClr val="000000"/>
                </a:solidFill>
                <a:ea typeface="+mn-lt"/>
                <a:cs typeface="+mn-lt"/>
              </a:rPr>
              <a:t>PowerBI</a:t>
            </a:r>
            <a:r>
              <a:rPr lang="en-US" sz="2400" dirty="0">
                <a:solidFill>
                  <a:srgbClr val="000000"/>
                </a:solidFill>
                <a:ea typeface="+mn-lt"/>
                <a:cs typeface="+mn-lt"/>
              </a:rPr>
              <a:t> or Tableau.</a:t>
            </a:r>
          </a:p>
          <a:p>
            <a:pPr marL="0" indent="0">
              <a:lnSpc>
                <a:spcPct val="100000"/>
              </a:lnSpc>
              <a:buNone/>
            </a:pPr>
            <a:r>
              <a:rPr lang="en-US" sz="2400" dirty="0">
                <a:solidFill>
                  <a:srgbClr val="000000"/>
                </a:solidFill>
                <a:ea typeface="+mn-lt"/>
                <a:cs typeface="+mn-lt"/>
              </a:rPr>
              <a:t>In Statistics, achieving the Regression Analysis for many columns together was difficult, but after researching it, was able to understand and complete the task.</a:t>
            </a:r>
          </a:p>
          <a:p>
            <a:pPr marL="0" indent="0">
              <a:lnSpc>
                <a:spcPct val="100000"/>
              </a:lnSpc>
              <a:buNone/>
            </a:pPr>
            <a:r>
              <a:rPr lang="en-US" sz="2400" dirty="0">
                <a:solidFill>
                  <a:srgbClr val="000000"/>
                </a:solidFill>
                <a:ea typeface="+mn-lt"/>
                <a:cs typeface="+mn-lt"/>
              </a:rPr>
              <a:t>The major challenge faced was in understanding the data. Updating the NULL/Missing values proved a challenge as most of the data required internet research. There were some data irregularities, which were dealt with.</a:t>
            </a:r>
          </a:p>
          <a:p>
            <a:pPr marL="0" indent="0">
              <a:lnSpc>
                <a:spcPct val="100000"/>
              </a:lnSpc>
              <a:buNone/>
            </a:pPr>
            <a:r>
              <a:rPr lang="en-US" sz="2400" dirty="0">
                <a:solidFill>
                  <a:srgbClr val="000000"/>
                </a:solidFill>
                <a:ea typeface="+mn-lt"/>
                <a:cs typeface="+mn-lt"/>
              </a:rPr>
              <a:t>Overall, this was a very challenging but creative and informative project.</a:t>
            </a:r>
          </a:p>
        </p:txBody>
      </p:sp>
      <p:sp>
        <p:nvSpPr>
          <p:cNvPr id="4" name="AutoShape 2" descr="https://powerpoint.officeapps.live.com/pods/GetClipboardImage.ashx?Id=0834d16f-852d-4b24-bd21-d6fef0a32692&amp;DC=PSG4&amp;pkey=ac1145c4-16ee-4548-9e0c-4d5fd84218aa&amp;wdwaccluster=PSG4"/>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xmlns="" id="{063AEE63-BF31-E7FA-81FA-429A33A4B47F}"/>
              </a:ext>
            </a:extLst>
          </p:cNvPr>
          <p:cNvSpPr txBox="1"/>
          <p:nvPr/>
        </p:nvSpPr>
        <p:spPr>
          <a:xfrm>
            <a:off x="1488966" y="4799724"/>
            <a:ext cx="9468068" cy="830997"/>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cs typeface="Calibri"/>
              </a:rPr>
              <a:t>Link to Excel File</a:t>
            </a:r>
          </a:p>
          <a:p>
            <a:pPr algn="ctr"/>
            <a:r>
              <a:rPr lang="en-US" sz="2400" b="1" dirty="0">
                <a:ea typeface="+mn-lt"/>
                <a:cs typeface="+mn-lt"/>
                <a:hlinkClick r:id="rId4"/>
              </a:rPr>
              <a:t>Car Data.xlsx</a:t>
            </a:r>
            <a:endParaRPr lang="en-US" sz="2400" b="1" dirty="0"/>
          </a:p>
        </p:txBody>
      </p:sp>
    </p:spTree>
    <p:extLst>
      <p:ext uri="{BB962C8B-B14F-4D97-AF65-F5344CB8AC3E}">
        <p14:creationId xmlns:p14="http://schemas.microsoft.com/office/powerpoint/2010/main" val="97439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rmAutofit/>
          </a:bodyPr>
          <a:lstStyle/>
          <a:p>
            <a:pPr algn="ctr"/>
            <a:r>
              <a:rPr lang="en-US" sz="4000" dirty="0">
                <a:solidFill>
                  <a:srgbClr val="000000"/>
                </a:solidFill>
                <a:latin typeface="Calibri"/>
                <a:ea typeface="Calibri"/>
                <a:cs typeface="Calibri"/>
              </a:rPr>
              <a:t>Project Description</a:t>
            </a:r>
          </a:p>
        </p:txBody>
      </p:sp>
      <p:sp>
        <p:nvSpPr>
          <p:cNvPr id="3" name="Content Placeholder 2">
            <a:extLst>
              <a:ext uri="{FF2B5EF4-FFF2-40B4-BE49-F238E27FC236}">
                <a16:creationId xmlns:a16="http://schemas.microsoft.com/office/drawing/2014/main" xmlns="" id="{6060BAD3-D815-7740-974B-8056A2C07853}"/>
              </a:ext>
            </a:extLst>
          </p:cNvPr>
          <p:cNvSpPr>
            <a:spLocks noGrp="1"/>
          </p:cNvSpPr>
          <p:nvPr>
            <p:ph idx="1"/>
          </p:nvPr>
        </p:nvSpPr>
        <p:spPr>
          <a:xfrm>
            <a:off x="560119" y="1570313"/>
            <a:ext cx="10929258" cy="4531229"/>
          </a:xfrm>
        </p:spPr>
        <p:txBody>
          <a:bodyPr vert="horz" lIns="91440" tIns="45720" rIns="91440" bIns="45720" rtlCol="0" anchor="ctr">
            <a:normAutofit lnSpcReduction="10000"/>
          </a:bodyPr>
          <a:lstStyle/>
          <a:p>
            <a:pPr marL="0" indent="0">
              <a:lnSpc>
                <a:spcPct val="100000"/>
              </a:lnSpc>
              <a:buNone/>
            </a:pPr>
            <a:r>
              <a:rPr lang="en-US" sz="2400" dirty="0">
                <a:solidFill>
                  <a:srgbClr val="000000"/>
                </a:solidFill>
                <a:ea typeface="+mn-lt"/>
                <a:cs typeface="+mn-lt"/>
              </a:rPr>
              <a:t>The automotive industry has been rapidly evolving over the past few decades, with a growing focus on fuel efficiency, environmental sustainability, and technological innovation. With increasing competition among manufacturers and a changing consumer landscape, it has become more important than ever to understand the factors that drive consumer demand for cars. </a:t>
            </a:r>
            <a:endParaRPr lang="en-US" sz="2400" dirty="0">
              <a:solidFill>
                <a:srgbClr val="FFFFFF"/>
              </a:solidFill>
              <a:ea typeface="+mn-lt"/>
              <a:cs typeface="+mn-lt"/>
            </a:endParaRPr>
          </a:p>
          <a:p>
            <a:pPr marL="0" indent="0">
              <a:lnSpc>
                <a:spcPct val="100000"/>
              </a:lnSpc>
              <a:buNone/>
            </a:pPr>
            <a:r>
              <a:rPr lang="en-US" sz="2400" dirty="0">
                <a:solidFill>
                  <a:srgbClr val="000000"/>
                </a:solidFill>
                <a:ea typeface="+mn-lt"/>
                <a:cs typeface="+mn-lt"/>
              </a:rPr>
              <a:t>This problem could be approached by analyzing the relationship between a car's features, market category, and pricing, and identifying which features and categories are most popular among consumers and most profitable for the manufacturer. By using data analysis techniques such as regression analysis and market segmentation, the manufacturer could develop a pricing strategy that balances consumer demand with profitability, and identify which product features to focus on in future product development efforts. This could help the manufacturer improve its competitiveness in the market and increase its profitability over time. </a:t>
            </a:r>
            <a:endParaRPr lang="en-US" sz="2400" dirty="0">
              <a:ea typeface="Calibri"/>
              <a:cs typeface="Calibri"/>
            </a:endParaRPr>
          </a:p>
        </p:txBody>
      </p:sp>
      <p:sp>
        <p:nvSpPr>
          <p:cNvPr id="8" name="TextBox 7">
            <a:extLst>
              <a:ext uri="{FF2B5EF4-FFF2-40B4-BE49-F238E27FC236}">
                <a16:creationId xmlns:a16="http://schemas.microsoft.com/office/drawing/2014/main" xmlns="" id="{17CA344C-5140-A6F0-B2CC-E3D9B3730A03}"/>
              </a:ext>
            </a:extLst>
          </p:cNvPr>
          <p:cNvSpPr txBox="1"/>
          <p:nvPr/>
        </p:nvSpPr>
        <p:spPr>
          <a:xfrm>
            <a:off x="1524000" y="6045200"/>
            <a:ext cx="9144000" cy="317500"/>
          </a:xfrm>
          <a:prstGeom prst="rect">
            <a:avLst/>
          </a:prstGeom>
        </p:spPr>
        <p:txBody>
          <a:bodyPr>
            <a:normAutofit fontScale="92500" lnSpcReduction="20000"/>
          </a:bodyPr>
          <a:lstStyle/>
          <a:p>
            <a:r>
              <a:rPr lang="en-US"/>
              <a:t>ThePhoto by PhotoAuthor is licensed under CCYYSA.</a:t>
            </a:r>
          </a:p>
        </p:txBody>
      </p:sp>
    </p:spTree>
    <p:extLst>
      <p:ext uri="{BB962C8B-B14F-4D97-AF65-F5344CB8AC3E}">
        <p14:creationId xmlns:p14="http://schemas.microsoft.com/office/powerpoint/2010/main" val="66120437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6541197" y="2777361"/>
            <a:ext cx="4325396" cy="1630489"/>
          </a:xfrm>
          <a:prstGeom prst="rect">
            <a:avLst/>
          </a:prstGeom>
          <a:ln/>
        </p:spPr>
        <p:style>
          <a:lnRef idx="1">
            <a:schemeClr val="accent5"/>
          </a:lnRef>
          <a:fillRef idx="2">
            <a:schemeClr val="accent5"/>
          </a:fillRef>
          <a:effectRef idx="1">
            <a:schemeClr val="accent5"/>
          </a:effectRef>
          <a:fontRef idx="minor">
            <a:schemeClr val="dk1"/>
          </a:fontRef>
        </p:style>
        <p:txBody>
          <a:bodyPr vert="horz" lIns="109728" tIns="54864" rIns="109728" bIns="54864" rtlCol="0" anchor="ctr">
            <a:normAutofit/>
          </a:bodyPr>
          <a:lstStyle/>
          <a:p>
            <a:pPr algn="ctr">
              <a:lnSpc>
                <a:spcPct val="90000"/>
              </a:lnSpc>
              <a:spcBef>
                <a:spcPct val="0"/>
              </a:spcBef>
              <a:spcAft>
                <a:spcPts val="720"/>
              </a:spcAft>
            </a:pPr>
            <a:r>
              <a:rPr lang="en-US" sz="4800" dirty="0">
                <a:solidFill>
                  <a:schemeClr val="tx2"/>
                </a:solidFill>
                <a:latin typeface="Calibri"/>
                <a:ea typeface="Calibri"/>
                <a:cs typeface="Calibri"/>
              </a:rPr>
              <a:t>THANK YOU</a:t>
            </a:r>
            <a:endParaRPr lang="en-US" sz="4800">
              <a:solidFill>
                <a:schemeClr val="tx2"/>
              </a:solidFill>
              <a:latin typeface="Calibri"/>
              <a:ea typeface="Calibri"/>
              <a:cs typeface="Calibri"/>
            </a:endParaRPr>
          </a:p>
        </p:txBody>
      </p:sp>
      <p:pic>
        <p:nvPicPr>
          <p:cNvPr id="8" name="Graphic 7" descr="Handshake">
            <a:extLst>
              <a:ext uri="{FF2B5EF4-FFF2-40B4-BE49-F238E27FC236}">
                <a16:creationId xmlns:a16="http://schemas.microsoft.com/office/drawing/2014/main" xmlns="" id="{F626B57D-43BB-3487-A341-B565500A6C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16023" y="2031932"/>
            <a:ext cx="3727584" cy="3117985"/>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98850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57D085D7-D97E-08E0-CE6A-94AB148AE812}"/>
              </a:ext>
            </a:extLst>
          </p:cNvPr>
          <p:cNvSpPr>
            <a:spLocks noGrp="1"/>
          </p:cNvSpPr>
          <p:nvPr>
            <p:ph type="title"/>
          </p:nvPr>
        </p:nvSpPr>
        <p:spPr>
          <a:xfrm>
            <a:off x="314300" y="-3812"/>
            <a:ext cx="11528170" cy="1613711"/>
          </a:xfrm>
        </p:spPr>
        <p:txBody>
          <a:bodyPr>
            <a:normAutofit/>
          </a:bodyPr>
          <a:lstStyle/>
          <a:p>
            <a:pPr algn="ctr"/>
            <a:r>
              <a:rPr lang="en-US" sz="4000" dirty="0">
                <a:latin typeface="Calibri"/>
                <a:ea typeface="Calibri"/>
                <a:cs typeface="Calibri"/>
              </a:rPr>
              <a:t>Approach</a:t>
            </a:r>
          </a:p>
        </p:txBody>
      </p:sp>
      <p:graphicFrame>
        <p:nvGraphicFramePr>
          <p:cNvPr id="4" name="Content Placeholder 3">
            <a:extLst>
              <a:ext uri="{FF2B5EF4-FFF2-40B4-BE49-F238E27FC236}">
                <a16:creationId xmlns:a16="http://schemas.microsoft.com/office/drawing/2014/main" xmlns="" id="{2A2CA567-8D00-A97A-B86B-201EE13CAB68}"/>
              </a:ext>
            </a:extLst>
          </p:cNvPr>
          <p:cNvGraphicFramePr>
            <a:graphicFrameLocks noGrp="1"/>
          </p:cNvGraphicFramePr>
          <p:nvPr>
            <p:ph idx="1"/>
            <p:extLst>
              <p:ext uri="{D42A27DB-BD31-4B8C-83A1-F6EECF244321}">
                <p14:modId xmlns:p14="http://schemas.microsoft.com/office/powerpoint/2010/main" val="2574255266"/>
              </p:ext>
            </p:extLst>
          </p:nvPr>
        </p:nvGraphicFramePr>
        <p:xfrm>
          <a:off x="711728" y="1608313"/>
          <a:ext cx="10846921" cy="4426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69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B8548-725D-6FF7-1D49-41C057C490C6}"/>
              </a:ext>
            </a:extLst>
          </p:cNvPr>
          <p:cNvSpPr>
            <a:spLocks noGrp="1"/>
          </p:cNvSpPr>
          <p:nvPr>
            <p:ph type="title"/>
          </p:nvPr>
        </p:nvSpPr>
        <p:spPr>
          <a:xfrm>
            <a:off x="334091" y="-2230"/>
            <a:ext cx="11529753" cy="1513167"/>
          </a:xfrm>
        </p:spPr>
        <p:txBody>
          <a:bodyPr vert="horz" lIns="60960" tIns="60960" rIns="60960" bIns="60960" rtlCol="0" anchorCtr="0">
            <a:normAutofit/>
          </a:bodyPr>
          <a:lstStyle/>
          <a:p>
            <a:pPr algn="ctr"/>
            <a:r>
              <a:rPr lang="en-US" sz="4000" dirty="0">
                <a:latin typeface="Calibri"/>
                <a:ea typeface="Calibri Light"/>
                <a:cs typeface="Calibri"/>
              </a:rPr>
              <a:t>Tech Stack Used</a:t>
            </a:r>
            <a:endParaRPr lang="en-US" sz="4000" dirty="0">
              <a:latin typeface="Calibri"/>
              <a:cs typeface="Calibri"/>
            </a:endParaRPr>
          </a:p>
        </p:txBody>
      </p:sp>
      <p:graphicFrame>
        <p:nvGraphicFramePr>
          <p:cNvPr id="53" name="Content Placeholder 5">
            <a:extLst>
              <a:ext uri="{FF2B5EF4-FFF2-40B4-BE49-F238E27FC236}">
                <a16:creationId xmlns:a16="http://schemas.microsoft.com/office/drawing/2014/main" xmlns="" id="{740B3392-12FB-31B8-E421-A0D85DFB1109}"/>
              </a:ext>
            </a:extLst>
          </p:cNvPr>
          <p:cNvGraphicFramePr>
            <a:graphicFrameLocks/>
          </p:cNvGraphicFramePr>
          <p:nvPr>
            <p:extLst>
              <p:ext uri="{D42A27DB-BD31-4B8C-83A1-F6EECF244321}">
                <p14:modId xmlns:p14="http://schemas.microsoft.com/office/powerpoint/2010/main" val="737333541"/>
              </p:ext>
            </p:extLst>
          </p:nvPr>
        </p:nvGraphicFramePr>
        <p:xfrm>
          <a:off x="698270" y="1263534"/>
          <a:ext cx="10814858" cy="5020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66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rmAutofit/>
          </a:bodyPr>
          <a:lstStyle/>
          <a:p>
            <a:pPr algn="ctr"/>
            <a:r>
              <a:rPr lang="en-US" sz="4000" dirty="0">
                <a:solidFill>
                  <a:srgbClr val="000000"/>
                </a:solidFill>
                <a:latin typeface="Calibri"/>
                <a:ea typeface="Calibri"/>
                <a:cs typeface="Calibri"/>
              </a:rPr>
              <a:t>Understanding the Data</a:t>
            </a:r>
          </a:p>
        </p:txBody>
      </p:sp>
      <p:graphicFrame>
        <p:nvGraphicFramePr>
          <p:cNvPr id="6" name="Table 5"/>
          <p:cNvGraphicFramePr>
            <a:graphicFrameLocks noGrp="1"/>
          </p:cNvGraphicFramePr>
          <p:nvPr>
            <p:extLst>
              <p:ext uri="{D42A27DB-BD31-4B8C-83A1-F6EECF244321}">
                <p14:modId xmlns:p14="http://schemas.microsoft.com/office/powerpoint/2010/main" val="1743107745"/>
              </p:ext>
            </p:extLst>
          </p:nvPr>
        </p:nvGraphicFramePr>
        <p:xfrm>
          <a:off x="888999" y="1989668"/>
          <a:ext cx="4690534" cy="2885824"/>
        </p:xfrm>
        <a:graphic>
          <a:graphicData uri="http://schemas.openxmlformats.org/drawingml/2006/table">
            <a:tbl>
              <a:tblPr firstRow="1">
                <a:tableStyleId>{284E427A-3D55-4303-BF80-6455036E1DE7}</a:tableStyleId>
              </a:tblPr>
              <a:tblGrid>
                <a:gridCol w="2345267">
                  <a:extLst>
                    <a:ext uri="{9D8B030D-6E8A-4147-A177-3AD203B41FA5}">
                      <a16:colId xmlns:a16="http://schemas.microsoft.com/office/drawing/2014/main" xmlns="" val="20000"/>
                    </a:ext>
                  </a:extLst>
                </a:gridCol>
                <a:gridCol w="2345267">
                  <a:extLst>
                    <a:ext uri="{9D8B030D-6E8A-4147-A177-3AD203B41FA5}">
                      <a16:colId xmlns:a16="http://schemas.microsoft.com/office/drawing/2014/main" xmlns="" val="20001"/>
                    </a:ext>
                  </a:extLst>
                </a:gridCol>
              </a:tblGrid>
              <a:tr h="986486">
                <a:tc gridSpan="2">
                  <a:txBody>
                    <a:bodyPr/>
                    <a:lstStyle/>
                    <a:p>
                      <a:pPr algn="ctr" fontAlgn="ctr"/>
                      <a:r>
                        <a:rPr lang="en-IN" sz="2400" u="none" strike="noStrike" dirty="0">
                          <a:effectLst/>
                        </a:rPr>
                        <a:t>Table Information </a:t>
                      </a:r>
                    </a:p>
                    <a:p>
                      <a:pPr algn="ctr" fontAlgn="ctr"/>
                      <a:r>
                        <a:rPr lang="en-IN" sz="2400" u="none" strike="noStrike" dirty="0">
                          <a:effectLst/>
                        </a:rPr>
                        <a:t>(Original)</a:t>
                      </a:r>
                      <a:endParaRPr lang="en-IN" sz="2400" b="1" i="0" u="none" strike="noStrike" dirty="0">
                        <a:solidFill>
                          <a:srgbClr val="000000"/>
                        </a:solidFill>
                        <a:effectLst/>
                        <a:latin typeface="Calibri"/>
                      </a:endParaRPr>
                    </a:p>
                  </a:txBody>
                  <a:tcPr marL="9525" marR="9525" marT="9525" marB="0" anchor="ctr"/>
                </a:tc>
                <a:tc hMerge="1">
                  <a:txBody>
                    <a:bodyPr/>
                    <a:lstStyle/>
                    <a:p>
                      <a:endParaRPr lang="en-IN"/>
                    </a:p>
                  </a:txBody>
                  <a:tcPr/>
                </a:tc>
                <a:extLst>
                  <a:ext uri="{0D108BD9-81ED-4DB2-BD59-A6C34878D82A}">
                    <a16:rowId xmlns:a16="http://schemas.microsoft.com/office/drawing/2014/main" xmlns="" val="10000"/>
                  </a:ext>
                </a:extLst>
              </a:tr>
              <a:tr h="588947">
                <a:tc>
                  <a:txBody>
                    <a:bodyPr/>
                    <a:lstStyle/>
                    <a:p>
                      <a:pPr algn="l" fontAlgn="ctr"/>
                      <a:r>
                        <a:rPr lang="en-IN" sz="2400" u="none" strike="noStrike">
                          <a:effectLst/>
                        </a:rPr>
                        <a:t>Total Rows</a:t>
                      </a:r>
                      <a:endParaRPr lang="en-IN" sz="2400" b="1" i="0" u="none" strike="noStrike">
                        <a:solidFill>
                          <a:srgbClr val="000000"/>
                        </a:solidFill>
                        <a:effectLst/>
                        <a:latin typeface="Calibri"/>
                      </a:endParaRPr>
                    </a:p>
                  </a:txBody>
                  <a:tcPr marL="9525" marR="9525" marT="9525" marB="0" anchor="ctr"/>
                </a:tc>
                <a:tc>
                  <a:txBody>
                    <a:bodyPr/>
                    <a:lstStyle/>
                    <a:p>
                      <a:pPr algn="r" fontAlgn="ctr"/>
                      <a:r>
                        <a:rPr lang="en-IN" sz="2400" u="none" strike="noStrike">
                          <a:effectLst/>
                        </a:rPr>
                        <a:t>11914</a:t>
                      </a:r>
                      <a:endParaRPr lang="en-IN" sz="2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1"/>
                  </a:ext>
                </a:extLst>
              </a:tr>
              <a:tr h="436797">
                <a:tc>
                  <a:txBody>
                    <a:bodyPr/>
                    <a:lstStyle/>
                    <a:p>
                      <a:pPr algn="l" fontAlgn="ctr"/>
                      <a:r>
                        <a:rPr lang="en-IN" sz="2400" u="none" strike="noStrike">
                          <a:effectLst/>
                        </a:rPr>
                        <a:t>Total Columns</a:t>
                      </a:r>
                      <a:endParaRPr lang="en-IN" sz="2400" b="1" i="0" u="none" strike="noStrike">
                        <a:solidFill>
                          <a:srgbClr val="000000"/>
                        </a:solidFill>
                        <a:effectLst/>
                        <a:latin typeface="Calibri"/>
                      </a:endParaRPr>
                    </a:p>
                  </a:txBody>
                  <a:tcPr marL="9525" marR="9525" marT="9525" marB="0" anchor="ctr"/>
                </a:tc>
                <a:tc>
                  <a:txBody>
                    <a:bodyPr/>
                    <a:lstStyle/>
                    <a:p>
                      <a:pPr algn="r" fontAlgn="ctr"/>
                      <a:r>
                        <a:rPr lang="en-IN" sz="2400" u="none" strike="noStrike">
                          <a:effectLst/>
                        </a:rPr>
                        <a:t>16</a:t>
                      </a:r>
                      <a:endParaRPr lang="en-IN" sz="2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2"/>
                  </a:ext>
                </a:extLst>
              </a:tr>
              <a:tr h="436797">
                <a:tc>
                  <a:txBody>
                    <a:bodyPr/>
                    <a:lstStyle/>
                    <a:p>
                      <a:pPr algn="l" fontAlgn="ctr"/>
                      <a:r>
                        <a:rPr lang="en-IN" sz="2400" u="none" strike="noStrike">
                          <a:effectLst/>
                        </a:rPr>
                        <a:t>Total Blanks</a:t>
                      </a:r>
                      <a:endParaRPr lang="en-IN" sz="2400" b="1" i="0" u="none" strike="noStrike">
                        <a:solidFill>
                          <a:srgbClr val="000000"/>
                        </a:solidFill>
                        <a:effectLst/>
                        <a:latin typeface="Calibri"/>
                      </a:endParaRPr>
                    </a:p>
                  </a:txBody>
                  <a:tcPr marL="9525" marR="9525" marT="9525" marB="0" anchor="ctr"/>
                </a:tc>
                <a:tc>
                  <a:txBody>
                    <a:bodyPr/>
                    <a:lstStyle/>
                    <a:p>
                      <a:pPr algn="r" fontAlgn="ctr"/>
                      <a:r>
                        <a:rPr lang="en-IN" sz="2400" u="none" strike="noStrike">
                          <a:effectLst/>
                        </a:rPr>
                        <a:t>108</a:t>
                      </a:r>
                      <a:endParaRPr lang="en-IN" sz="2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3"/>
                  </a:ext>
                </a:extLst>
              </a:tr>
              <a:tr h="436797">
                <a:tc>
                  <a:txBody>
                    <a:bodyPr/>
                    <a:lstStyle/>
                    <a:p>
                      <a:pPr algn="l" fontAlgn="ctr"/>
                      <a:r>
                        <a:rPr lang="en-IN" sz="2400" u="none" strike="noStrike">
                          <a:effectLst/>
                        </a:rPr>
                        <a:t>Duplicates</a:t>
                      </a:r>
                      <a:endParaRPr lang="en-IN" sz="2400" b="1" i="0" u="none" strike="noStrike">
                        <a:solidFill>
                          <a:srgbClr val="000000"/>
                        </a:solidFill>
                        <a:effectLst/>
                        <a:latin typeface="Calibri"/>
                      </a:endParaRPr>
                    </a:p>
                  </a:txBody>
                  <a:tcPr marL="9525" marR="9525" marT="9525" marB="0" anchor="ctr"/>
                </a:tc>
                <a:tc>
                  <a:txBody>
                    <a:bodyPr/>
                    <a:lstStyle/>
                    <a:p>
                      <a:pPr algn="r" fontAlgn="ctr"/>
                      <a:r>
                        <a:rPr lang="en-IN" sz="2400" u="none" strike="noStrike" dirty="0">
                          <a:effectLst/>
                        </a:rPr>
                        <a:t>715</a:t>
                      </a:r>
                      <a:endParaRPr lang="en-IN"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40687743"/>
              </p:ext>
            </p:extLst>
          </p:nvPr>
        </p:nvGraphicFramePr>
        <p:xfrm>
          <a:off x="7010400" y="1989668"/>
          <a:ext cx="4318000" cy="2932393"/>
        </p:xfrm>
        <a:graphic>
          <a:graphicData uri="http://schemas.openxmlformats.org/drawingml/2006/table">
            <a:tbl>
              <a:tblPr firstRow="1">
                <a:tableStyleId>{93296810-A885-4BE3-A3E7-6D5BEEA58F35}</a:tableStyleId>
              </a:tblPr>
              <a:tblGrid>
                <a:gridCol w="2159000">
                  <a:extLst>
                    <a:ext uri="{9D8B030D-6E8A-4147-A177-3AD203B41FA5}">
                      <a16:colId xmlns:a16="http://schemas.microsoft.com/office/drawing/2014/main" xmlns="" val="20000"/>
                    </a:ext>
                  </a:extLst>
                </a:gridCol>
                <a:gridCol w="2159000">
                  <a:extLst>
                    <a:ext uri="{9D8B030D-6E8A-4147-A177-3AD203B41FA5}">
                      <a16:colId xmlns:a16="http://schemas.microsoft.com/office/drawing/2014/main" xmlns="" val="20001"/>
                    </a:ext>
                  </a:extLst>
                </a:gridCol>
              </a:tblGrid>
              <a:tr h="1131197">
                <a:tc gridSpan="2">
                  <a:txBody>
                    <a:bodyPr/>
                    <a:lstStyle/>
                    <a:p>
                      <a:pPr algn="ctr" fontAlgn="ctr"/>
                      <a:r>
                        <a:rPr lang="en-IN" sz="2400" u="none" strike="noStrike" dirty="0">
                          <a:effectLst/>
                        </a:rPr>
                        <a:t>Table Information </a:t>
                      </a:r>
                    </a:p>
                    <a:p>
                      <a:pPr algn="ctr" fontAlgn="ctr"/>
                      <a:r>
                        <a:rPr lang="en-IN" sz="2400" u="none" strike="noStrike" dirty="0">
                          <a:effectLst/>
                        </a:rPr>
                        <a:t>(After Cleaning)</a:t>
                      </a:r>
                      <a:endParaRPr lang="en-IN" sz="2400" b="1" i="0" u="none" strike="noStrike" dirty="0">
                        <a:solidFill>
                          <a:srgbClr val="000000"/>
                        </a:solidFill>
                        <a:effectLst/>
                        <a:latin typeface="Calibri"/>
                      </a:endParaRPr>
                    </a:p>
                  </a:txBody>
                  <a:tcPr marL="9525" marR="9525" marT="9525" marB="0" anchor="ctr"/>
                </a:tc>
                <a:tc hMerge="1">
                  <a:txBody>
                    <a:bodyPr/>
                    <a:lstStyle/>
                    <a:p>
                      <a:endParaRPr lang="en-IN"/>
                    </a:p>
                  </a:txBody>
                  <a:tcPr/>
                </a:tc>
                <a:extLst>
                  <a:ext uri="{0D108BD9-81ED-4DB2-BD59-A6C34878D82A}">
                    <a16:rowId xmlns:a16="http://schemas.microsoft.com/office/drawing/2014/main" xmlns="" val="10000"/>
                  </a:ext>
                </a:extLst>
              </a:tr>
              <a:tr h="675341">
                <a:tc>
                  <a:txBody>
                    <a:bodyPr/>
                    <a:lstStyle/>
                    <a:p>
                      <a:pPr algn="l" fontAlgn="ctr"/>
                      <a:r>
                        <a:rPr lang="en-IN" sz="2400" u="none" strike="noStrike">
                          <a:effectLst/>
                        </a:rPr>
                        <a:t>Total Rows</a:t>
                      </a:r>
                      <a:endParaRPr lang="en-IN" sz="2400" b="1" i="0" u="none" strike="noStrike">
                        <a:solidFill>
                          <a:srgbClr val="000000"/>
                        </a:solidFill>
                        <a:effectLst/>
                        <a:latin typeface="Calibri"/>
                      </a:endParaRPr>
                    </a:p>
                  </a:txBody>
                  <a:tcPr marL="9525" marR="9525" marT="9525" marB="0" anchor="ctr"/>
                </a:tc>
                <a:tc>
                  <a:txBody>
                    <a:bodyPr/>
                    <a:lstStyle/>
                    <a:p>
                      <a:pPr algn="r" fontAlgn="ctr"/>
                      <a:r>
                        <a:rPr lang="en-IN" sz="2400" u="none" strike="noStrike">
                          <a:effectLst/>
                        </a:rPr>
                        <a:t>11199</a:t>
                      </a:r>
                      <a:endParaRPr lang="en-IN" sz="2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1"/>
                  </a:ext>
                </a:extLst>
              </a:tr>
              <a:tr h="354554">
                <a:tc>
                  <a:txBody>
                    <a:bodyPr/>
                    <a:lstStyle/>
                    <a:p>
                      <a:pPr algn="l" fontAlgn="ctr"/>
                      <a:r>
                        <a:rPr lang="en-IN" sz="2400" u="none" strike="noStrike">
                          <a:effectLst/>
                        </a:rPr>
                        <a:t>Total Columns</a:t>
                      </a:r>
                      <a:endParaRPr lang="en-IN" sz="2400" b="1" i="0" u="none" strike="noStrike">
                        <a:solidFill>
                          <a:srgbClr val="000000"/>
                        </a:solidFill>
                        <a:effectLst/>
                        <a:latin typeface="Calibri"/>
                      </a:endParaRPr>
                    </a:p>
                  </a:txBody>
                  <a:tcPr marL="9525" marR="9525" marT="9525" marB="0" anchor="ctr"/>
                </a:tc>
                <a:tc>
                  <a:txBody>
                    <a:bodyPr/>
                    <a:lstStyle/>
                    <a:p>
                      <a:pPr algn="r" fontAlgn="ctr"/>
                      <a:r>
                        <a:rPr lang="en-IN" sz="2400" u="none" strike="noStrike">
                          <a:effectLst/>
                        </a:rPr>
                        <a:t>16</a:t>
                      </a:r>
                      <a:endParaRPr lang="en-IN" sz="2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2"/>
                  </a:ext>
                </a:extLst>
              </a:tr>
              <a:tr h="354554">
                <a:tc>
                  <a:txBody>
                    <a:bodyPr/>
                    <a:lstStyle/>
                    <a:p>
                      <a:pPr algn="l" fontAlgn="ctr"/>
                      <a:r>
                        <a:rPr lang="en-IN" sz="2400" u="none" strike="noStrike">
                          <a:effectLst/>
                        </a:rPr>
                        <a:t>Total Blanks</a:t>
                      </a:r>
                      <a:endParaRPr lang="en-IN" sz="2400" b="1" i="0" u="none" strike="noStrike">
                        <a:solidFill>
                          <a:srgbClr val="000000"/>
                        </a:solidFill>
                        <a:effectLst/>
                        <a:latin typeface="Calibri"/>
                      </a:endParaRPr>
                    </a:p>
                  </a:txBody>
                  <a:tcPr marL="9525" marR="9525" marT="9525" marB="0" anchor="ctr"/>
                </a:tc>
                <a:tc>
                  <a:txBody>
                    <a:bodyPr/>
                    <a:lstStyle/>
                    <a:p>
                      <a:pPr algn="r" fontAlgn="ctr"/>
                      <a:r>
                        <a:rPr lang="en-IN" sz="2400" u="none" strike="noStrike">
                          <a:effectLst/>
                        </a:rPr>
                        <a:t>0</a:t>
                      </a:r>
                      <a:endParaRPr lang="en-IN" sz="2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3"/>
                  </a:ext>
                </a:extLst>
              </a:tr>
              <a:tr h="354554">
                <a:tc>
                  <a:txBody>
                    <a:bodyPr/>
                    <a:lstStyle/>
                    <a:p>
                      <a:pPr algn="l" fontAlgn="ctr"/>
                      <a:r>
                        <a:rPr lang="en-IN" sz="2400" u="none" strike="noStrike">
                          <a:effectLst/>
                        </a:rPr>
                        <a:t>Duplicates</a:t>
                      </a:r>
                      <a:endParaRPr lang="en-IN" sz="2400" b="1" i="0" u="none" strike="noStrike">
                        <a:solidFill>
                          <a:srgbClr val="000000"/>
                        </a:solidFill>
                        <a:effectLst/>
                        <a:latin typeface="Calibri"/>
                      </a:endParaRPr>
                    </a:p>
                  </a:txBody>
                  <a:tcPr marL="9525" marR="9525" marT="9525" marB="0" anchor="ctr"/>
                </a:tc>
                <a:tc>
                  <a:txBody>
                    <a:bodyPr/>
                    <a:lstStyle/>
                    <a:p>
                      <a:pPr algn="r" fontAlgn="ctr"/>
                      <a:r>
                        <a:rPr lang="en-IN" sz="2400" u="none" strike="noStrike" dirty="0">
                          <a:effectLst/>
                        </a:rPr>
                        <a:t>0</a:t>
                      </a:r>
                      <a:endParaRPr lang="en-IN"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7897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rmAutofit/>
          </a:bodyPr>
          <a:lstStyle/>
          <a:p>
            <a:pPr algn="ctr"/>
            <a:r>
              <a:rPr lang="en-US" sz="4000" dirty="0">
                <a:solidFill>
                  <a:srgbClr val="000000"/>
                </a:solidFill>
                <a:latin typeface="Calibri"/>
                <a:ea typeface="Calibri"/>
                <a:cs typeface="Calibri"/>
              </a:rPr>
              <a:t>Data Cleaning – Distribution of Blanks</a:t>
            </a:r>
          </a:p>
        </p:txBody>
      </p:sp>
      <p:graphicFrame>
        <p:nvGraphicFramePr>
          <p:cNvPr id="3" name="Table 2"/>
          <p:cNvGraphicFramePr>
            <a:graphicFrameLocks noGrp="1"/>
          </p:cNvGraphicFramePr>
          <p:nvPr>
            <p:extLst>
              <p:ext uri="{D42A27DB-BD31-4B8C-83A1-F6EECF244321}">
                <p14:modId xmlns:p14="http://schemas.microsoft.com/office/powerpoint/2010/main" val="3895155279"/>
              </p:ext>
            </p:extLst>
          </p:nvPr>
        </p:nvGraphicFramePr>
        <p:xfrm>
          <a:off x="3928534" y="1185136"/>
          <a:ext cx="4334934" cy="5302079"/>
        </p:xfrm>
        <a:graphic>
          <a:graphicData uri="http://schemas.openxmlformats.org/drawingml/2006/table">
            <a:tbl>
              <a:tblPr firstRow="1">
                <a:tableStyleId>{5C22544A-7EE6-4342-B048-85BDC9FD1C3A}</a:tableStyleId>
              </a:tblPr>
              <a:tblGrid>
                <a:gridCol w="2166764">
                  <a:extLst>
                    <a:ext uri="{9D8B030D-6E8A-4147-A177-3AD203B41FA5}">
                      <a16:colId xmlns:a16="http://schemas.microsoft.com/office/drawing/2014/main" xmlns="" val="20000"/>
                    </a:ext>
                  </a:extLst>
                </a:gridCol>
                <a:gridCol w="2168170">
                  <a:extLst>
                    <a:ext uri="{9D8B030D-6E8A-4147-A177-3AD203B41FA5}">
                      <a16:colId xmlns:a16="http://schemas.microsoft.com/office/drawing/2014/main" xmlns="" val="20001"/>
                    </a:ext>
                  </a:extLst>
                </a:gridCol>
              </a:tblGrid>
              <a:tr h="293946">
                <a:tc>
                  <a:txBody>
                    <a:bodyPr/>
                    <a:lstStyle/>
                    <a:p>
                      <a:pPr algn="ctr" fontAlgn="ctr"/>
                      <a:r>
                        <a:rPr lang="en-IN" sz="2000" u="none" strike="noStrike" dirty="0">
                          <a:effectLst/>
                        </a:rPr>
                        <a:t>Columns</a:t>
                      </a:r>
                      <a:endParaRPr lang="en-IN" sz="2000" b="1"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rPr>
                        <a:t>Count of Blanks</a:t>
                      </a:r>
                      <a:endParaRPr lang="en-IN" sz="2000" b="1"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93946">
                <a:tc>
                  <a:txBody>
                    <a:bodyPr/>
                    <a:lstStyle/>
                    <a:p>
                      <a:pPr algn="l" fontAlgn="ctr"/>
                      <a:r>
                        <a:rPr lang="en-IN" sz="2000" u="none" strike="noStrike" dirty="0">
                          <a:effectLst/>
                        </a:rPr>
                        <a:t>Make</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rPr>
                        <a:t>0</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93946">
                <a:tc>
                  <a:txBody>
                    <a:bodyPr/>
                    <a:lstStyle/>
                    <a:p>
                      <a:pPr algn="l" fontAlgn="ctr"/>
                      <a:r>
                        <a:rPr lang="en-IN" sz="2000" u="none" strike="noStrike" dirty="0">
                          <a:effectLst/>
                        </a:rPr>
                        <a:t>Model</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rPr>
                        <a:t>0</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93946">
                <a:tc>
                  <a:txBody>
                    <a:bodyPr/>
                    <a:lstStyle/>
                    <a:p>
                      <a:pPr algn="l" fontAlgn="ctr"/>
                      <a:r>
                        <a:rPr lang="en-IN" sz="2000" u="none" strike="noStrike">
                          <a:effectLst/>
                        </a:rPr>
                        <a:t>Year</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rPr>
                        <a:t>0</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93946">
                <a:tc>
                  <a:txBody>
                    <a:bodyPr/>
                    <a:lstStyle/>
                    <a:p>
                      <a:pPr algn="l" fontAlgn="ctr"/>
                      <a:r>
                        <a:rPr lang="en-IN" sz="2000" u="none" strike="noStrike" dirty="0">
                          <a:effectLst/>
                        </a:rPr>
                        <a:t>Engine Fuel Type</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IN" sz="2000" u="none" strike="noStrike" dirty="0">
                          <a:effectLst/>
                        </a:rPr>
                        <a:t>3</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4"/>
                  </a:ext>
                </a:extLst>
              </a:tr>
              <a:tr h="293946">
                <a:tc>
                  <a:txBody>
                    <a:bodyPr/>
                    <a:lstStyle/>
                    <a:p>
                      <a:pPr algn="l" fontAlgn="ctr"/>
                      <a:r>
                        <a:rPr lang="en-IN" sz="2000" u="none" strike="noStrike" dirty="0">
                          <a:effectLst/>
                        </a:rPr>
                        <a:t>Engine HP</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IN" sz="2000" u="none" strike="noStrike">
                          <a:effectLst/>
                        </a:rPr>
                        <a:t>69</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5"/>
                  </a:ext>
                </a:extLst>
              </a:tr>
              <a:tr h="293946">
                <a:tc>
                  <a:txBody>
                    <a:bodyPr/>
                    <a:lstStyle/>
                    <a:p>
                      <a:pPr algn="l" fontAlgn="ctr"/>
                      <a:r>
                        <a:rPr lang="en-IN" sz="2000" u="none" strike="noStrike" dirty="0">
                          <a:effectLst/>
                        </a:rPr>
                        <a:t>Engine Cylinders</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IN" sz="2000" u="none" strike="noStrike" dirty="0">
                          <a:effectLst/>
                        </a:rPr>
                        <a:t>30</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6"/>
                  </a:ext>
                </a:extLst>
              </a:tr>
              <a:tr h="293946">
                <a:tc>
                  <a:txBody>
                    <a:bodyPr/>
                    <a:lstStyle/>
                    <a:p>
                      <a:pPr algn="l" fontAlgn="ctr"/>
                      <a:r>
                        <a:rPr lang="en-IN" sz="2000" u="none" strike="noStrike" dirty="0">
                          <a:effectLst/>
                        </a:rPr>
                        <a:t>Transmission Type</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rPr>
                        <a:t>0</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93946">
                <a:tc>
                  <a:txBody>
                    <a:bodyPr/>
                    <a:lstStyle/>
                    <a:p>
                      <a:pPr algn="l" fontAlgn="ctr"/>
                      <a:r>
                        <a:rPr lang="en-IN" sz="2000" u="none" strike="noStrike">
                          <a:effectLst/>
                        </a:rPr>
                        <a:t>Driven_Wheels</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rPr>
                        <a:t>0</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93946">
                <a:tc>
                  <a:txBody>
                    <a:bodyPr/>
                    <a:lstStyle/>
                    <a:p>
                      <a:pPr algn="l" fontAlgn="ctr"/>
                      <a:r>
                        <a:rPr lang="en-IN" sz="2000" u="none" strike="noStrike" dirty="0">
                          <a:effectLst/>
                        </a:rPr>
                        <a:t>Number of Doors</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IN" sz="2000" u="none" strike="noStrike" dirty="0">
                          <a:effectLst/>
                        </a:rPr>
                        <a:t>6</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9"/>
                  </a:ext>
                </a:extLst>
              </a:tr>
              <a:tr h="293946">
                <a:tc>
                  <a:txBody>
                    <a:bodyPr/>
                    <a:lstStyle/>
                    <a:p>
                      <a:pPr algn="l" fontAlgn="ctr"/>
                      <a:r>
                        <a:rPr lang="en-IN" sz="2000" u="none" strike="noStrike">
                          <a:effectLst/>
                        </a:rPr>
                        <a:t>Market Category</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rPr>
                        <a:t>0</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293946">
                <a:tc>
                  <a:txBody>
                    <a:bodyPr/>
                    <a:lstStyle/>
                    <a:p>
                      <a:pPr algn="l" fontAlgn="ctr"/>
                      <a:r>
                        <a:rPr lang="en-IN" sz="2000" u="none" strike="noStrike">
                          <a:effectLst/>
                        </a:rPr>
                        <a:t>Vehicle Size</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rPr>
                        <a:t>0</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293946">
                <a:tc>
                  <a:txBody>
                    <a:bodyPr/>
                    <a:lstStyle/>
                    <a:p>
                      <a:pPr algn="l" fontAlgn="ctr"/>
                      <a:r>
                        <a:rPr lang="en-IN" sz="2000" u="none" strike="noStrike">
                          <a:effectLst/>
                        </a:rPr>
                        <a:t>Vehicle Style</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rPr>
                        <a:t>0</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293946">
                <a:tc>
                  <a:txBody>
                    <a:bodyPr/>
                    <a:lstStyle/>
                    <a:p>
                      <a:pPr algn="l" fontAlgn="ctr"/>
                      <a:r>
                        <a:rPr lang="en-IN" sz="2000" u="none" strike="noStrike">
                          <a:effectLst/>
                        </a:rPr>
                        <a:t>highway MPG</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rPr>
                        <a:t>0</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293946">
                <a:tc>
                  <a:txBody>
                    <a:bodyPr/>
                    <a:lstStyle/>
                    <a:p>
                      <a:pPr algn="l" fontAlgn="ctr"/>
                      <a:r>
                        <a:rPr lang="en-IN" sz="2000" u="none" strike="noStrike">
                          <a:effectLst/>
                        </a:rPr>
                        <a:t>city mpg</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rPr>
                        <a:t>0</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293946">
                <a:tc>
                  <a:txBody>
                    <a:bodyPr/>
                    <a:lstStyle/>
                    <a:p>
                      <a:pPr algn="l" fontAlgn="ctr"/>
                      <a:r>
                        <a:rPr lang="en-IN" sz="2000" u="none" strike="noStrike">
                          <a:effectLst/>
                        </a:rPr>
                        <a:t>Popularity</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rPr>
                        <a:t>0</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293946">
                <a:tc>
                  <a:txBody>
                    <a:bodyPr/>
                    <a:lstStyle/>
                    <a:p>
                      <a:pPr algn="l" fontAlgn="ctr"/>
                      <a:r>
                        <a:rPr lang="en-IN" sz="2000" u="none" strike="noStrike">
                          <a:effectLst/>
                        </a:rPr>
                        <a:t>MSRP</a:t>
                      </a:r>
                      <a:endParaRPr lang="en-IN" sz="2000" b="0" i="0" u="none" strike="noStrike">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rPr>
                        <a:t>0</a:t>
                      </a:r>
                      <a:endParaRPr lang="en-IN" sz="2000" b="0" i="0" u="none" strike="noStrike" dirty="0">
                        <a:solidFill>
                          <a:srgbClr val="000000"/>
                        </a:solidFill>
                        <a:effectLst/>
                        <a:latin typeface="Calibri"/>
                      </a:endParaRPr>
                    </a:p>
                  </a:txBody>
                  <a:tcPr marL="7087" marR="7087" marT="70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199785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rmAutofit/>
          </a:bodyPr>
          <a:lstStyle/>
          <a:p>
            <a:pPr algn="ctr"/>
            <a:r>
              <a:rPr lang="en-US" sz="4000" dirty="0">
                <a:solidFill>
                  <a:srgbClr val="000000"/>
                </a:solidFill>
                <a:latin typeface="Calibri"/>
                <a:ea typeface="Calibri"/>
                <a:cs typeface="Calibri"/>
              </a:rPr>
              <a:t>Data Cleaning (Engine Fuel Type, Cylinders &amp; Doors)</a:t>
            </a:r>
          </a:p>
        </p:txBody>
      </p:sp>
      <p:graphicFrame>
        <p:nvGraphicFramePr>
          <p:cNvPr id="4" name="Table 3"/>
          <p:cNvGraphicFramePr>
            <a:graphicFrameLocks noGrp="1"/>
          </p:cNvGraphicFramePr>
          <p:nvPr>
            <p:extLst>
              <p:ext uri="{D42A27DB-BD31-4B8C-83A1-F6EECF244321}">
                <p14:modId xmlns:p14="http://schemas.microsoft.com/office/powerpoint/2010/main" val="3757034943"/>
              </p:ext>
            </p:extLst>
          </p:nvPr>
        </p:nvGraphicFramePr>
        <p:xfrm>
          <a:off x="355601" y="1058059"/>
          <a:ext cx="4797424" cy="5638016"/>
        </p:xfrm>
        <a:graphic>
          <a:graphicData uri="http://schemas.openxmlformats.org/drawingml/2006/table">
            <a:tbl>
              <a:tblPr firstRow="1">
                <a:tableStyleId>{073A0DAA-6AF3-43AB-8588-CEC1D06C72B9}</a:tableStyleId>
              </a:tblPr>
              <a:tblGrid>
                <a:gridCol w="1682749">
                  <a:extLst>
                    <a:ext uri="{9D8B030D-6E8A-4147-A177-3AD203B41FA5}">
                      <a16:colId xmlns:a16="http://schemas.microsoft.com/office/drawing/2014/main" xmlns="" val="20000"/>
                    </a:ext>
                  </a:extLst>
                </a:gridCol>
                <a:gridCol w="847725">
                  <a:extLst>
                    <a:ext uri="{9D8B030D-6E8A-4147-A177-3AD203B41FA5}">
                      <a16:colId xmlns:a16="http://schemas.microsoft.com/office/drawing/2014/main" xmlns="" val="20001"/>
                    </a:ext>
                  </a:extLst>
                </a:gridCol>
                <a:gridCol w="2266950">
                  <a:extLst>
                    <a:ext uri="{9D8B030D-6E8A-4147-A177-3AD203B41FA5}">
                      <a16:colId xmlns:a16="http://schemas.microsoft.com/office/drawing/2014/main" xmlns="" val="20002"/>
                    </a:ext>
                  </a:extLst>
                </a:gridCol>
              </a:tblGrid>
              <a:tr h="183945">
                <a:tc gridSpan="3">
                  <a:txBody>
                    <a:bodyPr/>
                    <a:lstStyle/>
                    <a:p>
                      <a:pPr algn="ctr" fontAlgn="ctr"/>
                      <a:r>
                        <a:rPr lang="en-IN" sz="1400" u="none" strike="noStrike" dirty="0">
                          <a:effectLst/>
                        </a:rPr>
                        <a:t>Engine Fuel Type</a:t>
                      </a:r>
                      <a:endParaRPr lang="en-IN" sz="1400" b="1" i="0" u="none" strike="noStrike" dirty="0">
                        <a:solidFill>
                          <a:srgbClr val="000000"/>
                        </a:solidFill>
                        <a:effectLst/>
                        <a:latin typeface="Calibri"/>
                      </a:endParaRPr>
                    </a:p>
                  </a:txBody>
                  <a:tcPr marL="8862" marR="8862" marT="8862"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83945">
                <a:tc>
                  <a:txBody>
                    <a:bodyPr/>
                    <a:lstStyle/>
                    <a:p>
                      <a:pPr algn="ctr" fontAlgn="ctr"/>
                      <a:r>
                        <a:rPr lang="en-IN" sz="1400" u="none" strike="noStrike" dirty="0">
                          <a:effectLst/>
                        </a:rPr>
                        <a:t>Engine Fuel Type</a:t>
                      </a:r>
                      <a:endParaRPr lang="en-IN" sz="1400" b="1" i="0" u="none" strike="noStrike" dirty="0">
                        <a:solidFill>
                          <a:srgbClr val="000000"/>
                        </a:solidFill>
                        <a:effectLst/>
                        <a:latin typeface="Calibri"/>
                      </a:endParaRPr>
                    </a:p>
                  </a:txBody>
                  <a:tcPr marL="8862" marR="8862" marT="8862" marB="0" anchor="ctr"/>
                </a:tc>
                <a:tc>
                  <a:txBody>
                    <a:bodyPr/>
                    <a:lstStyle/>
                    <a:p>
                      <a:pPr algn="ctr" fontAlgn="ctr"/>
                      <a:r>
                        <a:rPr lang="en-IN" sz="1400" u="none" strike="noStrike" dirty="0">
                          <a:effectLst/>
                        </a:rPr>
                        <a:t>Count</a:t>
                      </a:r>
                      <a:endParaRPr lang="en-IN" sz="1400" b="1" i="0" u="none" strike="noStrike" dirty="0">
                        <a:solidFill>
                          <a:srgbClr val="000000"/>
                        </a:solidFill>
                        <a:effectLst/>
                        <a:latin typeface="Calibri"/>
                      </a:endParaRPr>
                    </a:p>
                  </a:txBody>
                  <a:tcPr marL="8862" marR="8862" marT="8862" marB="0" anchor="ctr"/>
                </a:tc>
                <a:tc>
                  <a:txBody>
                    <a:bodyPr/>
                    <a:lstStyle/>
                    <a:p>
                      <a:pPr algn="ctr" fontAlgn="ctr"/>
                      <a:r>
                        <a:rPr lang="en-IN" sz="1400" u="none" strike="noStrike" dirty="0">
                          <a:effectLst/>
                        </a:rPr>
                        <a:t>Change To</a:t>
                      </a:r>
                      <a:endParaRPr lang="en-IN" sz="1400" b="1" i="0" u="none" strike="noStrike" dirty="0">
                        <a:solidFill>
                          <a:srgbClr val="000000"/>
                        </a:solidFill>
                        <a:effectLst/>
                        <a:latin typeface="Calibri"/>
                      </a:endParaRPr>
                    </a:p>
                  </a:txBody>
                  <a:tcPr marL="8862" marR="8862" marT="8862" marB="0" anchor="ctr"/>
                </a:tc>
                <a:extLst>
                  <a:ext uri="{0D108BD9-81ED-4DB2-BD59-A6C34878D82A}">
                    <a16:rowId xmlns:a16="http://schemas.microsoft.com/office/drawing/2014/main" xmlns="" val="10001"/>
                  </a:ext>
                </a:extLst>
              </a:tr>
              <a:tr h="183945">
                <a:tc>
                  <a:txBody>
                    <a:bodyPr/>
                    <a:lstStyle/>
                    <a:p>
                      <a:pPr algn="l" fontAlgn="ctr"/>
                      <a:r>
                        <a:rPr lang="en-IN" sz="1400" u="none" strike="noStrike" dirty="0">
                          <a:effectLst/>
                        </a:rPr>
                        <a:t>diesel</a:t>
                      </a:r>
                      <a:endParaRPr lang="en-IN" sz="1400" b="0" i="0" u="none" strike="noStrike" dirty="0">
                        <a:solidFill>
                          <a:srgbClr val="000000"/>
                        </a:solidFill>
                        <a:effectLst/>
                        <a:latin typeface="Calibri"/>
                      </a:endParaRPr>
                    </a:p>
                  </a:txBody>
                  <a:tcPr marL="8862" marR="8862" marT="8862" marB="0" anchor="ctr"/>
                </a:tc>
                <a:tc>
                  <a:txBody>
                    <a:bodyPr/>
                    <a:lstStyle/>
                    <a:p>
                      <a:pPr algn="ctr" fontAlgn="ctr"/>
                      <a:r>
                        <a:rPr lang="en-IN" sz="1400" u="none" strike="noStrike" dirty="0">
                          <a:effectLst/>
                        </a:rPr>
                        <a:t>150</a:t>
                      </a:r>
                      <a:endParaRPr lang="en-IN" sz="1400" b="0" i="0" u="none" strike="noStrike" dirty="0">
                        <a:solidFill>
                          <a:srgbClr val="000000"/>
                        </a:solidFill>
                        <a:effectLst/>
                        <a:latin typeface="Calibri"/>
                      </a:endParaRPr>
                    </a:p>
                  </a:txBody>
                  <a:tcPr marL="8862" marR="8862" marT="8862" marB="0" anchor="ctr"/>
                </a:tc>
                <a:tc>
                  <a:txBody>
                    <a:bodyPr/>
                    <a:lstStyle/>
                    <a:p>
                      <a:pPr algn="l" fontAlgn="ctr"/>
                      <a:r>
                        <a:rPr lang="en-IN" sz="1400" u="none" strike="noStrike">
                          <a:effectLst/>
                        </a:rPr>
                        <a:t>Diesel</a:t>
                      </a:r>
                      <a:endParaRPr lang="en-IN" sz="1400" b="0" i="0" u="none" strike="noStrike">
                        <a:solidFill>
                          <a:srgbClr val="000000"/>
                        </a:solidFill>
                        <a:effectLst/>
                        <a:latin typeface="Calibri"/>
                      </a:endParaRPr>
                    </a:p>
                  </a:txBody>
                  <a:tcPr marL="8862" marR="8862" marT="8862" marB="0" anchor="ctr"/>
                </a:tc>
                <a:extLst>
                  <a:ext uri="{0D108BD9-81ED-4DB2-BD59-A6C34878D82A}">
                    <a16:rowId xmlns:a16="http://schemas.microsoft.com/office/drawing/2014/main" xmlns="" val="10002"/>
                  </a:ext>
                </a:extLst>
              </a:tr>
              <a:tr h="183945">
                <a:tc>
                  <a:txBody>
                    <a:bodyPr/>
                    <a:lstStyle/>
                    <a:p>
                      <a:pPr algn="l" fontAlgn="ctr"/>
                      <a:r>
                        <a:rPr lang="en-IN" sz="1400" u="none" strike="noStrike">
                          <a:effectLst/>
                        </a:rPr>
                        <a:t>electric</a:t>
                      </a:r>
                      <a:endParaRPr lang="en-IN" sz="1400" b="0" i="0" u="none" strike="noStrike">
                        <a:solidFill>
                          <a:srgbClr val="000000"/>
                        </a:solidFill>
                        <a:effectLst/>
                        <a:latin typeface="Calibri"/>
                      </a:endParaRPr>
                    </a:p>
                  </a:txBody>
                  <a:tcPr marL="8862" marR="8862" marT="8862" marB="0" anchor="ctr"/>
                </a:tc>
                <a:tc>
                  <a:txBody>
                    <a:bodyPr/>
                    <a:lstStyle/>
                    <a:p>
                      <a:pPr algn="ctr" fontAlgn="ctr"/>
                      <a:r>
                        <a:rPr lang="en-IN" sz="1400" u="none" strike="noStrike" dirty="0">
                          <a:effectLst/>
                        </a:rPr>
                        <a:t>66</a:t>
                      </a:r>
                      <a:endParaRPr lang="en-IN" sz="1400" b="0" i="0" u="none" strike="noStrike" dirty="0">
                        <a:solidFill>
                          <a:srgbClr val="000000"/>
                        </a:solidFill>
                        <a:effectLst/>
                        <a:latin typeface="Calibri"/>
                      </a:endParaRPr>
                    </a:p>
                  </a:txBody>
                  <a:tcPr marL="8862" marR="8862" marT="8862" marB="0" anchor="ctr"/>
                </a:tc>
                <a:tc>
                  <a:txBody>
                    <a:bodyPr/>
                    <a:lstStyle/>
                    <a:p>
                      <a:pPr algn="l" fontAlgn="ctr"/>
                      <a:r>
                        <a:rPr lang="en-IN" sz="1400" u="none" strike="noStrike">
                          <a:effectLst/>
                        </a:rPr>
                        <a:t>Electric</a:t>
                      </a:r>
                      <a:endParaRPr lang="en-IN" sz="1400" b="0" i="0" u="none" strike="noStrike">
                        <a:solidFill>
                          <a:srgbClr val="000000"/>
                        </a:solidFill>
                        <a:effectLst/>
                        <a:latin typeface="Calibri"/>
                      </a:endParaRPr>
                    </a:p>
                  </a:txBody>
                  <a:tcPr marL="8862" marR="8862" marT="8862" marB="0" anchor="ctr"/>
                </a:tc>
                <a:extLst>
                  <a:ext uri="{0D108BD9-81ED-4DB2-BD59-A6C34878D82A}">
                    <a16:rowId xmlns:a16="http://schemas.microsoft.com/office/drawing/2014/main" xmlns="" val="10003"/>
                  </a:ext>
                </a:extLst>
              </a:tr>
              <a:tr h="1051112">
                <a:tc>
                  <a:txBody>
                    <a:bodyPr/>
                    <a:lstStyle/>
                    <a:p>
                      <a:pPr algn="l" fontAlgn="ctr"/>
                      <a:r>
                        <a:rPr lang="en-IN" sz="1400" u="none" strike="noStrike">
                          <a:effectLst/>
                        </a:rPr>
                        <a:t>flex-fuel (premium unleaded recommended/E85)</a:t>
                      </a:r>
                      <a:endParaRPr lang="en-IN" sz="1400" b="0" i="0" u="none" strike="noStrike">
                        <a:solidFill>
                          <a:srgbClr val="000000"/>
                        </a:solidFill>
                        <a:effectLst/>
                        <a:latin typeface="Calibri"/>
                      </a:endParaRPr>
                    </a:p>
                  </a:txBody>
                  <a:tcPr marL="8862" marR="8862" marT="8862" marB="0" anchor="ctr"/>
                </a:tc>
                <a:tc>
                  <a:txBody>
                    <a:bodyPr/>
                    <a:lstStyle/>
                    <a:p>
                      <a:pPr algn="ctr" fontAlgn="ctr"/>
                      <a:r>
                        <a:rPr lang="en-IN" sz="1400" u="none" strike="noStrike" dirty="0">
                          <a:effectLst/>
                        </a:rPr>
                        <a:t>26</a:t>
                      </a:r>
                      <a:endParaRPr lang="en-IN" sz="1400" b="0" i="0" u="none" strike="noStrike" dirty="0">
                        <a:solidFill>
                          <a:srgbClr val="000000"/>
                        </a:solidFill>
                        <a:effectLst/>
                        <a:latin typeface="Calibri"/>
                      </a:endParaRPr>
                    </a:p>
                  </a:txBody>
                  <a:tcPr marL="8862" marR="8862" marT="8862" marB="0" anchor="ctr"/>
                </a:tc>
                <a:tc>
                  <a:txBody>
                    <a:bodyPr/>
                    <a:lstStyle/>
                    <a:p>
                      <a:pPr algn="l" fontAlgn="ctr"/>
                      <a:r>
                        <a:rPr lang="en-IN" sz="1400" u="none" strike="noStrike">
                          <a:effectLst/>
                        </a:rPr>
                        <a:t>Flex-Fuel Premium</a:t>
                      </a:r>
                      <a:endParaRPr lang="en-IN" sz="1400" b="0" i="0" u="none" strike="noStrike">
                        <a:solidFill>
                          <a:srgbClr val="000000"/>
                        </a:solidFill>
                        <a:effectLst/>
                        <a:latin typeface="Calibri"/>
                      </a:endParaRPr>
                    </a:p>
                  </a:txBody>
                  <a:tcPr marL="8862" marR="8862" marT="8862" marB="0" anchor="ctr"/>
                </a:tc>
                <a:extLst>
                  <a:ext uri="{0D108BD9-81ED-4DB2-BD59-A6C34878D82A}">
                    <a16:rowId xmlns:a16="http://schemas.microsoft.com/office/drawing/2014/main" xmlns="" val="10004"/>
                  </a:ext>
                </a:extLst>
              </a:tr>
              <a:tr h="183945">
                <a:tc>
                  <a:txBody>
                    <a:bodyPr/>
                    <a:lstStyle/>
                    <a:p>
                      <a:pPr algn="l" fontAlgn="ctr"/>
                      <a:r>
                        <a:rPr lang="en-IN" sz="1400" u="none" strike="noStrike">
                          <a:effectLst/>
                        </a:rPr>
                        <a:t>flex-fuel (premium unleaded required/E85)</a:t>
                      </a:r>
                      <a:endParaRPr lang="en-IN" sz="1400" b="0" i="0" u="none" strike="noStrike">
                        <a:solidFill>
                          <a:srgbClr val="000000"/>
                        </a:solidFill>
                        <a:effectLst/>
                        <a:latin typeface="Calibri"/>
                      </a:endParaRPr>
                    </a:p>
                  </a:txBody>
                  <a:tcPr marL="8862" marR="8862" marT="8862" marB="0" anchor="ctr"/>
                </a:tc>
                <a:tc>
                  <a:txBody>
                    <a:bodyPr/>
                    <a:lstStyle/>
                    <a:p>
                      <a:pPr algn="ctr" fontAlgn="ctr"/>
                      <a:r>
                        <a:rPr lang="en-IN" sz="1400" u="none" strike="noStrike" dirty="0">
                          <a:effectLst/>
                        </a:rPr>
                        <a:t>53</a:t>
                      </a:r>
                      <a:endParaRPr lang="en-IN" sz="1400" b="0" i="0" u="none" strike="noStrike" dirty="0">
                        <a:solidFill>
                          <a:srgbClr val="000000"/>
                        </a:solidFill>
                        <a:effectLst/>
                        <a:latin typeface="Calibri"/>
                      </a:endParaRPr>
                    </a:p>
                  </a:txBody>
                  <a:tcPr marL="8862" marR="8862" marT="8862" marB="0" anchor="ctr"/>
                </a:tc>
                <a:tc>
                  <a:txBody>
                    <a:bodyPr/>
                    <a:lstStyle/>
                    <a:p>
                      <a:pPr algn="l" fontAlgn="ctr"/>
                      <a:r>
                        <a:rPr lang="en-IN" sz="1400" u="none" strike="noStrike">
                          <a:effectLst/>
                        </a:rPr>
                        <a:t>Flex-Fuel Premium</a:t>
                      </a:r>
                      <a:endParaRPr lang="en-IN" sz="1400" b="0" i="0" u="none" strike="noStrike">
                        <a:solidFill>
                          <a:srgbClr val="000000"/>
                        </a:solidFill>
                        <a:effectLst/>
                        <a:latin typeface="Calibri"/>
                      </a:endParaRPr>
                    </a:p>
                  </a:txBody>
                  <a:tcPr marL="8862" marR="8862" marT="8862" marB="0" anchor="ctr"/>
                </a:tc>
                <a:extLst>
                  <a:ext uri="{0D108BD9-81ED-4DB2-BD59-A6C34878D82A}">
                    <a16:rowId xmlns:a16="http://schemas.microsoft.com/office/drawing/2014/main" xmlns="" val="10005"/>
                  </a:ext>
                </a:extLst>
              </a:tr>
              <a:tr h="183945">
                <a:tc>
                  <a:txBody>
                    <a:bodyPr/>
                    <a:lstStyle/>
                    <a:p>
                      <a:pPr algn="l" fontAlgn="ctr"/>
                      <a:r>
                        <a:rPr lang="en-IN" sz="1400" u="none" strike="noStrike">
                          <a:effectLst/>
                        </a:rPr>
                        <a:t>flex-fuel (unleaded/E85)</a:t>
                      </a:r>
                      <a:endParaRPr lang="en-IN" sz="1400" b="0" i="0" u="none" strike="noStrike">
                        <a:solidFill>
                          <a:srgbClr val="000000"/>
                        </a:solidFill>
                        <a:effectLst/>
                        <a:latin typeface="Calibri"/>
                      </a:endParaRPr>
                    </a:p>
                  </a:txBody>
                  <a:tcPr marL="8862" marR="8862" marT="8862" marB="0" anchor="ctr"/>
                </a:tc>
                <a:tc>
                  <a:txBody>
                    <a:bodyPr/>
                    <a:lstStyle/>
                    <a:p>
                      <a:pPr algn="ctr" fontAlgn="ctr"/>
                      <a:r>
                        <a:rPr lang="en-IN" sz="1400" u="none" strike="noStrike" dirty="0">
                          <a:effectLst/>
                        </a:rPr>
                        <a:t>887</a:t>
                      </a:r>
                      <a:endParaRPr lang="en-IN" sz="1400" b="0" i="0" u="none" strike="noStrike" dirty="0">
                        <a:solidFill>
                          <a:srgbClr val="000000"/>
                        </a:solidFill>
                        <a:effectLst/>
                        <a:latin typeface="Calibri"/>
                      </a:endParaRPr>
                    </a:p>
                  </a:txBody>
                  <a:tcPr marL="8862" marR="8862" marT="8862" marB="0" anchor="ctr"/>
                </a:tc>
                <a:tc>
                  <a:txBody>
                    <a:bodyPr/>
                    <a:lstStyle/>
                    <a:p>
                      <a:pPr algn="l" fontAlgn="ctr"/>
                      <a:r>
                        <a:rPr lang="en-IN" sz="1400" u="none" strike="noStrike">
                          <a:effectLst/>
                        </a:rPr>
                        <a:t>Flex-Fuel Regular</a:t>
                      </a:r>
                      <a:endParaRPr lang="en-IN" sz="1400" b="0" i="0" u="none" strike="noStrike">
                        <a:solidFill>
                          <a:srgbClr val="000000"/>
                        </a:solidFill>
                        <a:effectLst/>
                        <a:latin typeface="Calibri"/>
                      </a:endParaRPr>
                    </a:p>
                  </a:txBody>
                  <a:tcPr marL="8862" marR="8862" marT="8862" marB="0" anchor="ctr"/>
                </a:tc>
                <a:extLst>
                  <a:ext uri="{0D108BD9-81ED-4DB2-BD59-A6C34878D82A}">
                    <a16:rowId xmlns:a16="http://schemas.microsoft.com/office/drawing/2014/main" xmlns="" val="10006"/>
                  </a:ext>
                </a:extLst>
              </a:tr>
              <a:tr h="183945">
                <a:tc>
                  <a:txBody>
                    <a:bodyPr/>
                    <a:lstStyle/>
                    <a:p>
                      <a:pPr algn="l" fontAlgn="ctr"/>
                      <a:r>
                        <a:rPr lang="en-IN" sz="1400" u="none" strike="noStrike">
                          <a:effectLst/>
                        </a:rPr>
                        <a:t>flex-fuel (unleaded/natural gas)</a:t>
                      </a:r>
                      <a:endParaRPr lang="en-IN" sz="1400" b="0" i="0" u="none" strike="noStrike">
                        <a:solidFill>
                          <a:srgbClr val="000000"/>
                        </a:solidFill>
                        <a:effectLst/>
                        <a:latin typeface="Calibri"/>
                      </a:endParaRPr>
                    </a:p>
                  </a:txBody>
                  <a:tcPr marL="8862" marR="8862" marT="8862" marB="0" anchor="ctr"/>
                </a:tc>
                <a:tc>
                  <a:txBody>
                    <a:bodyPr/>
                    <a:lstStyle/>
                    <a:p>
                      <a:pPr algn="ctr" fontAlgn="ctr"/>
                      <a:r>
                        <a:rPr lang="en-IN" sz="1400" u="none" strike="noStrike" dirty="0">
                          <a:effectLst/>
                        </a:rPr>
                        <a:t>6</a:t>
                      </a:r>
                      <a:endParaRPr lang="en-IN" sz="1400" b="0" i="0" u="none" strike="noStrike" dirty="0">
                        <a:solidFill>
                          <a:srgbClr val="000000"/>
                        </a:solidFill>
                        <a:effectLst/>
                        <a:latin typeface="Calibri"/>
                      </a:endParaRPr>
                    </a:p>
                  </a:txBody>
                  <a:tcPr marL="8862" marR="8862" marT="8862" marB="0" anchor="ctr"/>
                </a:tc>
                <a:tc>
                  <a:txBody>
                    <a:bodyPr/>
                    <a:lstStyle/>
                    <a:p>
                      <a:pPr algn="l" fontAlgn="ctr"/>
                      <a:r>
                        <a:rPr lang="en-IN" sz="1400" u="none" strike="noStrike">
                          <a:effectLst/>
                        </a:rPr>
                        <a:t>Flex-Fuel Regular</a:t>
                      </a:r>
                      <a:endParaRPr lang="en-IN" sz="1400" b="0" i="0" u="none" strike="noStrike">
                        <a:solidFill>
                          <a:srgbClr val="000000"/>
                        </a:solidFill>
                        <a:effectLst/>
                        <a:latin typeface="Calibri"/>
                      </a:endParaRPr>
                    </a:p>
                  </a:txBody>
                  <a:tcPr marL="8862" marR="8862" marT="8862" marB="0" anchor="ctr"/>
                </a:tc>
                <a:extLst>
                  <a:ext uri="{0D108BD9-81ED-4DB2-BD59-A6C34878D82A}">
                    <a16:rowId xmlns:a16="http://schemas.microsoft.com/office/drawing/2014/main" xmlns="" val="10007"/>
                  </a:ext>
                </a:extLst>
              </a:tr>
              <a:tr h="183945">
                <a:tc>
                  <a:txBody>
                    <a:bodyPr/>
                    <a:lstStyle/>
                    <a:p>
                      <a:pPr algn="l" fontAlgn="ctr"/>
                      <a:r>
                        <a:rPr lang="en-IN" sz="1400" u="none" strike="noStrike">
                          <a:effectLst/>
                        </a:rPr>
                        <a:t>natural gas</a:t>
                      </a:r>
                      <a:endParaRPr lang="en-IN" sz="1400" b="0" i="0" u="none" strike="noStrike">
                        <a:solidFill>
                          <a:srgbClr val="000000"/>
                        </a:solidFill>
                        <a:effectLst/>
                        <a:latin typeface="Calibri"/>
                      </a:endParaRPr>
                    </a:p>
                  </a:txBody>
                  <a:tcPr marL="8862" marR="8862" marT="8862" marB="0" anchor="ctr"/>
                </a:tc>
                <a:tc>
                  <a:txBody>
                    <a:bodyPr/>
                    <a:lstStyle/>
                    <a:p>
                      <a:pPr algn="ctr" fontAlgn="ctr"/>
                      <a:r>
                        <a:rPr lang="en-IN" sz="1400" u="none" strike="noStrike">
                          <a:effectLst/>
                        </a:rPr>
                        <a:t>2</a:t>
                      </a:r>
                      <a:endParaRPr lang="en-IN" sz="1400" b="0" i="0" u="none" strike="noStrike">
                        <a:solidFill>
                          <a:srgbClr val="000000"/>
                        </a:solidFill>
                        <a:effectLst/>
                        <a:latin typeface="Calibri"/>
                      </a:endParaRPr>
                    </a:p>
                  </a:txBody>
                  <a:tcPr marL="8862" marR="8862" marT="8862" marB="0" anchor="ctr"/>
                </a:tc>
                <a:tc>
                  <a:txBody>
                    <a:bodyPr/>
                    <a:lstStyle/>
                    <a:p>
                      <a:pPr algn="l" fontAlgn="ctr"/>
                      <a:r>
                        <a:rPr lang="en-IN" sz="1400" u="none" strike="noStrike">
                          <a:effectLst/>
                        </a:rPr>
                        <a:t>Natural Gas</a:t>
                      </a:r>
                      <a:endParaRPr lang="en-IN" sz="1400" b="0" i="0" u="none" strike="noStrike">
                        <a:solidFill>
                          <a:srgbClr val="000000"/>
                        </a:solidFill>
                        <a:effectLst/>
                        <a:latin typeface="Calibri"/>
                      </a:endParaRPr>
                    </a:p>
                  </a:txBody>
                  <a:tcPr marL="8862" marR="8862" marT="8862" marB="0" anchor="ctr"/>
                </a:tc>
                <a:extLst>
                  <a:ext uri="{0D108BD9-81ED-4DB2-BD59-A6C34878D82A}">
                    <a16:rowId xmlns:a16="http://schemas.microsoft.com/office/drawing/2014/main" xmlns="" val="10008"/>
                  </a:ext>
                </a:extLst>
              </a:tr>
              <a:tr h="183945">
                <a:tc>
                  <a:txBody>
                    <a:bodyPr/>
                    <a:lstStyle/>
                    <a:p>
                      <a:pPr algn="l" fontAlgn="ctr"/>
                      <a:r>
                        <a:rPr lang="en-IN" sz="1400" u="none" strike="noStrike">
                          <a:effectLst/>
                        </a:rPr>
                        <a:t>premium unleaded (recommended)</a:t>
                      </a:r>
                      <a:endParaRPr lang="en-IN" sz="1400" b="0" i="0" u="none" strike="noStrike">
                        <a:solidFill>
                          <a:srgbClr val="000000"/>
                        </a:solidFill>
                        <a:effectLst/>
                        <a:latin typeface="Calibri"/>
                      </a:endParaRPr>
                    </a:p>
                  </a:txBody>
                  <a:tcPr marL="8862" marR="8862" marT="8862" marB="0" anchor="ctr"/>
                </a:tc>
                <a:tc>
                  <a:txBody>
                    <a:bodyPr/>
                    <a:lstStyle/>
                    <a:p>
                      <a:pPr algn="ctr" fontAlgn="ctr"/>
                      <a:r>
                        <a:rPr lang="en-IN" sz="1400" u="none" strike="noStrike" dirty="0">
                          <a:effectLst/>
                        </a:rPr>
                        <a:t>1392</a:t>
                      </a:r>
                      <a:endParaRPr lang="en-IN" sz="1400" b="0" i="0" u="none" strike="noStrike" dirty="0">
                        <a:solidFill>
                          <a:srgbClr val="000000"/>
                        </a:solidFill>
                        <a:effectLst/>
                        <a:latin typeface="Calibri"/>
                      </a:endParaRPr>
                    </a:p>
                  </a:txBody>
                  <a:tcPr marL="8862" marR="8862" marT="8862" marB="0" anchor="ctr"/>
                </a:tc>
                <a:tc>
                  <a:txBody>
                    <a:bodyPr/>
                    <a:lstStyle/>
                    <a:p>
                      <a:pPr algn="l" fontAlgn="ctr"/>
                      <a:r>
                        <a:rPr lang="en-IN" sz="1400" u="none" strike="noStrike" dirty="0">
                          <a:effectLst/>
                        </a:rPr>
                        <a:t>Premium Unleaded</a:t>
                      </a:r>
                      <a:endParaRPr lang="en-IN" sz="1400" b="0" i="0" u="none" strike="noStrike" dirty="0">
                        <a:solidFill>
                          <a:srgbClr val="000000"/>
                        </a:solidFill>
                        <a:effectLst/>
                        <a:latin typeface="Calibri"/>
                      </a:endParaRPr>
                    </a:p>
                  </a:txBody>
                  <a:tcPr marL="8862" marR="8862" marT="8862" marB="0" anchor="ctr"/>
                </a:tc>
                <a:extLst>
                  <a:ext uri="{0D108BD9-81ED-4DB2-BD59-A6C34878D82A}">
                    <a16:rowId xmlns:a16="http://schemas.microsoft.com/office/drawing/2014/main" xmlns="" val="10009"/>
                  </a:ext>
                </a:extLst>
              </a:tr>
              <a:tr h="183945">
                <a:tc>
                  <a:txBody>
                    <a:bodyPr/>
                    <a:lstStyle/>
                    <a:p>
                      <a:pPr algn="l" fontAlgn="ctr"/>
                      <a:r>
                        <a:rPr lang="en-IN" sz="1400" u="none" strike="noStrike">
                          <a:effectLst/>
                        </a:rPr>
                        <a:t>premium unleaded (required)</a:t>
                      </a:r>
                      <a:endParaRPr lang="en-IN" sz="1400" b="0" i="0" u="none" strike="noStrike">
                        <a:solidFill>
                          <a:srgbClr val="000000"/>
                        </a:solidFill>
                        <a:effectLst/>
                        <a:latin typeface="Calibri"/>
                      </a:endParaRPr>
                    </a:p>
                  </a:txBody>
                  <a:tcPr marL="8862" marR="8862" marT="8862" marB="0" anchor="ctr"/>
                </a:tc>
                <a:tc>
                  <a:txBody>
                    <a:bodyPr/>
                    <a:lstStyle/>
                    <a:p>
                      <a:pPr algn="ctr" fontAlgn="ctr"/>
                      <a:r>
                        <a:rPr lang="en-IN" sz="1400" u="none" strike="noStrike">
                          <a:effectLst/>
                        </a:rPr>
                        <a:t>1956</a:t>
                      </a:r>
                      <a:endParaRPr lang="en-IN" sz="1400" b="0" i="0" u="none" strike="noStrike">
                        <a:solidFill>
                          <a:srgbClr val="000000"/>
                        </a:solidFill>
                        <a:effectLst/>
                        <a:latin typeface="Calibri"/>
                      </a:endParaRPr>
                    </a:p>
                  </a:txBody>
                  <a:tcPr marL="8862" marR="8862" marT="8862" marB="0" anchor="ctr"/>
                </a:tc>
                <a:tc>
                  <a:txBody>
                    <a:bodyPr/>
                    <a:lstStyle/>
                    <a:p>
                      <a:pPr algn="l" fontAlgn="ctr"/>
                      <a:r>
                        <a:rPr lang="en-IN" sz="1400" u="none" strike="noStrike" dirty="0">
                          <a:effectLst/>
                        </a:rPr>
                        <a:t>Premium Unleaded</a:t>
                      </a:r>
                      <a:endParaRPr lang="en-IN" sz="1400" b="0" i="0" u="none" strike="noStrike" dirty="0">
                        <a:solidFill>
                          <a:srgbClr val="000000"/>
                        </a:solidFill>
                        <a:effectLst/>
                        <a:latin typeface="Calibri"/>
                      </a:endParaRPr>
                    </a:p>
                  </a:txBody>
                  <a:tcPr marL="8862" marR="8862" marT="8862" marB="0" anchor="ctr"/>
                </a:tc>
                <a:extLst>
                  <a:ext uri="{0D108BD9-81ED-4DB2-BD59-A6C34878D82A}">
                    <a16:rowId xmlns:a16="http://schemas.microsoft.com/office/drawing/2014/main" xmlns="" val="10010"/>
                  </a:ext>
                </a:extLst>
              </a:tr>
              <a:tr h="183945">
                <a:tc>
                  <a:txBody>
                    <a:bodyPr/>
                    <a:lstStyle/>
                    <a:p>
                      <a:pPr algn="l" fontAlgn="ctr"/>
                      <a:r>
                        <a:rPr lang="en-IN" sz="1400" u="none" strike="noStrike">
                          <a:effectLst/>
                        </a:rPr>
                        <a:t>regular unleaded</a:t>
                      </a:r>
                      <a:endParaRPr lang="en-IN" sz="1400" b="0" i="0" u="none" strike="noStrike">
                        <a:solidFill>
                          <a:srgbClr val="000000"/>
                        </a:solidFill>
                        <a:effectLst/>
                        <a:latin typeface="Calibri"/>
                      </a:endParaRPr>
                    </a:p>
                  </a:txBody>
                  <a:tcPr marL="8862" marR="8862" marT="8862" marB="0" anchor="ctr"/>
                </a:tc>
                <a:tc>
                  <a:txBody>
                    <a:bodyPr/>
                    <a:lstStyle/>
                    <a:p>
                      <a:pPr algn="ctr" fontAlgn="ctr"/>
                      <a:r>
                        <a:rPr lang="en-IN" sz="1400" u="none" strike="noStrike">
                          <a:effectLst/>
                        </a:rPr>
                        <a:t>6658</a:t>
                      </a:r>
                      <a:endParaRPr lang="en-IN" sz="1400" b="0" i="0" u="none" strike="noStrike">
                        <a:solidFill>
                          <a:srgbClr val="000000"/>
                        </a:solidFill>
                        <a:effectLst/>
                        <a:latin typeface="Calibri"/>
                      </a:endParaRPr>
                    </a:p>
                  </a:txBody>
                  <a:tcPr marL="8862" marR="8862" marT="8862" marB="0" anchor="ctr"/>
                </a:tc>
                <a:tc>
                  <a:txBody>
                    <a:bodyPr/>
                    <a:lstStyle/>
                    <a:p>
                      <a:pPr algn="l" fontAlgn="ctr"/>
                      <a:r>
                        <a:rPr lang="en-IN" sz="1400" u="none" strike="noStrike" dirty="0">
                          <a:effectLst/>
                        </a:rPr>
                        <a:t>Regular Unleaded</a:t>
                      </a:r>
                      <a:endParaRPr lang="en-IN" sz="1400" b="0" i="0" u="none" strike="noStrike" dirty="0">
                        <a:solidFill>
                          <a:srgbClr val="000000"/>
                        </a:solidFill>
                        <a:effectLst/>
                        <a:latin typeface="Calibri"/>
                      </a:endParaRPr>
                    </a:p>
                  </a:txBody>
                  <a:tcPr marL="8862" marR="8862" marT="8862" marB="0" anchor="ctr"/>
                </a:tc>
                <a:extLst>
                  <a:ext uri="{0D108BD9-81ED-4DB2-BD59-A6C34878D82A}">
                    <a16:rowId xmlns:a16="http://schemas.microsoft.com/office/drawing/2014/main" xmlns="" val="10011"/>
                  </a:ext>
                </a:extLst>
              </a:tr>
              <a:tr h="215387">
                <a:tc>
                  <a:txBody>
                    <a:bodyPr/>
                    <a:lstStyle/>
                    <a:p>
                      <a:pPr algn="l" fontAlgn="ctr"/>
                      <a:r>
                        <a:rPr lang="en-IN" sz="1400" u="none" strike="noStrike">
                          <a:effectLst/>
                        </a:rPr>
                        <a:t>(blank)</a:t>
                      </a:r>
                      <a:endParaRPr lang="en-IN" sz="1400" b="0" i="0" u="none" strike="noStrike">
                        <a:solidFill>
                          <a:srgbClr val="000000"/>
                        </a:solidFill>
                        <a:effectLst/>
                        <a:latin typeface="Calibri"/>
                      </a:endParaRPr>
                    </a:p>
                  </a:txBody>
                  <a:tcPr marL="8862" marR="8862" marT="8862" marB="0" anchor="ctr"/>
                </a:tc>
                <a:tc>
                  <a:txBody>
                    <a:bodyPr/>
                    <a:lstStyle/>
                    <a:p>
                      <a:pPr algn="ctr" fontAlgn="ctr"/>
                      <a:r>
                        <a:rPr lang="en-IN" sz="1400" u="none" strike="noStrike" dirty="0">
                          <a:effectLst/>
                        </a:rPr>
                        <a:t>3</a:t>
                      </a:r>
                      <a:endParaRPr lang="en-IN" sz="1400" b="0" i="0" u="none" strike="noStrike" dirty="0">
                        <a:solidFill>
                          <a:srgbClr val="000000"/>
                        </a:solidFill>
                        <a:effectLst/>
                        <a:latin typeface="Calibri"/>
                      </a:endParaRPr>
                    </a:p>
                  </a:txBody>
                  <a:tcPr marL="8862" marR="8862" marT="8862" marB="0" anchor="ctr"/>
                </a:tc>
                <a:tc>
                  <a:txBody>
                    <a:bodyPr/>
                    <a:lstStyle/>
                    <a:p>
                      <a:pPr algn="l" fontAlgn="ctr"/>
                      <a:r>
                        <a:rPr lang="en-US" sz="1400" u="none" strike="noStrike" dirty="0">
                          <a:effectLst/>
                        </a:rPr>
                        <a:t>Regular Unleaded. As the records have the same model and make, and the car used regular unleaded fuel type</a:t>
                      </a:r>
                      <a:endParaRPr lang="en-US" sz="1400" b="0" i="0" u="none" strike="noStrike" dirty="0">
                        <a:solidFill>
                          <a:srgbClr val="000000"/>
                        </a:solidFill>
                        <a:effectLst/>
                        <a:latin typeface="Calibri"/>
                      </a:endParaRPr>
                    </a:p>
                  </a:txBody>
                  <a:tcPr marL="8862" marR="8862" marT="8862" marB="0" anchor="ctr"/>
                </a:tc>
                <a:extLst>
                  <a:ext uri="{0D108BD9-81ED-4DB2-BD59-A6C34878D82A}">
                    <a16:rowId xmlns:a16="http://schemas.microsoft.com/office/drawing/2014/main" xmlns="" val="1001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50244703"/>
              </p:ext>
            </p:extLst>
          </p:nvPr>
        </p:nvGraphicFramePr>
        <p:xfrm>
          <a:off x="5729817" y="1015365"/>
          <a:ext cx="6104466" cy="1318260"/>
        </p:xfrm>
        <a:graphic>
          <a:graphicData uri="http://schemas.openxmlformats.org/drawingml/2006/table">
            <a:tbl>
              <a:tblPr firstRow="1">
                <a:tableStyleId>{5C22544A-7EE6-4342-B048-85BDC9FD1C3A}</a:tableStyleId>
              </a:tblPr>
              <a:tblGrid>
                <a:gridCol w="604308">
                  <a:extLst>
                    <a:ext uri="{9D8B030D-6E8A-4147-A177-3AD203B41FA5}">
                      <a16:colId xmlns:a16="http://schemas.microsoft.com/office/drawing/2014/main" xmlns="" val="20000"/>
                    </a:ext>
                  </a:extLst>
                </a:gridCol>
                <a:gridCol w="638175">
                  <a:extLst>
                    <a:ext uri="{9D8B030D-6E8A-4147-A177-3AD203B41FA5}">
                      <a16:colId xmlns:a16="http://schemas.microsoft.com/office/drawing/2014/main" xmlns="" val="20001"/>
                    </a:ext>
                  </a:extLst>
                </a:gridCol>
                <a:gridCol w="1133475">
                  <a:extLst>
                    <a:ext uri="{9D8B030D-6E8A-4147-A177-3AD203B41FA5}">
                      <a16:colId xmlns:a16="http://schemas.microsoft.com/office/drawing/2014/main" xmlns="" val="20002"/>
                    </a:ext>
                  </a:extLst>
                </a:gridCol>
                <a:gridCol w="809625">
                  <a:extLst>
                    <a:ext uri="{9D8B030D-6E8A-4147-A177-3AD203B41FA5}">
                      <a16:colId xmlns:a16="http://schemas.microsoft.com/office/drawing/2014/main" xmlns="" val="20003"/>
                    </a:ext>
                  </a:extLst>
                </a:gridCol>
                <a:gridCol w="2918883">
                  <a:extLst>
                    <a:ext uri="{9D8B030D-6E8A-4147-A177-3AD203B41FA5}">
                      <a16:colId xmlns:a16="http://schemas.microsoft.com/office/drawing/2014/main" xmlns="" val="20004"/>
                    </a:ext>
                  </a:extLst>
                </a:gridCol>
              </a:tblGrid>
              <a:tr h="200025">
                <a:tc gridSpan="5">
                  <a:txBody>
                    <a:bodyPr/>
                    <a:lstStyle/>
                    <a:p>
                      <a:pPr algn="ctr" fontAlgn="ctr"/>
                      <a:r>
                        <a:rPr lang="en-IN" sz="1400" b="1" u="none" strike="noStrike" dirty="0">
                          <a:effectLst/>
                        </a:rPr>
                        <a:t>Blank Number of Doors</a:t>
                      </a:r>
                      <a:endParaRPr lang="en-IN" sz="1400" b="1" i="0" u="none" strike="noStrike" dirty="0">
                        <a:solidFill>
                          <a:srgbClr val="000000"/>
                        </a:solidFill>
                        <a:effectLst/>
                        <a:latin typeface="Calibri"/>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200025">
                <a:tc>
                  <a:txBody>
                    <a:bodyPr/>
                    <a:lstStyle/>
                    <a:p>
                      <a:pPr algn="ctr" fontAlgn="ctr"/>
                      <a:r>
                        <a:rPr lang="en-IN" sz="1400" b="1" u="none" strike="noStrike" dirty="0">
                          <a:effectLst/>
                        </a:rPr>
                        <a:t>Make</a:t>
                      </a:r>
                      <a:endParaRPr lang="en-IN" sz="1400" b="1" i="0" u="none" strike="noStrike" dirty="0">
                        <a:solidFill>
                          <a:srgbClr val="000000"/>
                        </a:solidFill>
                        <a:effectLst/>
                        <a:latin typeface="Calibri"/>
                      </a:endParaRPr>
                    </a:p>
                  </a:txBody>
                  <a:tcPr marL="9525" marR="9525" marT="9525" marB="0" anchor="ctr"/>
                </a:tc>
                <a:tc>
                  <a:txBody>
                    <a:bodyPr/>
                    <a:lstStyle/>
                    <a:p>
                      <a:pPr algn="ctr" fontAlgn="ctr"/>
                      <a:r>
                        <a:rPr lang="en-IN" sz="1400" b="1" u="none" strike="noStrike" dirty="0">
                          <a:effectLst/>
                        </a:rPr>
                        <a:t>Model</a:t>
                      </a:r>
                      <a:endParaRPr lang="en-IN" sz="1400" b="1" i="0" u="none" strike="noStrike" dirty="0">
                        <a:solidFill>
                          <a:srgbClr val="000000"/>
                        </a:solidFill>
                        <a:effectLst/>
                        <a:latin typeface="Calibri"/>
                      </a:endParaRPr>
                    </a:p>
                  </a:txBody>
                  <a:tcPr marL="9525" marR="9525" marT="9525" marB="0" anchor="ctr"/>
                </a:tc>
                <a:tc>
                  <a:txBody>
                    <a:bodyPr/>
                    <a:lstStyle/>
                    <a:p>
                      <a:pPr algn="ctr" fontAlgn="ctr"/>
                      <a:r>
                        <a:rPr lang="en-IN" sz="1400" b="1" u="none" strike="noStrike" dirty="0">
                          <a:effectLst/>
                        </a:rPr>
                        <a:t>Count of Make</a:t>
                      </a:r>
                      <a:endParaRPr lang="en-IN" sz="1400" b="1" i="0" u="none" strike="noStrike" dirty="0">
                        <a:solidFill>
                          <a:srgbClr val="000000"/>
                        </a:solidFill>
                        <a:effectLst/>
                        <a:latin typeface="Calibri"/>
                      </a:endParaRPr>
                    </a:p>
                  </a:txBody>
                  <a:tcPr marL="9525" marR="9525" marT="9525" marB="0" anchor="ctr"/>
                </a:tc>
                <a:tc>
                  <a:txBody>
                    <a:bodyPr/>
                    <a:lstStyle/>
                    <a:p>
                      <a:pPr algn="ctr" fontAlgn="ctr"/>
                      <a:r>
                        <a:rPr lang="en-IN" sz="1400" b="1" u="none" strike="noStrike" dirty="0">
                          <a:effectLst/>
                        </a:rPr>
                        <a:t>New Value</a:t>
                      </a:r>
                      <a:endParaRPr lang="en-IN" sz="1400" b="1" i="0" u="none" strike="noStrike" dirty="0">
                        <a:solidFill>
                          <a:srgbClr val="000000"/>
                        </a:solidFill>
                        <a:effectLst/>
                        <a:latin typeface="Calibri"/>
                      </a:endParaRPr>
                    </a:p>
                  </a:txBody>
                  <a:tcPr marL="9525" marR="9525" marT="9525" marB="0" anchor="ctr"/>
                </a:tc>
                <a:tc>
                  <a:txBody>
                    <a:bodyPr/>
                    <a:lstStyle/>
                    <a:p>
                      <a:pPr algn="ctr" fontAlgn="ctr"/>
                      <a:r>
                        <a:rPr lang="en-IN" sz="1400" b="1" u="none" strike="noStrike" dirty="0">
                          <a:effectLst/>
                        </a:rPr>
                        <a:t>Remarks</a:t>
                      </a:r>
                      <a:endParaRPr lang="en-IN" sz="1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1"/>
                  </a:ext>
                </a:extLst>
              </a:tr>
              <a:tr h="264372">
                <a:tc>
                  <a:txBody>
                    <a:bodyPr/>
                    <a:lstStyle/>
                    <a:p>
                      <a:pPr algn="l" fontAlgn="ctr"/>
                      <a:r>
                        <a:rPr lang="en-IN" sz="1400" u="none" strike="noStrike" dirty="0">
                          <a:effectLst/>
                        </a:rPr>
                        <a:t>Ferrari</a:t>
                      </a:r>
                      <a:endParaRPr lang="en-IN" sz="1400" b="0" i="0" u="none" strike="noStrike" dirty="0">
                        <a:solidFill>
                          <a:srgbClr val="000000"/>
                        </a:solidFill>
                        <a:effectLst/>
                        <a:latin typeface="Calibri"/>
                      </a:endParaRPr>
                    </a:p>
                  </a:txBody>
                  <a:tcPr marL="9525" marR="9525" marT="9525" marB="0" anchor="ctr"/>
                </a:tc>
                <a:tc>
                  <a:txBody>
                    <a:bodyPr/>
                    <a:lstStyle/>
                    <a:p>
                      <a:pPr algn="l" fontAlgn="ctr"/>
                      <a:r>
                        <a:rPr lang="en-IN" sz="1400" u="none" strike="noStrike">
                          <a:effectLst/>
                        </a:rPr>
                        <a:t>FF</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1</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2</a:t>
                      </a:r>
                      <a:endParaRPr lang="en-IN"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a:effectLst/>
                        </a:rPr>
                        <a:t>Same as the model of another record with simiar values</a:t>
                      </a:r>
                      <a:endParaRPr lang="en-US" sz="1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2"/>
                  </a:ext>
                </a:extLst>
              </a:tr>
              <a:tr h="151977">
                <a:tc>
                  <a:txBody>
                    <a:bodyPr/>
                    <a:lstStyle/>
                    <a:p>
                      <a:pPr algn="l" fontAlgn="ctr"/>
                      <a:r>
                        <a:rPr lang="en-IN" sz="1400" u="none" strike="noStrike">
                          <a:effectLst/>
                        </a:rPr>
                        <a:t>Tesla</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Model S</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4</a:t>
                      </a:r>
                      <a:endParaRPr lang="en-IN"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Same as the model of another record with </a:t>
                      </a:r>
                      <a:r>
                        <a:rPr lang="en-US" sz="1400" u="none" strike="noStrike" dirty="0" err="1">
                          <a:effectLst/>
                        </a:rPr>
                        <a:t>simiar</a:t>
                      </a:r>
                      <a:r>
                        <a:rPr lang="en-US" sz="1400" u="none" strike="noStrike" dirty="0">
                          <a:effectLst/>
                        </a:rPr>
                        <a:t> values</a:t>
                      </a:r>
                      <a:endParaRPr lang="en-US"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36262486"/>
              </p:ext>
            </p:extLst>
          </p:nvPr>
        </p:nvGraphicFramePr>
        <p:xfrm>
          <a:off x="5727698" y="2752725"/>
          <a:ext cx="6111877" cy="3928110"/>
        </p:xfrm>
        <a:graphic>
          <a:graphicData uri="http://schemas.openxmlformats.org/drawingml/2006/table">
            <a:tbl>
              <a:tblPr firstRow="1">
                <a:tableStyleId>{21E4AEA4-8DFA-4A89-87EB-49C32662AFE0}</a:tableStyleId>
              </a:tblPr>
              <a:tblGrid>
                <a:gridCol w="963220">
                  <a:extLst>
                    <a:ext uri="{9D8B030D-6E8A-4147-A177-3AD203B41FA5}">
                      <a16:colId xmlns:a16="http://schemas.microsoft.com/office/drawing/2014/main" xmlns="" val="20000"/>
                    </a:ext>
                  </a:extLst>
                </a:gridCol>
                <a:gridCol w="738582">
                  <a:extLst>
                    <a:ext uri="{9D8B030D-6E8A-4147-A177-3AD203B41FA5}">
                      <a16:colId xmlns:a16="http://schemas.microsoft.com/office/drawing/2014/main" xmlns="" val="20001"/>
                    </a:ext>
                  </a:extLst>
                </a:gridCol>
                <a:gridCol w="1009650">
                  <a:extLst>
                    <a:ext uri="{9D8B030D-6E8A-4147-A177-3AD203B41FA5}">
                      <a16:colId xmlns:a16="http://schemas.microsoft.com/office/drawing/2014/main" xmlns="" val="20002"/>
                    </a:ext>
                  </a:extLst>
                </a:gridCol>
                <a:gridCol w="723900">
                  <a:extLst>
                    <a:ext uri="{9D8B030D-6E8A-4147-A177-3AD203B41FA5}">
                      <a16:colId xmlns:a16="http://schemas.microsoft.com/office/drawing/2014/main" xmlns="" val="20003"/>
                    </a:ext>
                  </a:extLst>
                </a:gridCol>
                <a:gridCol w="466725">
                  <a:extLst>
                    <a:ext uri="{9D8B030D-6E8A-4147-A177-3AD203B41FA5}">
                      <a16:colId xmlns:a16="http://schemas.microsoft.com/office/drawing/2014/main" xmlns="" val="20004"/>
                    </a:ext>
                  </a:extLst>
                </a:gridCol>
                <a:gridCol w="2209800">
                  <a:extLst>
                    <a:ext uri="{9D8B030D-6E8A-4147-A177-3AD203B41FA5}">
                      <a16:colId xmlns:a16="http://schemas.microsoft.com/office/drawing/2014/main" xmlns="" val="20005"/>
                    </a:ext>
                  </a:extLst>
                </a:gridCol>
              </a:tblGrid>
              <a:tr h="190500">
                <a:tc gridSpan="6">
                  <a:txBody>
                    <a:bodyPr/>
                    <a:lstStyle/>
                    <a:p>
                      <a:pPr algn="ctr" fontAlgn="ctr"/>
                      <a:r>
                        <a:rPr lang="en-US" sz="1400" b="1" u="none" strike="noStrike" dirty="0">
                          <a:effectLst/>
                        </a:rPr>
                        <a:t>Engine Cylinders</a:t>
                      </a:r>
                      <a:endParaRPr lang="en-US" sz="1400" b="1" i="0" u="none" strike="noStrike" dirty="0">
                        <a:solidFill>
                          <a:srgbClr val="000000"/>
                        </a:solidFill>
                        <a:effectLst/>
                        <a:latin typeface="Calibri"/>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0">
                <a:tc>
                  <a:txBody>
                    <a:bodyPr/>
                    <a:lstStyle/>
                    <a:p>
                      <a:pPr algn="ctr" fontAlgn="ctr"/>
                      <a:r>
                        <a:rPr lang="en-IN" sz="1400" b="1" u="none" strike="noStrike" dirty="0">
                          <a:effectLst/>
                        </a:rPr>
                        <a:t>Make</a:t>
                      </a:r>
                      <a:endParaRPr lang="en-IN" sz="1400" b="1" i="0" u="none" strike="noStrike" dirty="0">
                        <a:solidFill>
                          <a:srgbClr val="000000"/>
                        </a:solidFill>
                        <a:effectLst/>
                        <a:latin typeface="Calibri"/>
                      </a:endParaRPr>
                    </a:p>
                  </a:txBody>
                  <a:tcPr marL="9525" marR="9525" marT="9525" marB="0" anchor="ctr"/>
                </a:tc>
                <a:tc>
                  <a:txBody>
                    <a:bodyPr/>
                    <a:lstStyle/>
                    <a:p>
                      <a:pPr algn="ctr" fontAlgn="ctr"/>
                      <a:r>
                        <a:rPr lang="en-IN" sz="1400" b="1" u="none" strike="noStrike" dirty="0">
                          <a:effectLst/>
                        </a:rPr>
                        <a:t>Model</a:t>
                      </a:r>
                      <a:endParaRPr lang="en-IN" sz="1400" b="1" i="0" u="none" strike="noStrike" dirty="0">
                        <a:solidFill>
                          <a:srgbClr val="000000"/>
                        </a:solidFill>
                        <a:effectLst/>
                        <a:latin typeface="Calibri"/>
                      </a:endParaRPr>
                    </a:p>
                  </a:txBody>
                  <a:tcPr marL="9525" marR="9525" marT="9525" marB="0" anchor="ctr"/>
                </a:tc>
                <a:tc>
                  <a:txBody>
                    <a:bodyPr/>
                    <a:lstStyle/>
                    <a:p>
                      <a:pPr algn="ctr" fontAlgn="ctr"/>
                      <a:r>
                        <a:rPr lang="en-IN" sz="1400" b="1" u="none" strike="noStrike" dirty="0">
                          <a:effectLst/>
                        </a:rPr>
                        <a:t>Engine Fuel Type</a:t>
                      </a:r>
                      <a:endParaRPr lang="en-IN" sz="1400" b="1" i="0" u="none" strike="noStrike" dirty="0">
                        <a:solidFill>
                          <a:srgbClr val="000000"/>
                        </a:solidFill>
                        <a:effectLst/>
                        <a:latin typeface="Calibri"/>
                      </a:endParaRPr>
                    </a:p>
                  </a:txBody>
                  <a:tcPr marL="9525" marR="9525" marT="9525" marB="0" anchor="ctr"/>
                </a:tc>
                <a:tc>
                  <a:txBody>
                    <a:bodyPr/>
                    <a:lstStyle/>
                    <a:p>
                      <a:pPr algn="ctr" fontAlgn="ctr"/>
                      <a:r>
                        <a:rPr lang="en-IN" sz="1400" b="1" u="none" strike="noStrike" dirty="0">
                          <a:effectLst/>
                        </a:rPr>
                        <a:t>Count of Make</a:t>
                      </a:r>
                      <a:endParaRPr lang="en-IN" sz="1400" b="1" i="0" u="none" strike="noStrike" dirty="0">
                        <a:solidFill>
                          <a:srgbClr val="000000"/>
                        </a:solidFill>
                        <a:effectLst/>
                        <a:latin typeface="Calibri"/>
                      </a:endParaRPr>
                    </a:p>
                  </a:txBody>
                  <a:tcPr marL="9525" marR="9525" marT="9525" marB="0" anchor="ctr"/>
                </a:tc>
                <a:tc>
                  <a:txBody>
                    <a:bodyPr/>
                    <a:lstStyle/>
                    <a:p>
                      <a:pPr algn="ctr" fontAlgn="ctr"/>
                      <a:r>
                        <a:rPr lang="en-IN" sz="1400" b="1" u="none" strike="noStrike" dirty="0">
                          <a:effectLst/>
                        </a:rPr>
                        <a:t>New Value</a:t>
                      </a:r>
                      <a:endParaRPr lang="en-IN" sz="1400" b="1" i="0" u="none" strike="noStrike" dirty="0">
                        <a:solidFill>
                          <a:srgbClr val="000000"/>
                        </a:solidFill>
                        <a:effectLst/>
                        <a:latin typeface="Calibri"/>
                      </a:endParaRPr>
                    </a:p>
                  </a:txBody>
                  <a:tcPr marL="9525" marR="9525" marT="9525" marB="0" anchor="ctr"/>
                </a:tc>
                <a:tc>
                  <a:txBody>
                    <a:bodyPr/>
                    <a:lstStyle/>
                    <a:p>
                      <a:pPr algn="ctr" fontAlgn="ctr"/>
                      <a:r>
                        <a:rPr lang="en-IN" sz="1400" b="1" u="none" strike="noStrike" dirty="0">
                          <a:effectLst/>
                        </a:rPr>
                        <a:t>Remarks</a:t>
                      </a:r>
                      <a:endParaRPr lang="en-IN" sz="1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1"/>
                  </a:ext>
                </a:extLst>
              </a:tr>
              <a:tr h="381000">
                <a:tc>
                  <a:txBody>
                    <a:bodyPr/>
                    <a:lstStyle/>
                    <a:p>
                      <a:pPr algn="l" fontAlgn="ctr"/>
                      <a:r>
                        <a:rPr lang="en-IN" sz="1400" u="none" strike="noStrike">
                          <a:effectLst/>
                        </a:rPr>
                        <a:t>Chevrolet</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Bolt EV</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electric</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2</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a:effectLst/>
                        </a:rPr>
                        <a:t>Electric Vehicles have no cylinders</a:t>
                      </a:r>
                      <a:endParaRPr lang="en-US" sz="1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2"/>
                  </a:ext>
                </a:extLst>
              </a:tr>
              <a:tr h="762000">
                <a:tc>
                  <a:txBody>
                    <a:bodyPr/>
                    <a:lstStyle/>
                    <a:p>
                      <a:pPr algn="l" fontAlgn="ctr"/>
                      <a:r>
                        <a:rPr lang="en-IN" sz="1400" u="none" strike="noStrike">
                          <a:effectLst/>
                        </a:rPr>
                        <a:t>Mazda</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RX-7</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regular unleaded</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3</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4</a:t>
                      </a:r>
                      <a:endParaRPr lang="en-IN"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a:effectLst/>
                        </a:rPr>
                        <a:t>Wankel 2 engine has no cylinders but is equivalent to a 4 cylinder engine</a:t>
                      </a:r>
                      <a:endParaRPr lang="en-US" sz="1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3"/>
                  </a:ext>
                </a:extLst>
              </a:tr>
              <a:tr h="762000">
                <a:tc>
                  <a:txBody>
                    <a:bodyPr/>
                    <a:lstStyle/>
                    <a:p>
                      <a:pPr algn="l" fontAlgn="ctr"/>
                      <a:r>
                        <a:rPr lang="en-IN" sz="1400" u="none" strike="noStrike">
                          <a:effectLst/>
                        </a:rPr>
                        <a:t>Mazda</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RX-8</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premium unleaded (required)</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a:effectLst/>
                        </a:rPr>
                        <a:t>17</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4</a:t>
                      </a:r>
                      <a:endParaRPr lang="en-IN"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a:effectLst/>
                        </a:rPr>
                        <a:t>Wankel 2 engine has no cylinders but is equivalent to a 4 cylinder engine</a:t>
                      </a:r>
                      <a:endParaRPr lang="en-US" sz="1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4"/>
                  </a:ext>
                </a:extLst>
              </a:tr>
              <a:tr h="381000">
                <a:tc>
                  <a:txBody>
                    <a:bodyPr/>
                    <a:lstStyle/>
                    <a:p>
                      <a:pPr algn="l" fontAlgn="ctr"/>
                      <a:r>
                        <a:rPr lang="en-IN" sz="1400" u="none" strike="noStrike">
                          <a:effectLst/>
                        </a:rPr>
                        <a:t>Mitsubishi</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i-MiEV</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electric</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a:effectLst/>
                        </a:rPr>
                        <a:t>3</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a:effectLst/>
                        </a:rPr>
                        <a:t>Electric Vehicles have no cylinders</a:t>
                      </a:r>
                      <a:endParaRPr lang="en-US" sz="1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5"/>
                  </a:ext>
                </a:extLst>
              </a:tr>
              <a:tr h="381000">
                <a:tc>
                  <a:txBody>
                    <a:bodyPr/>
                    <a:lstStyle/>
                    <a:p>
                      <a:pPr algn="l" fontAlgn="ctr"/>
                      <a:r>
                        <a:rPr lang="en-IN" sz="1400" u="none" strike="noStrike">
                          <a:effectLst/>
                        </a:rPr>
                        <a:t>Toyota</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RAV4 EV</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electric</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a:effectLst/>
                        </a:rPr>
                        <a:t>1</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a:effectLst/>
                        </a:rPr>
                        <a:t>Electric Vehicles have no cylinders</a:t>
                      </a:r>
                      <a:endParaRPr lang="en-US" sz="14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6"/>
                  </a:ext>
                </a:extLst>
              </a:tr>
              <a:tr h="381000">
                <a:tc>
                  <a:txBody>
                    <a:bodyPr/>
                    <a:lstStyle/>
                    <a:p>
                      <a:pPr algn="l" fontAlgn="ctr"/>
                      <a:r>
                        <a:rPr lang="en-IN" sz="1400" u="none" strike="noStrike">
                          <a:effectLst/>
                        </a:rPr>
                        <a:t>Volkswagen</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e-Golf</a:t>
                      </a:r>
                      <a:endParaRPr lang="en-IN" sz="1400" b="0" i="0" u="none" strike="noStrike">
                        <a:solidFill>
                          <a:srgbClr val="000000"/>
                        </a:solidFill>
                        <a:effectLst/>
                        <a:latin typeface="Calibri"/>
                      </a:endParaRPr>
                    </a:p>
                  </a:txBody>
                  <a:tcPr marL="9525" marR="9525" marT="9525" marB="0" anchor="ctr"/>
                </a:tc>
                <a:tc>
                  <a:txBody>
                    <a:bodyPr/>
                    <a:lstStyle/>
                    <a:p>
                      <a:pPr algn="l" fontAlgn="ctr"/>
                      <a:r>
                        <a:rPr lang="en-IN" sz="1400" u="none" strike="noStrike">
                          <a:effectLst/>
                        </a:rPr>
                        <a:t>electric</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a:effectLst/>
                        </a:rPr>
                        <a:t>4</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Electric Vehicles have no cylinders</a:t>
                      </a:r>
                      <a:endParaRPr lang="en-US"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93776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rmAutofit/>
          </a:bodyPr>
          <a:lstStyle/>
          <a:p>
            <a:pPr algn="ctr"/>
            <a:r>
              <a:rPr lang="en-US" sz="4000" dirty="0">
                <a:solidFill>
                  <a:srgbClr val="000000"/>
                </a:solidFill>
                <a:latin typeface="Calibri"/>
                <a:ea typeface="Calibri"/>
                <a:cs typeface="Calibri"/>
              </a:rPr>
              <a:t>Data Cleaning (Engine HP)</a:t>
            </a:r>
          </a:p>
        </p:txBody>
      </p:sp>
      <p:graphicFrame>
        <p:nvGraphicFramePr>
          <p:cNvPr id="3" name="Table 2"/>
          <p:cNvGraphicFramePr>
            <a:graphicFrameLocks noGrp="1"/>
          </p:cNvGraphicFramePr>
          <p:nvPr>
            <p:extLst>
              <p:ext uri="{D42A27DB-BD31-4B8C-83A1-F6EECF244321}">
                <p14:modId xmlns:p14="http://schemas.microsoft.com/office/powerpoint/2010/main" val="1247895926"/>
              </p:ext>
            </p:extLst>
          </p:nvPr>
        </p:nvGraphicFramePr>
        <p:xfrm>
          <a:off x="352425" y="922338"/>
          <a:ext cx="11487149" cy="5551776"/>
        </p:xfrm>
        <a:graphic>
          <a:graphicData uri="http://schemas.openxmlformats.org/drawingml/2006/table">
            <a:tbl>
              <a:tblPr firstRow="1">
                <a:tableStyleId>{8FD4443E-F989-4FC4-A0C8-D5A2AF1F390B}</a:tableStyleId>
              </a:tblPr>
              <a:tblGrid>
                <a:gridCol w="1552575">
                  <a:extLst>
                    <a:ext uri="{9D8B030D-6E8A-4147-A177-3AD203B41FA5}">
                      <a16:colId xmlns:a16="http://schemas.microsoft.com/office/drawing/2014/main" xmlns="" val="20000"/>
                    </a:ext>
                  </a:extLst>
                </a:gridCol>
                <a:gridCol w="1352550">
                  <a:extLst>
                    <a:ext uri="{9D8B030D-6E8A-4147-A177-3AD203B41FA5}">
                      <a16:colId xmlns:a16="http://schemas.microsoft.com/office/drawing/2014/main" xmlns="" val="20001"/>
                    </a:ext>
                  </a:extLst>
                </a:gridCol>
                <a:gridCol w="1181100">
                  <a:extLst>
                    <a:ext uri="{9D8B030D-6E8A-4147-A177-3AD203B41FA5}">
                      <a16:colId xmlns:a16="http://schemas.microsoft.com/office/drawing/2014/main" xmlns="" val="20002"/>
                    </a:ext>
                  </a:extLst>
                </a:gridCol>
                <a:gridCol w="3038475">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944214">
                  <a:extLst>
                    <a:ext uri="{9D8B030D-6E8A-4147-A177-3AD203B41FA5}">
                      <a16:colId xmlns:a16="http://schemas.microsoft.com/office/drawing/2014/main" xmlns="" val="20005"/>
                    </a:ext>
                  </a:extLst>
                </a:gridCol>
                <a:gridCol w="1170336">
                  <a:extLst>
                    <a:ext uri="{9D8B030D-6E8A-4147-A177-3AD203B41FA5}">
                      <a16:colId xmlns:a16="http://schemas.microsoft.com/office/drawing/2014/main" xmlns="" val="20006"/>
                    </a:ext>
                  </a:extLst>
                </a:gridCol>
                <a:gridCol w="1104899">
                  <a:extLst>
                    <a:ext uri="{9D8B030D-6E8A-4147-A177-3AD203B41FA5}">
                      <a16:colId xmlns:a16="http://schemas.microsoft.com/office/drawing/2014/main" xmlns="" val="20007"/>
                    </a:ext>
                  </a:extLst>
                </a:gridCol>
              </a:tblGrid>
              <a:tr h="336265">
                <a:tc gridSpan="8">
                  <a:txBody>
                    <a:bodyPr/>
                    <a:lstStyle/>
                    <a:p>
                      <a:pPr algn="ctr" fontAlgn="ctr"/>
                      <a:r>
                        <a:rPr lang="en-US" sz="1800" u="none" strike="noStrike" dirty="0">
                          <a:effectLst/>
                        </a:rPr>
                        <a:t>Updating the Blank Engine HP (Based on Certain Factors)</a:t>
                      </a:r>
                      <a:br>
                        <a:rPr lang="en-US" sz="1800" u="none" strike="noStrike" dirty="0">
                          <a:effectLst/>
                        </a:rPr>
                      </a:br>
                      <a:r>
                        <a:rPr lang="en-US" sz="1800" u="none" strike="noStrike" dirty="0">
                          <a:effectLst/>
                        </a:rPr>
                        <a:t>Size of the engine, Number of cylinders, Type of fuel injection system</a:t>
                      </a:r>
                      <a:endParaRPr lang="en-US" sz="1800" b="1" i="0" u="none" strike="noStrike" dirty="0">
                        <a:solidFill>
                          <a:srgbClr val="000000"/>
                        </a:solidFill>
                        <a:effectLst/>
                        <a:latin typeface="Calibri"/>
                      </a:endParaRPr>
                    </a:p>
                  </a:txBody>
                  <a:tcPr marL="4086" marR="4086" marT="4086" marB="0" anchor="ct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200756">
                <a:tc>
                  <a:txBody>
                    <a:bodyPr/>
                    <a:lstStyle/>
                    <a:p>
                      <a:pPr algn="ctr" fontAlgn="ctr"/>
                      <a:r>
                        <a:rPr lang="en-IN" sz="1800" b="1" u="none" strike="noStrike" dirty="0">
                          <a:effectLst/>
                        </a:rPr>
                        <a:t>Make</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Model</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Year</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Engine Fuel Type</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Engine Cylinders</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Count of Make</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New Engine HP</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Remarks</a:t>
                      </a:r>
                      <a:endParaRPr lang="en-IN" sz="1800" b="1" i="0" u="none" strike="noStrike" dirty="0">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05397">
                <a:tc>
                  <a:txBody>
                    <a:bodyPr/>
                    <a:lstStyle/>
                    <a:p>
                      <a:pPr algn="l" fontAlgn="ctr"/>
                      <a:r>
                        <a:rPr lang="en-IN" sz="1800" u="none" strike="noStrike">
                          <a:effectLst/>
                        </a:rPr>
                        <a:t>Chevrolet</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Impala</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2015 – 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flex-fuel (unleaded/natural gas)</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6</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2</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230</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05397">
                <a:tc>
                  <a:txBody>
                    <a:bodyPr/>
                    <a:lstStyle/>
                    <a:p>
                      <a:pPr algn="l" fontAlgn="ctr"/>
                      <a:r>
                        <a:rPr lang="en-IN" sz="1800" u="none" strike="noStrike" dirty="0">
                          <a:effectLst/>
                        </a:rPr>
                        <a:t>FIAT</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500e</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2015 - 2017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electric</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0</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1</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111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05397">
                <a:tc>
                  <a:txBody>
                    <a:bodyPr/>
                    <a:lstStyle/>
                    <a:p>
                      <a:pPr algn="l" fontAlgn="ctr"/>
                      <a:r>
                        <a:rPr lang="en-IN" sz="1800" u="none" strike="noStrike" dirty="0">
                          <a:effectLst/>
                        </a:rPr>
                        <a:t>Ford</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Escape</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regular unleaded</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168</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105397">
                <a:tc>
                  <a:txBody>
                    <a:bodyPr/>
                    <a:lstStyle/>
                    <a:p>
                      <a:pPr algn="l" fontAlgn="ctr"/>
                      <a:r>
                        <a:rPr lang="en-IN" sz="1800" u="none" strike="noStrike">
                          <a:effectLst/>
                        </a:rPr>
                        <a:t>Ford</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Focus</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2015 - 2017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electric</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0</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1</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143</a:t>
                      </a:r>
                      <a:endParaRPr lang="en-IN" sz="1800" b="0" i="0" u="none" strike="noStrike" dirty="0">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105397">
                <a:tc>
                  <a:txBody>
                    <a:bodyPr/>
                    <a:lstStyle/>
                    <a:p>
                      <a:pPr algn="l" fontAlgn="ctr"/>
                      <a:r>
                        <a:rPr lang="en-IN" sz="1800" u="none" strike="noStrike" dirty="0">
                          <a:effectLst/>
                        </a:rPr>
                        <a:t>Ford</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Freestar</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2005</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regular unleaded</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6</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105397">
                <a:tc>
                  <a:txBody>
                    <a:bodyPr/>
                    <a:lstStyle/>
                    <a:p>
                      <a:pPr algn="l" fontAlgn="ctr"/>
                      <a:r>
                        <a:rPr lang="en-IN" sz="1800" u="none" strike="noStrike">
                          <a:effectLst/>
                        </a:rPr>
                        <a:t>Honda</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Fit EV</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2013 - 2014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electric</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123</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105397">
                <a:tc>
                  <a:txBody>
                    <a:bodyPr/>
                    <a:lstStyle/>
                    <a:p>
                      <a:pPr algn="l" fontAlgn="ctr"/>
                      <a:r>
                        <a:rPr lang="en-IN" sz="1800" u="none" strike="noStrike" dirty="0">
                          <a:effectLst/>
                        </a:rPr>
                        <a:t>Kia</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Soul EV</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2015 - 2016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electric</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109</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105397">
                <a:tc>
                  <a:txBody>
                    <a:bodyPr/>
                    <a:lstStyle/>
                    <a:p>
                      <a:pPr algn="l" fontAlgn="ctr"/>
                      <a:r>
                        <a:rPr lang="en-IN" sz="1800" u="none" strike="noStrike" dirty="0">
                          <a:effectLst/>
                        </a:rPr>
                        <a:t>Lincoln</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Continental</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premium unleaded (recommended)</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400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201498">
                <a:tc>
                  <a:txBody>
                    <a:bodyPr/>
                    <a:lstStyle/>
                    <a:p>
                      <a:pPr algn="l" fontAlgn="ctr"/>
                      <a:r>
                        <a:rPr lang="en-IN" sz="1800" u="none" strike="noStrike">
                          <a:effectLst/>
                        </a:rPr>
                        <a:t>Lincoln</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MKZ</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regular unleaded</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245</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105397">
                <a:tc>
                  <a:txBody>
                    <a:bodyPr/>
                    <a:lstStyle/>
                    <a:p>
                      <a:pPr algn="l" fontAlgn="ctr"/>
                      <a:r>
                        <a:rPr lang="en-IN" sz="1800" u="none" strike="noStrike">
                          <a:effectLst/>
                        </a:rPr>
                        <a:t>Mercedes-Benz</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M-Class</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2015</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diesel</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105397">
                <a:tc>
                  <a:txBody>
                    <a:bodyPr/>
                    <a:lstStyle/>
                    <a:p>
                      <a:pPr algn="l" fontAlgn="ctr"/>
                      <a:r>
                        <a:rPr lang="en-IN" sz="1800" u="none" strike="noStrike">
                          <a:effectLst/>
                        </a:rPr>
                        <a:t>Mitsubishi</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i-MiEV</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2014</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electric</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(blank)</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66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105397">
                <a:tc>
                  <a:txBody>
                    <a:bodyPr/>
                    <a:lstStyle/>
                    <a:p>
                      <a:pPr algn="l" fontAlgn="ctr"/>
                      <a:r>
                        <a:rPr lang="en-IN" sz="1800" u="none" strike="noStrike">
                          <a:effectLst/>
                        </a:rPr>
                        <a:t>Nissan</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Leaf</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2014 - 2016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electric</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3</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107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Online</a:t>
                      </a:r>
                      <a:endParaRPr lang="en-IN" sz="1800" b="0" i="0" u="none" strike="noStrike" dirty="0">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100377">
                <a:tc>
                  <a:txBody>
                    <a:bodyPr/>
                    <a:lstStyle/>
                    <a:p>
                      <a:pPr algn="l" fontAlgn="ctr"/>
                      <a:r>
                        <a:rPr lang="en-IN" sz="1800" u="none" strike="noStrike" dirty="0">
                          <a:effectLst/>
                        </a:rPr>
                        <a:t>Tesla</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Model S</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2014 – 2016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electric</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360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302,362 or 416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200756">
                <a:tc>
                  <a:txBody>
                    <a:bodyPr/>
                    <a:lstStyle/>
                    <a:p>
                      <a:pPr algn="l" fontAlgn="ctr"/>
                      <a:r>
                        <a:rPr lang="en-IN" sz="1800" u="none" strike="noStrike" dirty="0">
                          <a:effectLst/>
                        </a:rPr>
                        <a:t>Toyota</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RAV4 EV</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2013 - 2014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electric</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154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 </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200278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car with a black background&#10;&#10;Description automatically generated">
            <a:extLst>
              <a:ext uri="{FF2B5EF4-FFF2-40B4-BE49-F238E27FC236}">
                <a16:creationId xmlns:a16="http://schemas.microsoft.com/office/drawing/2014/main" xmlns="" id="{7DC34C78-7D80-A94A-B8C4-0813EC4D67E1}"/>
              </a:ext>
            </a:extLst>
          </p:cNvPr>
          <p:cNvPicPr>
            <a:picLocks noChangeAspect="1"/>
          </p:cNvPicPr>
          <p:nvPr/>
        </p:nvPicPr>
        <p:blipFill>
          <a:blip r:embed="rId2">
            <a:duotone>
              <a:schemeClr val="accent3">
                <a:shade val="45000"/>
                <a:satMod val="135000"/>
              </a:schemeClr>
              <a:prstClr val="white"/>
            </a:duotone>
            <a:extLst>
              <a:ext uri="{837473B0-CC2E-450A-ABE3-18F120FF3D39}">
                <a1611:picAttrSrcUrl xmlns:a1611="http://schemas.microsoft.com/office/drawing/2016/11/main" xmlns="" r:id="rId3"/>
              </a:ext>
            </a:extLst>
          </a:blip>
          <a:stretch>
            <a:fillRect/>
          </a:stretch>
        </p:blipFill>
        <p:spPr>
          <a:xfrm>
            <a:off x="1524000" y="813009"/>
            <a:ext cx="9144000" cy="5231982"/>
          </a:xfrm>
          <a:prstGeom prst="rect">
            <a:avLst/>
          </a:prstGeom>
        </p:spPr>
      </p:pic>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2374" y="-2229"/>
            <a:ext cx="12184875" cy="1267348"/>
          </a:xfrm>
        </p:spPr>
        <p:txBody>
          <a:bodyPr>
            <a:normAutofit/>
          </a:bodyPr>
          <a:lstStyle/>
          <a:p>
            <a:pPr algn="ctr"/>
            <a:r>
              <a:rPr lang="en-US" sz="4000" dirty="0">
                <a:solidFill>
                  <a:srgbClr val="000000"/>
                </a:solidFill>
                <a:latin typeface="Calibri"/>
                <a:ea typeface="Calibri"/>
                <a:cs typeface="Calibri"/>
              </a:rPr>
              <a:t>Data Cleaning (Engine HP)</a:t>
            </a:r>
          </a:p>
        </p:txBody>
      </p:sp>
      <p:graphicFrame>
        <p:nvGraphicFramePr>
          <p:cNvPr id="3" name="Table 2"/>
          <p:cNvGraphicFramePr>
            <a:graphicFrameLocks noGrp="1"/>
          </p:cNvGraphicFramePr>
          <p:nvPr>
            <p:extLst>
              <p:ext uri="{D42A27DB-BD31-4B8C-83A1-F6EECF244321}">
                <p14:modId xmlns:p14="http://schemas.microsoft.com/office/powerpoint/2010/main" val="1074152299"/>
              </p:ext>
            </p:extLst>
          </p:nvPr>
        </p:nvGraphicFramePr>
        <p:xfrm>
          <a:off x="352425" y="922338"/>
          <a:ext cx="11487149" cy="5551776"/>
        </p:xfrm>
        <a:graphic>
          <a:graphicData uri="http://schemas.openxmlformats.org/drawingml/2006/table">
            <a:tbl>
              <a:tblPr firstRow="1">
                <a:tableStyleId>{8FD4443E-F989-4FC4-A0C8-D5A2AF1F390B}</a:tableStyleId>
              </a:tblPr>
              <a:tblGrid>
                <a:gridCol w="1552575">
                  <a:extLst>
                    <a:ext uri="{9D8B030D-6E8A-4147-A177-3AD203B41FA5}">
                      <a16:colId xmlns:a16="http://schemas.microsoft.com/office/drawing/2014/main" xmlns="" val="20000"/>
                    </a:ext>
                  </a:extLst>
                </a:gridCol>
                <a:gridCol w="1352550">
                  <a:extLst>
                    <a:ext uri="{9D8B030D-6E8A-4147-A177-3AD203B41FA5}">
                      <a16:colId xmlns:a16="http://schemas.microsoft.com/office/drawing/2014/main" xmlns="" val="20001"/>
                    </a:ext>
                  </a:extLst>
                </a:gridCol>
                <a:gridCol w="1181100">
                  <a:extLst>
                    <a:ext uri="{9D8B030D-6E8A-4147-A177-3AD203B41FA5}">
                      <a16:colId xmlns:a16="http://schemas.microsoft.com/office/drawing/2014/main" xmlns="" val="20002"/>
                    </a:ext>
                  </a:extLst>
                </a:gridCol>
                <a:gridCol w="3038475">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944214">
                  <a:extLst>
                    <a:ext uri="{9D8B030D-6E8A-4147-A177-3AD203B41FA5}">
                      <a16:colId xmlns:a16="http://schemas.microsoft.com/office/drawing/2014/main" xmlns="" val="20005"/>
                    </a:ext>
                  </a:extLst>
                </a:gridCol>
                <a:gridCol w="1170336">
                  <a:extLst>
                    <a:ext uri="{9D8B030D-6E8A-4147-A177-3AD203B41FA5}">
                      <a16:colId xmlns:a16="http://schemas.microsoft.com/office/drawing/2014/main" xmlns="" val="20006"/>
                    </a:ext>
                  </a:extLst>
                </a:gridCol>
                <a:gridCol w="1104899">
                  <a:extLst>
                    <a:ext uri="{9D8B030D-6E8A-4147-A177-3AD203B41FA5}">
                      <a16:colId xmlns:a16="http://schemas.microsoft.com/office/drawing/2014/main" xmlns="" val="20007"/>
                    </a:ext>
                  </a:extLst>
                </a:gridCol>
              </a:tblGrid>
              <a:tr h="336265">
                <a:tc gridSpan="8">
                  <a:txBody>
                    <a:bodyPr/>
                    <a:lstStyle/>
                    <a:p>
                      <a:pPr algn="ctr" fontAlgn="ctr"/>
                      <a:r>
                        <a:rPr lang="en-US" sz="1800" u="none" strike="noStrike" dirty="0">
                          <a:effectLst/>
                        </a:rPr>
                        <a:t>Updating the Blank Engine HP (Based on Certain Factors)</a:t>
                      </a:r>
                      <a:br>
                        <a:rPr lang="en-US" sz="1800" u="none" strike="noStrike" dirty="0">
                          <a:effectLst/>
                        </a:rPr>
                      </a:br>
                      <a:r>
                        <a:rPr lang="en-US" sz="1800" u="none" strike="noStrike" dirty="0">
                          <a:effectLst/>
                        </a:rPr>
                        <a:t>Size of the engine, Number of cylinders, Type of fuel injection system</a:t>
                      </a:r>
                      <a:endParaRPr lang="en-US" sz="1800" b="1" i="0" u="none" strike="noStrike" dirty="0">
                        <a:solidFill>
                          <a:srgbClr val="000000"/>
                        </a:solidFill>
                        <a:effectLst/>
                        <a:latin typeface="Calibri"/>
                      </a:endParaRPr>
                    </a:p>
                  </a:txBody>
                  <a:tcPr marL="4086" marR="4086" marT="4086" marB="0" anchor="ct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200756">
                <a:tc>
                  <a:txBody>
                    <a:bodyPr/>
                    <a:lstStyle/>
                    <a:p>
                      <a:pPr algn="ctr" fontAlgn="ctr"/>
                      <a:r>
                        <a:rPr lang="en-IN" sz="1800" b="1" u="none" strike="noStrike" dirty="0">
                          <a:effectLst/>
                        </a:rPr>
                        <a:t>Make</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Model</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Year</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Engine Fuel Type</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Engine Cylinders</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Count of Make</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New Engine HP</a:t>
                      </a:r>
                      <a:endParaRPr lang="en-IN" sz="1800" b="1"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u="none" strike="noStrike" dirty="0">
                          <a:effectLst/>
                        </a:rPr>
                        <a:t>Remarks</a:t>
                      </a:r>
                      <a:endParaRPr lang="en-IN" sz="1800" b="1" i="0" u="none" strike="noStrike" dirty="0">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05397">
                <a:tc>
                  <a:txBody>
                    <a:bodyPr/>
                    <a:lstStyle/>
                    <a:p>
                      <a:pPr algn="l" fontAlgn="ctr"/>
                      <a:r>
                        <a:rPr lang="en-IN" sz="1800" u="none" strike="noStrike">
                          <a:effectLst/>
                        </a:rPr>
                        <a:t>Chevrolet</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Impala</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2015 – 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flex-fuel (unleaded/natural gas)</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6</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2</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230</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05397">
                <a:tc>
                  <a:txBody>
                    <a:bodyPr/>
                    <a:lstStyle/>
                    <a:p>
                      <a:pPr algn="l" fontAlgn="ctr"/>
                      <a:r>
                        <a:rPr lang="en-IN" sz="1800" u="none" strike="noStrike" dirty="0">
                          <a:effectLst/>
                        </a:rPr>
                        <a:t>FIAT</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500e</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2015 - 2017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electric</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0</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1</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111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05397">
                <a:tc>
                  <a:txBody>
                    <a:bodyPr/>
                    <a:lstStyle/>
                    <a:p>
                      <a:pPr algn="l" fontAlgn="ctr"/>
                      <a:r>
                        <a:rPr lang="en-IN" sz="1800" u="none" strike="noStrike" dirty="0">
                          <a:effectLst/>
                        </a:rPr>
                        <a:t>Ford</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Escape</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regular unleaded</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168</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105397">
                <a:tc>
                  <a:txBody>
                    <a:bodyPr/>
                    <a:lstStyle/>
                    <a:p>
                      <a:pPr algn="l" fontAlgn="ctr"/>
                      <a:r>
                        <a:rPr lang="en-IN" sz="1800" u="none" strike="noStrike">
                          <a:effectLst/>
                        </a:rPr>
                        <a:t>Ford</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Focus</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2015 - 2017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electric</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0</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1</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143</a:t>
                      </a:r>
                      <a:endParaRPr lang="en-IN" sz="1800" b="0" i="0" u="none" strike="noStrike" dirty="0">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105397">
                <a:tc>
                  <a:txBody>
                    <a:bodyPr/>
                    <a:lstStyle/>
                    <a:p>
                      <a:pPr algn="l" fontAlgn="ctr"/>
                      <a:r>
                        <a:rPr lang="en-IN" sz="1800" u="none" strike="noStrike" dirty="0">
                          <a:effectLst/>
                        </a:rPr>
                        <a:t>Ford</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Freestar</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2005</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regular unleaded</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6</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105397">
                <a:tc>
                  <a:txBody>
                    <a:bodyPr/>
                    <a:lstStyle/>
                    <a:p>
                      <a:pPr algn="l" fontAlgn="ctr"/>
                      <a:r>
                        <a:rPr lang="en-IN" sz="1800" u="none" strike="noStrike">
                          <a:effectLst/>
                        </a:rPr>
                        <a:t>Honda</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Fit EV</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2013 - 2014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electric</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123</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105397">
                <a:tc>
                  <a:txBody>
                    <a:bodyPr/>
                    <a:lstStyle/>
                    <a:p>
                      <a:pPr algn="l" fontAlgn="ctr"/>
                      <a:r>
                        <a:rPr lang="en-IN" sz="1800" u="none" strike="noStrike" dirty="0">
                          <a:effectLst/>
                        </a:rPr>
                        <a:t>Kia</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Soul EV</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2015 - 2016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electric</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109</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105397">
                <a:tc>
                  <a:txBody>
                    <a:bodyPr/>
                    <a:lstStyle/>
                    <a:p>
                      <a:pPr algn="l" fontAlgn="ctr"/>
                      <a:r>
                        <a:rPr lang="en-IN" sz="1800" u="none" strike="noStrike" dirty="0">
                          <a:effectLst/>
                        </a:rPr>
                        <a:t>Lincoln</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Continental</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premium unleaded (recommended)</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400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201498">
                <a:tc>
                  <a:txBody>
                    <a:bodyPr/>
                    <a:lstStyle/>
                    <a:p>
                      <a:pPr algn="l" fontAlgn="ctr"/>
                      <a:r>
                        <a:rPr lang="en-IN" sz="1800" u="none" strike="noStrike">
                          <a:effectLst/>
                        </a:rPr>
                        <a:t>Lincoln</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MKZ</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regular unleaded</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245</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105397">
                <a:tc>
                  <a:txBody>
                    <a:bodyPr/>
                    <a:lstStyle/>
                    <a:p>
                      <a:pPr algn="l" fontAlgn="ctr"/>
                      <a:r>
                        <a:rPr lang="en-IN" sz="1800" u="none" strike="noStrike">
                          <a:effectLst/>
                        </a:rPr>
                        <a:t>Mercedes-Benz</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M-Class</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2015</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diesel</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105397">
                <a:tc>
                  <a:txBody>
                    <a:bodyPr/>
                    <a:lstStyle/>
                    <a:p>
                      <a:pPr algn="l" fontAlgn="ctr"/>
                      <a:r>
                        <a:rPr lang="en-IN" sz="1800" u="none" strike="noStrike">
                          <a:effectLst/>
                        </a:rPr>
                        <a:t>Mitsubishi</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i-MiEV</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2014</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electric</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(blank)</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66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Online</a:t>
                      </a:r>
                      <a:endParaRPr lang="en-IN" sz="1800" b="0" i="0" u="none" strike="noStrike">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105397">
                <a:tc>
                  <a:txBody>
                    <a:bodyPr/>
                    <a:lstStyle/>
                    <a:p>
                      <a:pPr algn="l" fontAlgn="ctr"/>
                      <a:r>
                        <a:rPr lang="en-IN" sz="1800" u="none" strike="noStrike">
                          <a:effectLst/>
                        </a:rPr>
                        <a:t>Nissan</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Leaf</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2014 - 2016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electric</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3</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107</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Online</a:t>
                      </a:r>
                      <a:endParaRPr lang="en-IN" sz="1800" b="0" i="0" u="none" strike="noStrike" dirty="0">
                        <a:solidFill>
                          <a:srgbClr val="1E1E1E"/>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100377">
                <a:tc>
                  <a:txBody>
                    <a:bodyPr/>
                    <a:lstStyle/>
                    <a:p>
                      <a:pPr algn="l" fontAlgn="ctr"/>
                      <a:r>
                        <a:rPr lang="en-IN" sz="1800" u="none" strike="noStrike" dirty="0">
                          <a:effectLst/>
                        </a:rPr>
                        <a:t>Tesla</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Model S</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2014 – 2016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electric</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360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302,362 or 416</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200756">
                <a:tc>
                  <a:txBody>
                    <a:bodyPr/>
                    <a:lstStyle/>
                    <a:p>
                      <a:pPr algn="l" fontAlgn="ctr"/>
                      <a:r>
                        <a:rPr lang="en-IN" sz="1800" u="none" strike="noStrike" dirty="0">
                          <a:effectLst/>
                        </a:rPr>
                        <a:t>Toyota</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RAV4 EV</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2013 - 2014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a:effectLst/>
                        </a:rPr>
                        <a:t>electric</a:t>
                      </a:r>
                      <a:endParaRPr lang="en-IN" sz="1800" b="0" i="0" u="none" strike="noStrike">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0</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dirty="0">
                          <a:effectLst/>
                        </a:rPr>
                        <a:t>154</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u="none" strike="noStrike" dirty="0">
                          <a:effectLst/>
                        </a:rPr>
                        <a:t> </a:t>
                      </a:r>
                      <a:endParaRPr lang="en-IN" sz="1800" b="0" i="0" u="none" strike="noStrike" dirty="0">
                        <a:solidFill>
                          <a:srgbClr val="000000"/>
                        </a:solidFill>
                        <a:effectLst/>
                        <a:latin typeface="Calibri"/>
                      </a:endParaRPr>
                    </a:p>
                  </a:txBody>
                  <a:tcPr marL="4086" marR="4086" marT="40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1853623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TotalTime>
  <Words>1506</Words>
  <Application>Microsoft Office PowerPoint</Application>
  <PresentationFormat>Custom</PresentationFormat>
  <Paragraphs>462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Analyzing the Impact of Car Features on Price and Profitability</vt:lpstr>
      <vt:lpstr>Project Description</vt:lpstr>
      <vt:lpstr>Approach</vt:lpstr>
      <vt:lpstr>Tech Stack Used</vt:lpstr>
      <vt:lpstr>Understanding the Data</vt:lpstr>
      <vt:lpstr>Data Cleaning – Distribution of Blanks</vt:lpstr>
      <vt:lpstr>Data Cleaning (Engine Fuel Type, Cylinders &amp; Doors)</vt:lpstr>
      <vt:lpstr>Data Cleaning (Engine HP)</vt:lpstr>
      <vt:lpstr>Data Cleaning (Engine HP)</vt:lpstr>
      <vt:lpstr>Data Cleaning (Other Changes)</vt:lpstr>
      <vt:lpstr>Data Analysis</vt:lpstr>
      <vt:lpstr>How does the popularity of a car model vary across different market categories? Task 1.A. Create a pivot table that shows the number of car models in each market category and their corresponding popularity scores. Task 1.B. Create a combo chart that visualizes the relationship between market category and popularity.</vt:lpstr>
      <vt:lpstr>What is the relationship between a car's engine power and its price? Task 2:  Create a scatter chart that plots engine power on the x-axis and price on the y-axis. Add a trendline to the chart to visualize the relationship between these variables.</vt:lpstr>
      <vt:lpstr>Which car features are most important in determining a car's price?  Task 3: Use regression analysis to identify the variables that have the strongest relationship with a car's price. Then create a bar chart that shows the coefficient values for each variable to visualize their relative importance.</vt:lpstr>
      <vt:lpstr>How does the average price of a car vary across different manufacturers? Task 4.A: Create a pivot table that shows the average price of cars for each manufacturer.  Task 4.B: Create a bar chart or a horizontal stacked bar chart that visualizes the relationship between manufacturer and average price.</vt:lpstr>
      <vt:lpstr>What is the relationship between fuel efficiency and the number of cylinders in a car's engine? Task 5.A: Create a scatter plot with the number of cylinders on the x-axis and highway MPG on the y-axis. Then create a trendline on the scatter plot to visually estimate the slope of the relationship and assess its significance. Task 5.B: Calculate the correlation coefficient between the number of cylinders and highway MPG to quantify the strength and direction of the relationship.</vt:lpstr>
      <vt:lpstr>Dashboard</vt:lpstr>
      <vt:lpstr>Dashboard</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Stan Pereira</cp:lastModifiedBy>
  <cp:revision>169</cp:revision>
  <dcterms:created xsi:type="dcterms:W3CDTF">2023-12-15T20:50:37Z</dcterms:created>
  <dcterms:modified xsi:type="dcterms:W3CDTF">2024-01-02T16:02:49Z</dcterms:modified>
</cp:coreProperties>
</file>