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2" r:id="rId6"/>
    <p:sldId id="263" r:id="rId7"/>
    <p:sldId id="264" r:id="rId8"/>
    <p:sldId id="265" r:id="rId9"/>
    <p:sldId id="266" r:id="rId10"/>
    <p:sldId id="267" r:id="rId11"/>
    <p:sldId id="270" r:id="rId12"/>
    <p:sldId id="268" r:id="rId13"/>
    <p:sldId id="269" r:id="rId14"/>
    <p:sldId id="260" r:id="rId15"/>
    <p:sldId id="26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6E87F-E5C4-4B2B-A256-4F2BDDEF12C6}" v="158" dt="2023-12-31T06:51:04.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44" d="100"/>
          <a:sy n="144" d="100"/>
        </p:scale>
        <p:origin x="-60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Pereira" userId="396ce2b3d5da47b8" providerId="Windows Live" clId="Web-{2546E87F-E5C4-4B2B-A256-4F2BDDEF12C6}"/>
    <pc:docChg chg="mod modSld modMainMaster setSldSz">
      <pc:chgData name="Stan Pereira" userId="396ce2b3d5da47b8" providerId="Windows Live" clId="Web-{2546E87F-E5C4-4B2B-A256-4F2BDDEF12C6}" dt="2023-12-31T06:51:04.009" v="130" actId="20577"/>
      <pc:docMkLst>
        <pc:docMk/>
      </pc:docMkLst>
      <pc:sldChg chg="addSp delSp modSp mod setBg">
        <pc:chgData name="Stan Pereira" userId="396ce2b3d5da47b8" providerId="Windows Live" clId="Web-{2546E87F-E5C4-4B2B-A256-4F2BDDEF12C6}" dt="2023-12-31T06:31:59.008" v="51" actId="14100"/>
        <pc:sldMkLst>
          <pc:docMk/>
          <pc:sldMk cId="2740688226" sldId="256"/>
        </pc:sldMkLst>
        <pc:spChg chg="mod">
          <ac:chgData name="Stan Pereira" userId="396ce2b3d5da47b8" providerId="Windows Live" clId="Web-{2546E87F-E5C4-4B2B-A256-4F2BDDEF12C6}" dt="2023-12-31T06:27:11.154" v="28"/>
          <ac:spMkLst>
            <pc:docMk/>
            <pc:sldMk cId="2740688226" sldId="256"/>
            <ac:spMk id="2" creationId="{00000000-0000-0000-0000-000000000000}"/>
          </ac:spMkLst>
        </pc:spChg>
        <pc:spChg chg="mod">
          <ac:chgData name="Stan Pereira" userId="396ce2b3d5da47b8" providerId="Windows Live" clId="Web-{2546E87F-E5C4-4B2B-A256-4F2BDDEF12C6}" dt="2023-12-31T06:27:11.154" v="28"/>
          <ac:spMkLst>
            <pc:docMk/>
            <pc:sldMk cId="2740688226" sldId="256"/>
            <ac:spMk id="3" creationId="{00000000-0000-0000-0000-000000000000}"/>
          </ac:spMkLst>
        </pc:spChg>
        <pc:spChg chg="add del mod">
          <ac:chgData name="Stan Pereira" userId="396ce2b3d5da47b8" providerId="Windows Live" clId="Web-{2546E87F-E5C4-4B2B-A256-4F2BDDEF12C6}" dt="2023-12-31T06:19:03.598" v="4"/>
          <ac:spMkLst>
            <pc:docMk/>
            <pc:sldMk cId="2740688226" sldId="256"/>
            <ac:spMk id="5" creationId="{F190B351-201E-8E52-67EB-FD8612C43D5D}"/>
          </ac:spMkLst>
        </pc:spChg>
        <pc:spChg chg="add del mod">
          <ac:chgData name="Stan Pereira" userId="396ce2b3d5da47b8" providerId="Windows Live" clId="Web-{2546E87F-E5C4-4B2B-A256-4F2BDDEF12C6}" dt="2023-12-31T06:27:11.154" v="28"/>
          <ac:spMkLst>
            <pc:docMk/>
            <pc:sldMk cId="2740688226" sldId="256"/>
            <ac:spMk id="9" creationId="{ECC07320-C2CA-4E29-8481-9D9E143C7788}"/>
          </ac:spMkLst>
        </pc:spChg>
        <pc:spChg chg="add del mod">
          <ac:chgData name="Stan Pereira" userId="396ce2b3d5da47b8" providerId="Windows Live" clId="Web-{2546E87F-E5C4-4B2B-A256-4F2BDDEF12C6}" dt="2023-12-31T06:27:11.154" v="28"/>
          <ac:spMkLst>
            <pc:docMk/>
            <pc:sldMk cId="2740688226" sldId="256"/>
            <ac:spMk id="11" creationId="{178FB36B-5BFE-42CA-BC60-1115E0D95EEC}"/>
          </ac:spMkLst>
        </pc:spChg>
        <pc:spChg chg="add del">
          <ac:chgData name="Stan Pereira" userId="396ce2b3d5da47b8" providerId="Windows Live" clId="Web-{2546E87F-E5C4-4B2B-A256-4F2BDDEF12C6}" dt="2023-12-31T06:27:09.701" v="27"/>
          <ac:spMkLst>
            <pc:docMk/>
            <pc:sldMk cId="2740688226" sldId="256"/>
            <ac:spMk id="16" creationId="{6F828D28-8E09-41CC-8229-3070B5467A96}"/>
          </ac:spMkLst>
        </pc:spChg>
        <pc:spChg chg="add del">
          <ac:chgData name="Stan Pereira" userId="396ce2b3d5da47b8" providerId="Windows Live" clId="Web-{2546E87F-E5C4-4B2B-A256-4F2BDDEF12C6}" dt="2023-12-31T06:27:09.701" v="27"/>
          <ac:spMkLst>
            <pc:docMk/>
            <pc:sldMk cId="2740688226" sldId="256"/>
            <ac:spMk id="18" creationId="{D5B012D8-7F27-4758-9AC6-C889B154BD73}"/>
          </ac:spMkLst>
        </pc:spChg>
        <pc:spChg chg="add del">
          <ac:chgData name="Stan Pereira" userId="396ce2b3d5da47b8" providerId="Windows Live" clId="Web-{2546E87F-E5C4-4B2B-A256-4F2BDDEF12C6}" dt="2023-12-31T06:27:09.701" v="27"/>
          <ac:spMkLst>
            <pc:docMk/>
            <pc:sldMk cId="2740688226" sldId="256"/>
            <ac:spMk id="20" creationId="{4063B759-00FC-46D1-9898-8E8625268FAF}"/>
          </ac:spMkLst>
        </pc:spChg>
        <pc:picChg chg="add mod ord">
          <ac:chgData name="Stan Pereira" userId="396ce2b3d5da47b8" providerId="Windows Live" clId="Web-{2546E87F-E5C4-4B2B-A256-4F2BDDEF12C6}" dt="2023-12-31T06:31:59.008" v="51" actId="14100"/>
          <ac:picMkLst>
            <pc:docMk/>
            <pc:sldMk cId="2740688226" sldId="256"/>
            <ac:picMk id="4" creationId="{3126848F-6ABA-EEDA-6137-669AD1CBC4D2}"/>
          </ac:picMkLst>
        </pc:picChg>
      </pc:sldChg>
      <pc:sldChg chg="modSp mod setBg">
        <pc:chgData name="Stan Pereira" userId="396ce2b3d5da47b8" providerId="Windows Live" clId="Web-{2546E87F-E5C4-4B2B-A256-4F2BDDEF12C6}" dt="2023-12-31T06:47:35.638" v="120"/>
        <pc:sldMkLst>
          <pc:docMk/>
          <pc:sldMk cId="4121796898" sldId="257"/>
        </pc:sldMkLst>
        <pc:spChg chg="mod">
          <ac:chgData name="Stan Pereira" userId="396ce2b3d5da47b8" providerId="Windows Live" clId="Web-{2546E87F-E5C4-4B2B-A256-4F2BDDEF12C6}" dt="2023-12-31T06:28:01.469" v="32" actId="14100"/>
          <ac:spMkLst>
            <pc:docMk/>
            <pc:sldMk cId="4121796898" sldId="257"/>
            <ac:spMk id="2" creationId="{00000000-0000-0000-0000-000000000000}"/>
          </ac:spMkLst>
        </pc:spChg>
        <pc:spChg chg="mod">
          <ac:chgData name="Stan Pereira" userId="396ce2b3d5da47b8" providerId="Windows Live" clId="Web-{2546E87F-E5C4-4B2B-A256-4F2BDDEF12C6}" dt="2023-12-31T06:47:35.638" v="120"/>
          <ac:spMkLst>
            <pc:docMk/>
            <pc:sldMk cId="4121796898" sldId="257"/>
            <ac:spMk id="4" creationId="{00000000-0000-0000-0000-000000000000}"/>
          </ac:spMkLst>
        </pc:spChg>
      </pc:sldChg>
      <pc:sldChg chg="modSp">
        <pc:chgData name="Stan Pereira" userId="396ce2b3d5da47b8" providerId="Windows Live" clId="Web-{2546E87F-E5C4-4B2B-A256-4F2BDDEF12C6}" dt="2023-12-31T06:48:04.295" v="121"/>
        <pc:sldMkLst>
          <pc:docMk/>
          <pc:sldMk cId="3337631197" sldId="258"/>
        </pc:sldMkLst>
        <pc:spChg chg="mod">
          <ac:chgData name="Stan Pereira" userId="396ce2b3d5da47b8" providerId="Windows Live" clId="Web-{2546E87F-E5C4-4B2B-A256-4F2BDDEF12C6}" dt="2023-12-31T06:28:26.516" v="35" actId="14100"/>
          <ac:spMkLst>
            <pc:docMk/>
            <pc:sldMk cId="3337631197" sldId="258"/>
            <ac:spMk id="2" creationId="{57D085D7-D97E-08E0-CE6A-94AB148AE812}"/>
          </ac:spMkLst>
        </pc:spChg>
        <pc:graphicFrameChg chg="mod modGraphic">
          <ac:chgData name="Stan Pereira" userId="396ce2b3d5da47b8" providerId="Windows Live" clId="Web-{2546E87F-E5C4-4B2B-A256-4F2BDDEF12C6}" dt="2023-12-31T06:48:04.295" v="121"/>
          <ac:graphicFrameMkLst>
            <pc:docMk/>
            <pc:sldMk cId="3337631197" sldId="258"/>
            <ac:graphicFrameMk id="4" creationId="{2A2CA567-8D00-A97A-B86B-201EE13CAB68}"/>
          </ac:graphicFrameMkLst>
        </pc:graphicFrameChg>
      </pc:sldChg>
      <pc:sldChg chg="modSp">
        <pc:chgData name="Stan Pereira" userId="396ce2b3d5da47b8" providerId="Windows Live" clId="Web-{2546E87F-E5C4-4B2B-A256-4F2BDDEF12C6}" dt="2023-12-31T06:48:20.233" v="122"/>
        <pc:sldMkLst>
          <pc:docMk/>
          <pc:sldMk cId="1771912316" sldId="259"/>
        </pc:sldMkLst>
        <pc:spChg chg="mod">
          <ac:chgData name="Stan Pereira" userId="396ce2b3d5da47b8" providerId="Windows Live" clId="Web-{2546E87F-E5C4-4B2B-A256-4F2BDDEF12C6}" dt="2023-12-31T06:30:23.895" v="44" actId="14100"/>
          <ac:spMkLst>
            <pc:docMk/>
            <pc:sldMk cId="1771912316" sldId="259"/>
            <ac:spMk id="2" creationId="{05AB8548-725D-6FF7-1D49-41C057C490C6}"/>
          </ac:spMkLst>
        </pc:spChg>
        <pc:graphicFrameChg chg="mod modGraphic">
          <ac:chgData name="Stan Pereira" userId="396ce2b3d5da47b8" providerId="Windows Live" clId="Web-{2546E87F-E5C4-4B2B-A256-4F2BDDEF12C6}" dt="2023-12-31T06:48:20.233" v="122"/>
          <ac:graphicFrameMkLst>
            <pc:docMk/>
            <pc:sldMk cId="1771912316" sldId="259"/>
            <ac:graphicFrameMk id="53" creationId="{740B3392-12FB-31B8-E421-A0D85DFB1109}"/>
          </ac:graphicFrameMkLst>
        </pc:graphicFrameChg>
      </pc:sldChg>
      <pc:sldChg chg="modSp">
        <pc:chgData name="Stan Pereira" userId="396ce2b3d5da47b8" providerId="Windows Live" clId="Web-{2546E87F-E5C4-4B2B-A256-4F2BDDEF12C6}" dt="2023-12-31T06:46:16.992" v="119" actId="14100"/>
        <pc:sldMkLst>
          <pc:docMk/>
          <pc:sldMk cId="1615028620" sldId="260"/>
        </pc:sldMkLst>
        <pc:spChg chg="mod">
          <ac:chgData name="Stan Pereira" userId="396ce2b3d5da47b8" providerId="Windows Live" clId="Web-{2546E87F-E5C4-4B2B-A256-4F2BDDEF12C6}" dt="2023-12-31T06:27:11.154" v="28"/>
          <ac:spMkLst>
            <pc:docMk/>
            <pc:sldMk cId="1615028620" sldId="260"/>
            <ac:spMk id="2" creationId="{90406B6E-7799-38C1-D84D-1A08C2971385}"/>
          </ac:spMkLst>
        </pc:spChg>
        <pc:spChg chg="mod">
          <ac:chgData name="Stan Pereira" userId="396ce2b3d5da47b8" providerId="Windows Live" clId="Web-{2546E87F-E5C4-4B2B-A256-4F2BDDEF12C6}" dt="2023-12-31T06:46:08.351" v="118" actId="14100"/>
          <ac:spMkLst>
            <pc:docMk/>
            <pc:sldMk cId="1615028620" sldId="260"/>
            <ac:spMk id="3" creationId="{6060BAD3-D815-7740-974B-8056A2C07853}"/>
          </ac:spMkLst>
        </pc:spChg>
        <pc:spChg chg="mod">
          <ac:chgData name="Stan Pereira" userId="396ce2b3d5da47b8" providerId="Windows Live" clId="Web-{2546E87F-E5C4-4B2B-A256-4F2BDDEF12C6}" dt="2023-12-31T06:27:11.154" v="28"/>
          <ac:spMkLst>
            <pc:docMk/>
            <pc:sldMk cId="1615028620" sldId="260"/>
            <ac:spMk id="4" creationId="{00000000-0000-0000-0000-000000000000}"/>
          </ac:spMkLst>
        </pc:spChg>
        <pc:spChg chg="mod">
          <ac:chgData name="Stan Pereira" userId="396ce2b3d5da47b8" providerId="Windows Live" clId="Web-{2546E87F-E5C4-4B2B-A256-4F2BDDEF12C6}" dt="2023-12-31T06:46:16.992" v="119" actId="14100"/>
          <ac:spMkLst>
            <pc:docMk/>
            <pc:sldMk cId="1615028620" sldId="260"/>
            <ac:spMk id="6" creationId="{063AEE63-BF31-E7FA-81FA-429A33A4B47F}"/>
          </ac:spMkLst>
        </pc:spChg>
      </pc:sldChg>
      <pc:sldChg chg="modSp">
        <pc:chgData name="Stan Pereira" userId="396ce2b3d5da47b8" providerId="Windows Live" clId="Web-{2546E87F-E5C4-4B2B-A256-4F2BDDEF12C6}" dt="2023-12-31T06:51:04.009" v="130" actId="20577"/>
        <pc:sldMkLst>
          <pc:docMk/>
          <pc:sldMk cId="749269327" sldId="261"/>
        </pc:sldMkLst>
        <pc:spChg chg="mod">
          <ac:chgData name="Stan Pereira" userId="396ce2b3d5da47b8" providerId="Windows Live" clId="Web-{2546E87F-E5C4-4B2B-A256-4F2BDDEF12C6}" dt="2023-12-31T06:51:04.009" v="130" actId="20577"/>
          <ac:spMkLst>
            <pc:docMk/>
            <pc:sldMk cId="749269327" sldId="261"/>
            <ac:spMk id="4" creationId="{00000000-0000-0000-0000-000000000000}"/>
          </ac:spMkLst>
        </pc:spChg>
        <pc:picChg chg="mod">
          <ac:chgData name="Stan Pereira" userId="396ce2b3d5da47b8" providerId="Windows Live" clId="Web-{2546E87F-E5C4-4B2B-A256-4F2BDDEF12C6}" dt="2023-12-31T06:49:41.848" v="125"/>
          <ac:picMkLst>
            <pc:docMk/>
            <pc:sldMk cId="749269327" sldId="261"/>
            <ac:picMk id="8" creationId="{F626B57D-43BB-3487-A341-B565500A6C87}"/>
          </ac:picMkLst>
        </pc:picChg>
      </pc:sldChg>
      <pc:sldChg chg="modSp mod setBg">
        <pc:chgData name="Stan Pereira" userId="396ce2b3d5da47b8" providerId="Windows Live" clId="Web-{2546E87F-E5C4-4B2B-A256-4F2BDDEF12C6}" dt="2023-12-31T06:37:54.426" v="99" actId="1076"/>
        <pc:sldMkLst>
          <pc:docMk/>
          <pc:sldMk cId="5619638" sldId="262"/>
        </pc:sldMkLst>
        <pc:spChg chg="mod">
          <ac:chgData name="Stan Pereira" userId="396ce2b3d5da47b8" providerId="Windows Live" clId="Web-{2546E87F-E5C4-4B2B-A256-4F2BDDEF12C6}" dt="2023-12-31T06:27:11.154" v="28"/>
          <ac:spMkLst>
            <pc:docMk/>
            <pc:sldMk cId="5619638" sldId="262"/>
            <ac:spMk id="2" creationId="{00000000-0000-0000-0000-000000000000}"/>
          </ac:spMkLst>
        </pc:spChg>
        <pc:graphicFrameChg chg="mod modGraphic">
          <ac:chgData name="Stan Pereira" userId="396ce2b3d5da47b8" providerId="Windows Live" clId="Web-{2546E87F-E5C4-4B2B-A256-4F2BDDEF12C6}" dt="2023-12-31T06:37:54.426" v="99" actId="1076"/>
          <ac:graphicFrameMkLst>
            <pc:docMk/>
            <pc:sldMk cId="5619638" sldId="262"/>
            <ac:graphicFrameMk id="3" creationId="{00000000-0000-0000-0000-000000000000}"/>
          </ac:graphicFrameMkLst>
        </pc:graphicFrameChg>
        <pc:graphicFrameChg chg="mod modGraphic">
          <ac:chgData name="Stan Pereira" userId="396ce2b3d5da47b8" providerId="Windows Live" clId="Web-{2546E87F-E5C4-4B2B-A256-4F2BDDEF12C6}" dt="2023-12-31T06:37:47.660" v="98" actId="1076"/>
          <ac:graphicFrameMkLst>
            <pc:docMk/>
            <pc:sldMk cId="5619638" sldId="262"/>
            <ac:graphicFrameMk id="5" creationId="{00000000-0000-0000-0000-000000000000}"/>
          </ac:graphicFrameMkLst>
        </pc:graphicFrameChg>
      </pc:sldChg>
      <pc:sldChg chg="modSp">
        <pc:chgData name="Stan Pereira" userId="396ce2b3d5da47b8" providerId="Windows Live" clId="Web-{2546E87F-E5C4-4B2B-A256-4F2BDDEF12C6}" dt="2023-12-31T06:41:20.528" v="106"/>
        <pc:sldMkLst>
          <pc:docMk/>
          <pc:sldMk cId="1610611332" sldId="263"/>
        </pc:sldMkLst>
        <pc:spChg chg="mod">
          <ac:chgData name="Stan Pereira" userId="396ce2b3d5da47b8" providerId="Windows Live" clId="Web-{2546E87F-E5C4-4B2B-A256-4F2BDDEF12C6}" dt="2023-12-31T06:27:11.154" v="28"/>
          <ac:spMkLst>
            <pc:docMk/>
            <pc:sldMk cId="1610611332" sldId="263"/>
            <ac:spMk id="2" creationId="{00000000-0000-0000-0000-000000000000}"/>
          </ac:spMkLst>
        </pc:spChg>
        <pc:graphicFrameChg chg="mod modGraphic">
          <ac:chgData name="Stan Pereira" userId="396ce2b3d5da47b8" providerId="Windows Live" clId="Web-{2546E87F-E5C4-4B2B-A256-4F2BDDEF12C6}" dt="2023-12-31T06:27:11.154" v="28"/>
          <ac:graphicFrameMkLst>
            <pc:docMk/>
            <pc:sldMk cId="1610611332" sldId="263"/>
            <ac:graphicFrameMk id="3" creationId="{00000000-0000-0000-0000-000000000000}"/>
          </ac:graphicFrameMkLst>
        </pc:graphicFrameChg>
        <pc:graphicFrameChg chg="mod modGraphic">
          <ac:chgData name="Stan Pereira" userId="396ce2b3d5da47b8" providerId="Windows Live" clId="Web-{2546E87F-E5C4-4B2B-A256-4F2BDDEF12C6}" dt="2023-12-31T06:41:20.528" v="106"/>
          <ac:graphicFrameMkLst>
            <pc:docMk/>
            <pc:sldMk cId="1610611332" sldId="263"/>
            <ac:graphicFrameMk id="5" creationId="{00000000-0000-0000-0000-000000000000}"/>
          </ac:graphicFrameMkLst>
        </pc:graphicFrameChg>
        <pc:graphicFrameChg chg="mod modGraphic">
          <ac:chgData name="Stan Pereira" userId="396ce2b3d5da47b8" providerId="Windows Live" clId="Web-{2546E87F-E5C4-4B2B-A256-4F2BDDEF12C6}" dt="2023-12-31T06:41:04.606" v="104"/>
          <ac:graphicFrameMkLst>
            <pc:docMk/>
            <pc:sldMk cId="1610611332" sldId="263"/>
            <ac:graphicFrameMk id="6" creationId="{00000000-0000-0000-0000-000000000000}"/>
          </ac:graphicFrameMkLst>
        </pc:graphicFrameChg>
        <pc:graphicFrameChg chg="mod modGraphic">
          <ac:chgData name="Stan Pereira" userId="396ce2b3d5da47b8" providerId="Windows Live" clId="Web-{2546E87F-E5C4-4B2B-A256-4F2BDDEF12C6}" dt="2023-12-31T06:27:11.154" v="28"/>
          <ac:graphicFrameMkLst>
            <pc:docMk/>
            <pc:sldMk cId="1610611332" sldId="263"/>
            <ac:graphicFrameMk id="7" creationId="{00000000-0000-0000-0000-000000000000}"/>
          </ac:graphicFrameMkLst>
        </pc:graphicFrameChg>
      </pc:sldChg>
      <pc:sldChg chg="addSp modSp mod setBg setClrOvrMap">
        <pc:chgData name="Stan Pereira" userId="396ce2b3d5da47b8" providerId="Windows Live" clId="Web-{2546E87F-E5C4-4B2B-A256-4F2BDDEF12C6}" dt="2023-12-31T06:42:26.843" v="108"/>
        <pc:sldMkLst>
          <pc:docMk/>
          <pc:sldMk cId="1880589823" sldId="264"/>
        </pc:sldMkLst>
        <pc:spChg chg="mod ord">
          <ac:chgData name="Stan Pereira" userId="396ce2b3d5da47b8" providerId="Windows Live" clId="Web-{2546E87F-E5C4-4B2B-A256-4F2BDDEF12C6}" dt="2023-12-31T06:42:26.843" v="108"/>
          <ac:spMkLst>
            <pc:docMk/>
            <pc:sldMk cId="1880589823" sldId="264"/>
            <ac:spMk id="2" creationId="{00000000-0000-0000-0000-000000000000}"/>
          </ac:spMkLst>
        </pc:spChg>
        <pc:spChg chg="add">
          <ac:chgData name="Stan Pereira" userId="396ce2b3d5da47b8" providerId="Windows Live" clId="Web-{2546E87F-E5C4-4B2B-A256-4F2BDDEF12C6}" dt="2023-12-31T06:42:26.843" v="108"/>
          <ac:spMkLst>
            <pc:docMk/>
            <pc:sldMk cId="1880589823" sldId="264"/>
            <ac:spMk id="8" creationId="{71B2258F-86CA-4D4D-8270-BC05FCDEBFB3}"/>
          </ac:spMkLst>
        </pc:spChg>
        <pc:picChg chg="add mod">
          <ac:chgData name="Stan Pereira" userId="396ce2b3d5da47b8" providerId="Windows Live" clId="Web-{2546E87F-E5C4-4B2B-A256-4F2BDDEF12C6}" dt="2023-12-31T06:42:26.843" v="108"/>
          <ac:picMkLst>
            <pc:docMk/>
            <pc:sldMk cId="1880589823" sldId="264"/>
            <ac:picMk id="3" creationId="{E74B3A79-3EF0-FECE-1BD9-3F348680C5F6}"/>
          </ac:picMkLst>
        </pc:picChg>
      </pc:sldChg>
      <pc:sldChg chg="modSp">
        <pc:chgData name="Stan Pereira" userId="396ce2b3d5da47b8" providerId="Windows Live" clId="Web-{2546E87F-E5C4-4B2B-A256-4F2BDDEF12C6}" dt="2023-12-31T06:27:11.154" v="28"/>
        <pc:sldMkLst>
          <pc:docMk/>
          <pc:sldMk cId="1880589823" sldId="265"/>
        </pc:sldMkLst>
        <pc:spChg chg="mod">
          <ac:chgData name="Stan Pereira" userId="396ce2b3d5da47b8" providerId="Windows Live" clId="Web-{2546E87F-E5C4-4B2B-A256-4F2BDDEF12C6}" dt="2023-12-31T06:27:11.154" v="28"/>
          <ac:spMkLst>
            <pc:docMk/>
            <pc:sldMk cId="1880589823" sldId="265"/>
            <ac:spMk id="2" creationId="{00000000-0000-0000-0000-000000000000}"/>
          </ac:spMkLst>
        </pc:spChg>
        <pc:spChg chg="mod">
          <ac:chgData name="Stan Pereira" userId="396ce2b3d5da47b8" providerId="Windows Live" clId="Web-{2546E87F-E5C4-4B2B-A256-4F2BDDEF12C6}" dt="2023-12-31T06:27:11.154" v="28"/>
          <ac:spMkLst>
            <pc:docMk/>
            <pc:sldMk cId="1880589823" sldId="265"/>
            <ac:spMk id="3" creationId="{00000000-0000-0000-0000-000000000000}"/>
          </ac:spMkLst>
        </pc:spChg>
        <pc:picChg chg="mod">
          <ac:chgData name="Stan Pereira" userId="396ce2b3d5da47b8" providerId="Windows Live" clId="Web-{2546E87F-E5C4-4B2B-A256-4F2BDDEF12C6}" dt="2023-12-31T06:27:11.154" v="28"/>
          <ac:picMkLst>
            <pc:docMk/>
            <pc:sldMk cId="1880589823" sldId="265"/>
            <ac:picMk id="3074" creationId="{00000000-0000-0000-0000-000000000000}"/>
          </ac:picMkLst>
        </pc:picChg>
        <pc:picChg chg="mod">
          <ac:chgData name="Stan Pereira" userId="396ce2b3d5da47b8" providerId="Windows Live" clId="Web-{2546E87F-E5C4-4B2B-A256-4F2BDDEF12C6}" dt="2023-12-31T06:27:11.154" v="28"/>
          <ac:picMkLst>
            <pc:docMk/>
            <pc:sldMk cId="1880589823" sldId="265"/>
            <ac:picMk id="3075" creationId="{00000000-0000-0000-0000-000000000000}"/>
          </ac:picMkLst>
        </pc:picChg>
      </pc:sldChg>
      <pc:sldChg chg="modSp">
        <pc:chgData name="Stan Pereira" userId="396ce2b3d5da47b8" providerId="Windows Live" clId="Web-{2546E87F-E5C4-4B2B-A256-4F2BDDEF12C6}" dt="2023-12-31T06:27:11.154" v="28"/>
        <pc:sldMkLst>
          <pc:docMk/>
          <pc:sldMk cId="2033011484" sldId="266"/>
        </pc:sldMkLst>
        <pc:spChg chg="mod">
          <ac:chgData name="Stan Pereira" userId="396ce2b3d5da47b8" providerId="Windows Live" clId="Web-{2546E87F-E5C4-4B2B-A256-4F2BDDEF12C6}" dt="2023-12-31T06:27:11.154" v="28"/>
          <ac:spMkLst>
            <pc:docMk/>
            <pc:sldMk cId="2033011484" sldId="266"/>
            <ac:spMk id="2" creationId="{00000000-0000-0000-0000-000000000000}"/>
          </ac:spMkLst>
        </pc:spChg>
        <pc:picChg chg="mod">
          <ac:chgData name="Stan Pereira" userId="396ce2b3d5da47b8" providerId="Windows Live" clId="Web-{2546E87F-E5C4-4B2B-A256-4F2BDDEF12C6}" dt="2023-12-31T06:27:11.154" v="28"/>
          <ac:picMkLst>
            <pc:docMk/>
            <pc:sldMk cId="2033011484" sldId="266"/>
            <ac:picMk id="4098" creationId="{00000000-0000-0000-0000-000000000000}"/>
          </ac:picMkLst>
        </pc:picChg>
      </pc:sldChg>
      <pc:sldChg chg="modSp">
        <pc:chgData name="Stan Pereira" userId="396ce2b3d5da47b8" providerId="Windows Live" clId="Web-{2546E87F-E5C4-4B2B-A256-4F2BDDEF12C6}" dt="2023-12-31T06:27:11.154" v="28"/>
        <pc:sldMkLst>
          <pc:docMk/>
          <pc:sldMk cId="1746328745" sldId="267"/>
        </pc:sldMkLst>
        <pc:spChg chg="mod">
          <ac:chgData name="Stan Pereira" userId="396ce2b3d5da47b8" providerId="Windows Live" clId="Web-{2546E87F-E5C4-4B2B-A256-4F2BDDEF12C6}" dt="2023-12-31T06:27:11.154" v="28"/>
          <ac:spMkLst>
            <pc:docMk/>
            <pc:sldMk cId="1746328745" sldId="267"/>
            <ac:spMk id="2" creationId="{00000000-0000-0000-0000-000000000000}"/>
          </ac:spMkLst>
        </pc:spChg>
        <pc:picChg chg="mod">
          <ac:chgData name="Stan Pereira" userId="396ce2b3d5da47b8" providerId="Windows Live" clId="Web-{2546E87F-E5C4-4B2B-A256-4F2BDDEF12C6}" dt="2023-12-31T06:27:11.154" v="28"/>
          <ac:picMkLst>
            <pc:docMk/>
            <pc:sldMk cId="1746328745" sldId="267"/>
            <ac:picMk id="5122" creationId="{00000000-0000-0000-0000-000000000000}"/>
          </ac:picMkLst>
        </pc:picChg>
        <pc:picChg chg="mod">
          <ac:chgData name="Stan Pereira" userId="396ce2b3d5da47b8" providerId="Windows Live" clId="Web-{2546E87F-E5C4-4B2B-A256-4F2BDDEF12C6}" dt="2023-12-31T06:27:11.154" v="28"/>
          <ac:picMkLst>
            <pc:docMk/>
            <pc:sldMk cId="1746328745" sldId="267"/>
            <ac:picMk id="5123" creationId="{00000000-0000-0000-0000-000000000000}"/>
          </ac:picMkLst>
        </pc:picChg>
      </pc:sldChg>
      <pc:sldChg chg="modSp">
        <pc:chgData name="Stan Pereira" userId="396ce2b3d5da47b8" providerId="Windows Live" clId="Web-{2546E87F-E5C4-4B2B-A256-4F2BDDEF12C6}" dt="2023-12-31T06:27:11.154" v="28"/>
        <pc:sldMkLst>
          <pc:docMk/>
          <pc:sldMk cId="2829325320" sldId="268"/>
        </pc:sldMkLst>
        <pc:spChg chg="mod">
          <ac:chgData name="Stan Pereira" userId="396ce2b3d5da47b8" providerId="Windows Live" clId="Web-{2546E87F-E5C4-4B2B-A256-4F2BDDEF12C6}" dt="2023-12-31T06:27:11.154" v="28"/>
          <ac:spMkLst>
            <pc:docMk/>
            <pc:sldMk cId="2829325320" sldId="268"/>
            <ac:spMk id="2" creationId="{00000000-0000-0000-0000-000000000000}"/>
          </ac:spMkLst>
        </pc:spChg>
        <pc:graphicFrameChg chg="mod modGraphic">
          <ac:chgData name="Stan Pereira" userId="396ce2b3d5da47b8" providerId="Windows Live" clId="Web-{2546E87F-E5C4-4B2B-A256-4F2BDDEF12C6}" dt="2023-12-31T06:27:11.154" v="28"/>
          <ac:graphicFrameMkLst>
            <pc:docMk/>
            <pc:sldMk cId="2829325320" sldId="268"/>
            <ac:graphicFrameMk id="3" creationId="{00000000-0000-0000-0000-000000000000}"/>
          </ac:graphicFrameMkLst>
        </pc:graphicFrameChg>
      </pc:sldChg>
      <pc:sldChg chg="modSp">
        <pc:chgData name="Stan Pereira" userId="396ce2b3d5da47b8" providerId="Windows Live" clId="Web-{2546E87F-E5C4-4B2B-A256-4F2BDDEF12C6}" dt="2023-12-31T06:27:11.154" v="28"/>
        <pc:sldMkLst>
          <pc:docMk/>
          <pc:sldMk cId="3855778883" sldId="269"/>
        </pc:sldMkLst>
        <pc:spChg chg="mod">
          <ac:chgData name="Stan Pereira" userId="396ce2b3d5da47b8" providerId="Windows Live" clId="Web-{2546E87F-E5C4-4B2B-A256-4F2BDDEF12C6}" dt="2023-12-31T06:27:11.154" v="28"/>
          <ac:spMkLst>
            <pc:docMk/>
            <pc:sldMk cId="3855778883" sldId="269"/>
            <ac:spMk id="2" creationId="{00000000-0000-0000-0000-000000000000}"/>
          </ac:spMkLst>
        </pc:spChg>
        <pc:picChg chg="mod">
          <ac:chgData name="Stan Pereira" userId="396ce2b3d5da47b8" providerId="Windows Live" clId="Web-{2546E87F-E5C4-4B2B-A256-4F2BDDEF12C6}" dt="2023-12-31T06:27:11.154" v="28"/>
          <ac:picMkLst>
            <pc:docMk/>
            <pc:sldMk cId="3855778883" sldId="269"/>
            <ac:picMk id="7170" creationId="{00000000-0000-0000-0000-000000000000}"/>
          </ac:picMkLst>
        </pc:picChg>
      </pc:sldChg>
      <pc:sldChg chg="modSp">
        <pc:chgData name="Stan Pereira" userId="396ce2b3d5da47b8" providerId="Windows Live" clId="Web-{2546E87F-E5C4-4B2B-A256-4F2BDDEF12C6}" dt="2023-12-31T06:27:11.154" v="28"/>
        <pc:sldMkLst>
          <pc:docMk/>
          <pc:sldMk cId="3691947293" sldId="270"/>
        </pc:sldMkLst>
        <pc:spChg chg="mod">
          <ac:chgData name="Stan Pereira" userId="396ce2b3d5da47b8" providerId="Windows Live" clId="Web-{2546E87F-E5C4-4B2B-A256-4F2BDDEF12C6}" dt="2023-12-31T06:27:11.154" v="28"/>
          <ac:spMkLst>
            <pc:docMk/>
            <pc:sldMk cId="3691947293" sldId="270"/>
            <ac:spMk id="2" creationId="{00000000-0000-0000-0000-000000000000}"/>
          </ac:spMkLst>
        </pc:spChg>
        <pc:graphicFrameChg chg="mod modGraphic">
          <ac:chgData name="Stan Pereira" userId="396ce2b3d5da47b8" providerId="Windows Live" clId="Web-{2546E87F-E5C4-4B2B-A256-4F2BDDEF12C6}" dt="2023-12-31T06:27:11.154" v="28"/>
          <ac:graphicFrameMkLst>
            <pc:docMk/>
            <pc:sldMk cId="3691947293" sldId="270"/>
            <ac:graphicFrameMk id="4" creationId="{00000000-0000-0000-0000-000000000000}"/>
          </ac:graphicFrameMkLst>
        </pc:graphicFrameChg>
      </pc:sldChg>
      <pc:sldMasterChg chg="modSp modSldLayout">
        <pc:chgData name="Stan Pereira" userId="396ce2b3d5da47b8" providerId="Windows Live" clId="Web-{2546E87F-E5C4-4B2B-A256-4F2BDDEF12C6}" dt="2023-12-31T06:27:11.154" v="28"/>
        <pc:sldMasterMkLst>
          <pc:docMk/>
          <pc:sldMasterMk cId="3375664530" sldId="2147483648"/>
        </pc:sldMasterMkLst>
        <pc:spChg chg="mod">
          <ac:chgData name="Stan Pereira" userId="396ce2b3d5da47b8" providerId="Windows Live" clId="Web-{2546E87F-E5C4-4B2B-A256-4F2BDDEF12C6}" dt="2023-12-31T06:27:11.154" v="28"/>
          <ac:spMkLst>
            <pc:docMk/>
            <pc:sldMasterMk cId="3375664530" sldId="2147483648"/>
            <ac:spMk id="2" creationId="{00000000-0000-0000-0000-000000000000}"/>
          </ac:spMkLst>
        </pc:spChg>
        <pc:spChg chg="mod">
          <ac:chgData name="Stan Pereira" userId="396ce2b3d5da47b8" providerId="Windows Live" clId="Web-{2546E87F-E5C4-4B2B-A256-4F2BDDEF12C6}" dt="2023-12-31T06:27:11.154" v="28"/>
          <ac:spMkLst>
            <pc:docMk/>
            <pc:sldMasterMk cId="3375664530" sldId="2147483648"/>
            <ac:spMk id="3" creationId="{00000000-0000-0000-0000-000000000000}"/>
          </ac:spMkLst>
        </pc:spChg>
        <pc:spChg chg="mod">
          <ac:chgData name="Stan Pereira" userId="396ce2b3d5da47b8" providerId="Windows Live" clId="Web-{2546E87F-E5C4-4B2B-A256-4F2BDDEF12C6}" dt="2023-12-31T06:27:11.154" v="28"/>
          <ac:spMkLst>
            <pc:docMk/>
            <pc:sldMasterMk cId="3375664530" sldId="2147483648"/>
            <ac:spMk id="4" creationId="{00000000-0000-0000-0000-000000000000}"/>
          </ac:spMkLst>
        </pc:spChg>
        <pc:spChg chg="mod">
          <ac:chgData name="Stan Pereira" userId="396ce2b3d5da47b8" providerId="Windows Live" clId="Web-{2546E87F-E5C4-4B2B-A256-4F2BDDEF12C6}" dt="2023-12-31T06:27:11.154" v="28"/>
          <ac:spMkLst>
            <pc:docMk/>
            <pc:sldMasterMk cId="3375664530" sldId="2147483648"/>
            <ac:spMk id="5" creationId="{00000000-0000-0000-0000-000000000000}"/>
          </ac:spMkLst>
        </pc:spChg>
        <pc:spChg chg="mod">
          <ac:chgData name="Stan Pereira" userId="396ce2b3d5da47b8" providerId="Windows Live" clId="Web-{2546E87F-E5C4-4B2B-A256-4F2BDDEF12C6}" dt="2023-12-31T06:27:11.154" v="28"/>
          <ac:spMkLst>
            <pc:docMk/>
            <pc:sldMasterMk cId="3375664530" sldId="2147483648"/>
            <ac:spMk id="6" creationId="{00000000-0000-0000-0000-000000000000}"/>
          </ac:spMkLst>
        </pc:spChg>
        <pc:sldLayoutChg chg="modSp">
          <pc:chgData name="Stan Pereira" userId="396ce2b3d5da47b8" providerId="Windows Live" clId="Web-{2546E87F-E5C4-4B2B-A256-4F2BDDEF12C6}" dt="2023-12-31T06:27:11.154" v="28"/>
          <pc:sldLayoutMkLst>
            <pc:docMk/>
            <pc:sldMasterMk cId="3375664530" sldId="2147483648"/>
            <pc:sldLayoutMk cId="1312752751" sldId="2147483649"/>
          </pc:sldLayoutMkLst>
          <pc:spChg chg="mod">
            <ac:chgData name="Stan Pereira" userId="396ce2b3d5da47b8" providerId="Windows Live" clId="Web-{2546E87F-E5C4-4B2B-A256-4F2BDDEF12C6}" dt="2023-12-31T06:27:11.154" v="28"/>
            <ac:spMkLst>
              <pc:docMk/>
              <pc:sldMasterMk cId="3375664530" sldId="2147483648"/>
              <pc:sldLayoutMk cId="1312752751" sldId="2147483649"/>
              <ac:spMk id="2"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1312752751" sldId="2147483649"/>
              <ac:spMk id="3" creationId="{00000000-0000-0000-0000-000000000000}"/>
            </ac:spMkLst>
          </pc:spChg>
        </pc:sldLayoutChg>
        <pc:sldLayoutChg chg="modSp">
          <pc:chgData name="Stan Pereira" userId="396ce2b3d5da47b8" providerId="Windows Live" clId="Web-{2546E87F-E5C4-4B2B-A256-4F2BDDEF12C6}" dt="2023-12-31T06:27:11.154" v="28"/>
          <pc:sldLayoutMkLst>
            <pc:docMk/>
            <pc:sldMasterMk cId="3375664530" sldId="2147483648"/>
            <pc:sldLayoutMk cId="3305998846" sldId="2147483651"/>
          </pc:sldLayoutMkLst>
          <pc:spChg chg="mod">
            <ac:chgData name="Stan Pereira" userId="396ce2b3d5da47b8" providerId="Windows Live" clId="Web-{2546E87F-E5C4-4B2B-A256-4F2BDDEF12C6}" dt="2023-12-31T06:27:11.154" v="28"/>
            <ac:spMkLst>
              <pc:docMk/>
              <pc:sldMasterMk cId="3375664530" sldId="2147483648"/>
              <pc:sldLayoutMk cId="3305998846" sldId="2147483651"/>
              <ac:spMk id="2"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3305998846" sldId="2147483651"/>
              <ac:spMk id="3" creationId="{00000000-0000-0000-0000-000000000000}"/>
            </ac:spMkLst>
          </pc:spChg>
        </pc:sldLayoutChg>
        <pc:sldLayoutChg chg="modSp">
          <pc:chgData name="Stan Pereira" userId="396ce2b3d5da47b8" providerId="Windows Live" clId="Web-{2546E87F-E5C4-4B2B-A256-4F2BDDEF12C6}" dt="2023-12-31T06:27:11.154" v="28"/>
          <pc:sldLayoutMkLst>
            <pc:docMk/>
            <pc:sldMasterMk cId="3375664530" sldId="2147483648"/>
            <pc:sldLayoutMk cId="4180412068" sldId="2147483652"/>
          </pc:sldLayoutMkLst>
          <pc:spChg chg="mod">
            <ac:chgData name="Stan Pereira" userId="396ce2b3d5da47b8" providerId="Windows Live" clId="Web-{2546E87F-E5C4-4B2B-A256-4F2BDDEF12C6}" dt="2023-12-31T06:27:11.154" v="28"/>
            <ac:spMkLst>
              <pc:docMk/>
              <pc:sldMasterMk cId="3375664530" sldId="2147483648"/>
              <pc:sldLayoutMk cId="4180412068" sldId="2147483652"/>
              <ac:spMk id="3"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4180412068" sldId="2147483652"/>
              <ac:spMk id="4" creationId="{00000000-0000-0000-0000-000000000000}"/>
            </ac:spMkLst>
          </pc:spChg>
        </pc:sldLayoutChg>
        <pc:sldLayoutChg chg="modSp">
          <pc:chgData name="Stan Pereira" userId="396ce2b3d5da47b8" providerId="Windows Live" clId="Web-{2546E87F-E5C4-4B2B-A256-4F2BDDEF12C6}" dt="2023-12-31T06:27:11.154" v="28"/>
          <pc:sldLayoutMkLst>
            <pc:docMk/>
            <pc:sldMasterMk cId="3375664530" sldId="2147483648"/>
            <pc:sldLayoutMk cId="1926663543" sldId="2147483653"/>
          </pc:sldLayoutMkLst>
          <pc:spChg chg="mod">
            <ac:chgData name="Stan Pereira" userId="396ce2b3d5da47b8" providerId="Windows Live" clId="Web-{2546E87F-E5C4-4B2B-A256-4F2BDDEF12C6}" dt="2023-12-31T06:27:11.154" v="28"/>
            <ac:spMkLst>
              <pc:docMk/>
              <pc:sldMasterMk cId="3375664530" sldId="2147483648"/>
              <pc:sldLayoutMk cId="1926663543" sldId="2147483653"/>
              <ac:spMk id="3"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1926663543" sldId="2147483653"/>
              <ac:spMk id="4"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1926663543" sldId="2147483653"/>
              <ac:spMk id="5"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1926663543" sldId="2147483653"/>
              <ac:spMk id="6" creationId="{00000000-0000-0000-0000-000000000000}"/>
            </ac:spMkLst>
          </pc:spChg>
        </pc:sldLayoutChg>
        <pc:sldLayoutChg chg="modSp">
          <pc:chgData name="Stan Pereira" userId="396ce2b3d5da47b8" providerId="Windows Live" clId="Web-{2546E87F-E5C4-4B2B-A256-4F2BDDEF12C6}" dt="2023-12-31T06:27:11.154" v="28"/>
          <pc:sldLayoutMkLst>
            <pc:docMk/>
            <pc:sldMasterMk cId="3375664530" sldId="2147483648"/>
            <pc:sldLayoutMk cId="1816969656" sldId="2147483656"/>
          </pc:sldLayoutMkLst>
          <pc:spChg chg="mod">
            <ac:chgData name="Stan Pereira" userId="396ce2b3d5da47b8" providerId="Windows Live" clId="Web-{2546E87F-E5C4-4B2B-A256-4F2BDDEF12C6}" dt="2023-12-31T06:27:11.154" v="28"/>
            <ac:spMkLst>
              <pc:docMk/>
              <pc:sldMasterMk cId="3375664530" sldId="2147483648"/>
              <pc:sldLayoutMk cId="1816969656" sldId="2147483656"/>
              <ac:spMk id="2"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1816969656" sldId="2147483656"/>
              <ac:spMk id="3"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1816969656" sldId="2147483656"/>
              <ac:spMk id="4" creationId="{00000000-0000-0000-0000-000000000000}"/>
            </ac:spMkLst>
          </pc:spChg>
        </pc:sldLayoutChg>
        <pc:sldLayoutChg chg="modSp">
          <pc:chgData name="Stan Pereira" userId="396ce2b3d5da47b8" providerId="Windows Live" clId="Web-{2546E87F-E5C4-4B2B-A256-4F2BDDEF12C6}" dt="2023-12-31T06:27:11.154" v="28"/>
          <pc:sldLayoutMkLst>
            <pc:docMk/>
            <pc:sldMasterMk cId="3375664530" sldId="2147483648"/>
            <pc:sldLayoutMk cId="848464509" sldId="2147483657"/>
          </pc:sldLayoutMkLst>
          <pc:spChg chg="mod">
            <ac:chgData name="Stan Pereira" userId="396ce2b3d5da47b8" providerId="Windows Live" clId="Web-{2546E87F-E5C4-4B2B-A256-4F2BDDEF12C6}" dt="2023-12-31T06:27:11.154" v="28"/>
            <ac:spMkLst>
              <pc:docMk/>
              <pc:sldMasterMk cId="3375664530" sldId="2147483648"/>
              <pc:sldLayoutMk cId="848464509" sldId="2147483657"/>
              <ac:spMk id="2"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848464509" sldId="2147483657"/>
              <ac:spMk id="3"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848464509" sldId="2147483657"/>
              <ac:spMk id="4" creationId="{00000000-0000-0000-0000-000000000000}"/>
            </ac:spMkLst>
          </pc:spChg>
        </pc:sldLayoutChg>
        <pc:sldLayoutChg chg="modSp">
          <pc:chgData name="Stan Pereira" userId="396ce2b3d5da47b8" providerId="Windows Live" clId="Web-{2546E87F-E5C4-4B2B-A256-4F2BDDEF12C6}" dt="2023-12-31T06:27:11.154" v="28"/>
          <pc:sldLayoutMkLst>
            <pc:docMk/>
            <pc:sldMasterMk cId="3375664530" sldId="2147483648"/>
            <pc:sldLayoutMk cId="285568997" sldId="2147483659"/>
          </pc:sldLayoutMkLst>
          <pc:spChg chg="mod">
            <ac:chgData name="Stan Pereira" userId="396ce2b3d5da47b8" providerId="Windows Live" clId="Web-{2546E87F-E5C4-4B2B-A256-4F2BDDEF12C6}" dt="2023-12-31T06:27:11.154" v="28"/>
            <ac:spMkLst>
              <pc:docMk/>
              <pc:sldMasterMk cId="3375664530" sldId="2147483648"/>
              <pc:sldLayoutMk cId="285568997" sldId="2147483659"/>
              <ac:spMk id="2" creationId="{00000000-0000-0000-0000-000000000000}"/>
            </ac:spMkLst>
          </pc:spChg>
          <pc:spChg chg="mod">
            <ac:chgData name="Stan Pereira" userId="396ce2b3d5da47b8" providerId="Windows Live" clId="Web-{2546E87F-E5C4-4B2B-A256-4F2BDDEF12C6}" dt="2023-12-31T06:27:11.154" v="28"/>
            <ac:spMkLst>
              <pc:docMk/>
              <pc:sldMasterMk cId="3375664530" sldId="2147483648"/>
              <pc:sldLayoutMk cId="285568997" sldId="2147483659"/>
              <ac:spMk id="3"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9468C2-A788-4DAD-8852-7485C7CCEB9C}" type="doc">
      <dgm:prSet loTypeId="urn:microsoft.com/office/officeart/2005/8/layout/lProcess3" loCatId="process" qsTypeId="urn:microsoft.com/office/officeart/2005/8/quickstyle/3d2" qsCatId="3D" csTypeId="urn:microsoft.com/office/officeart/2005/8/colors/colorful2" csCatId="colorful" phldr="1"/>
      <dgm:spPr/>
      <dgm:t>
        <a:bodyPr/>
        <a:lstStyle/>
        <a:p>
          <a:endParaRPr lang="en-US"/>
        </a:p>
      </dgm:t>
    </dgm:pt>
    <dgm:pt modelId="{A2A5CFD2-D0E5-443B-A01A-4E6252A6C85F}">
      <dgm:prSet phldr="0" custT="1"/>
      <dgm:spPr/>
      <dgm:t>
        <a:bodyPr/>
        <a:lstStyle/>
        <a:p>
          <a:pPr rtl="0"/>
          <a:r>
            <a:rPr lang="en-US" sz="2000" b="1" dirty="0"/>
            <a:t>Understand Data</a:t>
          </a:r>
        </a:p>
      </dgm:t>
    </dgm:pt>
    <dgm:pt modelId="{F5E9C734-8956-4989-8B7D-4FCE422EAF26}" type="parTrans" cxnId="{094000FE-72B1-419C-90F0-F532620E03AB}">
      <dgm:prSet/>
      <dgm:spPr/>
      <dgm:t>
        <a:bodyPr/>
        <a:lstStyle/>
        <a:p>
          <a:endParaRPr lang="en-IN" sz="1600"/>
        </a:p>
      </dgm:t>
    </dgm:pt>
    <dgm:pt modelId="{D97E56C0-28A1-435A-9921-EA03621E0122}" type="sibTrans" cxnId="{094000FE-72B1-419C-90F0-F532620E03AB}">
      <dgm:prSet/>
      <dgm:spPr/>
      <dgm:t>
        <a:bodyPr/>
        <a:lstStyle/>
        <a:p>
          <a:endParaRPr lang="en-US" sz="1600"/>
        </a:p>
      </dgm:t>
    </dgm:pt>
    <dgm:pt modelId="{6FBBDDAF-2C36-40F8-99A5-128EA7B0387A}">
      <dgm:prSet phldr="0" custT="1"/>
      <dgm:spPr/>
      <dgm:t>
        <a:bodyPr/>
        <a:lstStyle/>
        <a:p>
          <a:pPr rtl="0"/>
          <a:r>
            <a:rPr lang="en-US" sz="2000" b="1" dirty="0"/>
            <a:t>Analyze Data</a:t>
          </a:r>
        </a:p>
      </dgm:t>
    </dgm:pt>
    <dgm:pt modelId="{3A2C5B17-DDBD-4ADC-9B9E-2E5B5A96CEB5}" type="parTrans" cxnId="{77053A70-9266-474F-A300-59AA72D64845}">
      <dgm:prSet/>
      <dgm:spPr/>
      <dgm:t>
        <a:bodyPr/>
        <a:lstStyle/>
        <a:p>
          <a:endParaRPr lang="en-IN" sz="1600"/>
        </a:p>
      </dgm:t>
    </dgm:pt>
    <dgm:pt modelId="{2E22B378-4DE0-49AE-A815-2D1BB8DF1BB9}" type="sibTrans" cxnId="{77053A70-9266-474F-A300-59AA72D64845}">
      <dgm:prSet/>
      <dgm:spPr/>
      <dgm:t>
        <a:bodyPr/>
        <a:lstStyle/>
        <a:p>
          <a:endParaRPr lang="en-US" sz="1600"/>
        </a:p>
      </dgm:t>
    </dgm:pt>
    <dgm:pt modelId="{9C58C8A2-7F14-4DB7-8883-B3E6B028CF24}">
      <dgm:prSet phldr="0" custT="1"/>
      <dgm:spPr/>
      <dgm:t>
        <a:bodyPr/>
        <a:lstStyle/>
        <a:p>
          <a:pPr rtl="0"/>
          <a:r>
            <a:rPr lang="en-US" sz="2000" b="1" dirty="0"/>
            <a:t>Visualize Data</a:t>
          </a:r>
        </a:p>
      </dgm:t>
    </dgm:pt>
    <dgm:pt modelId="{E4134ED3-C43C-45C0-A2D9-FFB5D14393EE}" type="parTrans" cxnId="{821D23F0-0E10-417B-856F-73CFB65C337D}">
      <dgm:prSet/>
      <dgm:spPr/>
      <dgm:t>
        <a:bodyPr/>
        <a:lstStyle/>
        <a:p>
          <a:endParaRPr lang="en-IN" sz="1600"/>
        </a:p>
      </dgm:t>
    </dgm:pt>
    <dgm:pt modelId="{7C1D7C50-9487-4976-998A-A892FE8854E6}" type="sibTrans" cxnId="{821D23F0-0E10-417B-856F-73CFB65C337D}">
      <dgm:prSet/>
      <dgm:spPr/>
      <dgm:t>
        <a:bodyPr/>
        <a:lstStyle/>
        <a:p>
          <a:endParaRPr lang="en-US" sz="1600"/>
        </a:p>
      </dgm:t>
    </dgm:pt>
    <dgm:pt modelId="{BF94BE1C-8861-4DDC-983E-39A1C9F1AE6B}">
      <dgm:prSet phldr="0" custT="1"/>
      <dgm:spPr/>
      <dgm:t>
        <a:bodyPr/>
        <a:lstStyle/>
        <a:p>
          <a:pPr rtl="0"/>
          <a:r>
            <a:rPr lang="en-US" sz="2000" b="1" dirty="0"/>
            <a:t>Clean Data</a:t>
          </a:r>
        </a:p>
      </dgm:t>
    </dgm:pt>
    <dgm:pt modelId="{C3CFB3D6-B555-461B-AA37-014FB3EA48C4}" type="parTrans" cxnId="{71125360-821D-4BC1-BA78-7DB2A91B3A45}">
      <dgm:prSet/>
      <dgm:spPr/>
      <dgm:t>
        <a:bodyPr/>
        <a:lstStyle/>
        <a:p>
          <a:endParaRPr lang="en-IN" sz="1600"/>
        </a:p>
      </dgm:t>
    </dgm:pt>
    <dgm:pt modelId="{742D43A4-51CC-41C5-9864-B7B6D234F16E}" type="sibTrans" cxnId="{71125360-821D-4BC1-BA78-7DB2A91B3A45}">
      <dgm:prSet/>
      <dgm:spPr/>
      <dgm:t>
        <a:bodyPr/>
        <a:lstStyle/>
        <a:p>
          <a:endParaRPr lang="en-IN" sz="1600"/>
        </a:p>
      </dgm:t>
    </dgm:pt>
    <dgm:pt modelId="{CF5267C0-05FF-45D4-B7F7-191E78840CC1}">
      <dgm:prSet phldr="0" custT="1"/>
      <dgm:spPr/>
      <dgm:t>
        <a:bodyPr/>
        <a:lstStyle/>
        <a:p>
          <a:pPr rtl="0"/>
          <a:r>
            <a:rPr lang="en-US" sz="1600" dirty="0"/>
            <a:t>Understand the dataset, features and impact on other columns.</a:t>
          </a:r>
        </a:p>
      </dgm:t>
    </dgm:pt>
    <dgm:pt modelId="{4F66D782-3058-4D4A-B4ED-B7EE65BC792E}" type="parTrans" cxnId="{E825C890-A0A1-4801-8F78-9936587D565D}">
      <dgm:prSet/>
      <dgm:spPr/>
      <dgm:t>
        <a:bodyPr/>
        <a:lstStyle/>
        <a:p>
          <a:endParaRPr lang="en-IN" sz="1600"/>
        </a:p>
      </dgm:t>
    </dgm:pt>
    <dgm:pt modelId="{731AB0BD-13E4-4355-88A2-D5A2BDAE3416}" type="sibTrans" cxnId="{E825C890-A0A1-4801-8F78-9936587D565D}">
      <dgm:prSet/>
      <dgm:spPr/>
      <dgm:t>
        <a:bodyPr/>
        <a:lstStyle/>
        <a:p>
          <a:endParaRPr lang="en-IN" sz="1600"/>
        </a:p>
      </dgm:t>
    </dgm:pt>
    <dgm:pt modelId="{B95CA062-DF8C-43E4-96E9-44C35D4B8CD0}">
      <dgm:prSet phldr="0" custT="1"/>
      <dgm:spPr/>
      <dgm:t>
        <a:bodyPr/>
        <a:lstStyle/>
        <a:p>
          <a:pPr rtl="0"/>
          <a:r>
            <a:rPr lang="en-US" sz="1600" dirty="0"/>
            <a:t>Identify Missing Data and Deal with it Appropriately.</a:t>
          </a:r>
        </a:p>
      </dgm:t>
    </dgm:pt>
    <dgm:pt modelId="{F842E78C-3AB9-49B7-9F6C-1C4008E1C36E}" type="parTrans" cxnId="{0528D030-681C-4C08-9C56-E17A436B6755}">
      <dgm:prSet/>
      <dgm:spPr/>
      <dgm:t>
        <a:bodyPr/>
        <a:lstStyle/>
        <a:p>
          <a:endParaRPr lang="en-IN" sz="1600"/>
        </a:p>
      </dgm:t>
    </dgm:pt>
    <dgm:pt modelId="{57B9BA6A-D5DA-4253-B49D-0CD1A86A8A08}" type="sibTrans" cxnId="{0528D030-681C-4C08-9C56-E17A436B6755}">
      <dgm:prSet/>
      <dgm:spPr/>
      <dgm:t>
        <a:bodyPr/>
        <a:lstStyle/>
        <a:p>
          <a:endParaRPr lang="en-IN" sz="1600"/>
        </a:p>
      </dgm:t>
    </dgm:pt>
    <dgm:pt modelId="{8D8FA8CC-D74E-48DC-BF9F-D32DEC7EAE85}">
      <dgm:prSet phldr="0" custT="1"/>
      <dgm:spPr/>
      <dgm:t>
        <a:bodyPr/>
        <a:lstStyle/>
        <a:p>
          <a:pPr rtl="0"/>
          <a:r>
            <a:rPr lang="en-US" sz="1600" dirty="0"/>
            <a:t>Analyze the data to find various relationships between features to derive conclusions.</a:t>
          </a:r>
        </a:p>
      </dgm:t>
    </dgm:pt>
    <dgm:pt modelId="{B08398CA-DC64-4D0D-94C2-2107983A0DF8}" type="parTrans" cxnId="{B2D41BDE-413F-4071-86A0-B88E32310FFD}">
      <dgm:prSet/>
      <dgm:spPr/>
      <dgm:t>
        <a:bodyPr/>
        <a:lstStyle/>
        <a:p>
          <a:endParaRPr lang="en-IN" sz="1600"/>
        </a:p>
      </dgm:t>
    </dgm:pt>
    <dgm:pt modelId="{35CFCE90-93CC-41C3-BBDF-EE00A9F0085C}" type="sibTrans" cxnId="{B2D41BDE-413F-4071-86A0-B88E32310FFD}">
      <dgm:prSet/>
      <dgm:spPr/>
      <dgm:t>
        <a:bodyPr/>
        <a:lstStyle/>
        <a:p>
          <a:endParaRPr lang="en-IN" sz="1600"/>
        </a:p>
      </dgm:t>
    </dgm:pt>
    <dgm:pt modelId="{1D5566F9-8D62-4F62-85DC-4C8745775500}">
      <dgm:prSet phldr="0" custT="1"/>
      <dgm:spPr/>
      <dgm:t>
        <a:bodyPr/>
        <a:lstStyle/>
        <a:p>
          <a:pPr rtl="0"/>
          <a:r>
            <a:rPr lang="en-US" sz="1600"/>
            <a:t>Visualize </a:t>
          </a:r>
          <a:r>
            <a:rPr lang="en-US" sz="1600" dirty="0"/>
            <a:t>the data using Tables, Charts and Dashboards.</a:t>
          </a:r>
        </a:p>
      </dgm:t>
    </dgm:pt>
    <dgm:pt modelId="{BE51160C-D27C-49C0-821B-3E864ADC4866}" type="parTrans" cxnId="{E986EB43-8638-437B-8B24-D0FC55FF4F3A}">
      <dgm:prSet/>
      <dgm:spPr/>
      <dgm:t>
        <a:bodyPr/>
        <a:lstStyle/>
        <a:p>
          <a:endParaRPr lang="en-IN" sz="1600"/>
        </a:p>
      </dgm:t>
    </dgm:pt>
    <dgm:pt modelId="{CB88CE01-3E5E-44D6-A05D-6CA5887F54A0}" type="sibTrans" cxnId="{E986EB43-8638-437B-8B24-D0FC55FF4F3A}">
      <dgm:prSet/>
      <dgm:spPr/>
      <dgm:t>
        <a:bodyPr/>
        <a:lstStyle/>
        <a:p>
          <a:endParaRPr lang="en-IN" sz="1600"/>
        </a:p>
      </dgm:t>
    </dgm:pt>
    <dgm:pt modelId="{58904BA4-2413-440A-8426-F832B8542089}" type="pres">
      <dgm:prSet presAssocID="{F69468C2-A788-4DAD-8852-7485C7CCEB9C}" presName="Name0" presStyleCnt="0">
        <dgm:presLayoutVars>
          <dgm:chPref val="3"/>
          <dgm:dir/>
          <dgm:animLvl val="lvl"/>
          <dgm:resizeHandles/>
        </dgm:presLayoutVars>
      </dgm:prSet>
      <dgm:spPr/>
      <dgm:t>
        <a:bodyPr/>
        <a:lstStyle/>
        <a:p>
          <a:endParaRPr lang="en-IN"/>
        </a:p>
      </dgm:t>
    </dgm:pt>
    <dgm:pt modelId="{3A005284-7022-447B-9722-E00EE06F847C}" type="pres">
      <dgm:prSet presAssocID="{A2A5CFD2-D0E5-443B-A01A-4E6252A6C85F}" presName="horFlow" presStyleCnt="0"/>
      <dgm:spPr/>
    </dgm:pt>
    <dgm:pt modelId="{83D5162F-955D-4598-8520-153AD557700C}" type="pres">
      <dgm:prSet presAssocID="{A2A5CFD2-D0E5-443B-A01A-4E6252A6C85F}" presName="bigChev" presStyleLbl="node1" presStyleIdx="0" presStyleCnt="4" custScaleX="108647" custScaleY="108647"/>
      <dgm:spPr/>
      <dgm:t>
        <a:bodyPr/>
        <a:lstStyle/>
        <a:p>
          <a:endParaRPr lang="en-IN"/>
        </a:p>
      </dgm:t>
    </dgm:pt>
    <dgm:pt modelId="{70643A1E-A7C8-420B-9F4D-11EBC0964243}" type="pres">
      <dgm:prSet presAssocID="{4F66D782-3058-4D4A-B4ED-B7EE65BC792E}" presName="parTrans" presStyleCnt="0"/>
      <dgm:spPr/>
    </dgm:pt>
    <dgm:pt modelId="{0A45FDF2-2EE1-4779-A9A4-3F80E5C271DF}" type="pres">
      <dgm:prSet presAssocID="{CF5267C0-05FF-45D4-B7F7-191E78840CC1}" presName="node" presStyleLbl="alignAccFollowNode1" presStyleIdx="0" presStyleCnt="4" custScaleX="229806" custScaleY="114903">
        <dgm:presLayoutVars>
          <dgm:bulletEnabled val="1"/>
        </dgm:presLayoutVars>
      </dgm:prSet>
      <dgm:spPr/>
      <dgm:t>
        <a:bodyPr/>
        <a:lstStyle/>
        <a:p>
          <a:endParaRPr lang="en-IN"/>
        </a:p>
      </dgm:t>
    </dgm:pt>
    <dgm:pt modelId="{B846A7EA-2CBD-4B24-A376-A5E51328981E}" type="pres">
      <dgm:prSet presAssocID="{A2A5CFD2-D0E5-443B-A01A-4E6252A6C85F}" presName="vSp" presStyleCnt="0"/>
      <dgm:spPr/>
    </dgm:pt>
    <dgm:pt modelId="{4362B8A9-5AF7-4C42-8A09-A46EE5D3A62C}" type="pres">
      <dgm:prSet presAssocID="{BF94BE1C-8861-4DDC-983E-39A1C9F1AE6B}" presName="horFlow" presStyleCnt="0"/>
      <dgm:spPr/>
    </dgm:pt>
    <dgm:pt modelId="{EB22CAC9-A391-45FE-AF6F-3A0F9B915E39}" type="pres">
      <dgm:prSet presAssocID="{BF94BE1C-8861-4DDC-983E-39A1C9F1AE6B}" presName="bigChev" presStyleLbl="node1" presStyleIdx="1" presStyleCnt="4" custScaleX="108647" custScaleY="108647"/>
      <dgm:spPr/>
      <dgm:t>
        <a:bodyPr/>
        <a:lstStyle/>
        <a:p>
          <a:endParaRPr lang="en-IN"/>
        </a:p>
      </dgm:t>
    </dgm:pt>
    <dgm:pt modelId="{17CC9DFD-149B-46B2-8390-E831448402D6}" type="pres">
      <dgm:prSet presAssocID="{F842E78C-3AB9-49B7-9F6C-1C4008E1C36E}" presName="parTrans" presStyleCnt="0"/>
      <dgm:spPr/>
    </dgm:pt>
    <dgm:pt modelId="{1F91CA4B-5904-4237-8220-6DB7EB89C541}" type="pres">
      <dgm:prSet presAssocID="{B95CA062-DF8C-43E4-96E9-44C35D4B8CD0}" presName="node" presStyleLbl="alignAccFollowNode1" presStyleIdx="1" presStyleCnt="4" custScaleX="229806" custScaleY="114903">
        <dgm:presLayoutVars>
          <dgm:bulletEnabled val="1"/>
        </dgm:presLayoutVars>
      </dgm:prSet>
      <dgm:spPr/>
      <dgm:t>
        <a:bodyPr/>
        <a:lstStyle/>
        <a:p>
          <a:endParaRPr lang="en-IN"/>
        </a:p>
      </dgm:t>
    </dgm:pt>
    <dgm:pt modelId="{ED29A6CD-38D9-4494-AE7F-F6E197456ADA}" type="pres">
      <dgm:prSet presAssocID="{BF94BE1C-8861-4DDC-983E-39A1C9F1AE6B}" presName="vSp" presStyleCnt="0"/>
      <dgm:spPr/>
    </dgm:pt>
    <dgm:pt modelId="{D89C3084-5B4D-4847-8F65-007D9C32DB94}" type="pres">
      <dgm:prSet presAssocID="{6FBBDDAF-2C36-40F8-99A5-128EA7B0387A}" presName="horFlow" presStyleCnt="0"/>
      <dgm:spPr/>
    </dgm:pt>
    <dgm:pt modelId="{B81B9DD6-F865-4686-BFF6-9B83C02D59F8}" type="pres">
      <dgm:prSet presAssocID="{6FBBDDAF-2C36-40F8-99A5-128EA7B0387A}" presName="bigChev" presStyleLbl="node1" presStyleIdx="2" presStyleCnt="4" custScaleX="108647" custScaleY="108647"/>
      <dgm:spPr/>
      <dgm:t>
        <a:bodyPr/>
        <a:lstStyle/>
        <a:p>
          <a:endParaRPr lang="en-IN"/>
        </a:p>
      </dgm:t>
    </dgm:pt>
    <dgm:pt modelId="{6B944A79-FEEC-4E90-9237-C0722682AC73}" type="pres">
      <dgm:prSet presAssocID="{B08398CA-DC64-4D0D-94C2-2107983A0DF8}" presName="parTrans" presStyleCnt="0"/>
      <dgm:spPr/>
    </dgm:pt>
    <dgm:pt modelId="{7D81DE78-9932-4354-B05B-D2BF4CA6978A}" type="pres">
      <dgm:prSet presAssocID="{8D8FA8CC-D74E-48DC-BF9F-D32DEC7EAE85}" presName="node" presStyleLbl="alignAccFollowNode1" presStyleIdx="2" presStyleCnt="4" custScaleX="229806" custScaleY="114903">
        <dgm:presLayoutVars>
          <dgm:bulletEnabled val="1"/>
        </dgm:presLayoutVars>
      </dgm:prSet>
      <dgm:spPr/>
      <dgm:t>
        <a:bodyPr/>
        <a:lstStyle/>
        <a:p>
          <a:endParaRPr lang="en-IN"/>
        </a:p>
      </dgm:t>
    </dgm:pt>
    <dgm:pt modelId="{3F2A43A0-7CAB-4BF9-86A9-6D7812498BB4}" type="pres">
      <dgm:prSet presAssocID="{6FBBDDAF-2C36-40F8-99A5-128EA7B0387A}" presName="vSp" presStyleCnt="0"/>
      <dgm:spPr/>
    </dgm:pt>
    <dgm:pt modelId="{38BE2DBA-7842-46E2-B31F-40C1C3835322}" type="pres">
      <dgm:prSet presAssocID="{9C58C8A2-7F14-4DB7-8883-B3E6B028CF24}" presName="horFlow" presStyleCnt="0"/>
      <dgm:spPr/>
    </dgm:pt>
    <dgm:pt modelId="{B886A0DF-635B-483F-9FD3-8270E63EE849}" type="pres">
      <dgm:prSet presAssocID="{9C58C8A2-7F14-4DB7-8883-B3E6B028CF24}" presName="bigChev" presStyleLbl="node1" presStyleIdx="3" presStyleCnt="4" custScaleX="108647" custScaleY="108647"/>
      <dgm:spPr/>
      <dgm:t>
        <a:bodyPr/>
        <a:lstStyle/>
        <a:p>
          <a:endParaRPr lang="en-IN"/>
        </a:p>
      </dgm:t>
    </dgm:pt>
    <dgm:pt modelId="{C7A01E61-FFAF-4EF7-8B03-E456FD716AFC}" type="pres">
      <dgm:prSet presAssocID="{BE51160C-D27C-49C0-821B-3E864ADC4866}" presName="parTrans" presStyleCnt="0"/>
      <dgm:spPr/>
    </dgm:pt>
    <dgm:pt modelId="{D356200C-3179-4EA5-A438-8C07CDB5822C}" type="pres">
      <dgm:prSet presAssocID="{1D5566F9-8D62-4F62-85DC-4C8745775500}" presName="node" presStyleLbl="alignAccFollowNode1" presStyleIdx="3" presStyleCnt="4" custScaleX="229806" custScaleY="114903">
        <dgm:presLayoutVars>
          <dgm:bulletEnabled val="1"/>
        </dgm:presLayoutVars>
      </dgm:prSet>
      <dgm:spPr/>
      <dgm:t>
        <a:bodyPr/>
        <a:lstStyle/>
        <a:p>
          <a:endParaRPr lang="en-IN"/>
        </a:p>
      </dgm:t>
    </dgm:pt>
  </dgm:ptLst>
  <dgm:cxnLst>
    <dgm:cxn modelId="{85291D37-BE9E-4601-9D34-126B1766989B}" type="presOf" srcId="{9C58C8A2-7F14-4DB7-8883-B3E6B028CF24}" destId="{B886A0DF-635B-483F-9FD3-8270E63EE849}" srcOrd="0" destOrd="0" presId="urn:microsoft.com/office/officeart/2005/8/layout/lProcess3"/>
    <dgm:cxn modelId="{71125360-821D-4BC1-BA78-7DB2A91B3A45}" srcId="{F69468C2-A788-4DAD-8852-7485C7CCEB9C}" destId="{BF94BE1C-8861-4DDC-983E-39A1C9F1AE6B}" srcOrd="1" destOrd="0" parTransId="{C3CFB3D6-B555-461B-AA37-014FB3EA48C4}" sibTransId="{742D43A4-51CC-41C5-9864-B7B6D234F16E}"/>
    <dgm:cxn modelId="{AAA4156B-74EA-476B-BCA3-525F1F4A0AC4}" type="presOf" srcId="{8D8FA8CC-D74E-48DC-BF9F-D32DEC7EAE85}" destId="{7D81DE78-9932-4354-B05B-D2BF4CA6978A}" srcOrd="0" destOrd="0" presId="urn:microsoft.com/office/officeart/2005/8/layout/lProcess3"/>
    <dgm:cxn modelId="{094000FE-72B1-419C-90F0-F532620E03AB}" srcId="{F69468C2-A788-4DAD-8852-7485C7CCEB9C}" destId="{A2A5CFD2-D0E5-443B-A01A-4E6252A6C85F}" srcOrd="0" destOrd="0" parTransId="{F5E9C734-8956-4989-8B7D-4FCE422EAF26}" sibTransId="{D97E56C0-28A1-435A-9921-EA03621E0122}"/>
    <dgm:cxn modelId="{77053A70-9266-474F-A300-59AA72D64845}" srcId="{F69468C2-A788-4DAD-8852-7485C7CCEB9C}" destId="{6FBBDDAF-2C36-40F8-99A5-128EA7B0387A}" srcOrd="2" destOrd="0" parTransId="{3A2C5B17-DDBD-4ADC-9B9E-2E5B5A96CEB5}" sibTransId="{2E22B378-4DE0-49AE-A815-2D1BB8DF1BB9}"/>
    <dgm:cxn modelId="{0528D030-681C-4C08-9C56-E17A436B6755}" srcId="{BF94BE1C-8861-4DDC-983E-39A1C9F1AE6B}" destId="{B95CA062-DF8C-43E4-96E9-44C35D4B8CD0}" srcOrd="0" destOrd="0" parTransId="{F842E78C-3AB9-49B7-9F6C-1C4008E1C36E}" sibTransId="{57B9BA6A-D5DA-4253-B49D-0CD1A86A8A08}"/>
    <dgm:cxn modelId="{E825C890-A0A1-4801-8F78-9936587D565D}" srcId="{A2A5CFD2-D0E5-443B-A01A-4E6252A6C85F}" destId="{CF5267C0-05FF-45D4-B7F7-191E78840CC1}" srcOrd="0" destOrd="0" parTransId="{4F66D782-3058-4D4A-B4ED-B7EE65BC792E}" sibTransId="{731AB0BD-13E4-4355-88A2-D5A2BDAE3416}"/>
    <dgm:cxn modelId="{821D23F0-0E10-417B-856F-73CFB65C337D}" srcId="{F69468C2-A788-4DAD-8852-7485C7CCEB9C}" destId="{9C58C8A2-7F14-4DB7-8883-B3E6B028CF24}" srcOrd="3" destOrd="0" parTransId="{E4134ED3-C43C-45C0-A2D9-FFB5D14393EE}" sibTransId="{7C1D7C50-9487-4976-998A-A892FE8854E6}"/>
    <dgm:cxn modelId="{B2D41BDE-413F-4071-86A0-B88E32310FFD}" srcId="{6FBBDDAF-2C36-40F8-99A5-128EA7B0387A}" destId="{8D8FA8CC-D74E-48DC-BF9F-D32DEC7EAE85}" srcOrd="0" destOrd="0" parTransId="{B08398CA-DC64-4D0D-94C2-2107983A0DF8}" sibTransId="{35CFCE90-93CC-41C3-BBDF-EE00A9F0085C}"/>
    <dgm:cxn modelId="{C772FE76-6E54-4066-B7DC-38940D327E10}" type="presOf" srcId="{6FBBDDAF-2C36-40F8-99A5-128EA7B0387A}" destId="{B81B9DD6-F865-4686-BFF6-9B83C02D59F8}" srcOrd="0" destOrd="0" presId="urn:microsoft.com/office/officeart/2005/8/layout/lProcess3"/>
    <dgm:cxn modelId="{D7328E14-1F1F-4C61-906A-91CEFBA3CA6A}" type="presOf" srcId="{F69468C2-A788-4DAD-8852-7485C7CCEB9C}" destId="{58904BA4-2413-440A-8426-F832B8542089}" srcOrd="0" destOrd="0" presId="urn:microsoft.com/office/officeart/2005/8/layout/lProcess3"/>
    <dgm:cxn modelId="{585F4B4A-ABA1-4105-9825-6E4B454E484C}" type="presOf" srcId="{CF5267C0-05FF-45D4-B7F7-191E78840CC1}" destId="{0A45FDF2-2EE1-4779-A9A4-3F80E5C271DF}" srcOrd="0" destOrd="0" presId="urn:microsoft.com/office/officeart/2005/8/layout/lProcess3"/>
    <dgm:cxn modelId="{04CE14E1-5CE5-410F-B81F-88E51CD563B6}" type="presOf" srcId="{A2A5CFD2-D0E5-443B-A01A-4E6252A6C85F}" destId="{83D5162F-955D-4598-8520-153AD557700C}" srcOrd="0" destOrd="0" presId="urn:microsoft.com/office/officeart/2005/8/layout/lProcess3"/>
    <dgm:cxn modelId="{7AEC6A67-4B08-4E91-949B-2CB126835ADB}" type="presOf" srcId="{1D5566F9-8D62-4F62-85DC-4C8745775500}" destId="{D356200C-3179-4EA5-A438-8C07CDB5822C}" srcOrd="0" destOrd="0" presId="urn:microsoft.com/office/officeart/2005/8/layout/lProcess3"/>
    <dgm:cxn modelId="{E986EB43-8638-437B-8B24-D0FC55FF4F3A}" srcId="{9C58C8A2-7F14-4DB7-8883-B3E6B028CF24}" destId="{1D5566F9-8D62-4F62-85DC-4C8745775500}" srcOrd="0" destOrd="0" parTransId="{BE51160C-D27C-49C0-821B-3E864ADC4866}" sibTransId="{CB88CE01-3E5E-44D6-A05D-6CA5887F54A0}"/>
    <dgm:cxn modelId="{281FC494-2EB3-438F-97ED-575536C05C62}" type="presOf" srcId="{BF94BE1C-8861-4DDC-983E-39A1C9F1AE6B}" destId="{EB22CAC9-A391-45FE-AF6F-3A0F9B915E39}" srcOrd="0" destOrd="0" presId="urn:microsoft.com/office/officeart/2005/8/layout/lProcess3"/>
    <dgm:cxn modelId="{15513C5A-EB6C-427A-92A3-B309E67532D2}" type="presOf" srcId="{B95CA062-DF8C-43E4-96E9-44C35D4B8CD0}" destId="{1F91CA4B-5904-4237-8220-6DB7EB89C541}" srcOrd="0" destOrd="0" presId="urn:microsoft.com/office/officeart/2005/8/layout/lProcess3"/>
    <dgm:cxn modelId="{6043E87D-D32B-4A5D-9A6F-6790F0CC70AD}" type="presParOf" srcId="{58904BA4-2413-440A-8426-F832B8542089}" destId="{3A005284-7022-447B-9722-E00EE06F847C}" srcOrd="0" destOrd="0" presId="urn:microsoft.com/office/officeart/2005/8/layout/lProcess3"/>
    <dgm:cxn modelId="{479825AE-3C5A-43A8-AA14-4D5787012065}" type="presParOf" srcId="{3A005284-7022-447B-9722-E00EE06F847C}" destId="{83D5162F-955D-4598-8520-153AD557700C}" srcOrd="0" destOrd="0" presId="urn:microsoft.com/office/officeart/2005/8/layout/lProcess3"/>
    <dgm:cxn modelId="{DD20923B-D7A5-4882-9D04-BDE10B0D2762}" type="presParOf" srcId="{3A005284-7022-447B-9722-E00EE06F847C}" destId="{70643A1E-A7C8-420B-9F4D-11EBC0964243}" srcOrd="1" destOrd="0" presId="urn:microsoft.com/office/officeart/2005/8/layout/lProcess3"/>
    <dgm:cxn modelId="{2C335BD2-ED59-4E61-9196-3647806889C6}" type="presParOf" srcId="{3A005284-7022-447B-9722-E00EE06F847C}" destId="{0A45FDF2-2EE1-4779-A9A4-3F80E5C271DF}" srcOrd="2" destOrd="0" presId="urn:microsoft.com/office/officeart/2005/8/layout/lProcess3"/>
    <dgm:cxn modelId="{75862FBD-DCE0-4B9E-963E-97B704AD737C}" type="presParOf" srcId="{58904BA4-2413-440A-8426-F832B8542089}" destId="{B846A7EA-2CBD-4B24-A376-A5E51328981E}" srcOrd="1" destOrd="0" presId="urn:microsoft.com/office/officeart/2005/8/layout/lProcess3"/>
    <dgm:cxn modelId="{18A8E42C-4E0D-4617-8F93-0C7865579B0C}" type="presParOf" srcId="{58904BA4-2413-440A-8426-F832B8542089}" destId="{4362B8A9-5AF7-4C42-8A09-A46EE5D3A62C}" srcOrd="2" destOrd="0" presId="urn:microsoft.com/office/officeart/2005/8/layout/lProcess3"/>
    <dgm:cxn modelId="{42C1C8A3-46A8-4861-861A-1DF916C5B11A}" type="presParOf" srcId="{4362B8A9-5AF7-4C42-8A09-A46EE5D3A62C}" destId="{EB22CAC9-A391-45FE-AF6F-3A0F9B915E39}" srcOrd="0" destOrd="0" presId="urn:microsoft.com/office/officeart/2005/8/layout/lProcess3"/>
    <dgm:cxn modelId="{CC1F7CDE-EA5B-44DD-8B11-4E0A23A3F2ED}" type="presParOf" srcId="{4362B8A9-5AF7-4C42-8A09-A46EE5D3A62C}" destId="{17CC9DFD-149B-46B2-8390-E831448402D6}" srcOrd="1" destOrd="0" presId="urn:microsoft.com/office/officeart/2005/8/layout/lProcess3"/>
    <dgm:cxn modelId="{1DD2B983-DD54-4782-9B50-A30A58D14443}" type="presParOf" srcId="{4362B8A9-5AF7-4C42-8A09-A46EE5D3A62C}" destId="{1F91CA4B-5904-4237-8220-6DB7EB89C541}" srcOrd="2" destOrd="0" presId="urn:microsoft.com/office/officeart/2005/8/layout/lProcess3"/>
    <dgm:cxn modelId="{DF9D63BF-A33E-4572-8659-85D9375289CE}" type="presParOf" srcId="{58904BA4-2413-440A-8426-F832B8542089}" destId="{ED29A6CD-38D9-4494-AE7F-F6E197456ADA}" srcOrd="3" destOrd="0" presId="urn:microsoft.com/office/officeart/2005/8/layout/lProcess3"/>
    <dgm:cxn modelId="{651B6D9E-3613-4A1E-BAAF-01295E65B999}" type="presParOf" srcId="{58904BA4-2413-440A-8426-F832B8542089}" destId="{D89C3084-5B4D-4847-8F65-007D9C32DB94}" srcOrd="4" destOrd="0" presId="urn:microsoft.com/office/officeart/2005/8/layout/lProcess3"/>
    <dgm:cxn modelId="{608AE97A-C287-41E4-81DC-1FDC601D82E0}" type="presParOf" srcId="{D89C3084-5B4D-4847-8F65-007D9C32DB94}" destId="{B81B9DD6-F865-4686-BFF6-9B83C02D59F8}" srcOrd="0" destOrd="0" presId="urn:microsoft.com/office/officeart/2005/8/layout/lProcess3"/>
    <dgm:cxn modelId="{F093E0FF-194F-4916-B332-7D8B894F3862}" type="presParOf" srcId="{D89C3084-5B4D-4847-8F65-007D9C32DB94}" destId="{6B944A79-FEEC-4E90-9237-C0722682AC73}" srcOrd="1" destOrd="0" presId="urn:microsoft.com/office/officeart/2005/8/layout/lProcess3"/>
    <dgm:cxn modelId="{A3B636B2-A9FF-4462-BBAB-02B32335DC43}" type="presParOf" srcId="{D89C3084-5B4D-4847-8F65-007D9C32DB94}" destId="{7D81DE78-9932-4354-B05B-D2BF4CA6978A}" srcOrd="2" destOrd="0" presId="urn:microsoft.com/office/officeart/2005/8/layout/lProcess3"/>
    <dgm:cxn modelId="{EF51B2EE-F61E-44EC-8D66-21A97EA5D01D}" type="presParOf" srcId="{58904BA4-2413-440A-8426-F832B8542089}" destId="{3F2A43A0-7CAB-4BF9-86A9-6D7812498BB4}" srcOrd="5" destOrd="0" presId="urn:microsoft.com/office/officeart/2005/8/layout/lProcess3"/>
    <dgm:cxn modelId="{7F0BE975-60AC-4651-A56F-741EEF78E36F}" type="presParOf" srcId="{58904BA4-2413-440A-8426-F832B8542089}" destId="{38BE2DBA-7842-46E2-B31F-40C1C3835322}" srcOrd="6" destOrd="0" presId="urn:microsoft.com/office/officeart/2005/8/layout/lProcess3"/>
    <dgm:cxn modelId="{378493B9-6803-41B2-901B-AA906403666E}" type="presParOf" srcId="{38BE2DBA-7842-46E2-B31F-40C1C3835322}" destId="{B886A0DF-635B-483F-9FD3-8270E63EE849}" srcOrd="0" destOrd="0" presId="urn:microsoft.com/office/officeart/2005/8/layout/lProcess3"/>
    <dgm:cxn modelId="{375ABE7C-12F8-49BC-8FD8-E963812F545A}" type="presParOf" srcId="{38BE2DBA-7842-46E2-B31F-40C1C3835322}" destId="{C7A01E61-FFAF-4EF7-8B03-E456FD716AFC}" srcOrd="1" destOrd="0" presId="urn:microsoft.com/office/officeart/2005/8/layout/lProcess3"/>
    <dgm:cxn modelId="{874E559F-A86E-47E0-BE81-BB721B9D2786}" type="presParOf" srcId="{38BE2DBA-7842-46E2-B31F-40C1C3835322}" destId="{D356200C-3179-4EA5-A438-8C07CDB5822C}"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CF1ED8-6988-4BD0-9459-B8E0DE1B4F63}" type="doc">
      <dgm:prSet loTypeId="urn:microsoft.com/office/officeart/2005/8/layout/matrix1" loCatId="matrix" qsTypeId="urn:microsoft.com/office/officeart/2005/8/quickstyle/3d1" qsCatId="3D" csTypeId="urn:microsoft.com/office/officeart/2005/8/colors/colorful2" csCatId="colorful" phldr="1"/>
      <dgm:spPr/>
      <dgm:t>
        <a:bodyPr/>
        <a:lstStyle/>
        <a:p>
          <a:endParaRPr lang="en-IN"/>
        </a:p>
      </dgm:t>
    </dgm:pt>
    <dgm:pt modelId="{F0540B12-1B02-47EB-BF55-0DBEF8D2A5A1}">
      <dgm:prSet custT="1"/>
      <dgm:spPr/>
      <dgm:t>
        <a:bodyPr/>
        <a:lstStyle/>
        <a:p>
          <a:pPr rtl="0"/>
          <a:r>
            <a:rPr lang="en-US" sz="2000" b="1" dirty="0"/>
            <a:t>Microsoft Excel 2010 Version 14.0.7628.5000</a:t>
          </a:r>
          <a:endParaRPr lang="en-IN" sz="2000" b="1" dirty="0"/>
        </a:p>
      </dgm:t>
    </dgm:pt>
    <dgm:pt modelId="{0B0B17CE-5D9B-4236-AADC-0C7E34696956}" type="parTrans" cxnId="{5B589EE7-934D-4270-A91C-6053CB4F7C20}">
      <dgm:prSet/>
      <dgm:spPr/>
      <dgm:t>
        <a:bodyPr/>
        <a:lstStyle/>
        <a:p>
          <a:endParaRPr lang="en-IN" sz="1600"/>
        </a:p>
      </dgm:t>
    </dgm:pt>
    <dgm:pt modelId="{BE2E54CE-49B8-4506-B7D6-E2FC93D2AB6D}" type="sibTrans" cxnId="{5B589EE7-934D-4270-A91C-6053CB4F7C20}">
      <dgm:prSet/>
      <dgm:spPr/>
      <dgm:t>
        <a:bodyPr/>
        <a:lstStyle/>
        <a:p>
          <a:endParaRPr lang="en-IN" sz="1600"/>
        </a:p>
      </dgm:t>
    </dgm:pt>
    <dgm:pt modelId="{8FA57946-65FB-4280-B5F0-AAA1372C9A66}">
      <dgm:prSet custT="1"/>
      <dgm:spPr/>
      <dgm:t>
        <a:bodyPr/>
        <a:lstStyle/>
        <a:p>
          <a:pPr rtl="0"/>
          <a:r>
            <a:rPr lang="en-IN" sz="1600" b="1" dirty="0"/>
            <a:t>Ability to perform calculations, data analysis, data visualization, data transformation, and data cleaning with Excel tools and functions. </a:t>
          </a:r>
        </a:p>
      </dgm:t>
    </dgm:pt>
    <dgm:pt modelId="{C3FC03C1-E9A9-4257-A192-B25731A86C5A}" type="parTrans" cxnId="{005E309E-C29C-420F-8F67-4C61CDF56E63}">
      <dgm:prSet/>
      <dgm:spPr/>
      <dgm:t>
        <a:bodyPr/>
        <a:lstStyle/>
        <a:p>
          <a:endParaRPr lang="en-IN" sz="1600"/>
        </a:p>
      </dgm:t>
    </dgm:pt>
    <dgm:pt modelId="{758E6024-E728-4449-814B-4A566B04EDD4}" type="sibTrans" cxnId="{005E309E-C29C-420F-8F67-4C61CDF56E63}">
      <dgm:prSet/>
      <dgm:spPr/>
      <dgm:t>
        <a:bodyPr/>
        <a:lstStyle/>
        <a:p>
          <a:endParaRPr lang="en-IN" sz="1600"/>
        </a:p>
      </dgm:t>
    </dgm:pt>
    <dgm:pt modelId="{6F6342A1-1D7D-4A15-A1D5-CBABAF5B7FE1}">
      <dgm:prSet custT="1"/>
      <dgm:spPr/>
      <dgm:t>
        <a:bodyPr/>
        <a:lstStyle/>
        <a:p>
          <a:r>
            <a:rPr lang="en-US" sz="1600" b="1" dirty="0"/>
            <a:t>Transform and clean data with features like Power Query and Flash Fill.</a:t>
          </a:r>
          <a:endParaRPr lang="en-IN" sz="1600" b="1" dirty="0"/>
        </a:p>
      </dgm:t>
    </dgm:pt>
    <dgm:pt modelId="{4C6DD30F-72B8-47F4-840A-7F910AF93A86}" type="parTrans" cxnId="{E3DCD5FB-10A3-44EE-A0E6-6A6B9866D6E2}">
      <dgm:prSet/>
      <dgm:spPr/>
      <dgm:t>
        <a:bodyPr/>
        <a:lstStyle/>
        <a:p>
          <a:endParaRPr lang="en-IN" sz="1600"/>
        </a:p>
      </dgm:t>
    </dgm:pt>
    <dgm:pt modelId="{BDF849E8-99E7-42A0-B4E5-EC2E606214FA}" type="sibTrans" cxnId="{E3DCD5FB-10A3-44EE-A0E6-6A6B9866D6E2}">
      <dgm:prSet/>
      <dgm:spPr/>
      <dgm:t>
        <a:bodyPr/>
        <a:lstStyle/>
        <a:p>
          <a:endParaRPr lang="en-IN" sz="1600"/>
        </a:p>
      </dgm:t>
    </dgm:pt>
    <dgm:pt modelId="{3CEBADE8-D6C0-4CDB-9F24-24AD4B345BD6}">
      <dgm:prSet custT="1"/>
      <dgm:spPr/>
      <dgm:t>
        <a:bodyPr/>
        <a:lstStyle/>
        <a:p>
          <a:r>
            <a:rPr lang="en-US" sz="1600" b="1" dirty="0"/>
            <a:t>Code to automate tasks and customize functions with VBA (Visual Basic for Applications).</a:t>
          </a:r>
          <a:endParaRPr lang="en-IN" sz="1600" b="1" dirty="0"/>
        </a:p>
      </dgm:t>
    </dgm:pt>
    <dgm:pt modelId="{E824A6C7-116E-4957-8A08-F364B9E75ADF}" type="parTrans" cxnId="{BDD8760A-618F-4DB7-9ADB-AFA242FA1D08}">
      <dgm:prSet/>
      <dgm:spPr/>
      <dgm:t>
        <a:bodyPr/>
        <a:lstStyle/>
        <a:p>
          <a:endParaRPr lang="en-IN" sz="1600"/>
        </a:p>
      </dgm:t>
    </dgm:pt>
    <dgm:pt modelId="{C0135313-F11E-47AB-9B27-3D066130B412}" type="sibTrans" cxnId="{BDD8760A-618F-4DB7-9ADB-AFA242FA1D08}">
      <dgm:prSet/>
      <dgm:spPr/>
      <dgm:t>
        <a:bodyPr/>
        <a:lstStyle/>
        <a:p>
          <a:endParaRPr lang="en-IN" sz="1600"/>
        </a:p>
      </dgm:t>
    </dgm:pt>
    <dgm:pt modelId="{2A62F760-9C42-40D8-8EC6-572699B70772}">
      <dgm:prSet custT="1"/>
      <dgm:spPr/>
      <dgm:t>
        <a:bodyPr/>
        <a:lstStyle/>
        <a:p>
          <a:r>
            <a:rPr lang="en-IN" sz="1600" b="1" dirty="0"/>
            <a:t>Availability of free templates and code to customize and automate Excel.</a:t>
          </a:r>
        </a:p>
      </dgm:t>
    </dgm:pt>
    <dgm:pt modelId="{7AA6CE66-72EF-4AAE-87FE-249F9C54DD46}" type="parTrans" cxnId="{3DBA9612-DAD1-49AF-A028-5D9C9710EF8D}">
      <dgm:prSet/>
      <dgm:spPr/>
      <dgm:t>
        <a:bodyPr/>
        <a:lstStyle/>
        <a:p>
          <a:endParaRPr lang="en-IN" sz="1600"/>
        </a:p>
      </dgm:t>
    </dgm:pt>
    <dgm:pt modelId="{99F22BC7-E43B-4B83-B7B1-CBDFB3629D0C}" type="sibTrans" cxnId="{3DBA9612-DAD1-49AF-A028-5D9C9710EF8D}">
      <dgm:prSet/>
      <dgm:spPr/>
      <dgm:t>
        <a:bodyPr/>
        <a:lstStyle/>
        <a:p>
          <a:endParaRPr lang="en-IN" sz="1600"/>
        </a:p>
      </dgm:t>
    </dgm:pt>
    <dgm:pt modelId="{4DB8B028-2EBE-42F4-AD45-C8A3DCED1752}" type="pres">
      <dgm:prSet presAssocID="{A9CF1ED8-6988-4BD0-9459-B8E0DE1B4F63}" presName="diagram" presStyleCnt="0">
        <dgm:presLayoutVars>
          <dgm:chMax val="1"/>
          <dgm:dir/>
          <dgm:animLvl val="ctr"/>
          <dgm:resizeHandles val="exact"/>
        </dgm:presLayoutVars>
      </dgm:prSet>
      <dgm:spPr/>
      <dgm:t>
        <a:bodyPr/>
        <a:lstStyle/>
        <a:p>
          <a:endParaRPr lang="en-IN"/>
        </a:p>
      </dgm:t>
    </dgm:pt>
    <dgm:pt modelId="{D41C5EBE-AEEF-4185-8F75-8FF1A0C93DE3}" type="pres">
      <dgm:prSet presAssocID="{A9CF1ED8-6988-4BD0-9459-B8E0DE1B4F63}" presName="matrix" presStyleCnt="0"/>
      <dgm:spPr/>
    </dgm:pt>
    <dgm:pt modelId="{B0D534C6-FF74-4214-A275-0FD628A4F666}" type="pres">
      <dgm:prSet presAssocID="{A9CF1ED8-6988-4BD0-9459-B8E0DE1B4F63}" presName="tile1" presStyleLbl="node1" presStyleIdx="0" presStyleCnt="4"/>
      <dgm:spPr/>
      <dgm:t>
        <a:bodyPr/>
        <a:lstStyle/>
        <a:p>
          <a:endParaRPr lang="en-IN"/>
        </a:p>
      </dgm:t>
    </dgm:pt>
    <dgm:pt modelId="{F3F2EA2B-B5DC-4574-B288-224D99F332CA}" type="pres">
      <dgm:prSet presAssocID="{A9CF1ED8-6988-4BD0-9459-B8E0DE1B4F63}" presName="tile1text" presStyleLbl="node1" presStyleIdx="0" presStyleCnt="4">
        <dgm:presLayoutVars>
          <dgm:chMax val="0"/>
          <dgm:chPref val="0"/>
          <dgm:bulletEnabled val="1"/>
        </dgm:presLayoutVars>
      </dgm:prSet>
      <dgm:spPr/>
      <dgm:t>
        <a:bodyPr/>
        <a:lstStyle/>
        <a:p>
          <a:endParaRPr lang="en-IN"/>
        </a:p>
      </dgm:t>
    </dgm:pt>
    <dgm:pt modelId="{CFDF0EEE-939B-43BB-984F-F57297C7051C}" type="pres">
      <dgm:prSet presAssocID="{A9CF1ED8-6988-4BD0-9459-B8E0DE1B4F63}" presName="tile2" presStyleLbl="node1" presStyleIdx="1" presStyleCnt="4"/>
      <dgm:spPr/>
      <dgm:t>
        <a:bodyPr/>
        <a:lstStyle/>
        <a:p>
          <a:endParaRPr lang="en-IN"/>
        </a:p>
      </dgm:t>
    </dgm:pt>
    <dgm:pt modelId="{79436A27-2B99-4B29-89B9-EB4047DDE394}" type="pres">
      <dgm:prSet presAssocID="{A9CF1ED8-6988-4BD0-9459-B8E0DE1B4F63}" presName="tile2text" presStyleLbl="node1" presStyleIdx="1" presStyleCnt="4">
        <dgm:presLayoutVars>
          <dgm:chMax val="0"/>
          <dgm:chPref val="0"/>
          <dgm:bulletEnabled val="1"/>
        </dgm:presLayoutVars>
      </dgm:prSet>
      <dgm:spPr/>
      <dgm:t>
        <a:bodyPr/>
        <a:lstStyle/>
        <a:p>
          <a:endParaRPr lang="en-IN"/>
        </a:p>
      </dgm:t>
    </dgm:pt>
    <dgm:pt modelId="{D2088286-8D70-4616-84F2-47C66BF31DD5}" type="pres">
      <dgm:prSet presAssocID="{A9CF1ED8-6988-4BD0-9459-B8E0DE1B4F63}" presName="tile3" presStyleLbl="node1" presStyleIdx="2" presStyleCnt="4"/>
      <dgm:spPr/>
      <dgm:t>
        <a:bodyPr/>
        <a:lstStyle/>
        <a:p>
          <a:endParaRPr lang="en-IN"/>
        </a:p>
      </dgm:t>
    </dgm:pt>
    <dgm:pt modelId="{E88408F4-2B38-4A44-B9DF-23ABA19D955E}" type="pres">
      <dgm:prSet presAssocID="{A9CF1ED8-6988-4BD0-9459-B8E0DE1B4F63}" presName="tile3text" presStyleLbl="node1" presStyleIdx="2" presStyleCnt="4">
        <dgm:presLayoutVars>
          <dgm:chMax val="0"/>
          <dgm:chPref val="0"/>
          <dgm:bulletEnabled val="1"/>
        </dgm:presLayoutVars>
      </dgm:prSet>
      <dgm:spPr/>
      <dgm:t>
        <a:bodyPr/>
        <a:lstStyle/>
        <a:p>
          <a:endParaRPr lang="en-IN"/>
        </a:p>
      </dgm:t>
    </dgm:pt>
    <dgm:pt modelId="{2FD11F88-538C-44FE-B56E-DC4092B080B2}" type="pres">
      <dgm:prSet presAssocID="{A9CF1ED8-6988-4BD0-9459-B8E0DE1B4F63}" presName="tile4" presStyleLbl="node1" presStyleIdx="3" presStyleCnt="4"/>
      <dgm:spPr/>
      <dgm:t>
        <a:bodyPr/>
        <a:lstStyle/>
        <a:p>
          <a:endParaRPr lang="en-IN"/>
        </a:p>
      </dgm:t>
    </dgm:pt>
    <dgm:pt modelId="{7434A28D-8904-4E98-9ABD-A0B8FDDF8F84}" type="pres">
      <dgm:prSet presAssocID="{A9CF1ED8-6988-4BD0-9459-B8E0DE1B4F63}" presName="tile4text" presStyleLbl="node1" presStyleIdx="3" presStyleCnt="4">
        <dgm:presLayoutVars>
          <dgm:chMax val="0"/>
          <dgm:chPref val="0"/>
          <dgm:bulletEnabled val="1"/>
        </dgm:presLayoutVars>
      </dgm:prSet>
      <dgm:spPr/>
      <dgm:t>
        <a:bodyPr/>
        <a:lstStyle/>
        <a:p>
          <a:endParaRPr lang="en-IN"/>
        </a:p>
      </dgm:t>
    </dgm:pt>
    <dgm:pt modelId="{F991C84F-0BE5-47D1-B9AD-205FC6099C69}" type="pres">
      <dgm:prSet presAssocID="{A9CF1ED8-6988-4BD0-9459-B8E0DE1B4F63}" presName="centerTile" presStyleLbl="fgShp" presStyleIdx="0" presStyleCnt="1">
        <dgm:presLayoutVars>
          <dgm:chMax val="0"/>
          <dgm:chPref val="0"/>
        </dgm:presLayoutVars>
      </dgm:prSet>
      <dgm:spPr/>
      <dgm:t>
        <a:bodyPr/>
        <a:lstStyle/>
        <a:p>
          <a:endParaRPr lang="en-IN"/>
        </a:p>
      </dgm:t>
    </dgm:pt>
  </dgm:ptLst>
  <dgm:cxnLst>
    <dgm:cxn modelId="{F51D4388-9D6E-4EB5-B4BA-8F09D4639C28}" type="presOf" srcId="{3CEBADE8-D6C0-4CDB-9F24-24AD4B345BD6}" destId="{E88408F4-2B38-4A44-B9DF-23ABA19D955E}" srcOrd="1" destOrd="0" presId="urn:microsoft.com/office/officeart/2005/8/layout/matrix1"/>
    <dgm:cxn modelId="{1CC5CF48-1E77-4E51-9E06-47E638EBA588}" type="presOf" srcId="{2A62F760-9C42-40D8-8EC6-572699B70772}" destId="{7434A28D-8904-4E98-9ABD-A0B8FDDF8F84}" srcOrd="1" destOrd="0" presId="urn:microsoft.com/office/officeart/2005/8/layout/matrix1"/>
    <dgm:cxn modelId="{E3DCD5FB-10A3-44EE-A0E6-6A6B9866D6E2}" srcId="{F0540B12-1B02-47EB-BF55-0DBEF8D2A5A1}" destId="{6F6342A1-1D7D-4A15-A1D5-CBABAF5B7FE1}" srcOrd="1" destOrd="0" parTransId="{4C6DD30F-72B8-47F4-840A-7F910AF93A86}" sibTransId="{BDF849E8-99E7-42A0-B4E5-EC2E606214FA}"/>
    <dgm:cxn modelId="{005E309E-C29C-420F-8F67-4C61CDF56E63}" srcId="{F0540B12-1B02-47EB-BF55-0DBEF8D2A5A1}" destId="{8FA57946-65FB-4280-B5F0-AAA1372C9A66}" srcOrd="0" destOrd="0" parTransId="{C3FC03C1-E9A9-4257-A192-B25731A86C5A}" sibTransId="{758E6024-E728-4449-814B-4A566B04EDD4}"/>
    <dgm:cxn modelId="{5B589EE7-934D-4270-A91C-6053CB4F7C20}" srcId="{A9CF1ED8-6988-4BD0-9459-B8E0DE1B4F63}" destId="{F0540B12-1B02-47EB-BF55-0DBEF8D2A5A1}" srcOrd="0" destOrd="0" parTransId="{0B0B17CE-5D9B-4236-AADC-0C7E34696956}" sibTransId="{BE2E54CE-49B8-4506-B7D6-E2FC93D2AB6D}"/>
    <dgm:cxn modelId="{702FA91A-EE93-4305-8A13-B92A81F0D86C}" type="presOf" srcId="{8FA57946-65FB-4280-B5F0-AAA1372C9A66}" destId="{F3F2EA2B-B5DC-4574-B288-224D99F332CA}" srcOrd="1" destOrd="0" presId="urn:microsoft.com/office/officeart/2005/8/layout/matrix1"/>
    <dgm:cxn modelId="{3DBA9612-DAD1-49AF-A028-5D9C9710EF8D}" srcId="{F0540B12-1B02-47EB-BF55-0DBEF8D2A5A1}" destId="{2A62F760-9C42-40D8-8EC6-572699B70772}" srcOrd="3" destOrd="0" parTransId="{7AA6CE66-72EF-4AAE-87FE-249F9C54DD46}" sibTransId="{99F22BC7-E43B-4B83-B7B1-CBDFB3629D0C}"/>
    <dgm:cxn modelId="{101AB96E-40B3-4D0E-93CB-C63C7D042104}" type="presOf" srcId="{A9CF1ED8-6988-4BD0-9459-B8E0DE1B4F63}" destId="{4DB8B028-2EBE-42F4-AD45-C8A3DCED1752}" srcOrd="0" destOrd="0" presId="urn:microsoft.com/office/officeart/2005/8/layout/matrix1"/>
    <dgm:cxn modelId="{71B64019-5FBB-43F5-80C3-8BF53E96D270}" type="presOf" srcId="{2A62F760-9C42-40D8-8EC6-572699B70772}" destId="{2FD11F88-538C-44FE-B56E-DC4092B080B2}" srcOrd="0" destOrd="0" presId="urn:microsoft.com/office/officeart/2005/8/layout/matrix1"/>
    <dgm:cxn modelId="{4778A3DF-3426-4F8A-A159-03D1003D7EB8}" type="presOf" srcId="{F0540B12-1B02-47EB-BF55-0DBEF8D2A5A1}" destId="{F991C84F-0BE5-47D1-B9AD-205FC6099C69}" srcOrd="0" destOrd="0" presId="urn:microsoft.com/office/officeart/2005/8/layout/matrix1"/>
    <dgm:cxn modelId="{B810EE93-DD91-47AC-A5C4-79352CE57829}" type="presOf" srcId="{8FA57946-65FB-4280-B5F0-AAA1372C9A66}" destId="{B0D534C6-FF74-4214-A275-0FD628A4F666}" srcOrd="0" destOrd="0" presId="urn:microsoft.com/office/officeart/2005/8/layout/matrix1"/>
    <dgm:cxn modelId="{D8C6D48E-B001-4DFB-A437-EC8BFC7E0EF5}" type="presOf" srcId="{3CEBADE8-D6C0-4CDB-9F24-24AD4B345BD6}" destId="{D2088286-8D70-4616-84F2-47C66BF31DD5}" srcOrd="0" destOrd="0" presId="urn:microsoft.com/office/officeart/2005/8/layout/matrix1"/>
    <dgm:cxn modelId="{BDD8760A-618F-4DB7-9ADB-AFA242FA1D08}" srcId="{F0540B12-1B02-47EB-BF55-0DBEF8D2A5A1}" destId="{3CEBADE8-D6C0-4CDB-9F24-24AD4B345BD6}" srcOrd="2" destOrd="0" parTransId="{E824A6C7-116E-4957-8A08-F364B9E75ADF}" sibTransId="{C0135313-F11E-47AB-9B27-3D066130B412}"/>
    <dgm:cxn modelId="{B7CED7F1-2D37-4D35-9F4C-71E0FC3AE842}" type="presOf" srcId="{6F6342A1-1D7D-4A15-A1D5-CBABAF5B7FE1}" destId="{CFDF0EEE-939B-43BB-984F-F57297C7051C}" srcOrd="0" destOrd="0" presId="urn:microsoft.com/office/officeart/2005/8/layout/matrix1"/>
    <dgm:cxn modelId="{8D3FE9AF-7A10-4B29-9D8D-82E913271A8F}" type="presOf" srcId="{6F6342A1-1D7D-4A15-A1D5-CBABAF5B7FE1}" destId="{79436A27-2B99-4B29-89B9-EB4047DDE394}" srcOrd="1" destOrd="0" presId="urn:microsoft.com/office/officeart/2005/8/layout/matrix1"/>
    <dgm:cxn modelId="{A0337871-8CAE-41E5-BB90-AD288B177D05}" type="presParOf" srcId="{4DB8B028-2EBE-42F4-AD45-C8A3DCED1752}" destId="{D41C5EBE-AEEF-4185-8F75-8FF1A0C93DE3}" srcOrd="0" destOrd="0" presId="urn:microsoft.com/office/officeart/2005/8/layout/matrix1"/>
    <dgm:cxn modelId="{F29FEA4F-4595-4A52-8283-457E9E0EF0E0}" type="presParOf" srcId="{D41C5EBE-AEEF-4185-8F75-8FF1A0C93DE3}" destId="{B0D534C6-FF74-4214-A275-0FD628A4F666}" srcOrd="0" destOrd="0" presId="urn:microsoft.com/office/officeart/2005/8/layout/matrix1"/>
    <dgm:cxn modelId="{2FC7D540-0880-4861-AC2F-DFC72BC3CEF9}" type="presParOf" srcId="{D41C5EBE-AEEF-4185-8F75-8FF1A0C93DE3}" destId="{F3F2EA2B-B5DC-4574-B288-224D99F332CA}" srcOrd="1" destOrd="0" presId="urn:microsoft.com/office/officeart/2005/8/layout/matrix1"/>
    <dgm:cxn modelId="{A9535EEC-FEC6-4042-BF6C-592FAAC1351A}" type="presParOf" srcId="{D41C5EBE-AEEF-4185-8F75-8FF1A0C93DE3}" destId="{CFDF0EEE-939B-43BB-984F-F57297C7051C}" srcOrd="2" destOrd="0" presId="urn:microsoft.com/office/officeart/2005/8/layout/matrix1"/>
    <dgm:cxn modelId="{EF4B8382-3154-44B6-83EF-9A200012EC42}" type="presParOf" srcId="{D41C5EBE-AEEF-4185-8F75-8FF1A0C93DE3}" destId="{79436A27-2B99-4B29-89B9-EB4047DDE394}" srcOrd="3" destOrd="0" presId="urn:microsoft.com/office/officeart/2005/8/layout/matrix1"/>
    <dgm:cxn modelId="{FD6B0EAB-71AA-4558-9697-606EAD848DC3}" type="presParOf" srcId="{D41C5EBE-AEEF-4185-8F75-8FF1A0C93DE3}" destId="{D2088286-8D70-4616-84F2-47C66BF31DD5}" srcOrd="4" destOrd="0" presId="urn:microsoft.com/office/officeart/2005/8/layout/matrix1"/>
    <dgm:cxn modelId="{FC27E61D-57D0-4C0A-9C22-CFEBF6168247}" type="presParOf" srcId="{D41C5EBE-AEEF-4185-8F75-8FF1A0C93DE3}" destId="{E88408F4-2B38-4A44-B9DF-23ABA19D955E}" srcOrd="5" destOrd="0" presId="urn:microsoft.com/office/officeart/2005/8/layout/matrix1"/>
    <dgm:cxn modelId="{66E7EBAB-E780-4B1E-832D-F4C0BEB301F2}" type="presParOf" srcId="{D41C5EBE-AEEF-4185-8F75-8FF1A0C93DE3}" destId="{2FD11F88-538C-44FE-B56E-DC4092B080B2}" srcOrd="6" destOrd="0" presId="urn:microsoft.com/office/officeart/2005/8/layout/matrix1"/>
    <dgm:cxn modelId="{AA31FD32-4983-4CAC-B71D-4B38F0592B2F}" type="presParOf" srcId="{D41C5EBE-AEEF-4185-8F75-8FF1A0C93DE3}" destId="{7434A28D-8904-4E98-9ABD-A0B8FDDF8F84}" srcOrd="7" destOrd="0" presId="urn:microsoft.com/office/officeart/2005/8/layout/matrix1"/>
    <dgm:cxn modelId="{EAEDF43B-B69D-44E2-952E-8995F8D40478}" type="presParOf" srcId="{4DB8B028-2EBE-42F4-AD45-C8A3DCED1752}" destId="{F991C84F-0BE5-47D1-B9AD-205FC6099C69}"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5162F-955D-4598-8520-153AD557700C}">
      <dsp:nvSpPr>
        <dsp:cNvPr id="0" name=""/>
        <dsp:cNvSpPr/>
      </dsp:nvSpPr>
      <dsp:spPr>
        <a:xfrm>
          <a:off x="1069751" y="1276"/>
          <a:ext cx="2306981" cy="922792"/>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a:t>Understand Data</a:t>
          </a:r>
        </a:p>
      </dsp:txBody>
      <dsp:txXfrm>
        <a:off x="1531147" y="1276"/>
        <a:ext cx="1384189" cy="922792"/>
      </dsp:txXfrm>
    </dsp:sp>
    <dsp:sp modelId="{0A45FDF2-2EE1-4779-A9A4-3F80E5C271DF}">
      <dsp:nvSpPr>
        <dsp:cNvPr id="0" name=""/>
        <dsp:cNvSpPr/>
      </dsp:nvSpPr>
      <dsp:spPr>
        <a:xfrm>
          <a:off x="3100694" y="57662"/>
          <a:ext cx="4050101" cy="810020"/>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a:t>Understand the dataset, features and impact on other columns.</a:t>
          </a:r>
        </a:p>
      </dsp:txBody>
      <dsp:txXfrm>
        <a:off x="3505704" y="57662"/>
        <a:ext cx="3240081" cy="810020"/>
      </dsp:txXfrm>
    </dsp:sp>
    <dsp:sp modelId="{EB22CAC9-A391-45FE-AF6F-3A0F9B915E39}">
      <dsp:nvSpPr>
        <dsp:cNvPr id="0" name=""/>
        <dsp:cNvSpPr/>
      </dsp:nvSpPr>
      <dsp:spPr>
        <a:xfrm>
          <a:off x="1069751" y="1042977"/>
          <a:ext cx="2306981" cy="922792"/>
        </a:xfrm>
        <a:prstGeom prst="chevron">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a:t>Clean Data</a:t>
          </a:r>
        </a:p>
      </dsp:txBody>
      <dsp:txXfrm>
        <a:off x="1531147" y="1042977"/>
        <a:ext cx="1384189" cy="922792"/>
      </dsp:txXfrm>
    </dsp:sp>
    <dsp:sp modelId="{1F91CA4B-5904-4237-8220-6DB7EB89C541}">
      <dsp:nvSpPr>
        <dsp:cNvPr id="0" name=""/>
        <dsp:cNvSpPr/>
      </dsp:nvSpPr>
      <dsp:spPr>
        <a:xfrm>
          <a:off x="3100694" y="1099364"/>
          <a:ext cx="4050101" cy="810020"/>
        </a:xfrm>
        <a:prstGeom prst="chevron">
          <a:avLst/>
        </a:prstGeom>
        <a:solidFill>
          <a:schemeClr val="accent2">
            <a:tint val="40000"/>
            <a:alpha val="90000"/>
            <a:hueOff val="1675274"/>
            <a:satOff val="-1459"/>
            <a:lumOff val="-2"/>
            <a:alphaOff val="0"/>
          </a:schemeClr>
        </a:solidFill>
        <a:ln w="9525" cap="flat" cmpd="sng" algn="ctr">
          <a:solidFill>
            <a:schemeClr val="accent2">
              <a:tint val="40000"/>
              <a:alpha val="90000"/>
              <a:hueOff val="1675274"/>
              <a:satOff val="-1459"/>
              <a:lumOff val="-2"/>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a:t>Identify Missing Data and Deal with it Appropriately.</a:t>
          </a:r>
        </a:p>
      </dsp:txBody>
      <dsp:txXfrm>
        <a:off x="3505704" y="1099364"/>
        <a:ext cx="3240081" cy="810020"/>
      </dsp:txXfrm>
    </dsp:sp>
    <dsp:sp modelId="{B81B9DD6-F865-4686-BFF6-9B83C02D59F8}">
      <dsp:nvSpPr>
        <dsp:cNvPr id="0" name=""/>
        <dsp:cNvSpPr/>
      </dsp:nvSpPr>
      <dsp:spPr>
        <a:xfrm>
          <a:off x="1069751" y="2084679"/>
          <a:ext cx="2306981" cy="922792"/>
        </a:xfrm>
        <a:prstGeom prst="chevron">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a:t>Analyze Data</a:t>
          </a:r>
        </a:p>
      </dsp:txBody>
      <dsp:txXfrm>
        <a:off x="1531147" y="2084679"/>
        <a:ext cx="1384189" cy="922792"/>
      </dsp:txXfrm>
    </dsp:sp>
    <dsp:sp modelId="{7D81DE78-9932-4354-B05B-D2BF4CA6978A}">
      <dsp:nvSpPr>
        <dsp:cNvPr id="0" name=""/>
        <dsp:cNvSpPr/>
      </dsp:nvSpPr>
      <dsp:spPr>
        <a:xfrm>
          <a:off x="3100694" y="2141065"/>
          <a:ext cx="4050101" cy="810020"/>
        </a:xfrm>
        <a:prstGeom prst="chevron">
          <a:avLst/>
        </a:prstGeom>
        <a:solidFill>
          <a:schemeClr val="accent2">
            <a:tint val="40000"/>
            <a:alpha val="90000"/>
            <a:hueOff val="3350547"/>
            <a:satOff val="-2919"/>
            <a:lumOff val="-4"/>
            <a:alphaOff val="0"/>
          </a:schemeClr>
        </a:solidFill>
        <a:ln w="9525" cap="flat" cmpd="sng" algn="ctr">
          <a:solidFill>
            <a:schemeClr val="accent2">
              <a:tint val="40000"/>
              <a:alpha val="90000"/>
              <a:hueOff val="3350547"/>
              <a:satOff val="-2919"/>
              <a:lumOff val="-4"/>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dirty="0"/>
            <a:t>Analyze the data to find various relationships between features to derive conclusions.</a:t>
          </a:r>
        </a:p>
      </dsp:txBody>
      <dsp:txXfrm>
        <a:off x="3505704" y="2141065"/>
        <a:ext cx="3240081" cy="810020"/>
      </dsp:txXfrm>
    </dsp:sp>
    <dsp:sp modelId="{B886A0DF-635B-483F-9FD3-8270E63EE849}">
      <dsp:nvSpPr>
        <dsp:cNvPr id="0" name=""/>
        <dsp:cNvSpPr/>
      </dsp:nvSpPr>
      <dsp:spPr>
        <a:xfrm>
          <a:off x="1069751" y="3126381"/>
          <a:ext cx="2306981" cy="922792"/>
        </a:xfrm>
        <a:prstGeom prst="chevron">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a:t>Visualize Data</a:t>
          </a:r>
        </a:p>
      </dsp:txBody>
      <dsp:txXfrm>
        <a:off x="1531147" y="3126381"/>
        <a:ext cx="1384189" cy="922792"/>
      </dsp:txXfrm>
    </dsp:sp>
    <dsp:sp modelId="{D356200C-3179-4EA5-A438-8C07CDB5822C}">
      <dsp:nvSpPr>
        <dsp:cNvPr id="0" name=""/>
        <dsp:cNvSpPr/>
      </dsp:nvSpPr>
      <dsp:spPr>
        <a:xfrm>
          <a:off x="3100694" y="3182767"/>
          <a:ext cx="4050101" cy="810020"/>
        </a:xfrm>
        <a:prstGeom prst="chevron">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kern="1200"/>
            <a:t>Visualize </a:t>
          </a:r>
          <a:r>
            <a:rPr lang="en-US" sz="1600" kern="1200" dirty="0"/>
            <a:t>the data using Tables, Charts and Dashboards.</a:t>
          </a:r>
        </a:p>
      </dsp:txBody>
      <dsp:txXfrm>
        <a:off x="3505704" y="3182767"/>
        <a:ext cx="3240081" cy="810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534C6-FF74-4214-A275-0FD628A4F666}">
      <dsp:nvSpPr>
        <dsp:cNvPr id="0" name=""/>
        <dsp:cNvSpPr/>
      </dsp:nvSpPr>
      <dsp:spPr>
        <a:xfrm rot="16200000">
          <a:off x="1052014" y="-1052014"/>
          <a:ext cx="2052227" cy="4156256"/>
        </a:xfrm>
        <a:prstGeom prst="round1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IN" sz="1600" b="1" kern="1200" dirty="0"/>
            <a:t>Ability to perform calculations, data analysis, data visualization, data transformation, and data cleaning with Excel tools and functions. </a:t>
          </a:r>
        </a:p>
      </dsp:txBody>
      <dsp:txXfrm rot="5400000">
        <a:off x="-1" y="1"/>
        <a:ext cx="4156256" cy="1539170"/>
      </dsp:txXfrm>
    </dsp:sp>
    <dsp:sp modelId="{CFDF0EEE-939B-43BB-984F-F57297C7051C}">
      <dsp:nvSpPr>
        <dsp:cNvPr id="0" name=""/>
        <dsp:cNvSpPr/>
      </dsp:nvSpPr>
      <dsp:spPr>
        <a:xfrm>
          <a:off x="4156256" y="0"/>
          <a:ext cx="4156256" cy="2052227"/>
        </a:xfrm>
        <a:prstGeom prst="round1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t>Transform and clean data with features like Power Query and Flash Fill.</a:t>
          </a:r>
          <a:endParaRPr lang="en-IN" sz="1600" b="1" kern="1200" dirty="0"/>
        </a:p>
      </dsp:txBody>
      <dsp:txXfrm>
        <a:off x="4156256" y="0"/>
        <a:ext cx="4156256" cy="1539170"/>
      </dsp:txXfrm>
    </dsp:sp>
    <dsp:sp modelId="{D2088286-8D70-4616-84F2-47C66BF31DD5}">
      <dsp:nvSpPr>
        <dsp:cNvPr id="0" name=""/>
        <dsp:cNvSpPr/>
      </dsp:nvSpPr>
      <dsp:spPr>
        <a:xfrm rot="10800000">
          <a:off x="0" y="2052227"/>
          <a:ext cx="4156256" cy="2052227"/>
        </a:xfrm>
        <a:prstGeom prst="round1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t>Code to automate tasks and customize functions with VBA (Visual Basic for Applications).</a:t>
          </a:r>
          <a:endParaRPr lang="en-IN" sz="1600" b="1" kern="1200" dirty="0"/>
        </a:p>
      </dsp:txBody>
      <dsp:txXfrm rot="10800000">
        <a:off x="0" y="2565284"/>
        <a:ext cx="4156256" cy="1539170"/>
      </dsp:txXfrm>
    </dsp:sp>
    <dsp:sp modelId="{2FD11F88-538C-44FE-B56E-DC4092B080B2}">
      <dsp:nvSpPr>
        <dsp:cNvPr id="0" name=""/>
        <dsp:cNvSpPr/>
      </dsp:nvSpPr>
      <dsp:spPr>
        <a:xfrm rot="5400000">
          <a:off x="5208270" y="1000213"/>
          <a:ext cx="2052227" cy="4156256"/>
        </a:xfrm>
        <a:prstGeom prst="round1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b="1" kern="1200" dirty="0"/>
            <a:t>Availability of free templates and code to customize and automate Excel.</a:t>
          </a:r>
        </a:p>
      </dsp:txBody>
      <dsp:txXfrm rot="-5400000">
        <a:off x="4156255" y="2565284"/>
        <a:ext cx="4156256" cy="1539170"/>
      </dsp:txXfrm>
    </dsp:sp>
    <dsp:sp modelId="{F991C84F-0BE5-47D1-B9AD-205FC6099C69}">
      <dsp:nvSpPr>
        <dsp:cNvPr id="0" name=""/>
        <dsp:cNvSpPr/>
      </dsp:nvSpPr>
      <dsp:spPr>
        <a:xfrm>
          <a:off x="2909379" y="1539170"/>
          <a:ext cx="2493753" cy="1026113"/>
        </a:xfrm>
        <a:prstGeom prst="roundRect">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a:t>Microsoft Excel 2010 Version 14.0.7628.5000</a:t>
          </a:r>
          <a:endParaRPr lang="en-IN" sz="2000" b="1" kern="1200" dirty="0"/>
        </a:p>
      </dsp:txBody>
      <dsp:txXfrm>
        <a:off x="2959470" y="1589261"/>
        <a:ext cx="2393571" cy="92593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E2B0A6-0D11-4EF5-845C-D684F7F2B230}" type="datetimeFigureOut">
              <a:rPr lang="en-IN" smtClean="0"/>
              <a:t>31-12-2023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9FFEF5-DAD5-48B7-85A6-C1A0C2050308}" type="slidenum">
              <a:rPr lang="en-IN" smtClean="0"/>
              <a:t>‹#›</a:t>
            </a:fld>
            <a:endParaRPr lang="en-IN"/>
          </a:p>
        </p:txBody>
      </p:sp>
    </p:spTree>
    <p:extLst>
      <p:ext uri="{BB962C8B-B14F-4D97-AF65-F5344CB8AC3E}">
        <p14:creationId xmlns:p14="http://schemas.microsoft.com/office/powerpoint/2010/main" val="367642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9FFEF5-DAD5-48B7-85A6-C1A0C2050308}" type="slidenum">
              <a:rPr lang="en-IN" smtClean="0"/>
              <a:t>14</a:t>
            </a:fld>
            <a:endParaRPr lang="en-IN"/>
          </a:p>
        </p:txBody>
      </p:sp>
    </p:spTree>
    <p:extLst>
      <p:ext uri="{BB962C8B-B14F-4D97-AF65-F5344CB8AC3E}">
        <p14:creationId xmlns:p14="http://schemas.microsoft.com/office/powerpoint/2010/main" val="1162745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6FEAB84-2585-4F67-953C-2867E877F6EF}"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131275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FEAB84-2585-4F67-953C-2867E877F6EF}"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272558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FEAB84-2585-4F67-953C-2867E877F6EF}"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28556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FEAB84-2585-4F67-953C-2867E877F6EF}"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331881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EAB84-2585-4F67-953C-2867E877F6EF}"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330599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6FEAB84-2585-4F67-953C-2867E877F6EF}"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418041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6FEAB84-2585-4F67-953C-2867E877F6EF}" type="datetimeFigureOut">
              <a:rPr lang="en-IN" smtClean="0"/>
              <a:t>31-12-2023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192666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6FEAB84-2585-4F67-953C-2867E877F6EF}" type="datetimeFigureOut">
              <a:rPr lang="en-IN" smtClean="0"/>
              <a:t>31-12-2023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100265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EAB84-2585-4F67-953C-2867E877F6EF}" type="datetimeFigureOut">
              <a:rPr lang="en-IN" smtClean="0"/>
              <a:t>31-12-2023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328011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EAB84-2585-4F67-953C-2867E877F6EF}"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181696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5"/>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EAB84-2585-4F67-953C-2867E877F6EF}"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FCC43-A66A-4525-A059-31B6973580AD}" type="slidenum">
              <a:rPr lang="en-IN" smtClean="0"/>
              <a:t>‹#›</a:t>
            </a:fld>
            <a:endParaRPr lang="en-IN"/>
          </a:p>
        </p:txBody>
      </p:sp>
    </p:spTree>
    <p:extLst>
      <p:ext uri="{BB962C8B-B14F-4D97-AF65-F5344CB8AC3E}">
        <p14:creationId xmlns:p14="http://schemas.microsoft.com/office/powerpoint/2010/main" val="84846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6FEAB84-2585-4F67-953C-2867E877F6EF}" type="datetimeFigureOut">
              <a:rPr lang="en-IN" smtClean="0"/>
              <a:t>31-12-2023</a:t>
            </a:fld>
            <a:endParaRPr lang="en-IN"/>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C3FCC43-A66A-4525-A059-31B6973580AD}" type="slidenum">
              <a:rPr lang="en-IN" smtClean="0"/>
              <a:t>‹#›</a:t>
            </a:fld>
            <a:endParaRPr lang="en-IN"/>
          </a:p>
        </p:txBody>
      </p:sp>
    </p:spTree>
    <p:extLst>
      <p:ext uri="{BB962C8B-B14F-4D97-AF65-F5344CB8AC3E}">
        <p14:creationId xmlns:p14="http://schemas.microsoft.com/office/powerpoint/2010/main" val="3375664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9/07/5-features-your-call-center-must-hav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1drv.ms/x/s!ArhH2tWz4mw56yJIwd2ulmgDpavv?e=ulTcp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ECC07320-C2CA-4E29-8481-9D9E143C77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wearing headsets and sitting at computers&#10;&#10;Description automatically generated">
            <a:extLst>
              <a:ext uri="{FF2B5EF4-FFF2-40B4-BE49-F238E27FC236}">
                <a16:creationId xmlns:a16="http://schemas.microsoft.com/office/drawing/2014/main" xmlns="" id="{3126848F-6ABA-EEDA-6137-669AD1CBC4D2}"/>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38009" r="2243"/>
          <a:stretch/>
        </p:blipFill>
        <p:spPr>
          <a:xfrm>
            <a:off x="1891768" y="8"/>
            <a:ext cx="7252232" cy="5143494"/>
          </a:xfrm>
          <a:prstGeom prst="rect">
            <a:avLst/>
          </a:prstGeom>
        </p:spPr>
      </p:pic>
      <p:sp>
        <p:nvSpPr>
          <p:cNvPr id="11" name="Rectangle 10">
            <a:extLst>
              <a:ext uri="{FF2B5EF4-FFF2-40B4-BE49-F238E27FC236}">
                <a16:creationId xmlns:a16="http://schemas.microsoft.com/office/drawing/2014/main" xmlns="" id="{178FB36B-5BFE-42CA-BC60-1115E0D95E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 y="0"/>
            <a:ext cx="5300233"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14171" y="557585"/>
            <a:ext cx="2980038" cy="2769021"/>
          </a:xfrm>
          <a:noFill/>
        </p:spPr>
        <p:txBody>
          <a:bodyPr>
            <a:normAutofit fontScale="90000"/>
          </a:bodyPr>
          <a:lstStyle/>
          <a:p>
            <a:pPr algn="l"/>
            <a:r>
              <a:rPr lang="en-US" sz="4500" dirty="0"/>
              <a:t>ABC Call Volume Trend Analysis</a:t>
            </a:r>
            <a:endParaRPr lang="en-IN" sz="4500" dirty="0"/>
          </a:p>
        </p:txBody>
      </p:sp>
      <p:sp>
        <p:nvSpPr>
          <p:cNvPr id="3" name="Subtitle 2"/>
          <p:cNvSpPr>
            <a:spLocks noGrp="1"/>
          </p:cNvSpPr>
          <p:nvPr>
            <p:ph type="subTitle" idx="1"/>
          </p:nvPr>
        </p:nvSpPr>
        <p:spPr>
          <a:xfrm>
            <a:off x="714171" y="3471927"/>
            <a:ext cx="2980040" cy="1113989"/>
          </a:xfrm>
          <a:noFill/>
        </p:spPr>
        <p:txBody>
          <a:bodyPr>
            <a:normAutofit lnSpcReduction="10000"/>
          </a:bodyPr>
          <a:lstStyle/>
          <a:p>
            <a:pPr algn="l"/>
            <a:r>
              <a:rPr lang="en-US" dirty="0"/>
              <a:t>By</a:t>
            </a:r>
            <a:endParaRPr lang="en-US"/>
          </a:p>
          <a:p>
            <a:pPr algn="l"/>
            <a:r>
              <a:rPr lang="en-US" dirty="0"/>
              <a:t>Stan Pereira</a:t>
            </a:r>
            <a:endParaRPr lang="en-IN"/>
          </a:p>
        </p:txBody>
      </p:sp>
    </p:spTree>
    <p:extLst>
      <p:ext uri="{BB962C8B-B14F-4D97-AF65-F5344CB8AC3E}">
        <p14:creationId xmlns:p14="http://schemas.microsoft.com/office/powerpoint/2010/main" val="2740688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00" y="0"/>
            <a:ext cx="8640960" cy="951570"/>
          </a:xfrm>
        </p:spPr>
        <p:txBody>
          <a:bodyPr>
            <a:noAutofit/>
          </a:bodyPr>
          <a:lstStyle/>
          <a:p>
            <a:pPr algn="l"/>
            <a:r>
              <a:rPr lang="en-US" sz="1400" b="1" dirty="0"/>
              <a:t>Manpower Planning: The current rate of abandoned calls is approximately 30%. Propose a plan for manpower allocation during each time bucket (from 9 am to 9 pm) to reduce the abandon rate to 10%.</a:t>
            </a:r>
            <a:br>
              <a:rPr lang="en-US" sz="1400" b="1" dirty="0"/>
            </a:br>
            <a:r>
              <a:rPr lang="en-US" sz="1400" b="1" dirty="0"/>
              <a:t>Your Task: What is the minimum number of agents required in each time bucket to reduce the abandon rate to 10%?</a:t>
            </a:r>
            <a:endParaRPr lang="en-IN" sz="14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51570"/>
            <a:ext cx="8640960" cy="162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33768"/>
            <a:ext cx="7200800" cy="226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328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00" y="0"/>
            <a:ext cx="8640960" cy="1221600"/>
          </a:xfrm>
        </p:spPr>
        <p:txBody>
          <a:bodyPr>
            <a:noAutofit/>
          </a:bodyPr>
          <a:lstStyle/>
          <a:p>
            <a:pPr algn="l"/>
            <a:r>
              <a:rPr lang="en-US" sz="1200" b="1" dirty="0"/>
              <a:t>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br>
              <a:rPr lang="en-US" sz="1200" b="1" dirty="0"/>
            </a:br>
            <a:r>
              <a:rPr lang="en-US" sz="1200" b="1" dirty="0"/>
              <a:t>Your Task: Propose a manpower plan for each time bucket throughout the day, keeping the maximum abandon rate at 10%.</a:t>
            </a:r>
            <a:endParaRPr lang="en-IN" sz="1200" b="1" dirty="0"/>
          </a:p>
        </p:txBody>
      </p:sp>
      <p:graphicFrame>
        <p:nvGraphicFramePr>
          <p:cNvPr id="4" name="Table 3"/>
          <p:cNvGraphicFramePr>
            <a:graphicFrameLocks noGrp="1"/>
          </p:cNvGraphicFramePr>
          <p:nvPr>
            <p:extLst>
              <p:ext uri="{D42A27DB-BD31-4B8C-83A1-F6EECF244321}">
                <p14:modId xmlns:p14="http://schemas.microsoft.com/office/powerpoint/2010/main" val="509157065"/>
              </p:ext>
            </p:extLst>
          </p:nvPr>
        </p:nvGraphicFramePr>
        <p:xfrm>
          <a:off x="1691680" y="1221603"/>
          <a:ext cx="5760640" cy="3510382"/>
        </p:xfrm>
        <a:graphic>
          <a:graphicData uri="http://schemas.openxmlformats.org/drawingml/2006/table">
            <a:tbl>
              <a:tblPr firstRow="1">
                <a:tableStyleId>{08FB837D-C827-4EFA-A057-4D05807E0F7C}</a:tableStyleId>
              </a:tblPr>
              <a:tblGrid>
                <a:gridCol w="3600400">
                  <a:extLst>
                    <a:ext uri="{9D8B030D-6E8A-4147-A177-3AD203B41FA5}">
                      <a16:colId xmlns:a16="http://schemas.microsoft.com/office/drawing/2014/main" xmlns="" val="20000"/>
                    </a:ext>
                  </a:extLst>
                </a:gridCol>
                <a:gridCol w="2160240">
                  <a:extLst>
                    <a:ext uri="{9D8B030D-6E8A-4147-A177-3AD203B41FA5}">
                      <a16:colId xmlns:a16="http://schemas.microsoft.com/office/drawing/2014/main" xmlns="" val="20001"/>
                    </a:ext>
                  </a:extLst>
                </a:gridCol>
              </a:tblGrid>
              <a:tr h="204500">
                <a:tc gridSpan="2">
                  <a:txBody>
                    <a:bodyPr/>
                    <a:lstStyle/>
                    <a:p>
                      <a:pPr algn="ctr" fontAlgn="ctr"/>
                      <a:r>
                        <a:rPr lang="en-US" sz="1200" u="none" strike="noStrike" dirty="0">
                          <a:effectLst/>
                        </a:rPr>
                        <a:t>Assumptions and Calculations</a:t>
                      </a:r>
                      <a:endParaRPr lang="en-IN" sz="1200" b="1" i="0" u="none" strike="noStrike" dirty="0">
                        <a:solidFill>
                          <a:srgbClr val="000000"/>
                        </a:solidFill>
                        <a:effectLst/>
                        <a:latin typeface="+mn-lt"/>
                      </a:endParaRPr>
                    </a:p>
                  </a:txBody>
                  <a:tcPr marL="9525" marR="9525" marT="7144" marB="0" anchor="ctr"/>
                </a:tc>
                <a:tc hMerge="1">
                  <a:txBody>
                    <a:bodyPr/>
                    <a:lstStyle/>
                    <a:p>
                      <a:pPr algn="l" fontAlgn="ctr"/>
                      <a:endParaRPr lang="en-IN" sz="12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00"/>
                  </a:ext>
                </a:extLst>
              </a:tr>
              <a:tr h="204500">
                <a:tc>
                  <a:txBody>
                    <a:bodyPr/>
                    <a:lstStyle/>
                    <a:p>
                      <a:pPr algn="l" fontAlgn="ctr"/>
                      <a:r>
                        <a:rPr lang="en-IN" sz="1200" b="1" u="none" strike="noStrike" dirty="0">
                          <a:effectLst/>
                        </a:rPr>
                        <a:t>Total Days</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IN" sz="1200" u="none" strike="noStrike" dirty="0">
                          <a:effectLst/>
                        </a:rPr>
                        <a:t>30  days</a:t>
                      </a:r>
                      <a:endParaRPr lang="en-IN" sz="1200" b="0" i="0" u="none" strike="noStrike" dirty="0">
                        <a:solidFill>
                          <a:srgbClr val="000000"/>
                        </a:solidFill>
                        <a:effectLst/>
                        <a:latin typeface="+mn-lt"/>
                      </a:endParaRPr>
                    </a:p>
                  </a:txBody>
                  <a:tcPr marL="9525" marR="9525" marT="7144" marB="0" anchor="ctr"/>
                </a:tc>
                <a:extLst>
                  <a:ext uri="{0D108BD9-81ED-4DB2-BD59-A6C34878D82A}">
                    <a16:rowId xmlns:a16="http://schemas.microsoft.com/office/drawing/2014/main" xmlns="" val="10001"/>
                  </a:ext>
                </a:extLst>
              </a:tr>
              <a:tr h="204500">
                <a:tc>
                  <a:txBody>
                    <a:bodyPr/>
                    <a:lstStyle/>
                    <a:p>
                      <a:pPr algn="l" fontAlgn="ctr"/>
                      <a:r>
                        <a:rPr lang="en-IN" sz="1200" b="1" u="none" strike="noStrike" dirty="0">
                          <a:effectLst/>
                        </a:rPr>
                        <a:t>Working Days in week</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IN" sz="1200" u="none" strike="noStrike">
                          <a:effectLst/>
                        </a:rPr>
                        <a:t>6 days</a:t>
                      </a:r>
                      <a:endParaRPr lang="en-IN" sz="1200" b="0" i="0" u="none" strike="noStrike">
                        <a:solidFill>
                          <a:srgbClr val="000000"/>
                        </a:solidFill>
                        <a:effectLst/>
                        <a:latin typeface="+mn-lt"/>
                      </a:endParaRPr>
                    </a:p>
                  </a:txBody>
                  <a:tcPr marL="9525" marR="9525" marT="7144" marB="0" anchor="ctr"/>
                </a:tc>
                <a:extLst>
                  <a:ext uri="{0D108BD9-81ED-4DB2-BD59-A6C34878D82A}">
                    <a16:rowId xmlns:a16="http://schemas.microsoft.com/office/drawing/2014/main" xmlns="" val="10002"/>
                  </a:ext>
                </a:extLst>
              </a:tr>
              <a:tr h="204500">
                <a:tc>
                  <a:txBody>
                    <a:bodyPr/>
                    <a:lstStyle/>
                    <a:p>
                      <a:pPr algn="l" fontAlgn="ctr"/>
                      <a:r>
                        <a:rPr lang="en-IN" sz="1200" b="1" u="none" strike="noStrike">
                          <a:effectLst/>
                        </a:rPr>
                        <a:t>Unplanned Leaves per month</a:t>
                      </a:r>
                      <a:endParaRPr lang="en-IN" sz="1200" b="1" i="0" u="none" strike="noStrike">
                        <a:solidFill>
                          <a:srgbClr val="000000"/>
                        </a:solidFill>
                        <a:effectLst/>
                        <a:latin typeface="+mn-lt"/>
                      </a:endParaRPr>
                    </a:p>
                  </a:txBody>
                  <a:tcPr marL="9525" marR="9525" marT="7144" marB="0" anchor="ctr"/>
                </a:tc>
                <a:tc>
                  <a:txBody>
                    <a:bodyPr/>
                    <a:lstStyle/>
                    <a:p>
                      <a:pPr algn="ctr" fontAlgn="ctr"/>
                      <a:r>
                        <a:rPr lang="en-IN" sz="1200" u="none" strike="noStrike">
                          <a:effectLst/>
                        </a:rPr>
                        <a:t>4 days</a:t>
                      </a:r>
                      <a:endParaRPr lang="en-IN" sz="1200" b="0" i="0" u="none" strike="noStrike">
                        <a:solidFill>
                          <a:srgbClr val="000000"/>
                        </a:solidFill>
                        <a:effectLst/>
                        <a:latin typeface="+mn-lt"/>
                      </a:endParaRPr>
                    </a:p>
                  </a:txBody>
                  <a:tcPr marL="9525" marR="9525" marT="7144" marB="0" anchor="ctr"/>
                </a:tc>
                <a:extLst>
                  <a:ext uri="{0D108BD9-81ED-4DB2-BD59-A6C34878D82A}">
                    <a16:rowId xmlns:a16="http://schemas.microsoft.com/office/drawing/2014/main" xmlns="" val="10003"/>
                  </a:ext>
                </a:extLst>
              </a:tr>
              <a:tr h="204500">
                <a:tc>
                  <a:txBody>
                    <a:bodyPr/>
                    <a:lstStyle/>
                    <a:p>
                      <a:pPr algn="l" fontAlgn="ctr"/>
                      <a:r>
                        <a:rPr lang="en-IN" sz="1200" b="1" u="none" strike="noStrike" dirty="0">
                          <a:effectLst/>
                        </a:rPr>
                        <a:t>Working Hours in day</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IN" sz="1200" u="none" strike="noStrike">
                          <a:effectLst/>
                        </a:rPr>
                        <a:t>9</a:t>
                      </a:r>
                      <a:endParaRPr lang="en-IN" sz="1200" b="0" i="0" u="none" strike="noStrike">
                        <a:solidFill>
                          <a:srgbClr val="000000"/>
                        </a:solidFill>
                        <a:effectLst/>
                        <a:latin typeface="+mn-lt"/>
                      </a:endParaRPr>
                    </a:p>
                  </a:txBody>
                  <a:tcPr marL="9525" marR="9525" marT="7144" marB="0" anchor="ctr"/>
                </a:tc>
                <a:extLst>
                  <a:ext uri="{0D108BD9-81ED-4DB2-BD59-A6C34878D82A}">
                    <a16:rowId xmlns:a16="http://schemas.microsoft.com/office/drawing/2014/main" xmlns="" val="10004"/>
                  </a:ext>
                </a:extLst>
              </a:tr>
              <a:tr h="204500">
                <a:tc>
                  <a:txBody>
                    <a:bodyPr/>
                    <a:lstStyle/>
                    <a:p>
                      <a:pPr algn="l" fontAlgn="ctr"/>
                      <a:r>
                        <a:rPr lang="en-US" sz="1200" b="1" u="none" strike="noStrike" dirty="0">
                          <a:effectLst/>
                        </a:rPr>
                        <a:t>Lunch and Breaks (in </a:t>
                      </a:r>
                      <a:r>
                        <a:rPr lang="en-US" sz="1200" b="1" u="none" strike="noStrike" dirty="0" err="1">
                          <a:effectLst/>
                        </a:rPr>
                        <a:t>hrs</a:t>
                      </a:r>
                      <a:r>
                        <a:rPr lang="en-US" sz="1200" b="1" u="none" strike="noStrike" dirty="0">
                          <a:effectLst/>
                        </a:rPr>
                        <a:t>)</a:t>
                      </a:r>
                      <a:endParaRPr lang="en-US" sz="1200" b="1" i="0" u="none" strike="noStrike" dirty="0">
                        <a:solidFill>
                          <a:srgbClr val="000000"/>
                        </a:solidFill>
                        <a:effectLst/>
                        <a:latin typeface="+mn-lt"/>
                      </a:endParaRPr>
                    </a:p>
                  </a:txBody>
                  <a:tcPr marL="9525" marR="9525" marT="7144" marB="0" anchor="ctr"/>
                </a:tc>
                <a:tc>
                  <a:txBody>
                    <a:bodyPr/>
                    <a:lstStyle/>
                    <a:p>
                      <a:pPr algn="ctr" fontAlgn="ctr"/>
                      <a:r>
                        <a:rPr lang="en-IN" sz="1200" u="none" strike="noStrike">
                          <a:effectLst/>
                        </a:rPr>
                        <a:t>1.5</a:t>
                      </a:r>
                      <a:endParaRPr lang="en-IN" sz="1200" b="0" i="0" u="none" strike="noStrike">
                        <a:solidFill>
                          <a:srgbClr val="000000"/>
                        </a:solidFill>
                        <a:effectLst/>
                        <a:latin typeface="+mn-lt"/>
                      </a:endParaRPr>
                    </a:p>
                  </a:txBody>
                  <a:tcPr marL="9525" marR="9525" marT="7144" marB="0" anchor="ctr"/>
                </a:tc>
                <a:extLst>
                  <a:ext uri="{0D108BD9-81ED-4DB2-BD59-A6C34878D82A}">
                    <a16:rowId xmlns:a16="http://schemas.microsoft.com/office/drawing/2014/main" xmlns="" val="10005"/>
                  </a:ext>
                </a:extLst>
              </a:tr>
              <a:tr h="204500">
                <a:tc>
                  <a:txBody>
                    <a:bodyPr/>
                    <a:lstStyle/>
                    <a:p>
                      <a:pPr algn="l" fontAlgn="ctr"/>
                      <a:r>
                        <a:rPr lang="en-IN" sz="1200" b="1" u="none" strike="noStrike" dirty="0">
                          <a:effectLst/>
                        </a:rPr>
                        <a:t>Actual Working Hours (AWH)</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IN" sz="1200" u="none" strike="noStrike">
                          <a:effectLst/>
                        </a:rPr>
                        <a:t>7.5</a:t>
                      </a:r>
                      <a:endParaRPr lang="en-IN" sz="1200" b="0" i="0" u="none" strike="noStrike">
                        <a:solidFill>
                          <a:srgbClr val="000000"/>
                        </a:solidFill>
                        <a:effectLst/>
                        <a:latin typeface="+mn-lt"/>
                      </a:endParaRPr>
                    </a:p>
                  </a:txBody>
                  <a:tcPr marL="9525" marR="9525" marT="7144" marB="0" anchor="ctr"/>
                </a:tc>
                <a:extLst>
                  <a:ext uri="{0D108BD9-81ED-4DB2-BD59-A6C34878D82A}">
                    <a16:rowId xmlns:a16="http://schemas.microsoft.com/office/drawing/2014/main" xmlns="" val="10006"/>
                  </a:ext>
                </a:extLst>
              </a:tr>
              <a:tr h="204500">
                <a:tc>
                  <a:txBody>
                    <a:bodyPr/>
                    <a:lstStyle/>
                    <a:p>
                      <a:pPr algn="l" fontAlgn="ctr"/>
                      <a:r>
                        <a:rPr lang="en-IN" sz="1200" b="1" u="none" strike="noStrike" dirty="0">
                          <a:effectLst/>
                        </a:rPr>
                        <a:t>Occupancy %age of AWH</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IN" sz="1200" u="none" strike="noStrike">
                          <a:effectLst/>
                        </a:rPr>
                        <a:t>60%</a:t>
                      </a:r>
                      <a:endParaRPr lang="en-IN" sz="1200" b="0" i="0" u="none" strike="noStrike">
                        <a:solidFill>
                          <a:srgbClr val="000000"/>
                        </a:solidFill>
                        <a:effectLst/>
                        <a:latin typeface="+mn-lt"/>
                      </a:endParaRPr>
                    </a:p>
                  </a:txBody>
                  <a:tcPr marL="9525" marR="9525" marT="7144" marB="0" anchor="ctr"/>
                </a:tc>
                <a:extLst>
                  <a:ext uri="{0D108BD9-81ED-4DB2-BD59-A6C34878D82A}">
                    <a16:rowId xmlns:a16="http://schemas.microsoft.com/office/drawing/2014/main" xmlns="" val="10007"/>
                  </a:ext>
                </a:extLst>
              </a:tr>
              <a:tr h="204500">
                <a:tc>
                  <a:txBody>
                    <a:bodyPr/>
                    <a:lstStyle/>
                    <a:p>
                      <a:pPr algn="l" fontAlgn="ctr"/>
                      <a:r>
                        <a:rPr lang="en-IN" sz="1200" b="1" u="none" strike="noStrike" dirty="0">
                          <a:effectLst/>
                        </a:rPr>
                        <a:t>Occupancy (in hrs)</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IN" sz="1200" u="none" strike="noStrike" dirty="0">
                          <a:effectLst/>
                        </a:rPr>
                        <a:t>4.50 </a:t>
                      </a:r>
                      <a:endParaRPr lang="en-IN" sz="1200" b="0" i="0" u="none" strike="noStrike" dirty="0">
                        <a:solidFill>
                          <a:srgbClr val="000000"/>
                        </a:solidFill>
                        <a:effectLst/>
                        <a:latin typeface="+mn-lt"/>
                      </a:endParaRPr>
                    </a:p>
                  </a:txBody>
                  <a:tcPr marL="9525" marR="9525" marT="7144" marB="0" anchor="ctr"/>
                </a:tc>
                <a:extLst>
                  <a:ext uri="{0D108BD9-81ED-4DB2-BD59-A6C34878D82A}">
                    <a16:rowId xmlns:a16="http://schemas.microsoft.com/office/drawing/2014/main" xmlns="" val="10008"/>
                  </a:ext>
                </a:extLst>
              </a:tr>
              <a:tr h="204500">
                <a:tc>
                  <a:txBody>
                    <a:bodyPr/>
                    <a:lstStyle/>
                    <a:p>
                      <a:pPr algn="l" fontAlgn="ctr"/>
                      <a:r>
                        <a:rPr lang="en-IN" sz="1200" b="1" u="none" strike="noStrike" dirty="0">
                          <a:effectLst/>
                        </a:rPr>
                        <a:t>Non-Occupancy (in hrs)</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IN" sz="1200" u="none" strike="noStrike" dirty="0">
                          <a:effectLst/>
                        </a:rPr>
                        <a:t>4.50 </a:t>
                      </a:r>
                      <a:endParaRPr lang="en-IN" sz="1200" b="0" i="0" u="none" strike="noStrike" dirty="0">
                        <a:solidFill>
                          <a:srgbClr val="000000"/>
                        </a:solidFill>
                        <a:effectLst/>
                        <a:latin typeface="+mn-lt"/>
                      </a:endParaRPr>
                    </a:p>
                  </a:txBody>
                  <a:tcPr marL="9525" marR="9525" marT="7144" marB="0" anchor="ctr"/>
                </a:tc>
                <a:extLst>
                  <a:ext uri="{0D108BD9-81ED-4DB2-BD59-A6C34878D82A}">
                    <a16:rowId xmlns:a16="http://schemas.microsoft.com/office/drawing/2014/main" xmlns="" val="10009"/>
                  </a:ext>
                </a:extLst>
              </a:tr>
              <a:tr h="204500">
                <a:tc>
                  <a:txBody>
                    <a:bodyPr/>
                    <a:lstStyle/>
                    <a:p>
                      <a:pPr algn="l" fontAlgn="ctr"/>
                      <a:r>
                        <a:rPr lang="en-IN" sz="1200" b="1" u="none" strike="noStrike" dirty="0">
                          <a:effectLst/>
                        </a:rPr>
                        <a:t>Non-Occupancy %age</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IN" sz="1200" u="none" strike="noStrike" dirty="0">
                          <a:effectLst/>
                        </a:rPr>
                        <a:t>50%</a:t>
                      </a:r>
                      <a:endParaRPr lang="en-IN" sz="1200" b="1" i="0" u="none" strike="noStrike" dirty="0">
                        <a:solidFill>
                          <a:srgbClr val="000000"/>
                        </a:solidFill>
                        <a:effectLst/>
                        <a:latin typeface="+mn-lt"/>
                      </a:endParaRPr>
                    </a:p>
                  </a:txBody>
                  <a:tcPr marL="9525" marR="9525" marT="7144" marB="0" anchor="ctr"/>
                </a:tc>
                <a:extLst>
                  <a:ext uri="{0D108BD9-81ED-4DB2-BD59-A6C34878D82A}">
                    <a16:rowId xmlns:a16="http://schemas.microsoft.com/office/drawing/2014/main" xmlns="" val="10010"/>
                  </a:ext>
                </a:extLst>
              </a:tr>
              <a:tr h="204500">
                <a:tc>
                  <a:txBody>
                    <a:bodyPr/>
                    <a:lstStyle/>
                    <a:p>
                      <a:pPr algn="l" fontAlgn="ctr"/>
                      <a:r>
                        <a:rPr lang="en-IN" sz="1200" b="1" u="none" strike="noStrike" dirty="0">
                          <a:effectLst/>
                        </a:rPr>
                        <a:t>Waiting Probability</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IN" sz="1200" u="none" strike="noStrike" dirty="0">
                          <a:effectLst/>
                        </a:rPr>
                        <a:t>100%</a:t>
                      </a:r>
                      <a:endParaRPr lang="en-IN" sz="1200" b="0" i="0" u="none" strike="noStrike" dirty="0">
                        <a:solidFill>
                          <a:srgbClr val="000000"/>
                        </a:solidFill>
                        <a:effectLst/>
                        <a:latin typeface="+mn-lt"/>
                      </a:endParaRPr>
                    </a:p>
                  </a:txBody>
                  <a:tcPr marL="9525" marR="9525" marT="7144" marB="0" anchor="ctr"/>
                </a:tc>
                <a:extLst>
                  <a:ext uri="{0D108BD9-81ED-4DB2-BD59-A6C34878D82A}">
                    <a16:rowId xmlns:a16="http://schemas.microsoft.com/office/drawing/2014/main" xmlns="" val="10011"/>
                  </a:ext>
                </a:extLst>
              </a:tr>
              <a:tr h="204500">
                <a:tc>
                  <a:txBody>
                    <a:bodyPr/>
                    <a:lstStyle/>
                    <a:p>
                      <a:pPr algn="l" fontAlgn="ctr"/>
                      <a:r>
                        <a:rPr lang="en-US" sz="1200" b="1" u="none" strike="noStrike" dirty="0">
                          <a:effectLst/>
                        </a:rPr>
                        <a:t>Abandon Rate</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US" sz="1200" u="none" strike="noStrike" dirty="0">
                          <a:effectLst/>
                        </a:rPr>
                        <a:t>10%</a:t>
                      </a:r>
                      <a:endParaRPr lang="en-US" sz="1200" b="0" i="0" u="none" strike="noStrike" dirty="0">
                        <a:solidFill>
                          <a:srgbClr val="000000"/>
                        </a:solidFill>
                        <a:effectLst/>
                        <a:latin typeface="+mn-lt"/>
                      </a:endParaRPr>
                    </a:p>
                  </a:txBody>
                  <a:tcPr marL="9525" marR="9525" marT="7144" marB="0" anchor="ctr"/>
                </a:tc>
                <a:extLst>
                  <a:ext uri="{0D108BD9-81ED-4DB2-BD59-A6C34878D82A}">
                    <a16:rowId xmlns:a16="http://schemas.microsoft.com/office/drawing/2014/main" xmlns="" val="10012"/>
                  </a:ext>
                </a:extLst>
              </a:tr>
              <a:tr h="402553">
                <a:tc>
                  <a:txBody>
                    <a:bodyPr/>
                    <a:lstStyle/>
                    <a:p>
                      <a:pPr algn="l" fontAlgn="ctr"/>
                      <a:r>
                        <a:rPr lang="en-US" sz="1200" b="1" u="none" strike="noStrike" dirty="0">
                          <a:effectLst/>
                        </a:rPr>
                        <a:t>Shrinkage</a:t>
                      </a:r>
                    </a:p>
                    <a:p>
                      <a:pPr algn="l" fontAlgn="ctr"/>
                      <a:r>
                        <a:rPr lang="en-US" sz="1200" b="1" u="none" strike="noStrike" dirty="0">
                          <a:effectLst/>
                        </a:rPr>
                        <a:t>(4</a:t>
                      </a:r>
                      <a:r>
                        <a:rPr lang="en-US" sz="1200" b="1" u="none" strike="noStrike" baseline="0" dirty="0">
                          <a:effectLst/>
                        </a:rPr>
                        <a:t> days Unplanned &amp; 4 Days Weekly Off)</a:t>
                      </a:r>
                      <a:endParaRPr lang="en-IN" sz="1200" b="1" i="0" u="none" strike="noStrike" dirty="0">
                        <a:solidFill>
                          <a:srgbClr val="000000"/>
                        </a:solidFill>
                        <a:effectLst/>
                        <a:latin typeface="+mn-lt"/>
                      </a:endParaRPr>
                    </a:p>
                  </a:txBody>
                  <a:tcPr marL="9525" marR="9525" marT="7144" marB="0" anchor="ctr"/>
                </a:tc>
                <a:tc>
                  <a:txBody>
                    <a:bodyPr/>
                    <a:lstStyle/>
                    <a:p>
                      <a:pPr algn="ctr" fontAlgn="ctr"/>
                      <a:r>
                        <a:rPr lang="en-US" sz="1200" u="none" strike="noStrike" dirty="0">
                          <a:effectLst/>
                        </a:rPr>
                        <a:t>26.67%</a:t>
                      </a:r>
                      <a:endParaRPr lang="en-US" sz="1200" b="0" i="0" u="none" strike="noStrike" dirty="0">
                        <a:solidFill>
                          <a:srgbClr val="000000"/>
                        </a:solidFill>
                        <a:effectLst/>
                        <a:latin typeface="+mn-lt"/>
                      </a:endParaRPr>
                    </a:p>
                  </a:txBody>
                  <a:tcPr marL="9525" marR="9525" marT="7144" marB="0" anchor="ctr"/>
                </a:tc>
                <a:extLst>
                  <a:ext uri="{0D108BD9-81ED-4DB2-BD59-A6C34878D82A}">
                    <a16:rowId xmlns:a16="http://schemas.microsoft.com/office/drawing/2014/main" xmlns="" val="10013"/>
                  </a:ext>
                </a:extLst>
              </a:tr>
              <a:tr h="449329">
                <a:tc gridSpan="2">
                  <a:txBody>
                    <a:bodyPr/>
                    <a:lstStyle/>
                    <a:p>
                      <a:pPr algn="ctr" fontAlgn="ctr"/>
                      <a:r>
                        <a:rPr lang="en-US" sz="1200" b="1" u="none" strike="noStrike" dirty="0">
                          <a:effectLst/>
                        </a:rPr>
                        <a:t>Average Call Duration for 2100 to 0900 </a:t>
                      </a:r>
                      <a:r>
                        <a:rPr lang="en-US" sz="1200" b="1" u="none" strike="noStrike" dirty="0" err="1">
                          <a:effectLst/>
                        </a:rPr>
                        <a:t>hrs</a:t>
                      </a:r>
                      <a:r>
                        <a:rPr lang="en-US" sz="1200" b="1" u="none" strike="noStrike" dirty="0">
                          <a:effectLst/>
                        </a:rPr>
                        <a:t> is an assumption based on actual data</a:t>
                      </a:r>
                      <a:endParaRPr lang="en-IN" sz="1200" b="1" i="0" u="none" strike="noStrike" dirty="0">
                        <a:solidFill>
                          <a:srgbClr val="000000"/>
                        </a:solidFill>
                        <a:effectLst/>
                        <a:latin typeface="+mn-lt"/>
                      </a:endParaRPr>
                    </a:p>
                  </a:txBody>
                  <a:tcPr marL="9525" marR="9525" marT="7144" marB="0" anchor="ctr"/>
                </a:tc>
                <a:tc hMerge="1">
                  <a:txBody>
                    <a:bodyPr/>
                    <a:lstStyle/>
                    <a:p>
                      <a:pPr algn="r" fontAlgn="ctr"/>
                      <a:endParaRPr lang="en-US" sz="12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3691947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00" y="0"/>
            <a:ext cx="8640960" cy="1221600"/>
          </a:xfrm>
        </p:spPr>
        <p:txBody>
          <a:bodyPr>
            <a:noAutofit/>
          </a:bodyPr>
          <a:lstStyle/>
          <a:p>
            <a:pPr algn="l"/>
            <a:r>
              <a:rPr lang="en-US" sz="1200" b="1" dirty="0"/>
              <a:t>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br>
              <a:rPr lang="en-US" sz="1200" b="1" dirty="0"/>
            </a:br>
            <a:r>
              <a:rPr lang="en-US" sz="1200" b="1" dirty="0"/>
              <a:t>Your Task: Propose a manpower plan for each time bucket throughout the day, keeping the maximum abandon rate at 10%.</a:t>
            </a:r>
            <a:endParaRPr lang="en-IN" sz="1200" b="1" dirty="0"/>
          </a:p>
        </p:txBody>
      </p:sp>
      <p:graphicFrame>
        <p:nvGraphicFramePr>
          <p:cNvPr id="3" name="Table 2"/>
          <p:cNvGraphicFramePr>
            <a:graphicFrameLocks noGrp="1"/>
          </p:cNvGraphicFramePr>
          <p:nvPr>
            <p:extLst>
              <p:ext uri="{D42A27DB-BD31-4B8C-83A1-F6EECF244321}">
                <p14:modId xmlns:p14="http://schemas.microsoft.com/office/powerpoint/2010/main" val="1112430748"/>
              </p:ext>
            </p:extLst>
          </p:nvPr>
        </p:nvGraphicFramePr>
        <p:xfrm>
          <a:off x="251521" y="1221601"/>
          <a:ext cx="8640960" cy="3676759"/>
        </p:xfrm>
        <a:graphic>
          <a:graphicData uri="http://schemas.openxmlformats.org/drawingml/2006/table">
            <a:tbl>
              <a:tblPr firstRow="1">
                <a:tableStyleId>{74C1A8A3-306A-4EB7-A6B1-4F7E0EB9C5D6}</a:tableStyleId>
              </a:tblPr>
              <a:tblGrid>
                <a:gridCol w="397701">
                  <a:extLst>
                    <a:ext uri="{9D8B030D-6E8A-4147-A177-3AD203B41FA5}">
                      <a16:colId xmlns:a16="http://schemas.microsoft.com/office/drawing/2014/main" xmlns="" val="20000"/>
                    </a:ext>
                  </a:extLst>
                </a:gridCol>
                <a:gridCol w="538402">
                  <a:extLst>
                    <a:ext uri="{9D8B030D-6E8A-4147-A177-3AD203B41FA5}">
                      <a16:colId xmlns:a16="http://schemas.microsoft.com/office/drawing/2014/main" xmlns="" val="20001"/>
                    </a:ext>
                  </a:extLst>
                </a:gridCol>
                <a:gridCol w="599264">
                  <a:extLst>
                    <a:ext uri="{9D8B030D-6E8A-4147-A177-3AD203B41FA5}">
                      <a16:colId xmlns:a16="http://schemas.microsoft.com/office/drawing/2014/main" xmlns="" val="20002"/>
                    </a:ext>
                  </a:extLst>
                </a:gridCol>
                <a:gridCol w="549550">
                  <a:extLst>
                    <a:ext uri="{9D8B030D-6E8A-4147-A177-3AD203B41FA5}">
                      <a16:colId xmlns:a16="http://schemas.microsoft.com/office/drawing/2014/main" xmlns="" val="20003"/>
                    </a:ext>
                  </a:extLst>
                </a:gridCol>
                <a:gridCol w="435362">
                  <a:extLst>
                    <a:ext uri="{9D8B030D-6E8A-4147-A177-3AD203B41FA5}">
                      <a16:colId xmlns:a16="http://schemas.microsoft.com/office/drawing/2014/main" xmlns="" val="20004"/>
                    </a:ext>
                  </a:extLst>
                </a:gridCol>
                <a:gridCol w="396195">
                  <a:extLst>
                    <a:ext uri="{9D8B030D-6E8A-4147-A177-3AD203B41FA5}">
                      <a16:colId xmlns:a16="http://schemas.microsoft.com/office/drawing/2014/main" xmlns="" val="20005"/>
                    </a:ext>
                  </a:extLst>
                </a:gridCol>
                <a:gridCol w="674887">
                  <a:extLst>
                    <a:ext uri="{9D8B030D-6E8A-4147-A177-3AD203B41FA5}">
                      <a16:colId xmlns:a16="http://schemas.microsoft.com/office/drawing/2014/main" xmlns="" val="20006"/>
                    </a:ext>
                  </a:extLst>
                </a:gridCol>
                <a:gridCol w="559192">
                  <a:extLst>
                    <a:ext uri="{9D8B030D-6E8A-4147-A177-3AD203B41FA5}">
                      <a16:colId xmlns:a16="http://schemas.microsoft.com/office/drawing/2014/main" xmlns="" val="20007"/>
                    </a:ext>
                  </a:extLst>
                </a:gridCol>
                <a:gridCol w="1178642">
                  <a:extLst>
                    <a:ext uri="{9D8B030D-6E8A-4147-A177-3AD203B41FA5}">
                      <a16:colId xmlns:a16="http://schemas.microsoft.com/office/drawing/2014/main" xmlns="" val="20008"/>
                    </a:ext>
                  </a:extLst>
                </a:gridCol>
                <a:gridCol w="1265412">
                  <a:extLst>
                    <a:ext uri="{9D8B030D-6E8A-4147-A177-3AD203B41FA5}">
                      <a16:colId xmlns:a16="http://schemas.microsoft.com/office/drawing/2014/main" xmlns="" val="20009"/>
                    </a:ext>
                  </a:extLst>
                </a:gridCol>
                <a:gridCol w="1236488">
                  <a:extLst>
                    <a:ext uri="{9D8B030D-6E8A-4147-A177-3AD203B41FA5}">
                      <a16:colId xmlns:a16="http://schemas.microsoft.com/office/drawing/2014/main" xmlns="" val="20010"/>
                    </a:ext>
                  </a:extLst>
                </a:gridCol>
                <a:gridCol w="809865">
                  <a:extLst>
                    <a:ext uri="{9D8B030D-6E8A-4147-A177-3AD203B41FA5}">
                      <a16:colId xmlns:a16="http://schemas.microsoft.com/office/drawing/2014/main" xmlns="" val="20011"/>
                    </a:ext>
                  </a:extLst>
                </a:gridCol>
              </a:tblGrid>
              <a:tr h="529075">
                <a:tc>
                  <a:txBody>
                    <a:bodyPr/>
                    <a:lstStyle/>
                    <a:p>
                      <a:pPr algn="ctr" fontAlgn="ctr"/>
                      <a:r>
                        <a:rPr lang="en-IN" sz="800" u="none" strike="noStrike" dirty="0">
                          <a:effectLst/>
                        </a:rPr>
                        <a:t>Time Bucket</a:t>
                      </a:r>
                      <a:endParaRPr lang="en-IN" sz="800" b="1"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Average Call Duration</a:t>
                      </a:r>
                      <a:endParaRPr lang="en-IN" sz="800" b="1"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Call Distribution</a:t>
                      </a:r>
                      <a:endParaRPr lang="en-IN" sz="800" b="1"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Call Count per Day</a:t>
                      </a:r>
                      <a:endParaRPr lang="en-IN" sz="800" b="1"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Abandon Rate</a:t>
                      </a:r>
                      <a:endParaRPr lang="en-IN" sz="800" b="1"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Min Call Count</a:t>
                      </a:r>
                      <a:endParaRPr lang="en-IN" sz="800" b="1"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Max Calls that can be received</a:t>
                      </a:r>
                      <a:endParaRPr lang="en-US" sz="800" b="1"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Min. Agents Required</a:t>
                      </a:r>
                      <a:endParaRPr lang="en-IN" sz="800" b="1"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Non-Occupancy %age </a:t>
                      </a:r>
                      <a:br>
                        <a:rPr lang="en-US" sz="800" u="none" strike="noStrike">
                          <a:effectLst/>
                        </a:rPr>
                      </a:br>
                      <a:r>
                        <a:rPr lang="en-US" sz="800" u="none" strike="noStrike">
                          <a:effectLst/>
                        </a:rPr>
                        <a:t>(60% of 7.5 hrs + 1.5 hrs Breaks)</a:t>
                      </a:r>
                      <a:endParaRPr lang="en-US" sz="800" b="1"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Agents required after taking into account of occupancy</a:t>
                      </a:r>
                      <a:endParaRPr lang="en-US" sz="800" b="1"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Shrinkage (8 days in a month - 4 unplanned and 4 w/off)</a:t>
                      </a:r>
                      <a:endParaRPr lang="en-US" sz="800" b="1"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Agents Required per time bucket </a:t>
                      </a:r>
                      <a:endParaRPr lang="en-US" sz="800" b="1"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30902">
                <a:tc>
                  <a:txBody>
                    <a:bodyPr/>
                    <a:lstStyle/>
                    <a:p>
                      <a:pPr algn="l" fontAlgn="ctr"/>
                      <a:r>
                        <a:rPr lang="en-IN" sz="800" u="none" strike="noStrike" dirty="0">
                          <a:effectLst/>
                        </a:rPr>
                        <a:t>9_10</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198.74</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 </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417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375</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21</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42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58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1"/>
                  </a:ext>
                </a:extLst>
              </a:tr>
              <a:tr h="130902">
                <a:tc>
                  <a:txBody>
                    <a:bodyPr/>
                    <a:lstStyle/>
                    <a:p>
                      <a:pPr algn="l" fontAlgn="ctr"/>
                      <a:r>
                        <a:rPr lang="en-IN" sz="800" u="none" strike="noStrike">
                          <a:effectLst/>
                        </a:rPr>
                        <a:t>10_11</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dirty="0">
                          <a:effectLst/>
                        </a:rPr>
                        <a:t>202.59</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 </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579</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521</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30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60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82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2"/>
                  </a:ext>
                </a:extLst>
              </a:tr>
              <a:tr h="130902">
                <a:tc>
                  <a:txBody>
                    <a:bodyPr/>
                    <a:lstStyle/>
                    <a:p>
                      <a:pPr algn="l" fontAlgn="ctr"/>
                      <a:r>
                        <a:rPr lang="en-IN" sz="800" u="none" strike="noStrike">
                          <a:effectLst/>
                        </a:rPr>
                        <a:t>11_12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198.66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 </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636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572</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32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64</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88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3"/>
                  </a:ext>
                </a:extLst>
              </a:tr>
              <a:tr h="130902">
                <a:tc>
                  <a:txBody>
                    <a:bodyPr/>
                    <a:lstStyle/>
                    <a:p>
                      <a:pPr algn="l" fontAlgn="ctr"/>
                      <a:r>
                        <a:rPr lang="en-IN" sz="800" u="none" strike="noStrike">
                          <a:effectLst/>
                        </a:rPr>
                        <a:t>12_13</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191.15</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 </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550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495</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19</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27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54</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74</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4"/>
                  </a:ext>
                </a:extLst>
              </a:tr>
              <a:tr h="130902">
                <a:tc>
                  <a:txBody>
                    <a:bodyPr/>
                    <a:lstStyle/>
                    <a:p>
                      <a:pPr algn="l" fontAlgn="ctr"/>
                      <a:r>
                        <a:rPr lang="en-IN" sz="800" u="none" strike="noStrike">
                          <a:effectLst/>
                        </a:rPr>
                        <a:t>13_14</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193.30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 </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dirty="0">
                          <a:effectLst/>
                        </a:rPr>
                        <a:t>503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dirty="0">
                          <a:effectLst/>
                        </a:rPr>
                        <a:t>10%</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452</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19</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25</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69</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5"/>
                  </a:ext>
                </a:extLst>
              </a:tr>
              <a:tr h="130902">
                <a:tc>
                  <a:txBody>
                    <a:bodyPr/>
                    <a:lstStyle/>
                    <a:p>
                      <a:pPr algn="l" fontAlgn="ctr"/>
                      <a:r>
                        <a:rPr lang="en-IN" sz="800" u="none" strike="noStrike">
                          <a:effectLst/>
                        </a:rPr>
                        <a:t>14_15</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191.95</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 </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459</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dirty="0">
                          <a:effectLst/>
                        </a:rPr>
                        <a:t>10%</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413</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19</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23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46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63</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6"/>
                  </a:ext>
                </a:extLst>
              </a:tr>
              <a:tr h="130902">
                <a:tc>
                  <a:txBody>
                    <a:bodyPr/>
                    <a:lstStyle/>
                    <a:p>
                      <a:pPr algn="l" fontAlgn="ctr"/>
                      <a:r>
                        <a:rPr lang="en-IN" sz="800" u="none" strike="noStrike">
                          <a:effectLst/>
                        </a:rPr>
                        <a:t>15_16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195.86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 </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398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dirty="0">
                          <a:effectLst/>
                        </a:rPr>
                        <a:t>358</a:t>
                      </a:r>
                      <a:endParaRPr lang="en-IN" sz="800" b="0" i="0" u="none" strike="noStrike" dirty="0">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20</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40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55</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7"/>
                  </a:ext>
                </a:extLst>
              </a:tr>
              <a:tr h="130902">
                <a:tc>
                  <a:txBody>
                    <a:bodyPr/>
                    <a:lstStyle/>
                    <a:p>
                      <a:pPr algn="l" fontAlgn="ctr"/>
                      <a:r>
                        <a:rPr lang="en-IN" sz="800" u="none" strike="noStrike">
                          <a:effectLst/>
                        </a:rPr>
                        <a:t>16_17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198.29</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 </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382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344</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19</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38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52</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8"/>
                  </a:ext>
                </a:extLst>
              </a:tr>
              <a:tr h="130902">
                <a:tc>
                  <a:txBody>
                    <a:bodyPr/>
                    <a:lstStyle/>
                    <a:p>
                      <a:pPr algn="l" fontAlgn="ctr"/>
                      <a:r>
                        <a:rPr lang="en-IN" sz="800" u="none" strike="noStrike">
                          <a:effectLst/>
                        </a:rPr>
                        <a:t>17_18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197.88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 </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371</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334</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19</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38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9"/>
                  </a:ext>
                </a:extLst>
              </a:tr>
              <a:tr h="130902">
                <a:tc>
                  <a:txBody>
                    <a:bodyPr/>
                    <a:lstStyle/>
                    <a:p>
                      <a:pPr algn="l" fontAlgn="ctr"/>
                      <a:r>
                        <a:rPr lang="en-IN" sz="800" u="none" strike="noStrike">
                          <a:effectLst/>
                        </a:rPr>
                        <a:t>18_19</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200.12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 </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315</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283</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16</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32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44</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10"/>
                  </a:ext>
                </a:extLst>
              </a:tr>
              <a:tr h="136938">
                <a:tc>
                  <a:txBody>
                    <a:bodyPr/>
                    <a:lstStyle/>
                    <a:p>
                      <a:pPr algn="l" fontAlgn="ctr"/>
                      <a:r>
                        <a:rPr lang="en-IN" sz="800" u="none" strike="noStrike">
                          <a:effectLst/>
                        </a:rPr>
                        <a:t>19_20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202.48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 </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281</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253</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15</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50%</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30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41</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11"/>
                  </a:ext>
                </a:extLst>
              </a:tr>
              <a:tr h="130902">
                <a:tc>
                  <a:txBody>
                    <a:bodyPr/>
                    <a:lstStyle/>
                    <a:p>
                      <a:pPr algn="l" fontAlgn="ctr"/>
                      <a:r>
                        <a:rPr lang="en-IN" sz="800" u="none" strike="noStrike">
                          <a:effectLst/>
                        </a:rPr>
                        <a:t>20_21</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202.52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 </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239</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215</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50%</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26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36</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12"/>
                  </a:ext>
                </a:extLst>
              </a:tr>
              <a:tr h="130902">
                <a:tc>
                  <a:txBody>
                    <a:bodyPr/>
                    <a:lstStyle/>
                    <a:p>
                      <a:pPr algn="l" fontAlgn="ctr"/>
                      <a:r>
                        <a:rPr lang="en-IN" sz="800" u="none" strike="noStrike">
                          <a:effectLst/>
                        </a:rPr>
                        <a:t>21_22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154</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139</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50%</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22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13"/>
                  </a:ext>
                </a:extLst>
              </a:tr>
              <a:tr h="130902">
                <a:tc>
                  <a:txBody>
                    <a:bodyPr/>
                    <a:lstStyle/>
                    <a:p>
                      <a:pPr algn="l" fontAlgn="ctr"/>
                      <a:r>
                        <a:rPr lang="en-IN" sz="800" u="none" strike="noStrike">
                          <a:effectLst/>
                        </a:rPr>
                        <a:t>22_23</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154</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139</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50%</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22</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14"/>
                  </a:ext>
                </a:extLst>
              </a:tr>
              <a:tr h="130902">
                <a:tc>
                  <a:txBody>
                    <a:bodyPr/>
                    <a:lstStyle/>
                    <a:p>
                      <a:pPr algn="l" fontAlgn="ctr"/>
                      <a:r>
                        <a:rPr lang="en-IN" sz="800" u="none" strike="noStrike">
                          <a:effectLst/>
                        </a:rPr>
                        <a:t>23_00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2</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103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92</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17</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15"/>
                  </a:ext>
                </a:extLst>
              </a:tr>
              <a:tr h="130902">
                <a:tc>
                  <a:txBody>
                    <a:bodyPr/>
                    <a:lstStyle/>
                    <a:p>
                      <a:pPr algn="l" fontAlgn="ctr"/>
                      <a:r>
                        <a:rPr lang="en-IN" sz="800" u="none" strike="noStrike">
                          <a:effectLst/>
                        </a:rPr>
                        <a:t>00_01</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2</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103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92</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6</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12</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17</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16"/>
                  </a:ext>
                </a:extLst>
              </a:tr>
              <a:tr h="130902">
                <a:tc>
                  <a:txBody>
                    <a:bodyPr/>
                    <a:lstStyle/>
                    <a:p>
                      <a:pPr algn="l" fontAlgn="ctr"/>
                      <a:r>
                        <a:rPr lang="en-IN" sz="800" u="none" strike="noStrike">
                          <a:effectLst/>
                        </a:rPr>
                        <a:t>01_02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51</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46</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3</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6</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9</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17"/>
                  </a:ext>
                </a:extLst>
              </a:tr>
              <a:tr h="130902">
                <a:tc>
                  <a:txBody>
                    <a:bodyPr/>
                    <a:lstStyle/>
                    <a:p>
                      <a:pPr algn="l" fontAlgn="ctr"/>
                      <a:r>
                        <a:rPr lang="en-IN" sz="800" u="none" strike="noStrike">
                          <a:effectLst/>
                        </a:rPr>
                        <a:t>02_03</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51</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46</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6</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9</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18"/>
                  </a:ext>
                </a:extLst>
              </a:tr>
              <a:tr h="130902">
                <a:tc>
                  <a:txBody>
                    <a:bodyPr/>
                    <a:lstStyle/>
                    <a:p>
                      <a:pPr algn="l" fontAlgn="ctr"/>
                      <a:r>
                        <a:rPr lang="en-IN" sz="800" u="none" strike="noStrike">
                          <a:effectLst/>
                        </a:rPr>
                        <a:t>03_04</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51</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46</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6</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9</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19"/>
                  </a:ext>
                </a:extLst>
              </a:tr>
              <a:tr h="130902">
                <a:tc>
                  <a:txBody>
                    <a:bodyPr/>
                    <a:lstStyle/>
                    <a:p>
                      <a:pPr algn="l" fontAlgn="ctr"/>
                      <a:r>
                        <a:rPr lang="en-IN" sz="800" u="none" strike="noStrike">
                          <a:effectLst/>
                        </a:rPr>
                        <a:t>04_05</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51</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46</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dirty="0">
                          <a:effectLst/>
                        </a:rPr>
                        <a:t>26.67%</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9</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20"/>
                  </a:ext>
                </a:extLst>
              </a:tr>
              <a:tr h="130902">
                <a:tc>
                  <a:txBody>
                    <a:bodyPr/>
                    <a:lstStyle/>
                    <a:p>
                      <a:pPr algn="l" fontAlgn="ctr"/>
                      <a:r>
                        <a:rPr lang="en-IN" sz="800" u="none" strike="noStrike">
                          <a:effectLst/>
                        </a:rPr>
                        <a:t>05_06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154</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139</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8</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dirty="0">
                          <a:effectLst/>
                        </a:rPr>
                        <a:t>26.67%</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22</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21"/>
                  </a:ext>
                </a:extLst>
              </a:tr>
              <a:tr h="130902">
                <a:tc>
                  <a:txBody>
                    <a:bodyPr/>
                    <a:lstStyle/>
                    <a:p>
                      <a:pPr algn="l" fontAlgn="ctr"/>
                      <a:r>
                        <a:rPr lang="en-IN" sz="800" u="none" strike="noStrike">
                          <a:effectLst/>
                        </a:rPr>
                        <a:t>06_07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4</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205</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185</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11</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22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dirty="0">
                          <a:effectLst/>
                        </a:rPr>
                        <a:t>26.67%</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30</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22"/>
                  </a:ext>
                </a:extLst>
              </a:tr>
              <a:tr h="130902">
                <a:tc>
                  <a:txBody>
                    <a:bodyPr/>
                    <a:lstStyle/>
                    <a:p>
                      <a:pPr algn="l" fontAlgn="ctr"/>
                      <a:r>
                        <a:rPr lang="en-IN" sz="800" u="none" strike="noStrike">
                          <a:effectLst/>
                        </a:rPr>
                        <a:t>07_08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4</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205</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185</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11</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22</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dirty="0">
                          <a:effectLst/>
                        </a:rPr>
                        <a:t>26.67%</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30</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23"/>
                  </a:ext>
                </a:extLst>
              </a:tr>
              <a:tr h="130902">
                <a:tc>
                  <a:txBody>
                    <a:bodyPr/>
                    <a:lstStyle/>
                    <a:p>
                      <a:pPr algn="l" fontAlgn="ctr"/>
                      <a:r>
                        <a:rPr lang="en-IN" sz="800" u="none" strike="noStrike">
                          <a:effectLst/>
                        </a:rPr>
                        <a:t>08_09</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196.96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5</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dirty="0">
                          <a:effectLst/>
                        </a:rPr>
                        <a:t>256</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ctr"/>
                      <a:r>
                        <a:rPr lang="en-IN" sz="800" u="none" strike="noStrike">
                          <a:effectLst/>
                        </a:rPr>
                        <a:t>10%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800" u="none" strike="noStrike">
                          <a:effectLst/>
                        </a:rPr>
                        <a:t>231</a:t>
                      </a:r>
                      <a:endParaRPr lang="en-IN" sz="800" b="0" i="0" u="none" strike="noStrike">
                        <a:solidFill>
                          <a:srgbClr val="000000"/>
                        </a:solidFill>
                        <a:effectLst/>
                        <a:latin typeface="Calibri"/>
                      </a:endParaRPr>
                    </a:p>
                  </a:txBody>
                  <a:tcPr marL="6896" marR="6896" marT="51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18</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13</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50%</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a:effectLst/>
                        </a:rPr>
                        <a:t>26</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800" u="none" strike="noStrike">
                          <a:effectLst/>
                        </a:rPr>
                        <a:t>26.67%</a:t>
                      </a:r>
                      <a:endParaRPr lang="en-IN" sz="800" b="0" i="0" u="none" strike="noStrike">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800" u="none" strike="noStrike" dirty="0">
                          <a:effectLst/>
                        </a:rPr>
                        <a:t>36</a:t>
                      </a:r>
                      <a:endParaRPr lang="en-IN" sz="800" b="0" i="0" u="none" strike="noStrike" dirty="0">
                        <a:solidFill>
                          <a:srgbClr val="000000"/>
                        </a:solidFill>
                        <a:effectLst/>
                        <a:latin typeface="Calibri"/>
                      </a:endParaRPr>
                    </a:p>
                  </a:txBody>
                  <a:tcPr marL="6896" marR="6896" marT="51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24"/>
                  </a:ext>
                </a:extLst>
              </a:tr>
            </a:tbl>
          </a:graphicData>
        </a:graphic>
      </p:graphicFrame>
    </p:spTree>
    <p:extLst>
      <p:ext uri="{BB962C8B-B14F-4D97-AF65-F5344CB8AC3E}">
        <p14:creationId xmlns:p14="http://schemas.microsoft.com/office/powerpoint/2010/main" val="2829325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00" y="0"/>
            <a:ext cx="8640960" cy="1221600"/>
          </a:xfrm>
        </p:spPr>
        <p:txBody>
          <a:bodyPr>
            <a:noAutofit/>
          </a:bodyPr>
          <a:lstStyle/>
          <a:p>
            <a:pPr algn="l"/>
            <a:r>
              <a:rPr lang="en-US" sz="1200" b="1" dirty="0"/>
              <a:t>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br>
              <a:rPr lang="en-US" sz="1200" b="1" dirty="0"/>
            </a:br>
            <a:r>
              <a:rPr lang="en-US" sz="1200" b="1" dirty="0"/>
              <a:t>Your Task: Propose a manpower plan for each time bucket throughout the day, keeping the maximum abandon rate at 10%.</a:t>
            </a:r>
            <a:endParaRPr lang="en-IN" sz="12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4" y="1221601"/>
            <a:ext cx="8617131" cy="3692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778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406B6E-7799-38C1-D84D-1A08C2971385}"/>
              </a:ext>
            </a:extLst>
          </p:cNvPr>
          <p:cNvSpPr>
            <a:spLocks noGrp="1"/>
          </p:cNvSpPr>
          <p:nvPr>
            <p:ph type="title"/>
          </p:nvPr>
        </p:nvSpPr>
        <p:spPr>
          <a:xfrm>
            <a:off x="1781" y="-1671"/>
            <a:ext cx="9138656" cy="950511"/>
          </a:xfrm>
        </p:spPr>
        <p:txBody>
          <a:bodyPr>
            <a:normAutofit/>
          </a:bodyPr>
          <a:lstStyle/>
          <a:p>
            <a:pPr algn="ctr"/>
            <a:r>
              <a:rPr lang="en-US" sz="4000" dirty="0">
                <a:solidFill>
                  <a:srgbClr val="000000"/>
                </a:solidFill>
                <a:latin typeface="Calibri"/>
                <a:ea typeface="Calibri"/>
                <a:cs typeface="Calibri"/>
              </a:rPr>
              <a:t>Summary</a:t>
            </a:r>
          </a:p>
        </p:txBody>
      </p:sp>
      <p:sp>
        <p:nvSpPr>
          <p:cNvPr id="3" name="Content Placeholder 2">
            <a:extLst>
              <a:ext uri="{FF2B5EF4-FFF2-40B4-BE49-F238E27FC236}">
                <a16:creationId xmlns:a16="http://schemas.microsoft.com/office/drawing/2014/main" xmlns="" id="{6060BAD3-D815-7740-974B-8056A2C07853}"/>
              </a:ext>
            </a:extLst>
          </p:cNvPr>
          <p:cNvSpPr>
            <a:spLocks noGrp="1"/>
          </p:cNvSpPr>
          <p:nvPr>
            <p:ph idx="1"/>
          </p:nvPr>
        </p:nvSpPr>
        <p:spPr>
          <a:xfrm>
            <a:off x="273844" y="915566"/>
            <a:ext cx="8618636" cy="2592288"/>
          </a:xfrm>
          <a:prstGeom prst="round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fontScale="85000" lnSpcReduction="20000"/>
          </a:bodyPr>
          <a:lstStyle/>
          <a:p>
            <a:pPr marL="0" indent="0">
              <a:lnSpc>
                <a:spcPct val="100000"/>
              </a:lnSpc>
              <a:buNone/>
            </a:pPr>
            <a:r>
              <a:rPr lang="en-US" sz="2000" dirty="0">
                <a:solidFill>
                  <a:srgbClr val="000000"/>
                </a:solidFill>
                <a:ea typeface="+mn-lt"/>
                <a:cs typeface="+mn-lt"/>
              </a:rPr>
              <a:t>This project involved research on Time Series and Manpower Planning at Call </a:t>
            </a:r>
            <a:r>
              <a:rPr lang="en-US" sz="2000" dirty="0" err="1">
                <a:solidFill>
                  <a:srgbClr val="000000"/>
                </a:solidFill>
                <a:ea typeface="+mn-lt"/>
                <a:cs typeface="+mn-lt"/>
              </a:rPr>
              <a:t>Centres</a:t>
            </a:r>
            <a:r>
              <a:rPr lang="en-US" sz="2000" dirty="0">
                <a:solidFill>
                  <a:srgbClr val="000000"/>
                </a:solidFill>
                <a:ea typeface="+mn-lt"/>
                <a:cs typeface="+mn-lt"/>
              </a:rPr>
              <a:t>. </a:t>
            </a:r>
          </a:p>
          <a:p>
            <a:pPr marL="0" indent="0">
              <a:lnSpc>
                <a:spcPct val="100000"/>
              </a:lnSpc>
              <a:buNone/>
            </a:pPr>
            <a:r>
              <a:rPr lang="en-US" sz="2000" dirty="0">
                <a:solidFill>
                  <a:srgbClr val="000000"/>
                </a:solidFill>
                <a:ea typeface="+mn-lt"/>
                <a:cs typeface="+mn-lt"/>
              </a:rPr>
              <a:t>Most of the analysis was done by using Pivot Tables and Formulas. </a:t>
            </a:r>
          </a:p>
          <a:p>
            <a:pPr marL="0" indent="0">
              <a:lnSpc>
                <a:spcPct val="100000"/>
              </a:lnSpc>
              <a:buNone/>
            </a:pPr>
            <a:endParaRPr lang="en-US" sz="2000" dirty="0">
              <a:solidFill>
                <a:srgbClr val="000000"/>
              </a:solidFill>
              <a:ea typeface="+mn-lt"/>
              <a:cs typeface="+mn-lt"/>
            </a:endParaRPr>
          </a:p>
          <a:p>
            <a:pPr marL="0" indent="0">
              <a:lnSpc>
                <a:spcPct val="100000"/>
              </a:lnSpc>
              <a:buNone/>
            </a:pPr>
            <a:r>
              <a:rPr lang="en-US" sz="2000" dirty="0">
                <a:solidFill>
                  <a:srgbClr val="000000"/>
                </a:solidFill>
                <a:ea typeface="+mn-lt"/>
                <a:cs typeface="+mn-lt"/>
              </a:rPr>
              <a:t>In Statistics, a lot of research was done on how a Call Centre Manpower Planning is done. New concepts like </a:t>
            </a:r>
            <a:r>
              <a:rPr lang="en-US" sz="2000" dirty="0" err="1">
                <a:solidFill>
                  <a:srgbClr val="000000"/>
                </a:solidFill>
                <a:ea typeface="+mn-lt"/>
                <a:cs typeface="+mn-lt"/>
              </a:rPr>
              <a:t>Erlang</a:t>
            </a:r>
            <a:r>
              <a:rPr lang="en-US" sz="2000" dirty="0">
                <a:solidFill>
                  <a:srgbClr val="000000"/>
                </a:solidFill>
                <a:ea typeface="+mn-lt"/>
                <a:cs typeface="+mn-lt"/>
              </a:rPr>
              <a:t> Formula was researched and understood. This helped understand better how to solve the problem.</a:t>
            </a:r>
          </a:p>
          <a:p>
            <a:pPr marL="0" indent="0">
              <a:lnSpc>
                <a:spcPct val="100000"/>
              </a:lnSpc>
              <a:buNone/>
            </a:pPr>
            <a:endParaRPr lang="en-US" sz="2000" dirty="0">
              <a:solidFill>
                <a:srgbClr val="000000"/>
              </a:solidFill>
              <a:ea typeface="+mn-lt"/>
              <a:cs typeface="+mn-lt"/>
            </a:endParaRPr>
          </a:p>
          <a:p>
            <a:pPr marL="0" indent="0">
              <a:lnSpc>
                <a:spcPct val="100000"/>
              </a:lnSpc>
              <a:buNone/>
            </a:pPr>
            <a:r>
              <a:rPr lang="en-US" sz="2000" dirty="0">
                <a:solidFill>
                  <a:srgbClr val="000000"/>
                </a:solidFill>
                <a:ea typeface="+mn-lt"/>
                <a:cs typeface="+mn-lt"/>
              </a:rPr>
              <a:t>Overall, though the project started out easy and familiar, the major challenge was the Manpower planning which required a lot of research and learning.</a:t>
            </a:r>
          </a:p>
        </p:txBody>
      </p:sp>
      <p:sp>
        <p:nvSpPr>
          <p:cNvPr id="4" name="AutoShape 2" descr="https://powerpoint.officeapps.live.com/pods/GetClipboardImage.ashx?Id=0834d16f-852d-4b24-bd21-d6fef0a32692&amp;DC=PSG4&amp;pkey=ac1145c4-16ee-4548-9e0c-4d5fd84218aa&amp;wdwaccluster=PSG4"/>
          <p:cNvSpPr>
            <a:spLocks noChangeAspect="1" noChangeArrowheads="1"/>
          </p:cNvSpPr>
          <p:nvPr/>
        </p:nvSpPr>
        <p:spPr bwMode="auto">
          <a:xfrm>
            <a:off x="159544" y="-108346"/>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xmlns="" id="{063AEE63-BF31-E7FA-81FA-429A33A4B47F}"/>
              </a:ext>
            </a:extLst>
          </p:cNvPr>
          <p:cNvSpPr txBox="1"/>
          <p:nvPr/>
        </p:nvSpPr>
        <p:spPr>
          <a:xfrm>
            <a:off x="273844" y="3669416"/>
            <a:ext cx="8618636" cy="1062574"/>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sz="2400" b="1" dirty="0">
                <a:cs typeface="Calibri"/>
              </a:rPr>
              <a:t>Link to Excel File</a:t>
            </a:r>
          </a:p>
          <a:p>
            <a:pPr algn="ctr"/>
            <a:r>
              <a:rPr lang="en-US" sz="2400" b="1" dirty="0" smtClean="0">
                <a:ea typeface="+mn-lt"/>
                <a:cs typeface="+mn-lt"/>
                <a:hlinkClick r:id="rId3"/>
              </a:rPr>
              <a:t>Call </a:t>
            </a:r>
            <a:r>
              <a:rPr lang="en-US" sz="2400" b="1" dirty="0">
                <a:ea typeface="+mn-lt"/>
                <a:cs typeface="+mn-lt"/>
                <a:hlinkClick r:id="rId3"/>
              </a:rPr>
              <a:t>Volume Trend Analysis (Excel File)</a:t>
            </a:r>
            <a:endParaRPr lang="en-US" sz="2400" b="1" dirty="0"/>
          </a:p>
        </p:txBody>
      </p:sp>
    </p:spTree>
    <p:extLst>
      <p:ext uri="{BB962C8B-B14F-4D97-AF65-F5344CB8AC3E}">
        <p14:creationId xmlns:p14="http://schemas.microsoft.com/office/powerpoint/2010/main" val="1615028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02" y="2083023"/>
            <a:ext cx="3244047" cy="1222867"/>
          </a:xfrm>
          <a:prstGeom prst="roundRect">
            <a:avLst/>
          </a:prstGeom>
          <a:solidFill>
            <a:srgbClr val="C00000"/>
          </a:solidFill>
          <a:ln/>
        </p:spPr>
        <p:style>
          <a:lnRef idx="0">
            <a:schemeClr val="accent2"/>
          </a:lnRef>
          <a:fillRef idx="3">
            <a:schemeClr val="accent2"/>
          </a:fillRef>
          <a:effectRef idx="3">
            <a:schemeClr val="accent2"/>
          </a:effectRef>
          <a:fontRef idx="minor">
            <a:schemeClr val="lt1"/>
          </a:fontRef>
        </p:style>
        <p:txBody>
          <a:bodyPr vert="horz" lIns="109728" tIns="54864" rIns="109728" bIns="54864" rtlCol="0" anchor="ctr">
            <a:normAutofit fontScale="92500"/>
          </a:bodyPr>
          <a:lstStyle/>
          <a:p>
            <a:pPr algn="ctr">
              <a:lnSpc>
                <a:spcPct val="90000"/>
              </a:lnSpc>
              <a:spcBef>
                <a:spcPct val="0"/>
              </a:spcBef>
              <a:spcAft>
                <a:spcPts val="720"/>
              </a:spcAft>
            </a:pPr>
            <a:r>
              <a:rPr lang="en-US" sz="4800" dirty="0">
                <a:solidFill>
                  <a:schemeClr val="bg1"/>
                </a:solidFill>
                <a:latin typeface="Calibri"/>
                <a:ea typeface="Calibri"/>
                <a:cs typeface="Calibri"/>
              </a:rPr>
              <a:t>THANK YOU</a:t>
            </a:r>
          </a:p>
        </p:txBody>
      </p:sp>
      <p:pic>
        <p:nvPicPr>
          <p:cNvPr id="8" name="Graphic 7" descr="Handshake">
            <a:extLst>
              <a:ext uri="{FF2B5EF4-FFF2-40B4-BE49-F238E27FC236}">
                <a16:creationId xmlns:a16="http://schemas.microsoft.com/office/drawing/2014/main" xmlns="" id="{F626B57D-43BB-3487-A341-B565500A6C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7017" y="1523952"/>
            <a:ext cx="2795688" cy="23384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9269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04" y="1"/>
            <a:ext cx="8430753" cy="843558"/>
          </a:xfrm>
        </p:spPr>
        <p:txBody>
          <a:bodyPr>
            <a:normAutofit/>
          </a:bodyPr>
          <a:lstStyle/>
          <a:p>
            <a:r>
              <a:rPr lang="en-US" sz="4000" dirty="0"/>
              <a:t>Project Description</a:t>
            </a:r>
            <a:endParaRPr lang="en-IN" sz="4000" dirty="0"/>
          </a:p>
        </p:txBody>
      </p:sp>
      <p:sp>
        <p:nvSpPr>
          <p:cNvPr id="4" name="Rounded Rectangle 3"/>
          <p:cNvSpPr/>
          <p:nvPr/>
        </p:nvSpPr>
        <p:spPr>
          <a:xfrm>
            <a:off x="251520" y="843558"/>
            <a:ext cx="8640960" cy="388843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nSpc>
                <a:spcPct val="120000"/>
              </a:lnSpc>
            </a:pPr>
            <a:r>
              <a:rPr lang="en-US" sz="1400" dirty="0"/>
              <a:t>A Customer Experience (CX) team plays a crucial role in a company. They analyze customer feedback and data, derive insights from it, and share these insights with the rest of the organization. This team is responsible for a wide range of tasks, including managing customer experience programs, handling internal communications, mapping customer journeys, and managing customer data, among others. </a:t>
            </a:r>
          </a:p>
          <a:p>
            <a:pPr>
              <a:lnSpc>
                <a:spcPct val="120000"/>
              </a:lnSpc>
            </a:pPr>
            <a:endParaRPr lang="en-US" sz="1400" dirty="0"/>
          </a:p>
          <a:p>
            <a:pPr>
              <a:lnSpc>
                <a:spcPct val="120000"/>
              </a:lnSpc>
            </a:pPr>
            <a:r>
              <a:rPr lang="en-US" sz="1400" dirty="0"/>
              <a:t>One of the key roles in a CX team is that of the customer service representative or call center agent. These agents handle various types of support, including email, inbound, outbound, and social media support.</a:t>
            </a:r>
          </a:p>
          <a:p>
            <a:pPr>
              <a:lnSpc>
                <a:spcPct val="120000"/>
              </a:lnSpc>
            </a:pPr>
            <a:endParaRPr lang="en-US" sz="1400" dirty="0"/>
          </a:p>
          <a:p>
            <a:pPr>
              <a:lnSpc>
                <a:spcPct val="120000"/>
              </a:lnSpc>
            </a:pPr>
            <a:r>
              <a:rPr lang="en-US" sz="1400" dirty="0"/>
              <a:t>The dataset provided spans 23 days and includes various details such as the agent's name and ID, the queue time, the time and duration of the call and the call status.</a:t>
            </a:r>
          </a:p>
          <a:p>
            <a:pPr>
              <a:lnSpc>
                <a:spcPct val="120000"/>
              </a:lnSpc>
            </a:pPr>
            <a:endParaRPr lang="en-US" sz="1400" dirty="0"/>
          </a:p>
          <a:p>
            <a:pPr>
              <a:lnSpc>
                <a:spcPct val="120000"/>
              </a:lnSpc>
            </a:pPr>
            <a:r>
              <a:rPr lang="en-US" sz="1400" dirty="0"/>
              <a:t>Inbound customer support, which is the focus of this project, involves handling incoming calls from existing or prospective customers. The goal is to attract, engage, and delight customers, turning them into loyal advocates for the business.</a:t>
            </a:r>
          </a:p>
        </p:txBody>
      </p:sp>
    </p:spTree>
    <p:extLst>
      <p:ext uri="{BB962C8B-B14F-4D97-AF65-F5344CB8AC3E}">
        <p14:creationId xmlns:p14="http://schemas.microsoft.com/office/powerpoint/2010/main" val="4121796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085D7-D97E-08E0-CE6A-94AB148AE812}"/>
              </a:ext>
            </a:extLst>
          </p:cNvPr>
          <p:cNvSpPr>
            <a:spLocks noGrp="1"/>
          </p:cNvSpPr>
          <p:nvPr>
            <p:ph type="title"/>
          </p:nvPr>
        </p:nvSpPr>
        <p:spPr>
          <a:xfrm>
            <a:off x="485348" y="-2858"/>
            <a:ext cx="8199441" cy="846417"/>
          </a:xfrm>
        </p:spPr>
        <p:txBody>
          <a:bodyPr>
            <a:normAutofit/>
          </a:bodyPr>
          <a:lstStyle/>
          <a:p>
            <a:pPr algn="ctr"/>
            <a:r>
              <a:rPr lang="en-US" sz="4000" dirty="0">
                <a:ea typeface="Calibri"/>
                <a:cs typeface="Calibri"/>
              </a:rPr>
              <a:t>Approach</a:t>
            </a:r>
          </a:p>
        </p:txBody>
      </p:sp>
      <p:graphicFrame>
        <p:nvGraphicFramePr>
          <p:cNvPr id="4" name="Content Placeholder 3">
            <a:extLst>
              <a:ext uri="{FF2B5EF4-FFF2-40B4-BE49-F238E27FC236}">
                <a16:creationId xmlns:a16="http://schemas.microsoft.com/office/drawing/2014/main" xmlns="" id="{2A2CA567-8D00-A97A-B86B-201EE13CAB68}"/>
              </a:ext>
            </a:extLst>
          </p:cNvPr>
          <p:cNvGraphicFramePr>
            <a:graphicFrameLocks noGrp="1"/>
          </p:cNvGraphicFramePr>
          <p:nvPr>
            <p:ph idx="1"/>
            <p:extLst>
              <p:ext uri="{D42A27DB-BD31-4B8C-83A1-F6EECF244321}">
                <p14:modId xmlns:p14="http://schemas.microsoft.com/office/powerpoint/2010/main" val="286701033"/>
              </p:ext>
            </p:extLst>
          </p:nvPr>
        </p:nvGraphicFramePr>
        <p:xfrm>
          <a:off x="409179" y="843558"/>
          <a:ext cx="8220547" cy="405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631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B8548-725D-6FF7-1D49-41C057C490C6}"/>
              </a:ext>
            </a:extLst>
          </p:cNvPr>
          <p:cNvSpPr>
            <a:spLocks noGrp="1"/>
          </p:cNvSpPr>
          <p:nvPr>
            <p:ph type="title"/>
          </p:nvPr>
        </p:nvSpPr>
        <p:spPr>
          <a:xfrm>
            <a:off x="473913" y="-1671"/>
            <a:ext cx="8253178" cy="845231"/>
          </a:xfrm>
        </p:spPr>
        <p:txBody>
          <a:bodyPr vert="horz" lIns="60960" tIns="60960" rIns="60960" bIns="60960" rtlCol="0" anchorCtr="0">
            <a:normAutofit/>
          </a:bodyPr>
          <a:lstStyle/>
          <a:p>
            <a:pPr algn="ctr"/>
            <a:r>
              <a:rPr lang="en-US" sz="4000" dirty="0">
                <a:latin typeface="Calibri"/>
                <a:ea typeface="Calibri Light"/>
                <a:cs typeface="Calibri"/>
              </a:rPr>
              <a:t>Tech Stack Used</a:t>
            </a:r>
            <a:endParaRPr lang="en-US" sz="4000" dirty="0">
              <a:latin typeface="Calibri"/>
              <a:cs typeface="Calibri"/>
            </a:endParaRPr>
          </a:p>
        </p:txBody>
      </p:sp>
      <p:graphicFrame>
        <p:nvGraphicFramePr>
          <p:cNvPr id="53" name="Content Placeholder 5">
            <a:extLst>
              <a:ext uri="{FF2B5EF4-FFF2-40B4-BE49-F238E27FC236}">
                <a16:creationId xmlns:a16="http://schemas.microsoft.com/office/drawing/2014/main" xmlns="" id="{740B3392-12FB-31B8-E421-A0D85DFB1109}"/>
              </a:ext>
            </a:extLst>
          </p:cNvPr>
          <p:cNvGraphicFramePr>
            <a:graphicFrameLocks/>
          </p:cNvGraphicFramePr>
          <p:nvPr>
            <p:extLst>
              <p:ext uri="{D42A27DB-BD31-4B8C-83A1-F6EECF244321}">
                <p14:modId xmlns:p14="http://schemas.microsoft.com/office/powerpoint/2010/main" val="1171007367"/>
              </p:ext>
            </p:extLst>
          </p:nvPr>
        </p:nvGraphicFramePr>
        <p:xfrm>
          <a:off x="422313" y="789554"/>
          <a:ext cx="8312512" cy="4104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1912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00" y="1"/>
            <a:ext cx="8640960" cy="843558"/>
          </a:xfrm>
        </p:spPr>
        <p:txBody>
          <a:bodyPr>
            <a:normAutofit/>
          </a:bodyPr>
          <a:lstStyle/>
          <a:p>
            <a:r>
              <a:rPr lang="en-US" sz="4000" dirty="0"/>
              <a:t>Understand Data</a:t>
            </a:r>
            <a:endParaRPr lang="en-IN" sz="4000" dirty="0"/>
          </a:p>
        </p:txBody>
      </p:sp>
      <p:graphicFrame>
        <p:nvGraphicFramePr>
          <p:cNvPr id="3" name="Table 2"/>
          <p:cNvGraphicFramePr>
            <a:graphicFrameLocks noGrp="1"/>
          </p:cNvGraphicFramePr>
          <p:nvPr>
            <p:extLst>
              <p:ext uri="{D42A27DB-BD31-4B8C-83A1-F6EECF244321}">
                <p14:modId xmlns:p14="http://schemas.microsoft.com/office/powerpoint/2010/main" val="2736040428"/>
              </p:ext>
            </p:extLst>
          </p:nvPr>
        </p:nvGraphicFramePr>
        <p:xfrm>
          <a:off x="892815" y="1059605"/>
          <a:ext cx="3155042" cy="2624100"/>
        </p:xfrm>
        <a:graphic>
          <a:graphicData uri="http://schemas.openxmlformats.org/drawingml/2006/table">
            <a:tbl>
              <a:tblPr firstRow="1" bandRow="1">
                <a:tableStyleId>{284E427A-3D55-4303-BF80-6455036E1DE7}</a:tableStyleId>
              </a:tblPr>
              <a:tblGrid>
                <a:gridCol w="1648134">
                  <a:extLst>
                    <a:ext uri="{9D8B030D-6E8A-4147-A177-3AD203B41FA5}">
                      <a16:colId xmlns:a16="http://schemas.microsoft.com/office/drawing/2014/main" xmlns="" val="20000"/>
                    </a:ext>
                  </a:extLst>
                </a:gridCol>
                <a:gridCol w="1506908">
                  <a:extLst>
                    <a:ext uri="{9D8B030D-6E8A-4147-A177-3AD203B41FA5}">
                      <a16:colId xmlns:a16="http://schemas.microsoft.com/office/drawing/2014/main" xmlns="" val="20001"/>
                    </a:ext>
                  </a:extLst>
                </a:gridCol>
              </a:tblGrid>
              <a:tr h="524820">
                <a:tc gridSpan="2">
                  <a:txBody>
                    <a:bodyPr/>
                    <a:lstStyle/>
                    <a:p>
                      <a:pPr algn="ctr" fontAlgn="ctr"/>
                      <a:r>
                        <a:rPr lang="en-IN" sz="1400" u="none" strike="noStrike" dirty="0">
                          <a:effectLst/>
                        </a:rPr>
                        <a:t>Table Information (Original)</a:t>
                      </a:r>
                      <a:endParaRPr lang="en-IN" sz="1400" u="none" strike="noStrike">
                        <a:solidFill>
                          <a:srgbClr val="000000"/>
                        </a:solidFill>
                        <a:effectLst/>
                      </a:endParaRPr>
                    </a:p>
                  </a:txBody>
                  <a:tcPr marL="9525" marR="9525" marT="7144" marB="0" anchor="ctr"/>
                </a:tc>
                <a:tc hMerge="1">
                  <a:txBody>
                    <a:bodyPr/>
                    <a:lstStyle/>
                    <a:p>
                      <a:endParaRPr lang="en-IN"/>
                    </a:p>
                  </a:txBody>
                  <a:tcPr marL="0" marR="0" marT="0" marB="0" horzOverflow="overflow"/>
                </a:tc>
                <a:extLst>
                  <a:ext uri="{0D108BD9-81ED-4DB2-BD59-A6C34878D82A}">
                    <a16:rowId xmlns:a16="http://schemas.microsoft.com/office/drawing/2014/main" xmlns="" val="10000"/>
                  </a:ext>
                </a:extLst>
              </a:tr>
              <a:tr h="524820">
                <a:tc>
                  <a:txBody>
                    <a:bodyPr/>
                    <a:lstStyle/>
                    <a:p>
                      <a:pPr algn="l" fontAlgn="ctr"/>
                      <a:r>
                        <a:rPr lang="en-IN" sz="1400" u="none" strike="noStrike" dirty="0">
                          <a:effectLst/>
                        </a:rPr>
                        <a:t>Total Rows</a:t>
                      </a:r>
                      <a:endParaRPr lang="en-IN" sz="1400" u="none" strike="noStrike">
                        <a:solidFill>
                          <a:srgbClr val="000000"/>
                        </a:solidFill>
                        <a:effectLst/>
                      </a:endParaRPr>
                    </a:p>
                  </a:txBody>
                  <a:tcPr marL="9525" marR="9525" marT="7144" marB="0" anchor="ctr"/>
                </a:tc>
                <a:tc>
                  <a:txBody>
                    <a:bodyPr/>
                    <a:lstStyle/>
                    <a:p>
                      <a:pPr algn="r" fontAlgn="ctr"/>
                      <a:r>
                        <a:rPr lang="en-IN" sz="1400" u="none" strike="noStrike" dirty="0">
                          <a:effectLst/>
                        </a:rPr>
                        <a:t>117988</a:t>
                      </a:r>
                      <a:endParaRPr lang="en-IN" sz="1400" u="none" strike="noStrike">
                        <a:solidFill>
                          <a:srgbClr val="000000"/>
                        </a:solidFill>
                        <a:effectLst/>
                      </a:endParaRPr>
                    </a:p>
                  </a:txBody>
                  <a:tcPr marL="9525" marR="9525" marT="7144" marB="0" anchor="ctr"/>
                </a:tc>
                <a:extLst>
                  <a:ext uri="{0D108BD9-81ED-4DB2-BD59-A6C34878D82A}">
                    <a16:rowId xmlns:a16="http://schemas.microsoft.com/office/drawing/2014/main" xmlns="" val="10001"/>
                  </a:ext>
                </a:extLst>
              </a:tr>
              <a:tr h="524820">
                <a:tc>
                  <a:txBody>
                    <a:bodyPr/>
                    <a:lstStyle/>
                    <a:p>
                      <a:pPr algn="l" fontAlgn="ctr"/>
                      <a:r>
                        <a:rPr lang="en-IN" sz="1400" u="none" strike="noStrike" dirty="0">
                          <a:effectLst/>
                        </a:rPr>
                        <a:t>Total Columns</a:t>
                      </a:r>
                      <a:endParaRPr lang="en-IN" sz="1400" u="none" strike="noStrike">
                        <a:solidFill>
                          <a:srgbClr val="000000"/>
                        </a:solidFill>
                        <a:effectLst/>
                      </a:endParaRPr>
                    </a:p>
                  </a:txBody>
                  <a:tcPr marL="9525" marR="9525" marT="7144" marB="0" anchor="ctr"/>
                </a:tc>
                <a:tc>
                  <a:txBody>
                    <a:bodyPr/>
                    <a:lstStyle/>
                    <a:p>
                      <a:pPr algn="r" fontAlgn="ctr"/>
                      <a:r>
                        <a:rPr lang="en-IN" sz="1400" u="none" strike="noStrike" dirty="0">
                          <a:effectLst/>
                        </a:rPr>
                        <a:t>13</a:t>
                      </a:r>
                      <a:endParaRPr lang="en-IN" sz="1400" u="none" strike="noStrike">
                        <a:solidFill>
                          <a:srgbClr val="000000"/>
                        </a:solidFill>
                        <a:effectLst/>
                      </a:endParaRPr>
                    </a:p>
                  </a:txBody>
                  <a:tcPr marL="9525" marR="9525" marT="7144" marB="0" anchor="ctr"/>
                </a:tc>
                <a:extLst>
                  <a:ext uri="{0D108BD9-81ED-4DB2-BD59-A6C34878D82A}">
                    <a16:rowId xmlns:a16="http://schemas.microsoft.com/office/drawing/2014/main" xmlns="" val="10002"/>
                  </a:ext>
                </a:extLst>
              </a:tr>
              <a:tr h="524820">
                <a:tc>
                  <a:txBody>
                    <a:bodyPr/>
                    <a:lstStyle/>
                    <a:p>
                      <a:pPr algn="l" fontAlgn="ctr"/>
                      <a:r>
                        <a:rPr lang="en-IN" sz="1400" u="none" strike="noStrike" dirty="0">
                          <a:effectLst/>
                        </a:rPr>
                        <a:t>Total Blanks</a:t>
                      </a:r>
                      <a:endParaRPr lang="en-IN" sz="1400" u="none" strike="noStrike">
                        <a:solidFill>
                          <a:srgbClr val="000000"/>
                        </a:solidFill>
                        <a:effectLst/>
                      </a:endParaRPr>
                    </a:p>
                  </a:txBody>
                  <a:tcPr marL="9525" marR="9525" marT="7144" marB="0" anchor="ctr"/>
                </a:tc>
                <a:tc>
                  <a:txBody>
                    <a:bodyPr/>
                    <a:lstStyle/>
                    <a:p>
                      <a:pPr algn="r" fontAlgn="ctr"/>
                      <a:r>
                        <a:rPr lang="en-IN" sz="1400" u="none" strike="noStrike" dirty="0">
                          <a:effectLst/>
                        </a:rPr>
                        <a:t>47877</a:t>
                      </a:r>
                      <a:endParaRPr lang="en-IN" sz="1400" u="none" strike="noStrike">
                        <a:solidFill>
                          <a:srgbClr val="000000"/>
                        </a:solidFill>
                        <a:effectLst/>
                      </a:endParaRPr>
                    </a:p>
                  </a:txBody>
                  <a:tcPr marL="9525" marR="9525" marT="7144" marB="0" anchor="ctr"/>
                </a:tc>
                <a:extLst>
                  <a:ext uri="{0D108BD9-81ED-4DB2-BD59-A6C34878D82A}">
                    <a16:rowId xmlns:a16="http://schemas.microsoft.com/office/drawing/2014/main" xmlns="" val="10003"/>
                  </a:ext>
                </a:extLst>
              </a:tr>
              <a:tr h="524820">
                <a:tc>
                  <a:txBody>
                    <a:bodyPr/>
                    <a:lstStyle/>
                    <a:p>
                      <a:pPr algn="l" fontAlgn="ctr"/>
                      <a:r>
                        <a:rPr lang="en-IN" sz="1400" u="none" strike="noStrike" dirty="0">
                          <a:effectLst/>
                        </a:rPr>
                        <a:t>Duplicates</a:t>
                      </a:r>
                      <a:endParaRPr lang="en-IN" sz="1400" u="none" strike="noStrike">
                        <a:solidFill>
                          <a:srgbClr val="000000"/>
                        </a:solidFill>
                        <a:effectLst/>
                      </a:endParaRPr>
                    </a:p>
                  </a:txBody>
                  <a:tcPr marL="9525" marR="9525" marT="7144" marB="0" anchor="ctr"/>
                </a:tc>
                <a:tc>
                  <a:txBody>
                    <a:bodyPr/>
                    <a:lstStyle/>
                    <a:p>
                      <a:pPr algn="r" fontAlgn="ctr"/>
                      <a:r>
                        <a:rPr lang="en-IN" sz="1400" u="none" strike="noStrike" dirty="0">
                          <a:effectLst/>
                        </a:rPr>
                        <a:t>0</a:t>
                      </a:r>
                      <a:endParaRPr lang="en-IN" sz="1400" u="none" strike="noStrike">
                        <a:solidFill>
                          <a:srgbClr val="000000"/>
                        </a:solidFill>
                        <a:effectLst/>
                      </a:endParaRPr>
                    </a:p>
                  </a:txBody>
                  <a:tcPr marL="9525" marR="9525" marT="7144" marB="0" anchor="ct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36929114"/>
              </p:ext>
            </p:extLst>
          </p:nvPr>
        </p:nvGraphicFramePr>
        <p:xfrm>
          <a:off x="4571999" y="1030172"/>
          <a:ext cx="3596334" cy="3840480"/>
        </p:xfrm>
        <a:graphic>
          <a:graphicData uri="http://schemas.openxmlformats.org/drawingml/2006/table">
            <a:tbl>
              <a:tblPr firstRow="1">
                <a:tableStyleId>{284E427A-3D55-4303-BF80-6455036E1DE7}</a:tableStyleId>
              </a:tblPr>
              <a:tblGrid>
                <a:gridCol w="2258163">
                  <a:extLst>
                    <a:ext uri="{9D8B030D-6E8A-4147-A177-3AD203B41FA5}">
                      <a16:colId xmlns:a16="http://schemas.microsoft.com/office/drawing/2014/main" xmlns="" val="20000"/>
                    </a:ext>
                  </a:extLst>
                </a:gridCol>
                <a:gridCol w="1338171">
                  <a:extLst>
                    <a:ext uri="{9D8B030D-6E8A-4147-A177-3AD203B41FA5}">
                      <a16:colId xmlns:a16="http://schemas.microsoft.com/office/drawing/2014/main" xmlns="" val="20001"/>
                    </a:ext>
                  </a:extLst>
                </a:gridCol>
              </a:tblGrid>
              <a:tr h="274320">
                <a:tc>
                  <a:txBody>
                    <a:bodyPr/>
                    <a:lstStyle/>
                    <a:p>
                      <a:pPr algn="ctr" fontAlgn="ctr"/>
                      <a:r>
                        <a:rPr lang="en-IN" sz="1400" u="none" strike="noStrike" dirty="0">
                          <a:effectLst/>
                        </a:rPr>
                        <a:t>Columns</a:t>
                      </a:r>
                      <a:endParaRPr lang="en-IN" sz="1400" b="1" i="0" u="none" strike="noStrike" dirty="0">
                        <a:solidFill>
                          <a:srgbClr val="000000"/>
                        </a:solidFill>
                        <a:effectLst/>
                        <a:latin typeface="Calibri"/>
                      </a:endParaRPr>
                    </a:p>
                  </a:txBody>
                  <a:tcPr marL="9525" marR="9525" marT="7144" marB="0" anchor="ctr"/>
                </a:tc>
                <a:tc>
                  <a:txBody>
                    <a:bodyPr/>
                    <a:lstStyle/>
                    <a:p>
                      <a:pPr lvl="0" algn="ctr">
                        <a:buNone/>
                      </a:pPr>
                      <a:r>
                        <a:rPr lang="en-IN" sz="1400" u="none" strike="noStrike" dirty="0">
                          <a:effectLst/>
                        </a:rPr>
                        <a:t>Blank Count</a:t>
                      </a:r>
                      <a:endParaRPr lang="en-US" sz="1400" dirty="0"/>
                    </a:p>
                  </a:txBody>
                  <a:tcPr marL="9525" marR="9525" marT="7144" marB="0" anchor="ctr"/>
                </a:tc>
                <a:extLst>
                  <a:ext uri="{0D108BD9-81ED-4DB2-BD59-A6C34878D82A}">
                    <a16:rowId xmlns:a16="http://schemas.microsoft.com/office/drawing/2014/main" xmlns="" val="10000"/>
                  </a:ext>
                </a:extLst>
              </a:tr>
              <a:tr h="274320">
                <a:tc>
                  <a:txBody>
                    <a:bodyPr/>
                    <a:lstStyle/>
                    <a:p>
                      <a:pPr algn="l" fontAlgn="ctr"/>
                      <a:r>
                        <a:rPr lang="en-IN" sz="1400" u="none" strike="noStrike" dirty="0" err="1">
                          <a:effectLst/>
                        </a:rPr>
                        <a:t>Agent_Name</a:t>
                      </a:r>
                      <a:endParaRPr lang="en-IN" sz="1400" b="0" i="0" u="none" strike="noStrike" dirty="0" err="1">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1"/>
                  </a:ext>
                </a:extLst>
              </a:tr>
              <a:tr h="274320">
                <a:tc>
                  <a:txBody>
                    <a:bodyPr/>
                    <a:lstStyle/>
                    <a:p>
                      <a:pPr algn="l" fontAlgn="ctr"/>
                      <a:r>
                        <a:rPr lang="en-IN" sz="1400" u="none" strike="noStrike" dirty="0" err="1">
                          <a:effectLst/>
                        </a:rPr>
                        <a:t>Agent_ID</a:t>
                      </a:r>
                      <a:endParaRPr lang="en-IN" sz="1400" b="0" i="0" u="none" strike="noStrike" dirty="0" err="1">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2"/>
                  </a:ext>
                </a:extLst>
              </a:tr>
              <a:tr h="274320">
                <a:tc>
                  <a:txBody>
                    <a:bodyPr/>
                    <a:lstStyle/>
                    <a:p>
                      <a:pPr algn="l" fontAlgn="ctr"/>
                      <a:r>
                        <a:rPr lang="en-IN" sz="1400" u="none" strike="noStrike" dirty="0" err="1">
                          <a:effectLst/>
                        </a:rPr>
                        <a:t>Customer_Phone_No</a:t>
                      </a:r>
                      <a:endParaRPr lang="en-IN" sz="1400" b="0" i="0" u="none" strike="noStrike" dirty="0" err="1">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3"/>
                  </a:ext>
                </a:extLst>
              </a:tr>
              <a:tr h="274320">
                <a:tc>
                  <a:txBody>
                    <a:bodyPr/>
                    <a:lstStyle/>
                    <a:p>
                      <a:pPr algn="l" fontAlgn="ctr"/>
                      <a:r>
                        <a:rPr lang="en-IN" sz="1400" u="none" strike="noStrike" dirty="0" err="1">
                          <a:effectLst/>
                        </a:rPr>
                        <a:t>Queue_Time</a:t>
                      </a:r>
                      <a:r>
                        <a:rPr lang="en-IN" sz="1400" u="none" strike="noStrike" dirty="0">
                          <a:effectLst/>
                        </a:rPr>
                        <a:t>(Secs)</a:t>
                      </a:r>
                      <a:endParaRPr lang="en-IN" sz="1400" b="0" i="0" u="none" strike="noStrike" dirty="0">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4"/>
                  </a:ext>
                </a:extLst>
              </a:tr>
              <a:tr h="274320">
                <a:tc>
                  <a:txBody>
                    <a:bodyPr/>
                    <a:lstStyle/>
                    <a:p>
                      <a:pPr algn="l" fontAlgn="ctr"/>
                      <a:r>
                        <a:rPr lang="en-IN" sz="1400" u="none" strike="noStrike" dirty="0" err="1">
                          <a:effectLst/>
                        </a:rPr>
                        <a:t>Date_&amp;_Time</a:t>
                      </a:r>
                      <a:endParaRPr lang="en-IN" sz="1400" b="0" i="0" u="none" strike="noStrike" dirty="0" err="1">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5"/>
                  </a:ext>
                </a:extLst>
              </a:tr>
              <a:tr h="274320">
                <a:tc>
                  <a:txBody>
                    <a:bodyPr/>
                    <a:lstStyle/>
                    <a:p>
                      <a:pPr algn="l" fontAlgn="ctr"/>
                      <a:r>
                        <a:rPr lang="en-IN" sz="1400" u="none" strike="noStrike" dirty="0">
                          <a:effectLst/>
                        </a:rPr>
                        <a:t>Time</a:t>
                      </a:r>
                      <a:endParaRPr lang="en-IN" sz="1400" b="0" i="0" u="none" strike="noStrike" dirty="0">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6"/>
                  </a:ext>
                </a:extLst>
              </a:tr>
              <a:tr h="274320">
                <a:tc>
                  <a:txBody>
                    <a:bodyPr/>
                    <a:lstStyle/>
                    <a:p>
                      <a:pPr algn="l" fontAlgn="ctr"/>
                      <a:r>
                        <a:rPr lang="en-IN" sz="1400" u="none" strike="noStrike" dirty="0" err="1">
                          <a:effectLst/>
                        </a:rPr>
                        <a:t>Time_Bucket</a:t>
                      </a:r>
                      <a:endParaRPr lang="en-IN" sz="1400" b="0" i="0" u="none" strike="noStrike" dirty="0" err="1">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7"/>
                  </a:ext>
                </a:extLst>
              </a:tr>
              <a:tr h="274320">
                <a:tc>
                  <a:txBody>
                    <a:bodyPr/>
                    <a:lstStyle/>
                    <a:p>
                      <a:pPr algn="l" fontAlgn="ctr"/>
                      <a:r>
                        <a:rPr lang="en-IN" sz="1400" u="none" strike="noStrike" dirty="0">
                          <a:effectLst/>
                        </a:rPr>
                        <a:t>Duration(</a:t>
                      </a:r>
                      <a:r>
                        <a:rPr lang="en-IN" sz="1400" u="none" strike="noStrike" dirty="0" err="1">
                          <a:effectLst/>
                        </a:rPr>
                        <a:t>hh:mm:ss</a:t>
                      </a:r>
                      <a:r>
                        <a:rPr lang="en-IN" sz="1400" u="none" strike="noStrike" dirty="0">
                          <a:effectLst/>
                        </a:rPr>
                        <a:t>)</a:t>
                      </a:r>
                      <a:endParaRPr lang="en-IN" sz="1400" b="0" i="0" u="none" strike="noStrike" dirty="0">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8"/>
                  </a:ext>
                </a:extLst>
              </a:tr>
              <a:tr h="274320">
                <a:tc>
                  <a:txBody>
                    <a:bodyPr/>
                    <a:lstStyle/>
                    <a:p>
                      <a:pPr algn="l" fontAlgn="ctr"/>
                      <a:r>
                        <a:rPr lang="en-IN" sz="1400" u="none" strike="noStrike" dirty="0" err="1">
                          <a:effectLst/>
                        </a:rPr>
                        <a:t>Call_Seconds</a:t>
                      </a:r>
                      <a:r>
                        <a:rPr lang="en-IN" sz="1400" u="none" strike="noStrike" dirty="0">
                          <a:effectLst/>
                        </a:rPr>
                        <a:t> (s)</a:t>
                      </a:r>
                      <a:endParaRPr lang="en-IN" sz="1400" b="0" i="0" u="none" strike="noStrike" dirty="0">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9"/>
                  </a:ext>
                </a:extLst>
              </a:tr>
              <a:tr h="274320">
                <a:tc>
                  <a:txBody>
                    <a:bodyPr/>
                    <a:lstStyle/>
                    <a:p>
                      <a:pPr algn="l" fontAlgn="ctr"/>
                      <a:r>
                        <a:rPr lang="en-IN" sz="1400" u="none" strike="noStrike" dirty="0" err="1">
                          <a:effectLst/>
                        </a:rPr>
                        <a:t>Call_Status</a:t>
                      </a:r>
                      <a:endParaRPr lang="en-IN" sz="1400" b="0" i="0" u="none" strike="noStrike" dirty="0" err="1">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10"/>
                  </a:ext>
                </a:extLst>
              </a:tr>
              <a:tr h="274320">
                <a:tc>
                  <a:txBody>
                    <a:bodyPr/>
                    <a:lstStyle/>
                    <a:p>
                      <a:pPr algn="l" fontAlgn="ctr"/>
                      <a:r>
                        <a:rPr lang="en-IN" sz="1400" u="none" strike="noStrike" dirty="0">
                          <a:effectLst/>
                        </a:rPr>
                        <a:t>Wrapped _By</a:t>
                      </a:r>
                      <a:endParaRPr lang="en-IN" sz="1400" b="0" i="0" u="none" strike="noStrike" dirty="0">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47877</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11"/>
                  </a:ext>
                </a:extLst>
              </a:tr>
              <a:tr h="274320">
                <a:tc>
                  <a:txBody>
                    <a:bodyPr/>
                    <a:lstStyle/>
                    <a:p>
                      <a:pPr algn="l" fontAlgn="ctr"/>
                      <a:r>
                        <a:rPr lang="en-IN" sz="1400" u="none" strike="noStrike" dirty="0">
                          <a:effectLst/>
                        </a:rPr>
                        <a:t>Ringing</a:t>
                      </a:r>
                      <a:endParaRPr lang="en-IN" sz="1400" b="0" i="0" u="none" strike="noStrike" dirty="0">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12"/>
                  </a:ext>
                </a:extLst>
              </a:tr>
              <a:tr h="274320">
                <a:tc>
                  <a:txBody>
                    <a:bodyPr/>
                    <a:lstStyle/>
                    <a:p>
                      <a:pPr algn="l" fontAlgn="ctr"/>
                      <a:r>
                        <a:rPr lang="en-IN" sz="1400" u="none" strike="noStrike" dirty="0">
                          <a:effectLst/>
                        </a:rPr>
                        <a:t>IVR _Duration</a:t>
                      </a:r>
                      <a:endParaRPr lang="en-IN" sz="1400" b="0" i="0" u="none" strike="noStrike" dirty="0">
                        <a:solidFill>
                          <a:srgbClr val="000000"/>
                        </a:solidFill>
                        <a:effectLst/>
                        <a:latin typeface="Calibri"/>
                      </a:endParaRPr>
                    </a:p>
                  </a:txBody>
                  <a:tcPr marL="9525" marR="9525" marT="7144" marB="0" anchor="ctr"/>
                </a:tc>
                <a:tc>
                  <a:txBody>
                    <a:bodyPr/>
                    <a:lstStyle/>
                    <a:p>
                      <a:pPr algn="ctr" fontAlgn="ctr"/>
                      <a:r>
                        <a:rPr lang="en-IN" sz="1400" u="none" strike="noStrike" dirty="0">
                          <a:effectLst/>
                        </a:rPr>
                        <a:t>0</a:t>
                      </a:r>
                      <a:endParaRPr lang="en-IN" sz="14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561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00" y="1"/>
            <a:ext cx="8640960" cy="843558"/>
          </a:xfrm>
        </p:spPr>
        <p:txBody>
          <a:bodyPr>
            <a:normAutofit/>
          </a:bodyPr>
          <a:lstStyle/>
          <a:p>
            <a:r>
              <a:rPr lang="en-US" sz="4000" dirty="0"/>
              <a:t>Clean Data</a:t>
            </a:r>
            <a:endParaRPr lang="en-IN" sz="4000" dirty="0"/>
          </a:p>
        </p:txBody>
      </p:sp>
      <p:graphicFrame>
        <p:nvGraphicFramePr>
          <p:cNvPr id="3" name="Table 2"/>
          <p:cNvGraphicFramePr>
            <a:graphicFrameLocks noGrp="1"/>
          </p:cNvGraphicFramePr>
          <p:nvPr>
            <p:extLst>
              <p:ext uri="{D42A27DB-BD31-4B8C-83A1-F6EECF244321}">
                <p14:modId xmlns:p14="http://schemas.microsoft.com/office/powerpoint/2010/main" val="2943082438"/>
              </p:ext>
            </p:extLst>
          </p:nvPr>
        </p:nvGraphicFramePr>
        <p:xfrm>
          <a:off x="251520" y="973558"/>
          <a:ext cx="4320480" cy="950120"/>
        </p:xfrm>
        <a:graphic>
          <a:graphicData uri="http://schemas.openxmlformats.org/drawingml/2006/table">
            <a:tbl>
              <a:tblPr firstRow="1">
                <a:tableStyleId>{69C7853C-536D-4A76-A0AE-DD22124D55A5}</a:tableStyleId>
              </a:tblPr>
              <a:tblGrid>
                <a:gridCol w="2096970">
                  <a:extLst>
                    <a:ext uri="{9D8B030D-6E8A-4147-A177-3AD203B41FA5}">
                      <a16:colId xmlns:a16="http://schemas.microsoft.com/office/drawing/2014/main" xmlns="" val="20000"/>
                    </a:ext>
                  </a:extLst>
                </a:gridCol>
                <a:gridCol w="2223510">
                  <a:extLst>
                    <a:ext uri="{9D8B030D-6E8A-4147-A177-3AD203B41FA5}">
                      <a16:colId xmlns:a16="http://schemas.microsoft.com/office/drawing/2014/main" xmlns="" val="20001"/>
                    </a:ext>
                  </a:extLst>
                </a:gridCol>
              </a:tblGrid>
              <a:tr h="177678">
                <a:tc gridSpan="2">
                  <a:txBody>
                    <a:bodyPr/>
                    <a:lstStyle/>
                    <a:p>
                      <a:pPr algn="ctr" fontAlgn="ctr"/>
                      <a:r>
                        <a:rPr lang="en-IN" sz="1200" u="none" strike="noStrike" dirty="0">
                          <a:effectLst/>
                        </a:rPr>
                        <a:t>Table Information (Clean)</a:t>
                      </a:r>
                      <a:endParaRPr lang="en-IN" sz="1200" b="1" i="0" u="none" strike="noStrike" dirty="0">
                        <a:solidFill>
                          <a:srgbClr val="000000"/>
                        </a:solidFill>
                        <a:effectLst/>
                        <a:latin typeface="Calibri"/>
                      </a:endParaRPr>
                    </a:p>
                  </a:txBody>
                  <a:tcPr marL="9525" marR="9525" marT="7144" marB="0" anchor="ctr"/>
                </a:tc>
                <a:tc hMerge="1">
                  <a:txBody>
                    <a:bodyPr/>
                    <a:lstStyle/>
                    <a:p>
                      <a:endParaRPr lang="en-IN"/>
                    </a:p>
                  </a:txBody>
                  <a:tcPr/>
                </a:tc>
                <a:extLst>
                  <a:ext uri="{0D108BD9-81ED-4DB2-BD59-A6C34878D82A}">
                    <a16:rowId xmlns:a16="http://schemas.microsoft.com/office/drawing/2014/main" xmlns="" val="10000"/>
                  </a:ext>
                </a:extLst>
              </a:tr>
              <a:tr h="177678">
                <a:tc>
                  <a:txBody>
                    <a:bodyPr/>
                    <a:lstStyle/>
                    <a:p>
                      <a:pPr algn="l" fontAlgn="ctr"/>
                      <a:r>
                        <a:rPr lang="en-IN" sz="1200" u="none" strike="noStrike">
                          <a:effectLst/>
                        </a:rPr>
                        <a:t>Total Rows</a:t>
                      </a:r>
                      <a:endParaRPr lang="en-IN" sz="1200" b="1" i="0" u="none" strike="noStrike">
                        <a:solidFill>
                          <a:srgbClr val="000000"/>
                        </a:solidFill>
                        <a:effectLst/>
                        <a:latin typeface="Calibri"/>
                      </a:endParaRPr>
                    </a:p>
                  </a:txBody>
                  <a:tcPr marL="9525" marR="9525" marT="7144" marB="0" anchor="ctr"/>
                </a:tc>
                <a:tc>
                  <a:txBody>
                    <a:bodyPr/>
                    <a:lstStyle/>
                    <a:p>
                      <a:pPr algn="r" fontAlgn="ctr"/>
                      <a:r>
                        <a:rPr lang="en-IN" sz="1200" u="none" strike="noStrike">
                          <a:effectLst/>
                        </a:rPr>
                        <a:t>117988</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1"/>
                  </a:ext>
                </a:extLst>
              </a:tr>
              <a:tr h="177678">
                <a:tc>
                  <a:txBody>
                    <a:bodyPr/>
                    <a:lstStyle/>
                    <a:p>
                      <a:pPr algn="l" fontAlgn="ctr"/>
                      <a:r>
                        <a:rPr lang="en-IN" sz="1200" u="none" strike="noStrike">
                          <a:effectLst/>
                        </a:rPr>
                        <a:t>Total Columns</a:t>
                      </a:r>
                      <a:endParaRPr lang="en-IN" sz="1200" b="1" i="0" u="none" strike="noStrike">
                        <a:solidFill>
                          <a:srgbClr val="000000"/>
                        </a:solidFill>
                        <a:effectLst/>
                        <a:latin typeface="Calibri"/>
                      </a:endParaRPr>
                    </a:p>
                  </a:txBody>
                  <a:tcPr marL="9525" marR="9525" marT="7144" marB="0" anchor="ctr"/>
                </a:tc>
                <a:tc>
                  <a:txBody>
                    <a:bodyPr/>
                    <a:lstStyle/>
                    <a:p>
                      <a:pPr algn="r" fontAlgn="ctr"/>
                      <a:r>
                        <a:rPr lang="en-IN" sz="1200" u="none" strike="noStrike" dirty="0">
                          <a:effectLst/>
                        </a:rPr>
                        <a:t>13</a:t>
                      </a:r>
                      <a:endParaRPr lang="en-IN" sz="12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2"/>
                  </a:ext>
                </a:extLst>
              </a:tr>
              <a:tr h="177678">
                <a:tc>
                  <a:txBody>
                    <a:bodyPr/>
                    <a:lstStyle/>
                    <a:p>
                      <a:pPr algn="l" fontAlgn="ctr"/>
                      <a:r>
                        <a:rPr lang="en-IN" sz="1200" u="none" strike="noStrike">
                          <a:effectLst/>
                        </a:rPr>
                        <a:t>Total Blanks</a:t>
                      </a:r>
                      <a:endParaRPr lang="en-IN" sz="1200" b="1" i="0" u="none" strike="noStrike">
                        <a:solidFill>
                          <a:srgbClr val="000000"/>
                        </a:solidFill>
                        <a:effectLst/>
                        <a:latin typeface="Calibri"/>
                      </a:endParaRPr>
                    </a:p>
                  </a:txBody>
                  <a:tcPr marL="9525" marR="9525" marT="7144" marB="0" anchor="ctr"/>
                </a:tc>
                <a:tc>
                  <a:txBody>
                    <a:bodyPr/>
                    <a:lstStyle/>
                    <a:p>
                      <a:pPr algn="r" fontAlgn="ctr"/>
                      <a:r>
                        <a:rPr lang="en-IN" sz="1200" u="none" strike="noStrike">
                          <a:effectLst/>
                        </a:rPr>
                        <a:t>0</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3"/>
                  </a:ext>
                </a:extLst>
              </a:tr>
              <a:tr h="177678">
                <a:tc>
                  <a:txBody>
                    <a:bodyPr/>
                    <a:lstStyle/>
                    <a:p>
                      <a:pPr algn="l" fontAlgn="ctr"/>
                      <a:r>
                        <a:rPr lang="en-IN" sz="1200" u="none" strike="noStrike">
                          <a:effectLst/>
                        </a:rPr>
                        <a:t>Duplicates</a:t>
                      </a:r>
                      <a:endParaRPr lang="en-IN" sz="1200" b="1" i="0" u="none" strike="noStrike">
                        <a:solidFill>
                          <a:srgbClr val="000000"/>
                        </a:solidFill>
                        <a:effectLst/>
                        <a:latin typeface="Calibri"/>
                      </a:endParaRPr>
                    </a:p>
                  </a:txBody>
                  <a:tcPr marL="9525" marR="9525" marT="7144" marB="0" anchor="ctr"/>
                </a:tc>
                <a:tc>
                  <a:txBody>
                    <a:bodyPr/>
                    <a:lstStyle/>
                    <a:p>
                      <a:pPr algn="r" fontAlgn="ctr"/>
                      <a:r>
                        <a:rPr lang="en-IN" sz="1200" u="none" strike="noStrike" dirty="0">
                          <a:effectLst/>
                        </a:rPr>
                        <a:t>0</a:t>
                      </a:r>
                      <a:endParaRPr lang="en-IN" sz="12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7044942"/>
              </p:ext>
            </p:extLst>
          </p:nvPr>
        </p:nvGraphicFramePr>
        <p:xfrm>
          <a:off x="251520" y="2053678"/>
          <a:ext cx="4320480" cy="950120"/>
        </p:xfrm>
        <a:graphic>
          <a:graphicData uri="http://schemas.openxmlformats.org/drawingml/2006/table">
            <a:tbl>
              <a:tblPr firstRow="1">
                <a:tableStyleId>{69C7853C-536D-4A76-A0AE-DD22124D55A5}</a:tableStyleId>
              </a:tblPr>
              <a:tblGrid>
                <a:gridCol w="1008112">
                  <a:extLst>
                    <a:ext uri="{9D8B030D-6E8A-4147-A177-3AD203B41FA5}">
                      <a16:colId xmlns:a16="http://schemas.microsoft.com/office/drawing/2014/main" xmlns="" val="20000"/>
                    </a:ext>
                  </a:extLst>
                </a:gridCol>
                <a:gridCol w="1008112">
                  <a:extLst>
                    <a:ext uri="{9D8B030D-6E8A-4147-A177-3AD203B41FA5}">
                      <a16:colId xmlns:a16="http://schemas.microsoft.com/office/drawing/2014/main" xmlns="" val="20001"/>
                    </a:ext>
                  </a:extLst>
                </a:gridCol>
                <a:gridCol w="864096">
                  <a:extLst>
                    <a:ext uri="{9D8B030D-6E8A-4147-A177-3AD203B41FA5}">
                      <a16:colId xmlns:a16="http://schemas.microsoft.com/office/drawing/2014/main" xmlns="" val="20002"/>
                    </a:ext>
                  </a:extLst>
                </a:gridCol>
                <a:gridCol w="1440160">
                  <a:extLst>
                    <a:ext uri="{9D8B030D-6E8A-4147-A177-3AD203B41FA5}">
                      <a16:colId xmlns:a16="http://schemas.microsoft.com/office/drawing/2014/main" xmlns="" val="20003"/>
                    </a:ext>
                  </a:extLst>
                </a:gridCol>
              </a:tblGrid>
              <a:tr h="185452">
                <a:tc gridSpan="4">
                  <a:txBody>
                    <a:bodyPr/>
                    <a:lstStyle/>
                    <a:p>
                      <a:pPr algn="ctr" fontAlgn="ctr"/>
                      <a:r>
                        <a:rPr lang="en-IN" sz="1200" u="none" strike="noStrike" dirty="0">
                          <a:effectLst/>
                        </a:rPr>
                        <a:t>Blank/Null Value Update</a:t>
                      </a:r>
                      <a:endParaRPr lang="en-IN" sz="1200" b="1" i="0" u="none" strike="noStrike" dirty="0">
                        <a:solidFill>
                          <a:srgbClr val="000000"/>
                        </a:solidFill>
                        <a:effectLst/>
                        <a:latin typeface="Calibri"/>
                      </a:endParaRPr>
                    </a:p>
                  </a:txBody>
                  <a:tcPr marL="9525" marR="9525" marT="7144"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85452">
                <a:tc>
                  <a:txBody>
                    <a:bodyPr/>
                    <a:lstStyle/>
                    <a:p>
                      <a:pPr algn="ctr" fontAlgn="ctr"/>
                      <a:r>
                        <a:rPr lang="en-IN" sz="1200" b="1" u="none" strike="noStrike" dirty="0">
                          <a:effectLst/>
                        </a:rPr>
                        <a:t>Wrapped By</a:t>
                      </a:r>
                      <a:endParaRPr lang="en-IN" sz="1200" b="1" i="0" u="none" strike="noStrike" dirty="0">
                        <a:solidFill>
                          <a:srgbClr val="000000"/>
                        </a:solidFill>
                        <a:effectLst/>
                        <a:latin typeface="Calibri"/>
                      </a:endParaRPr>
                    </a:p>
                  </a:txBody>
                  <a:tcPr marL="9525" marR="9525" marT="7144" marB="0" anchor="ctr"/>
                </a:tc>
                <a:tc>
                  <a:txBody>
                    <a:bodyPr/>
                    <a:lstStyle/>
                    <a:p>
                      <a:pPr algn="ctr" fontAlgn="ctr"/>
                      <a:r>
                        <a:rPr lang="en-IN" sz="1200" b="1" u="none" strike="noStrike" dirty="0">
                          <a:effectLst/>
                        </a:rPr>
                        <a:t>Call Status</a:t>
                      </a:r>
                      <a:endParaRPr lang="en-IN" sz="1200" b="1" i="0" u="none" strike="noStrike" dirty="0">
                        <a:solidFill>
                          <a:srgbClr val="000000"/>
                        </a:solidFill>
                        <a:effectLst/>
                        <a:latin typeface="Calibri"/>
                      </a:endParaRPr>
                    </a:p>
                  </a:txBody>
                  <a:tcPr marL="9525" marR="9525" marT="7144" marB="0" anchor="ctr"/>
                </a:tc>
                <a:tc>
                  <a:txBody>
                    <a:bodyPr/>
                    <a:lstStyle/>
                    <a:p>
                      <a:pPr algn="ctr" fontAlgn="ctr"/>
                      <a:r>
                        <a:rPr lang="en-IN" sz="1200" b="1" u="none" strike="noStrike" dirty="0">
                          <a:effectLst/>
                        </a:rPr>
                        <a:t>Count</a:t>
                      </a:r>
                      <a:endParaRPr lang="en-IN" sz="1200" b="1" i="0" u="none" strike="noStrike" dirty="0">
                        <a:solidFill>
                          <a:srgbClr val="000000"/>
                        </a:solidFill>
                        <a:effectLst/>
                        <a:latin typeface="Calibri"/>
                      </a:endParaRPr>
                    </a:p>
                  </a:txBody>
                  <a:tcPr marL="9525" marR="9525" marT="7144" marB="0" anchor="ctr"/>
                </a:tc>
                <a:tc>
                  <a:txBody>
                    <a:bodyPr/>
                    <a:lstStyle/>
                    <a:p>
                      <a:pPr algn="ctr" fontAlgn="ctr"/>
                      <a:r>
                        <a:rPr lang="en-IN" sz="1200" b="1" u="none" strike="noStrike" dirty="0">
                          <a:effectLst/>
                        </a:rPr>
                        <a:t>New Value</a:t>
                      </a:r>
                      <a:endParaRPr lang="en-IN" sz="1200" b="1"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1"/>
                  </a:ext>
                </a:extLst>
              </a:tr>
              <a:tr h="185452">
                <a:tc>
                  <a:txBody>
                    <a:bodyPr/>
                    <a:lstStyle/>
                    <a:p>
                      <a:pPr algn="l" fontAlgn="ctr"/>
                      <a:r>
                        <a:rPr lang="en-IN" sz="1200" u="none" strike="noStrike">
                          <a:effectLst/>
                        </a:rPr>
                        <a:t>Blank</a:t>
                      </a:r>
                      <a:endParaRPr lang="en-IN" sz="1200" b="0"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Abandon</a:t>
                      </a:r>
                      <a:endParaRPr lang="en-IN" sz="1200" b="0" i="0" u="none" strike="noStrike">
                        <a:solidFill>
                          <a:srgbClr val="000000"/>
                        </a:solidFill>
                        <a:effectLst/>
                        <a:latin typeface="Calibri"/>
                      </a:endParaRPr>
                    </a:p>
                  </a:txBody>
                  <a:tcPr marL="9525" marR="9525" marT="7144" marB="0" anchor="ctr"/>
                </a:tc>
                <a:tc>
                  <a:txBody>
                    <a:bodyPr/>
                    <a:lstStyle/>
                    <a:p>
                      <a:pPr algn="r" fontAlgn="ctr"/>
                      <a:r>
                        <a:rPr lang="en-IN" sz="1200" u="none" strike="noStrike">
                          <a:effectLst/>
                        </a:rPr>
                        <a:t>34403</a:t>
                      </a:r>
                      <a:endParaRPr lang="en-IN" sz="1200" b="0"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Not Available</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2"/>
                  </a:ext>
                </a:extLst>
              </a:tr>
              <a:tr h="185452">
                <a:tc>
                  <a:txBody>
                    <a:bodyPr/>
                    <a:lstStyle/>
                    <a:p>
                      <a:pPr algn="l" fontAlgn="ctr"/>
                      <a:r>
                        <a:rPr lang="en-IN" sz="1200" u="none" strike="noStrike">
                          <a:effectLst/>
                        </a:rPr>
                        <a:t>Blank</a:t>
                      </a:r>
                      <a:endParaRPr lang="en-IN" sz="1200" b="0"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Answered</a:t>
                      </a:r>
                      <a:endParaRPr lang="en-IN" sz="1200" b="0" i="0" u="none" strike="noStrike">
                        <a:solidFill>
                          <a:srgbClr val="000000"/>
                        </a:solidFill>
                        <a:effectLst/>
                        <a:latin typeface="Calibri"/>
                      </a:endParaRPr>
                    </a:p>
                  </a:txBody>
                  <a:tcPr marL="9525" marR="9525" marT="7144" marB="0" anchor="ctr"/>
                </a:tc>
                <a:tc>
                  <a:txBody>
                    <a:bodyPr/>
                    <a:lstStyle/>
                    <a:p>
                      <a:pPr algn="r" fontAlgn="ctr"/>
                      <a:r>
                        <a:rPr lang="en-IN" sz="1200" u="none" strike="noStrike">
                          <a:effectLst/>
                        </a:rPr>
                        <a:t>13362</a:t>
                      </a:r>
                      <a:endParaRPr lang="en-IN" sz="1200" b="0"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Agent</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3"/>
                  </a:ext>
                </a:extLst>
              </a:tr>
              <a:tr h="185452">
                <a:tc>
                  <a:txBody>
                    <a:bodyPr/>
                    <a:lstStyle/>
                    <a:p>
                      <a:pPr algn="l" fontAlgn="ctr"/>
                      <a:r>
                        <a:rPr lang="en-IN" sz="1200" u="none" strike="noStrike">
                          <a:effectLst/>
                        </a:rPr>
                        <a:t>Blank</a:t>
                      </a:r>
                      <a:endParaRPr lang="en-IN" sz="1200" b="0"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Transfer</a:t>
                      </a:r>
                      <a:endParaRPr lang="en-IN" sz="1200" b="0" i="0" u="none" strike="noStrike">
                        <a:solidFill>
                          <a:srgbClr val="000000"/>
                        </a:solidFill>
                        <a:effectLst/>
                        <a:latin typeface="Calibri"/>
                      </a:endParaRPr>
                    </a:p>
                  </a:txBody>
                  <a:tcPr marL="9525" marR="9525" marT="7144" marB="0" anchor="ctr"/>
                </a:tc>
                <a:tc>
                  <a:txBody>
                    <a:bodyPr/>
                    <a:lstStyle/>
                    <a:p>
                      <a:pPr algn="r" fontAlgn="ctr"/>
                      <a:r>
                        <a:rPr lang="en-IN" sz="1200" u="none" strike="noStrike">
                          <a:effectLst/>
                        </a:rPr>
                        <a:t>112</a:t>
                      </a:r>
                      <a:endParaRPr lang="en-IN" sz="1200" b="0" i="0" u="none" strike="noStrike">
                        <a:solidFill>
                          <a:srgbClr val="000000"/>
                        </a:solidFill>
                        <a:effectLst/>
                        <a:latin typeface="Calibri"/>
                      </a:endParaRPr>
                    </a:p>
                  </a:txBody>
                  <a:tcPr marL="9525" marR="9525" marT="7144" marB="0" anchor="ctr"/>
                </a:tc>
                <a:tc>
                  <a:txBody>
                    <a:bodyPr/>
                    <a:lstStyle/>
                    <a:p>
                      <a:pPr algn="l" fontAlgn="ctr"/>
                      <a:r>
                        <a:rPr lang="en-IN" sz="1200" u="none" strike="noStrike" dirty="0">
                          <a:effectLst/>
                        </a:rPr>
                        <a:t>Agent</a:t>
                      </a:r>
                      <a:endParaRPr lang="en-IN" sz="12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13486428"/>
              </p:ext>
            </p:extLst>
          </p:nvPr>
        </p:nvGraphicFramePr>
        <p:xfrm>
          <a:off x="251520" y="3100754"/>
          <a:ext cx="4320480" cy="1674496"/>
        </p:xfrm>
        <a:graphic>
          <a:graphicData uri="http://schemas.openxmlformats.org/drawingml/2006/table">
            <a:tbl>
              <a:tblPr firstRow="1">
                <a:tableStyleId>{69C7853C-536D-4A76-A0AE-DD22124D55A5}</a:tableStyleId>
              </a:tblPr>
              <a:tblGrid>
                <a:gridCol w="1656184">
                  <a:extLst>
                    <a:ext uri="{9D8B030D-6E8A-4147-A177-3AD203B41FA5}">
                      <a16:colId xmlns:a16="http://schemas.microsoft.com/office/drawing/2014/main" xmlns="" val="20000"/>
                    </a:ext>
                  </a:extLst>
                </a:gridCol>
                <a:gridCol w="1008112">
                  <a:extLst>
                    <a:ext uri="{9D8B030D-6E8A-4147-A177-3AD203B41FA5}">
                      <a16:colId xmlns:a16="http://schemas.microsoft.com/office/drawing/2014/main" xmlns="" val="20001"/>
                    </a:ext>
                  </a:extLst>
                </a:gridCol>
                <a:gridCol w="1656184">
                  <a:extLst>
                    <a:ext uri="{9D8B030D-6E8A-4147-A177-3AD203B41FA5}">
                      <a16:colId xmlns:a16="http://schemas.microsoft.com/office/drawing/2014/main" xmlns="" val="20002"/>
                    </a:ext>
                  </a:extLst>
                </a:gridCol>
              </a:tblGrid>
              <a:tr h="161633">
                <a:tc gridSpan="3">
                  <a:txBody>
                    <a:bodyPr/>
                    <a:lstStyle/>
                    <a:p>
                      <a:pPr algn="ctr" fontAlgn="ctr"/>
                      <a:r>
                        <a:rPr lang="en-IN" sz="1200" u="none" strike="noStrike" dirty="0">
                          <a:effectLst/>
                        </a:rPr>
                        <a:t>Value Changes</a:t>
                      </a:r>
                      <a:endParaRPr lang="en-IN" sz="1200" b="1" i="0" u="none" strike="noStrike" dirty="0">
                        <a:solidFill>
                          <a:srgbClr val="000000"/>
                        </a:solidFill>
                        <a:effectLst/>
                        <a:latin typeface="Calibri"/>
                      </a:endParaRPr>
                    </a:p>
                  </a:txBody>
                  <a:tcPr marL="9525" marR="9525" marT="7144"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61633">
                <a:tc>
                  <a:txBody>
                    <a:bodyPr/>
                    <a:lstStyle/>
                    <a:p>
                      <a:pPr algn="ctr" fontAlgn="ctr"/>
                      <a:r>
                        <a:rPr lang="en-IN" sz="1200" b="1" u="none" strike="noStrike" dirty="0">
                          <a:effectLst/>
                        </a:rPr>
                        <a:t>Column Name</a:t>
                      </a:r>
                      <a:endParaRPr lang="en-IN" sz="1200" b="1" i="0" u="none" strike="noStrike" dirty="0">
                        <a:solidFill>
                          <a:srgbClr val="000000"/>
                        </a:solidFill>
                        <a:effectLst/>
                        <a:latin typeface="Calibri"/>
                      </a:endParaRPr>
                    </a:p>
                  </a:txBody>
                  <a:tcPr marL="9525" marR="9525" marT="7144" marB="0" anchor="ctr"/>
                </a:tc>
                <a:tc>
                  <a:txBody>
                    <a:bodyPr/>
                    <a:lstStyle/>
                    <a:p>
                      <a:pPr algn="ctr" fontAlgn="ctr"/>
                      <a:r>
                        <a:rPr lang="en-IN" sz="1200" b="1" u="none" strike="noStrike" dirty="0">
                          <a:effectLst/>
                        </a:rPr>
                        <a:t>Old Value</a:t>
                      </a:r>
                      <a:endParaRPr lang="en-IN" sz="1200" b="1" i="0" u="none" strike="noStrike" dirty="0">
                        <a:solidFill>
                          <a:srgbClr val="000000"/>
                        </a:solidFill>
                        <a:effectLst/>
                        <a:latin typeface="Calibri"/>
                      </a:endParaRPr>
                    </a:p>
                  </a:txBody>
                  <a:tcPr marL="9525" marR="9525" marT="7144" marB="0" anchor="ctr"/>
                </a:tc>
                <a:tc>
                  <a:txBody>
                    <a:bodyPr/>
                    <a:lstStyle/>
                    <a:p>
                      <a:pPr algn="ctr" fontAlgn="ctr"/>
                      <a:r>
                        <a:rPr lang="en-IN" sz="1200" b="1" u="none" strike="noStrike" dirty="0">
                          <a:effectLst/>
                        </a:rPr>
                        <a:t>New Value</a:t>
                      </a:r>
                      <a:endParaRPr lang="en-IN" sz="1200" b="1"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1"/>
                  </a:ext>
                </a:extLst>
              </a:tr>
              <a:tr h="161633">
                <a:tc>
                  <a:txBody>
                    <a:bodyPr/>
                    <a:lstStyle/>
                    <a:p>
                      <a:pPr algn="l" fontAlgn="ctr"/>
                      <a:r>
                        <a:rPr lang="en-IN" sz="1200" u="none" strike="noStrike">
                          <a:effectLst/>
                        </a:rPr>
                        <a:t>Customer Phone No.</a:t>
                      </a:r>
                      <a:endParaRPr lang="en-IN" sz="1200" b="0"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XXXXX</a:t>
                      </a:r>
                      <a:endParaRPr lang="en-IN" sz="1200" b="0"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XXXXXXXXXX</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2"/>
                  </a:ext>
                </a:extLst>
              </a:tr>
              <a:tr h="998520">
                <a:tc>
                  <a:txBody>
                    <a:bodyPr/>
                    <a:lstStyle/>
                    <a:p>
                      <a:pPr algn="l" fontAlgn="ctr"/>
                      <a:r>
                        <a:rPr lang="en-IN" sz="1200" u="none" strike="noStrike">
                          <a:effectLst/>
                        </a:rPr>
                        <a:t>Customer Phone No.</a:t>
                      </a:r>
                      <a:endParaRPr lang="en-IN" sz="1200" b="0" i="0" u="none" strike="noStrike">
                        <a:solidFill>
                          <a:srgbClr val="000000"/>
                        </a:solidFill>
                        <a:effectLst/>
                        <a:latin typeface="Calibri"/>
                      </a:endParaRPr>
                    </a:p>
                  </a:txBody>
                  <a:tcPr marL="9525" marR="9525" marT="7144" marB="0" anchor="ctr"/>
                </a:tc>
                <a:tc>
                  <a:txBody>
                    <a:bodyPr/>
                    <a:lstStyle/>
                    <a:p>
                      <a:pPr algn="l" fontAlgn="ctr"/>
                      <a:r>
                        <a:rPr lang="en-IN" sz="1200" u="none" strike="noStrike" dirty="0" err="1">
                          <a:effectLst/>
                        </a:rPr>
                        <a:t>CzentXXXXX</a:t>
                      </a:r>
                      <a:endParaRPr lang="en-IN" sz="1200" b="0" i="0" u="none" strike="noStrike" dirty="0">
                        <a:solidFill>
                          <a:srgbClr val="000000"/>
                        </a:solidFill>
                        <a:effectLst/>
                        <a:latin typeface="Calibri"/>
                      </a:endParaRPr>
                    </a:p>
                  </a:txBody>
                  <a:tcPr marL="9525" marR="9525" marT="7144" marB="0" anchor="ctr"/>
                </a:tc>
                <a:tc>
                  <a:txBody>
                    <a:bodyPr/>
                    <a:lstStyle/>
                    <a:p>
                      <a:pPr algn="l" fontAlgn="ctr"/>
                      <a:r>
                        <a:rPr lang="en-US" sz="1200" u="none" strike="noStrike" dirty="0">
                          <a:effectLst/>
                        </a:rPr>
                        <a:t>No Change as this could be a Special Number made using the alphabets associated with the numbers on a </a:t>
                      </a:r>
                      <a:r>
                        <a:rPr lang="en-US" sz="1200" u="none" strike="noStrike" dirty="0" err="1">
                          <a:effectLst/>
                        </a:rPr>
                        <a:t>dialpad</a:t>
                      </a:r>
                      <a:r>
                        <a:rPr lang="en-US" sz="1200" u="none" strike="noStrike" dirty="0">
                          <a:effectLst/>
                        </a:rPr>
                        <a:t> (CZENT = 29368)</a:t>
                      </a:r>
                      <a:endParaRPr lang="en-US" sz="12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72962415"/>
              </p:ext>
            </p:extLst>
          </p:nvPr>
        </p:nvGraphicFramePr>
        <p:xfrm>
          <a:off x="4932040" y="987574"/>
          <a:ext cx="3960440" cy="3816425"/>
        </p:xfrm>
        <a:graphic>
          <a:graphicData uri="http://schemas.openxmlformats.org/drawingml/2006/table">
            <a:tbl>
              <a:tblPr firstRow="1">
                <a:tableStyleId>{69C7853C-536D-4A76-A0AE-DD22124D55A5}</a:tableStyleId>
              </a:tblPr>
              <a:tblGrid>
                <a:gridCol w="1584176">
                  <a:extLst>
                    <a:ext uri="{9D8B030D-6E8A-4147-A177-3AD203B41FA5}">
                      <a16:colId xmlns:a16="http://schemas.microsoft.com/office/drawing/2014/main" xmlns="" val="20000"/>
                    </a:ext>
                  </a:extLst>
                </a:gridCol>
                <a:gridCol w="2376264">
                  <a:extLst>
                    <a:ext uri="{9D8B030D-6E8A-4147-A177-3AD203B41FA5}">
                      <a16:colId xmlns:a16="http://schemas.microsoft.com/office/drawing/2014/main" xmlns="" val="20001"/>
                    </a:ext>
                  </a:extLst>
                </a:gridCol>
              </a:tblGrid>
              <a:tr h="203723">
                <a:tc>
                  <a:txBody>
                    <a:bodyPr/>
                    <a:lstStyle/>
                    <a:p>
                      <a:pPr algn="ctr" fontAlgn="ctr"/>
                      <a:r>
                        <a:rPr lang="en-IN" sz="1200" u="none" strike="noStrike" dirty="0">
                          <a:effectLst/>
                        </a:rPr>
                        <a:t>Column Name</a:t>
                      </a:r>
                      <a:endParaRPr lang="en-IN" sz="1200" b="1" i="0" u="none" strike="noStrike" dirty="0">
                        <a:solidFill>
                          <a:srgbClr val="000000"/>
                        </a:solidFill>
                        <a:effectLst/>
                        <a:latin typeface="Calibri"/>
                      </a:endParaRPr>
                    </a:p>
                  </a:txBody>
                  <a:tcPr marL="9525" marR="9525" marT="7144" marB="0" anchor="ctr"/>
                </a:tc>
                <a:tc>
                  <a:txBody>
                    <a:bodyPr/>
                    <a:lstStyle/>
                    <a:p>
                      <a:pPr algn="ctr" fontAlgn="ctr"/>
                      <a:r>
                        <a:rPr lang="en-IN" sz="1200" u="none" strike="noStrike" dirty="0">
                          <a:effectLst/>
                        </a:rPr>
                        <a:t>Format Change</a:t>
                      </a:r>
                      <a:endParaRPr lang="en-IN" sz="1200" b="1"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0"/>
                  </a:ext>
                </a:extLst>
              </a:tr>
              <a:tr h="203723">
                <a:tc>
                  <a:txBody>
                    <a:bodyPr/>
                    <a:lstStyle/>
                    <a:p>
                      <a:pPr algn="l" fontAlgn="ctr"/>
                      <a:r>
                        <a:rPr lang="en-IN" sz="1200" u="none" strike="noStrike">
                          <a:effectLst/>
                        </a:rPr>
                        <a:t>Agent_Name</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Converted to Text</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1"/>
                  </a:ext>
                </a:extLst>
              </a:tr>
              <a:tr h="203723">
                <a:tc>
                  <a:txBody>
                    <a:bodyPr/>
                    <a:lstStyle/>
                    <a:p>
                      <a:pPr algn="l" fontAlgn="ctr"/>
                      <a:r>
                        <a:rPr lang="en-IN" sz="1200" u="none" strike="noStrike">
                          <a:effectLst/>
                        </a:rPr>
                        <a:t>Agent_ID</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IN" sz="1200" u="none" strike="noStrike" dirty="0">
                          <a:effectLst/>
                        </a:rPr>
                        <a:t>Converted to Text</a:t>
                      </a:r>
                      <a:endParaRPr lang="en-IN" sz="12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2"/>
                  </a:ext>
                </a:extLst>
              </a:tr>
              <a:tr h="384530">
                <a:tc>
                  <a:txBody>
                    <a:bodyPr/>
                    <a:lstStyle/>
                    <a:p>
                      <a:pPr algn="l" fontAlgn="ctr"/>
                      <a:r>
                        <a:rPr lang="en-IN" sz="1200" u="none" strike="noStrike" dirty="0" err="1">
                          <a:effectLst/>
                        </a:rPr>
                        <a:t>Customer_Phone_No</a:t>
                      </a:r>
                      <a:endParaRPr lang="en-IN" sz="1200" b="1" i="0" u="none" strike="noStrike" dirty="0">
                        <a:solidFill>
                          <a:srgbClr val="000000"/>
                        </a:solidFill>
                        <a:effectLst/>
                        <a:latin typeface="Calibri"/>
                      </a:endParaRPr>
                    </a:p>
                  </a:txBody>
                  <a:tcPr marL="9525" marR="9525" marT="7144" marB="0" anchor="ctr"/>
                </a:tc>
                <a:tc>
                  <a:txBody>
                    <a:bodyPr/>
                    <a:lstStyle/>
                    <a:p>
                      <a:pPr algn="l" fontAlgn="ctr"/>
                      <a:r>
                        <a:rPr lang="en-IN" sz="1200" u="none" strike="noStrike" dirty="0">
                          <a:effectLst/>
                        </a:rPr>
                        <a:t>Converted to Text</a:t>
                      </a:r>
                      <a:endParaRPr lang="en-IN" sz="12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3"/>
                  </a:ext>
                </a:extLst>
              </a:tr>
              <a:tr h="399597">
                <a:tc>
                  <a:txBody>
                    <a:bodyPr/>
                    <a:lstStyle/>
                    <a:p>
                      <a:pPr algn="l" fontAlgn="ctr"/>
                      <a:r>
                        <a:rPr lang="en-IN" sz="1200" u="none" strike="noStrike">
                          <a:effectLst/>
                        </a:rPr>
                        <a:t>Queue_Time(Secs)</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US" sz="1200" u="none" strike="noStrike" dirty="0">
                          <a:effectLst/>
                        </a:rPr>
                        <a:t>Converted to Number without Decimal</a:t>
                      </a:r>
                      <a:endParaRPr lang="en-US" sz="12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04"/>
                  </a:ext>
                </a:extLst>
              </a:tr>
              <a:tr h="399597">
                <a:tc>
                  <a:txBody>
                    <a:bodyPr/>
                    <a:lstStyle/>
                    <a:p>
                      <a:pPr algn="l" fontAlgn="ctr"/>
                      <a:r>
                        <a:rPr lang="en-IN" sz="1200" u="none" strike="noStrike">
                          <a:effectLst/>
                        </a:rPr>
                        <a:t>Date_&amp;_Time</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US" sz="1200" u="none" strike="noStrike">
                          <a:effectLst/>
                        </a:rPr>
                        <a:t>Converted to "dd-mmm-yyyy hh:mm:ss" Format</a:t>
                      </a:r>
                      <a:endParaRPr lang="en-US"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5"/>
                  </a:ext>
                </a:extLst>
              </a:tr>
              <a:tr h="399597">
                <a:tc>
                  <a:txBody>
                    <a:bodyPr/>
                    <a:lstStyle/>
                    <a:p>
                      <a:pPr algn="l" fontAlgn="ctr"/>
                      <a:r>
                        <a:rPr lang="en-IN" sz="1200" u="none" strike="noStrike">
                          <a:effectLst/>
                        </a:rPr>
                        <a:t>Time</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US" sz="1200" u="none" strike="noStrike">
                          <a:effectLst/>
                        </a:rPr>
                        <a:t>Converted to Number without Decimal</a:t>
                      </a:r>
                      <a:endParaRPr lang="en-US"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6"/>
                  </a:ext>
                </a:extLst>
              </a:tr>
              <a:tr h="203723">
                <a:tc>
                  <a:txBody>
                    <a:bodyPr/>
                    <a:lstStyle/>
                    <a:p>
                      <a:pPr algn="l" fontAlgn="ctr"/>
                      <a:r>
                        <a:rPr lang="en-IN" sz="1200" u="none" strike="noStrike">
                          <a:effectLst/>
                        </a:rPr>
                        <a:t>Time_Bucket</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Converted to Text</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7"/>
                  </a:ext>
                </a:extLst>
              </a:tr>
              <a:tr h="203723">
                <a:tc>
                  <a:txBody>
                    <a:bodyPr/>
                    <a:lstStyle/>
                    <a:p>
                      <a:pPr algn="l" fontAlgn="ctr"/>
                      <a:r>
                        <a:rPr lang="en-IN" sz="1200" u="none" strike="noStrike">
                          <a:effectLst/>
                        </a:rPr>
                        <a:t>Duration(hh:mm:ss)</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No Format Change</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8"/>
                  </a:ext>
                </a:extLst>
              </a:tr>
              <a:tr h="399597">
                <a:tc>
                  <a:txBody>
                    <a:bodyPr/>
                    <a:lstStyle/>
                    <a:p>
                      <a:pPr algn="l" fontAlgn="ctr"/>
                      <a:r>
                        <a:rPr lang="en-IN" sz="1200" u="none" strike="noStrike">
                          <a:effectLst/>
                        </a:rPr>
                        <a:t>Call_Seconds (s)</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US" sz="1200" u="none" strike="noStrike">
                          <a:effectLst/>
                        </a:rPr>
                        <a:t>Converted to Number without Decimal</a:t>
                      </a:r>
                      <a:endParaRPr lang="en-US"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09"/>
                  </a:ext>
                </a:extLst>
              </a:tr>
              <a:tr h="203723">
                <a:tc>
                  <a:txBody>
                    <a:bodyPr/>
                    <a:lstStyle/>
                    <a:p>
                      <a:pPr algn="l" fontAlgn="ctr"/>
                      <a:r>
                        <a:rPr lang="en-IN" sz="1200" u="none" strike="noStrike">
                          <a:effectLst/>
                        </a:rPr>
                        <a:t>Call_Status</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Converted to Text</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10"/>
                  </a:ext>
                </a:extLst>
              </a:tr>
              <a:tr h="203723">
                <a:tc>
                  <a:txBody>
                    <a:bodyPr/>
                    <a:lstStyle/>
                    <a:p>
                      <a:pPr algn="l" fontAlgn="ctr"/>
                      <a:r>
                        <a:rPr lang="en-IN" sz="1200" u="none" strike="noStrike">
                          <a:effectLst/>
                        </a:rPr>
                        <a:t>Wrapped _By</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Converted to Text</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11"/>
                  </a:ext>
                </a:extLst>
              </a:tr>
              <a:tr h="203723">
                <a:tc>
                  <a:txBody>
                    <a:bodyPr/>
                    <a:lstStyle/>
                    <a:p>
                      <a:pPr algn="l" fontAlgn="ctr"/>
                      <a:r>
                        <a:rPr lang="en-IN" sz="1200" u="none" strike="noStrike">
                          <a:effectLst/>
                        </a:rPr>
                        <a:t>Ringing</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IN" sz="1200" u="none" strike="noStrike">
                          <a:effectLst/>
                        </a:rPr>
                        <a:t>Converted to Text</a:t>
                      </a:r>
                      <a:endParaRPr lang="en-IN" sz="1200" b="0" i="0" u="none" strike="noStrike">
                        <a:solidFill>
                          <a:srgbClr val="000000"/>
                        </a:solidFill>
                        <a:effectLst/>
                        <a:latin typeface="Calibri"/>
                      </a:endParaRPr>
                    </a:p>
                  </a:txBody>
                  <a:tcPr marL="9525" marR="9525" marT="7144" marB="0" anchor="ctr"/>
                </a:tc>
                <a:extLst>
                  <a:ext uri="{0D108BD9-81ED-4DB2-BD59-A6C34878D82A}">
                    <a16:rowId xmlns:a16="http://schemas.microsoft.com/office/drawing/2014/main" xmlns="" val="10012"/>
                  </a:ext>
                </a:extLst>
              </a:tr>
              <a:tr h="203723">
                <a:tc>
                  <a:txBody>
                    <a:bodyPr/>
                    <a:lstStyle/>
                    <a:p>
                      <a:pPr algn="l" fontAlgn="ctr"/>
                      <a:r>
                        <a:rPr lang="en-IN" sz="1200" u="none" strike="noStrike">
                          <a:effectLst/>
                        </a:rPr>
                        <a:t>IVR _Duration</a:t>
                      </a:r>
                      <a:endParaRPr lang="en-IN" sz="1200" b="1" i="0" u="none" strike="noStrike">
                        <a:solidFill>
                          <a:srgbClr val="000000"/>
                        </a:solidFill>
                        <a:effectLst/>
                        <a:latin typeface="Calibri"/>
                      </a:endParaRPr>
                    </a:p>
                  </a:txBody>
                  <a:tcPr marL="9525" marR="9525" marT="7144" marB="0" anchor="ctr"/>
                </a:tc>
                <a:tc>
                  <a:txBody>
                    <a:bodyPr/>
                    <a:lstStyle/>
                    <a:p>
                      <a:pPr algn="l" fontAlgn="ctr"/>
                      <a:r>
                        <a:rPr lang="en-IN" sz="1200" u="none" strike="noStrike" dirty="0">
                          <a:effectLst/>
                        </a:rPr>
                        <a:t>No Format Change</a:t>
                      </a:r>
                      <a:endParaRPr lang="en-IN" sz="1200" b="0" i="0" u="none" strike="noStrike" dirty="0">
                        <a:solidFill>
                          <a:srgbClr val="000000"/>
                        </a:solidFill>
                        <a:effectLst/>
                        <a:latin typeface="Calibri"/>
                      </a:endParaRPr>
                    </a:p>
                  </a:txBody>
                  <a:tcPr marL="9525" marR="9525" marT="7144" marB="0" anchor="ct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1610611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9144000"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all Center Agents Working Together · Free Stock Video">
            <a:extLst>
              <a:ext uri="{FF2B5EF4-FFF2-40B4-BE49-F238E27FC236}">
                <a16:creationId xmlns:a16="http://schemas.microsoft.com/office/drawing/2014/main" xmlns="" id="{E74B3A79-3EF0-FECE-1BD9-3F348680C5F6}"/>
              </a:ext>
            </a:extLst>
          </p:cNvPr>
          <p:cNvPicPr>
            <a:picLocks noChangeAspect="1"/>
          </p:cNvPicPr>
          <p:nvPr/>
        </p:nvPicPr>
        <p:blipFill rotWithShape="1">
          <a:blip r:embed="rId2">
            <a:alphaModFix amt="50000"/>
          </a:blip>
          <a:srcRect t="41164" b="16649"/>
          <a:stretch/>
        </p:blipFill>
        <p:spPr>
          <a:xfrm>
            <a:off x="20" y="2"/>
            <a:ext cx="9143980" cy="5143499"/>
          </a:xfrm>
          <a:prstGeom prst="rect">
            <a:avLst/>
          </a:prstGeom>
        </p:spPr>
      </p:pic>
      <p:sp>
        <p:nvSpPr>
          <p:cNvPr id="2" name="Title 1"/>
          <p:cNvSpPr>
            <a:spLocks noGrp="1"/>
          </p:cNvSpPr>
          <p:nvPr>
            <p:ph type="title"/>
          </p:nvPr>
        </p:nvSpPr>
        <p:spPr>
          <a:xfrm>
            <a:off x="1143000" y="841772"/>
            <a:ext cx="6858000" cy="2175389"/>
          </a:xfrm>
        </p:spPr>
        <p:txBody>
          <a:bodyPr vert="horz" lIns="91440" tIns="45720" rIns="91440" bIns="45720" rtlCol="0" anchor="b">
            <a:normAutofit/>
          </a:bodyPr>
          <a:lstStyle/>
          <a:p>
            <a:pPr>
              <a:lnSpc>
                <a:spcPct val="90000"/>
              </a:lnSpc>
            </a:pPr>
            <a:r>
              <a:rPr lang="en-US" sz="6000">
                <a:solidFill>
                  <a:srgbClr val="FFFFFF"/>
                </a:solidFill>
              </a:rPr>
              <a:t>Analyze &amp; Visualize Data</a:t>
            </a:r>
          </a:p>
        </p:txBody>
      </p:sp>
    </p:spTree>
    <p:extLst>
      <p:ext uri="{BB962C8B-B14F-4D97-AF65-F5344CB8AC3E}">
        <p14:creationId xmlns:p14="http://schemas.microsoft.com/office/powerpoint/2010/main" val="18805898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00" y="0"/>
            <a:ext cx="8640960" cy="951570"/>
          </a:xfrm>
        </p:spPr>
        <p:txBody>
          <a:bodyPr>
            <a:noAutofit/>
          </a:bodyPr>
          <a:lstStyle/>
          <a:p>
            <a:pPr algn="l"/>
            <a:r>
              <a:rPr lang="en-US" sz="1400" b="1" dirty="0"/>
              <a:t>Average Call Duration: Determine the average duration of all incoming calls received by agents. This should be calculated for each time bucket. </a:t>
            </a:r>
            <a:br>
              <a:rPr lang="en-US" sz="1400" b="1" dirty="0"/>
            </a:br>
            <a:r>
              <a:rPr lang="en-US" sz="1400" b="1" dirty="0"/>
              <a:t>Your Task: What is the average duration of calls for each time bucket?</a:t>
            </a:r>
            <a:endParaRPr lang="en-IN" sz="1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51571"/>
            <a:ext cx="8640960" cy="378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Program Files (x86)\Microsoft Office\MEDIA\CAGCAT10\j02341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4443958"/>
            <a:ext cx="864096" cy="5580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732240" y="4443958"/>
            <a:ext cx="2160240" cy="558063"/>
          </a:xfrm>
          <a:prstGeom prst="rect">
            <a:avLst/>
          </a:prstGeom>
          <a:noFill/>
        </p:spPr>
        <p:txBody>
          <a:bodyPr wrap="square" rtlCol="0" anchor="ctr">
            <a:noAutofit/>
          </a:bodyPr>
          <a:lstStyle/>
          <a:p>
            <a:pPr algn="ctr"/>
            <a:r>
              <a:rPr lang="en-US" sz="1200" b="1" dirty="0"/>
              <a:t>Avg. Call Duration : 196.96 sec</a:t>
            </a:r>
            <a:endParaRPr lang="en-IN" sz="1200" b="1" dirty="0"/>
          </a:p>
        </p:txBody>
      </p:sp>
    </p:spTree>
    <p:extLst>
      <p:ext uri="{BB962C8B-B14F-4D97-AF65-F5344CB8AC3E}">
        <p14:creationId xmlns:p14="http://schemas.microsoft.com/office/powerpoint/2010/main" val="1880589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00" y="0"/>
            <a:ext cx="8640960" cy="951570"/>
          </a:xfrm>
        </p:spPr>
        <p:txBody>
          <a:bodyPr>
            <a:noAutofit/>
          </a:bodyPr>
          <a:lstStyle/>
          <a:p>
            <a:pPr algn="l"/>
            <a:r>
              <a:rPr lang="en-US" sz="1400" b="1" dirty="0"/>
              <a:t>Call Volume Analysis: Visualize the total number of calls received. This should be represented as a graph or chart showing the number of calls against time. Time should be represented in buckets (e.g., 1-2, 2-3, etc.). </a:t>
            </a:r>
            <a:br>
              <a:rPr lang="en-US" sz="1400" b="1" dirty="0"/>
            </a:br>
            <a:r>
              <a:rPr lang="en-US" sz="1400" b="1" dirty="0"/>
              <a:t>Your Task: Can you create a chart or graph that shows the number of calls received in each time bucket?</a:t>
            </a:r>
            <a:endParaRPr lang="en-IN" sz="1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51571"/>
            <a:ext cx="8640960" cy="378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0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1489</Words>
  <Application>Microsoft Office PowerPoint</Application>
  <PresentationFormat>On-screen Show (16:9)</PresentationFormat>
  <Paragraphs>477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ABC Call Volume Trend Analysis</vt:lpstr>
      <vt:lpstr>Project Description</vt:lpstr>
      <vt:lpstr>Approach</vt:lpstr>
      <vt:lpstr>Tech Stack Used</vt:lpstr>
      <vt:lpstr>Understand Data</vt:lpstr>
      <vt:lpstr>Clean Data</vt:lpstr>
      <vt:lpstr>Analyze &amp; Visualize Data</vt:lpstr>
      <vt:lpstr>Average Call Duration: Determine the average duration of all incoming calls received by agents. This should be calculated for each time bucket.  Your Task: What is the average duration of calls for each time bucket?</vt:lpstr>
      <vt:lpstr>Call Volume Analysis: Visualize the total number of calls received. This should be represented as a graph or chart showing the number of calls against time. Time should be represented in buckets (e.g., 1-2, 2-3, etc.).  Your Task: Can you create a chart or graph that shows the number of calls received in each time bucket?</vt:lpstr>
      <vt:lpstr>Manpower Planning: The current rate of abandoned calls is approximately 30%. Propose a plan for manpower allocation during each time bucket (from 9 am to 9 pm) to reduce the abandon rate to 10%. Your Task: What is the minimum number of agents required in each time bucket to reduce the abandon rate to 10%?</vt:lpstr>
      <vt:lpstr>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 Your Task: Propose a manpower plan for each time bucket throughout the day, keeping the maximum abandon rate at 10%.</vt:lpstr>
      <vt:lpstr>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 Your Task: Propose a manpower plan for each time bucket throughout the day, keeping the maximum abandon rate at 10%.</vt:lpstr>
      <vt:lpstr>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 Your Task: Propose a manpower plan for each time bucket throughout the day, keeping the maximum abandon rate at 10%.</vt:lpstr>
      <vt:lpstr>Summary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creator>Stan Pereira</dc:creator>
  <cp:lastModifiedBy>Stan Pereira</cp:lastModifiedBy>
  <cp:revision>117</cp:revision>
  <dcterms:created xsi:type="dcterms:W3CDTF">2023-12-21T05:19:53Z</dcterms:created>
  <dcterms:modified xsi:type="dcterms:W3CDTF">2023-12-31T07:59:22Z</dcterms:modified>
</cp:coreProperties>
</file>