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92C11-A887-4BFA-A25D-62EB7D0F6519}" v="23" dt="2023-09-21T13:41:34.799"/>
    <p1510:client id="{8E709749-F58D-4466-87D1-13E4D71F2230}" v="62" dt="2023-09-21T05:42:12.154"/>
    <p1510:client id="{94ED7AD4-A081-463A-BBAF-D8E1CBEE1529}" v="6541" dt="2023-09-21T11:56:39.406"/>
    <p1510:client id="{95B1CE9D-14D1-4AF9-887C-3414078D7555}" v="14" dt="2023-09-21T14:01:39.367"/>
    <p1510:client id="{E6163262-5527-44A8-B2E4-402152D18E47}" v="8" dt="2023-09-21T13:02:38.816"/>
    <p1510:client id="{F190968B-5F02-42AD-89AB-B5DB21C2BCF7}" v="2" dt="2023-09-21T13:00:23.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F190968B-5F02-42AD-89AB-B5DB21C2BCF7}"/>
    <pc:docChg chg="modSld">
      <pc:chgData name="Stan Pereira" userId="396ce2b3d5da47b8" providerId="Windows Live" clId="Web-{F190968B-5F02-42AD-89AB-B5DB21C2BCF7}" dt="2023-09-21T13:00:23.949" v="1" actId="1076"/>
      <pc:docMkLst>
        <pc:docMk/>
      </pc:docMkLst>
      <pc:sldChg chg="modSp">
        <pc:chgData name="Stan Pereira" userId="396ce2b3d5da47b8" providerId="Windows Live" clId="Web-{F190968B-5F02-42AD-89AB-B5DB21C2BCF7}" dt="2023-09-21T13:00:23.949" v="1" actId="1076"/>
        <pc:sldMkLst>
          <pc:docMk/>
          <pc:sldMk cId="506213289" sldId="266"/>
        </pc:sldMkLst>
        <pc:spChg chg="mod">
          <ac:chgData name="Stan Pereira" userId="396ce2b3d5da47b8" providerId="Windows Live" clId="Web-{F190968B-5F02-42AD-89AB-B5DB21C2BCF7}" dt="2023-09-21T13:00:23.949" v="1" actId="1076"/>
          <ac:spMkLst>
            <pc:docMk/>
            <pc:sldMk cId="506213289" sldId="266"/>
            <ac:spMk id="2" creationId="{4577EC1F-7312-2A69-571D-4458B55FD25F}"/>
          </ac:spMkLst>
        </pc:spChg>
      </pc:sldChg>
    </pc:docChg>
  </pc:docChgLst>
  <pc:docChgLst>
    <pc:chgData name="Stan Pereira" userId="396ce2b3d5da47b8" providerId="Windows Live" clId="Web-{94ED7AD4-A081-463A-BBAF-D8E1CBEE1529}"/>
    <pc:docChg chg="addSld delSld modSld sldOrd">
      <pc:chgData name="Stan Pereira" userId="396ce2b3d5da47b8" providerId="Windows Live" clId="Web-{94ED7AD4-A081-463A-BBAF-D8E1CBEE1529}" dt="2023-09-21T11:56:39.406" v="3416"/>
      <pc:docMkLst>
        <pc:docMk/>
      </pc:docMkLst>
      <pc:sldChg chg="delSp modSp">
        <pc:chgData name="Stan Pereira" userId="396ce2b3d5da47b8" providerId="Windows Live" clId="Web-{94ED7AD4-A081-463A-BBAF-D8E1CBEE1529}" dt="2023-09-21T05:46:07.180" v="25"/>
        <pc:sldMkLst>
          <pc:docMk/>
          <pc:sldMk cId="109857222" sldId="256"/>
        </pc:sldMkLst>
        <pc:spChg chg="mod">
          <ac:chgData name="Stan Pereira" userId="396ce2b3d5da47b8" providerId="Windows Live" clId="Web-{94ED7AD4-A081-463A-BBAF-D8E1CBEE1529}" dt="2023-09-21T05:45:35.429" v="23" actId="1076"/>
          <ac:spMkLst>
            <pc:docMk/>
            <pc:sldMk cId="109857222" sldId="256"/>
            <ac:spMk id="2" creationId="{00000000-0000-0000-0000-000000000000}"/>
          </ac:spMkLst>
        </pc:spChg>
        <pc:spChg chg="del">
          <ac:chgData name="Stan Pereira" userId="396ce2b3d5da47b8" providerId="Windows Live" clId="Web-{94ED7AD4-A081-463A-BBAF-D8E1CBEE1529}" dt="2023-09-21T05:42:57.471" v="0"/>
          <ac:spMkLst>
            <pc:docMk/>
            <pc:sldMk cId="109857222" sldId="256"/>
            <ac:spMk id="5" creationId="{36AA7802-8DE7-6886-F56E-31CD02CF6FBC}"/>
          </ac:spMkLst>
        </pc:spChg>
        <pc:spChg chg="mod">
          <ac:chgData name="Stan Pereira" userId="396ce2b3d5da47b8" providerId="Windows Live" clId="Web-{94ED7AD4-A081-463A-BBAF-D8E1CBEE1529}" dt="2023-09-21T05:46:07.180" v="25"/>
          <ac:spMkLst>
            <pc:docMk/>
            <pc:sldMk cId="109857222" sldId="256"/>
            <ac:spMk id="8" creationId="{69C5DB40-0442-7BF3-FEE3-3EB56765DE28}"/>
          </ac:spMkLst>
        </pc:spChg>
        <pc:picChg chg="mod">
          <ac:chgData name="Stan Pereira" userId="396ce2b3d5da47b8" providerId="Windows Live" clId="Web-{94ED7AD4-A081-463A-BBAF-D8E1CBEE1529}" dt="2023-09-21T05:44:39.474" v="14" actId="14100"/>
          <ac:picMkLst>
            <pc:docMk/>
            <pc:sldMk cId="109857222" sldId="256"/>
            <ac:picMk id="4" creationId="{D5172E10-4310-74BF-31BE-5FD8C81FABD9}"/>
          </ac:picMkLst>
        </pc:picChg>
      </pc:sldChg>
      <pc:sldChg chg="new del">
        <pc:chgData name="Stan Pereira" userId="396ce2b3d5da47b8" providerId="Windows Live" clId="Web-{94ED7AD4-A081-463A-BBAF-D8E1CBEE1529}" dt="2023-09-21T06:00:31.939" v="30"/>
        <pc:sldMkLst>
          <pc:docMk/>
          <pc:sldMk cId="3470955360" sldId="257"/>
        </pc:sldMkLst>
      </pc:sldChg>
      <pc:sldChg chg="addSp modSp new">
        <pc:chgData name="Stan Pereira" userId="396ce2b3d5da47b8" providerId="Windows Live" clId="Web-{94ED7AD4-A081-463A-BBAF-D8E1CBEE1529}" dt="2023-09-21T07:36:12.573" v="1139" actId="20577"/>
        <pc:sldMkLst>
          <pc:docMk/>
          <pc:sldMk cId="868590522" sldId="258"/>
        </pc:sldMkLst>
        <pc:spChg chg="add mod">
          <ac:chgData name="Stan Pereira" userId="396ce2b3d5da47b8" providerId="Windows Live" clId="Web-{94ED7AD4-A081-463A-BBAF-D8E1CBEE1529}" dt="2023-09-21T07:29:00.137" v="947"/>
          <ac:spMkLst>
            <pc:docMk/>
            <pc:sldMk cId="868590522" sldId="258"/>
            <ac:spMk id="2" creationId="{3223D54B-1B22-8278-125F-907F1C2B372C}"/>
          </ac:spMkLst>
        </pc:spChg>
        <pc:spChg chg="add mod">
          <ac:chgData name="Stan Pereira" userId="396ce2b3d5da47b8" providerId="Windows Live" clId="Web-{94ED7AD4-A081-463A-BBAF-D8E1CBEE1529}" dt="2023-09-21T07:36:12.573" v="1139" actId="20577"/>
          <ac:spMkLst>
            <pc:docMk/>
            <pc:sldMk cId="868590522" sldId="258"/>
            <ac:spMk id="3" creationId="{EADE4C69-4806-1A75-E5AF-FB118EF48985}"/>
          </ac:spMkLst>
        </pc:spChg>
      </pc:sldChg>
      <pc:sldChg chg="new del">
        <pc:chgData name="Stan Pereira" userId="396ce2b3d5da47b8" providerId="Windows Live" clId="Web-{94ED7AD4-A081-463A-BBAF-D8E1CBEE1529}" dt="2023-09-21T06:00:14.720" v="28"/>
        <pc:sldMkLst>
          <pc:docMk/>
          <pc:sldMk cId="3822038752" sldId="258"/>
        </pc:sldMkLst>
      </pc:sldChg>
      <pc:sldChg chg="modSp add replId">
        <pc:chgData name="Stan Pereira" userId="396ce2b3d5da47b8" providerId="Windows Live" clId="Web-{94ED7AD4-A081-463A-BBAF-D8E1CBEE1529}" dt="2023-09-21T07:55:03.012" v="1425" actId="20577"/>
        <pc:sldMkLst>
          <pc:docMk/>
          <pc:sldMk cId="1001564575" sldId="259"/>
        </pc:sldMkLst>
        <pc:spChg chg="mod">
          <ac:chgData name="Stan Pereira" userId="396ce2b3d5da47b8" providerId="Windows Live" clId="Web-{94ED7AD4-A081-463A-BBAF-D8E1CBEE1529}" dt="2023-09-21T07:47:20.432" v="1241" actId="1076"/>
          <ac:spMkLst>
            <pc:docMk/>
            <pc:sldMk cId="1001564575" sldId="259"/>
            <ac:spMk id="2" creationId="{3223D54B-1B22-8278-125F-907F1C2B372C}"/>
          </ac:spMkLst>
        </pc:spChg>
        <pc:spChg chg="mod">
          <ac:chgData name="Stan Pereira" userId="396ce2b3d5da47b8" providerId="Windows Live" clId="Web-{94ED7AD4-A081-463A-BBAF-D8E1CBEE1529}" dt="2023-09-21T07:55:03.012" v="1425" actId="20577"/>
          <ac:spMkLst>
            <pc:docMk/>
            <pc:sldMk cId="1001564575" sldId="259"/>
            <ac:spMk id="3" creationId="{EADE4C69-4806-1A75-E5AF-FB118EF48985}"/>
          </ac:spMkLst>
        </pc:spChg>
      </pc:sldChg>
      <pc:sldChg chg="modSp add ord replId">
        <pc:chgData name="Stan Pereira" userId="396ce2b3d5da47b8" providerId="Windows Live" clId="Web-{94ED7AD4-A081-463A-BBAF-D8E1CBEE1529}" dt="2023-09-21T07:57:51.133" v="1520" actId="20577"/>
        <pc:sldMkLst>
          <pc:docMk/>
          <pc:sldMk cId="903663116" sldId="260"/>
        </pc:sldMkLst>
        <pc:spChg chg="mod">
          <ac:chgData name="Stan Pereira" userId="396ce2b3d5da47b8" providerId="Windows Live" clId="Web-{94ED7AD4-A081-463A-BBAF-D8E1CBEE1529}" dt="2023-09-21T07:55:13.153" v="1436" actId="20577"/>
          <ac:spMkLst>
            <pc:docMk/>
            <pc:sldMk cId="903663116" sldId="260"/>
            <ac:spMk id="2" creationId="{3223D54B-1B22-8278-125F-907F1C2B372C}"/>
          </ac:spMkLst>
        </pc:spChg>
        <pc:spChg chg="mod">
          <ac:chgData name="Stan Pereira" userId="396ce2b3d5da47b8" providerId="Windows Live" clId="Web-{94ED7AD4-A081-463A-BBAF-D8E1CBEE1529}" dt="2023-09-21T07:57:51.133" v="1520" actId="20577"/>
          <ac:spMkLst>
            <pc:docMk/>
            <pc:sldMk cId="903663116" sldId="260"/>
            <ac:spMk id="3" creationId="{EADE4C69-4806-1A75-E5AF-FB118EF48985}"/>
          </ac:spMkLst>
        </pc:spChg>
      </pc:sldChg>
      <pc:sldChg chg="modSp add replId">
        <pc:chgData name="Stan Pereira" userId="396ce2b3d5da47b8" providerId="Windows Live" clId="Web-{94ED7AD4-A081-463A-BBAF-D8E1CBEE1529}" dt="2023-09-21T08:20:06.698" v="2106" actId="20577"/>
        <pc:sldMkLst>
          <pc:docMk/>
          <pc:sldMk cId="402126796" sldId="261"/>
        </pc:sldMkLst>
        <pc:spChg chg="mod">
          <ac:chgData name="Stan Pereira" userId="396ce2b3d5da47b8" providerId="Windows Live" clId="Web-{94ED7AD4-A081-463A-BBAF-D8E1CBEE1529}" dt="2023-09-21T07:59:10.920" v="1540" actId="20577"/>
          <ac:spMkLst>
            <pc:docMk/>
            <pc:sldMk cId="402126796" sldId="261"/>
            <ac:spMk id="2" creationId="{3223D54B-1B22-8278-125F-907F1C2B372C}"/>
          </ac:spMkLst>
        </pc:spChg>
        <pc:spChg chg="mod">
          <ac:chgData name="Stan Pereira" userId="396ce2b3d5da47b8" providerId="Windows Live" clId="Web-{94ED7AD4-A081-463A-BBAF-D8E1CBEE1529}" dt="2023-09-21T08:20:06.698" v="2106" actId="20577"/>
          <ac:spMkLst>
            <pc:docMk/>
            <pc:sldMk cId="402126796" sldId="261"/>
            <ac:spMk id="3" creationId="{EADE4C69-4806-1A75-E5AF-FB118EF48985}"/>
          </ac:spMkLst>
        </pc:spChg>
      </pc:sldChg>
      <pc:sldChg chg="new del">
        <pc:chgData name="Stan Pereira" userId="396ce2b3d5da47b8" providerId="Windows Live" clId="Web-{94ED7AD4-A081-463A-BBAF-D8E1CBEE1529}" dt="2023-09-21T07:58:29.135" v="1522"/>
        <pc:sldMkLst>
          <pc:docMk/>
          <pc:sldMk cId="1000503069" sldId="261"/>
        </pc:sldMkLst>
      </pc:sldChg>
      <pc:sldChg chg="modSp add replId">
        <pc:chgData name="Stan Pereira" userId="396ce2b3d5da47b8" providerId="Windows Live" clId="Web-{94ED7AD4-A081-463A-BBAF-D8E1CBEE1529}" dt="2023-09-21T08:20:16.230" v="2107" actId="20577"/>
        <pc:sldMkLst>
          <pc:docMk/>
          <pc:sldMk cId="2765375747" sldId="262"/>
        </pc:sldMkLst>
        <pc:spChg chg="mod">
          <ac:chgData name="Stan Pereira" userId="396ce2b3d5da47b8" providerId="Windows Live" clId="Web-{94ED7AD4-A081-463A-BBAF-D8E1CBEE1529}" dt="2023-09-21T08:20:16.230" v="2107" actId="20577"/>
          <ac:spMkLst>
            <pc:docMk/>
            <pc:sldMk cId="2765375747" sldId="262"/>
            <ac:spMk id="3" creationId="{EADE4C69-4806-1A75-E5AF-FB118EF48985}"/>
          </ac:spMkLst>
        </pc:spChg>
      </pc:sldChg>
      <pc:sldChg chg="addSp modSp add replId">
        <pc:chgData name="Stan Pereira" userId="396ce2b3d5da47b8" providerId="Windows Live" clId="Web-{94ED7AD4-A081-463A-BBAF-D8E1CBEE1529}" dt="2023-09-21T08:44:31.285" v="2567" actId="20577"/>
        <pc:sldMkLst>
          <pc:docMk/>
          <pc:sldMk cId="4126838614" sldId="263"/>
        </pc:sldMkLst>
        <pc:spChg chg="mod">
          <ac:chgData name="Stan Pereira" userId="396ce2b3d5da47b8" providerId="Windows Live" clId="Web-{94ED7AD4-A081-463A-BBAF-D8E1CBEE1529}" dt="2023-09-21T08:31:22.167" v="2213" actId="20577"/>
          <ac:spMkLst>
            <pc:docMk/>
            <pc:sldMk cId="4126838614" sldId="263"/>
            <ac:spMk id="3" creationId="{EADE4C69-4806-1A75-E5AF-FB118EF48985}"/>
          </ac:spMkLst>
        </pc:spChg>
        <pc:spChg chg="add mod">
          <ac:chgData name="Stan Pereira" userId="396ce2b3d5da47b8" providerId="Windows Live" clId="Web-{94ED7AD4-A081-463A-BBAF-D8E1CBEE1529}" dt="2023-09-21T08:44:31.285" v="2567" actId="20577"/>
          <ac:spMkLst>
            <pc:docMk/>
            <pc:sldMk cId="4126838614" sldId="263"/>
            <ac:spMk id="4" creationId="{7262E2DB-FC8D-6077-B125-19B3BF27D7DB}"/>
          </ac:spMkLst>
        </pc:spChg>
      </pc:sldChg>
      <pc:sldChg chg="add del replId">
        <pc:chgData name="Stan Pereira" userId="396ce2b3d5da47b8" providerId="Windows Live" clId="Web-{94ED7AD4-A081-463A-BBAF-D8E1CBEE1529}" dt="2023-09-21T11:35:49.498" v="2569"/>
        <pc:sldMkLst>
          <pc:docMk/>
          <pc:sldMk cId="2363183559" sldId="264"/>
        </pc:sldMkLst>
      </pc:sldChg>
      <pc:sldChg chg="modSp add replId">
        <pc:chgData name="Stan Pereira" userId="396ce2b3d5da47b8" providerId="Windows Live" clId="Web-{94ED7AD4-A081-463A-BBAF-D8E1CBEE1529}" dt="2023-09-21T11:43:02.400" v="2921" actId="20577"/>
        <pc:sldMkLst>
          <pc:docMk/>
          <pc:sldMk cId="3833021420" sldId="264"/>
        </pc:sldMkLst>
        <pc:spChg chg="mod">
          <ac:chgData name="Stan Pereira" userId="396ce2b3d5da47b8" providerId="Windows Live" clId="Web-{94ED7AD4-A081-463A-BBAF-D8E1CBEE1529}" dt="2023-09-21T11:40:25.521" v="2792" actId="20577"/>
          <ac:spMkLst>
            <pc:docMk/>
            <pc:sldMk cId="3833021420" sldId="264"/>
            <ac:spMk id="3" creationId="{EADE4C69-4806-1A75-E5AF-FB118EF48985}"/>
          </ac:spMkLst>
        </pc:spChg>
        <pc:spChg chg="mod">
          <ac:chgData name="Stan Pereira" userId="396ce2b3d5da47b8" providerId="Windows Live" clId="Web-{94ED7AD4-A081-463A-BBAF-D8E1CBEE1529}" dt="2023-09-21T11:43:02.400" v="2921" actId="20577"/>
          <ac:spMkLst>
            <pc:docMk/>
            <pc:sldMk cId="3833021420" sldId="264"/>
            <ac:spMk id="4" creationId="{7262E2DB-FC8D-6077-B125-19B3BF27D7DB}"/>
          </ac:spMkLst>
        </pc:spChg>
      </pc:sldChg>
      <pc:sldChg chg="modSp add replId">
        <pc:chgData name="Stan Pereira" userId="396ce2b3d5da47b8" providerId="Windows Live" clId="Web-{94ED7AD4-A081-463A-BBAF-D8E1CBEE1529}" dt="2023-09-21T11:53:44.573" v="3388" actId="20577"/>
        <pc:sldMkLst>
          <pc:docMk/>
          <pc:sldMk cId="3399310866" sldId="265"/>
        </pc:sldMkLst>
        <pc:spChg chg="mod">
          <ac:chgData name="Stan Pereira" userId="396ce2b3d5da47b8" providerId="Windows Live" clId="Web-{94ED7AD4-A081-463A-BBAF-D8E1CBEE1529}" dt="2023-09-21T11:43:25.401" v="2929" actId="20577"/>
          <ac:spMkLst>
            <pc:docMk/>
            <pc:sldMk cId="3399310866" sldId="265"/>
            <ac:spMk id="2" creationId="{3223D54B-1B22-8278-125F-907F1C2B372C}"/>
          </ac:spMkLst>
        </pc:spChg>
        <pc:spChg chg="mod">
          <ac:chgData name="Stan Pereira" userId="396ce2b3d5da47b8" providerId="Windows Live" clId="Web-{94ED7AD4-A081-463A-BBAF-D8E1CBEE1529}" dt="2023-09-21T11:53:44.573" v="3388" actId="20577"/>
          <ac:spMkLst>
            <pc:docMk/>
            <pc:sldMk cId="3399310866" sldId="265"/>
            <ac:spMk id="3" creationId="{EADE4C69-4806-1A75-E5AF-FB118EF48985}"/>
          </ac:spMkLst>
        </pc:spChg>
      </pc:sldChg>
      <pc:sldChg chg="addSp modSp new">
        <pc:chgData name="Stan Pereira" userId="396ce2b3d5da47b8" providerId="Windows Live" clId="Web-{94ED7AD4-A081-463A-BBAF-D8E1CBEE1529}" dt="2023-09-21T11:56:39.406" v="3416"/>
        <pc:sldMkLst>
          <pc:docMk/>
          <pc:sldMk cId="506213289" sldId="266"/>
        </pc:sldMkLst>
        <pc:spChg chg="add mod">
          <ac:chgData name="Stan Pereira" userId="396ce2b3d5da47b8" providerId="Windows Live" clId="Web-{94ED7AD4-A081-463A-BBAF-D8E1CBEE1529}" dt="2023-09-21T11:56:39.406" v="3416"/>
          <ac:spMkLst>
            <pc:docMk/>
            <pc:sldMk cId="506213289" sldId="266"/>
            <ac:spMk id="2" creationId="{4577EC1F-7312-2A69-571D-4458B55FD25F}"/>
          </ac:spMkLst>
        </pc:spChg>
      </pc:sldChg>
    </pc:docChg>
  </pc:docChgLst>
  <pc:docChgLst>
    <pc:chgData name="Stan Pereira" userId="396ce2b3d5da47b8" providerId="Windows Live" clId="Web-{02E92C11-A887-4BFA-A25D-62EB7D0F6519}"/>
    <pc:docChg chg="modSld">
      <pc:chgData name="Stan Pereira" userId="396ce2b3d5da47b8" providerId="Windows Live" clId="Web-{02E92C11-A887-4BFA-A25D-62EB7D0F6519}" dt="2023-09-21T13:41:34.799" v="11" actId="20577"/>
      <pc:docMkLst>
        <pc:docMk/>
      </pc:docMkLst>
      <pc:sldChg chg="modSp">
        <pc:chgData name="Stan Pereira" userId="396ce2b3d5da47b8" providerId="Windows Live" clId="Web-{02E92C11-A887-4BFA-A25D-62EB7D0F6519}" dt="2023-09-21T13:41:13.111" v="2" actId="20577"/>
        <pc:sldMkLst>
          <pc:docMk/>
          <pc:sldMk cId="868590522" sldId="258"/>
        </pc:sldMkLst>
        <pc:spChg chg="mod">
          <ac:chgData name="Stan Pereira" userId="396ce2b3d5da47b8" providerId="Windows Live" clId="Web-{02E92C11-A887-4BFA-A25D-62EB7D0F6519}" dt="2023-09-21T13:41:13.111" v="2" actId="20577"/>
          <ac:spMkLst>
            <pc:docMk/>
            <pc:sldMk cId="868590522" sldId="258"/>
            <ac:spMk id="3" creationId="{EADE4C69-4806-1A75-E5AF-FB118EF48985}"/>
          </ac:spMkLst>
        </pc:spChg>
      </pc:sldChg>
      <pc:sldChg chg="modSp">
        <pc:chgData name="Stan Pereira" userId="396ce2b3d5da47b8" providerId="Windows Live" clId="Web-{02E92C11-A887-4BFA-A25D-62EB7D0F6519}" dt="2023-09-21T13:41:34.799" v="11" actId="20577"/>
        <pc:sldMkLst>
          <pc:docMk/>
          <pc:sldMk cId="1001564575" sldId="259"/>
        </pc:sldMkLst>
        <pc:spChg chg="mod">
          <ac:chgData name="Stan Pereira" userId="396ce2b3d5da47b8" providerId="Windows Live" clId="Web-{02E92C11-A887-4BFA-A25D-62EB7D0F6519}" dt="2023-09-21T13:41:34.799" v="11" actId="20577"/>
          <ac:spMkLst>
            <pc:docMk/>
            <pc:sldMk cId="1001564575" sldId="259"/>
            <ac:spMk id="3" creationId="{EADE4C69-4806-1A75-E5AF-FB118EF48985}"/>
          </ac:spMkLst>
        </pc:spChg>
      </pc:sldChg>
      <pc:sldChg chg="modTransition">
        <pc:chgData name="Stan Pereira" userId="396ce2b3d5da47b8" providerId="Windows Live" clId="Web-{02E92C11-A887-4BFA-A25D-62EB7D0F6519}" dt="2023-09-21T13:03:25.454" v="0"/>
        <pc:sldMkLst>
          <pc:docMk/>
          <pc:sldMk cId="3399310866" sldId="265"/>
        </pc:sldMkLst>
      </pc:sldChg>
    </pc:docChg>
  </pc:docChgLst>
  <pc:docChgLst>
    <pc:chgData name="Stan Pereira" userId="396ce2b3d5da47b8" providerId="Windows Live" clId="Web-{8E709749-F58D-4466-87D1-13E4D71F2230}"/>
    <pc:docChg chg="modSld addMainMaster delMainMaster">
      <pc:chgData name="Stan Pereira" userId="396ce2b3d5da47b8" providerId="Windows Live" clId="Web-{8E709749-F58D-4466-87D1-13E4D71F2230}" dt="2023-09-21T05:42:12.154" v="58"/>
      <pc:docMkLst>
        <pc:docMk/>
      </pc:docMkLst>
      <pc:sldChg chg="addSp delSp modSp mod setBg modClrScheme chgLayout">
        <pc:chgData name="Stan Pereira" userId="396ce2b3d5da47b8" providerId="Windows Live" clId="Web-{8E709749-F58D-4466-87D1-13E4D71F2230}" dt="2023-09-21T05:42:12.154" v="58"/>
        <pc:sldMkLst>
          <pc:docMk/>
          <pc:sldMk cId="109857222" sldId="256"/>
        </pc:sldMkLst>
        <pc:spChg chg="mod ord">
          <ac:chgData name="Stan Pereira" userId="396ce2b3d5da47b8" providerId="Windows Live" clId="Web-{8E709749-F58D-4466-87D1-13E4D71F2230}" dt="2023-09-21T05:42:12.154" v="58"/>
          <ac:spMkLst>
            <pc:docMk/>
            <pc:sldMk cId="109857222" sldId="256"/>
            <ac:spMk id="2" creationId="{00000000-0000-0000-0000-000000000000}"/>
          </ac:spMkLst>
        </pc:spChg>
        <pc:spChg chg="del mod ord">
          <ac:chgData name="Stan Pereira" userId="396ce2b3d5da47b8" providerId="Windows Live" clId="Web-{8E709749-F58D-4466-87D1-13E4D71F2230}" dt="2023-09-21T05:40:55.633" v="41"/>
          <ac:spMkLst>
            <pc:docMk/>
            <pc:sldMk cId="109857222" sldId="256"/>
            <ac:spMk id="3" creationId="{00000000-0000-0000-0000-000000000000}"/>
          </ac:spMkLst>
        </pc:spChg>
        <pc:spChg chg="add mod">
          <ac:chgData name="Stan Pereira" userId="396ce2b3d5da47b8" providerId="Windows Live" clId="Web-{8E709749-F58D-4466-87D1-13E4D71F2230}" dt="2023-09-21T05:39:11.376" v="18"/>
          <ac:spMkLst>
            <pc:docMk/>
            <pc:sldMk cId="109857222" sldId="256"/>
            <ac:spMk id="5" creationId="{36AA7802-8DE7-6886-F56E-31CD02CF6FBC}"/>
          </ac:spMkLst>
        </pc:spChg>
        <pc:spChg chg="add mod">
          <ac:chgData name="Stan Pereira" userId="396ce2b3d5da47b8" providerId="Windows Live" clId="Web-{8E709749-F58D-4466-87D1-13E4D71F2230}" dt="2023-09-21T05:41:33.495" v="53" actId="14100"/>
          <ac:spMkLst>
            <pc:docMk/>
            <pc:sldMk cId="109857222" sldId="256"/>
            <ac:spMk id="8" creationId="{69C5DB40-0442-7BF3-FEE3-3EB56765DE28}"/>
          </ac:spMkLst>
        </pc:spChg>
        <pc:spChg chg="add">
          <ac:chgData name="Stan Pereira" userId="396ce2b3d5da47b8" providerId="Windows Live" clId="Web-{8E709749-F58D-4466-87D1-13E4D71F2230}" dt="2023-09-21T05:39:11.376" v="18"/>
          <ac:spMkLst>
            <pc:docMk/>
            <pc:sldMk cId="109857222" sldId="256"/>
            <ac:spMk id="10" creationId="{8777B48D-7BF2-470D-876B-50CD5CC83EBA}"/>
          </ac:spMkLst>
        </pc:spChg>
        <pc:grpChg chg="add">
          <ac:chgData name="Stan Pereira" userId="396ce2b3d5da47b8" providerId="Windows Live" clId="Web-{8E709749-F58D-4466-87D1-13E4D71F2230}" dt="2023-09-21T05:39:11.376" v="18"/>
          <ac:grpSpMkLst>
            <pc:docMk/>
            <pc:sldMk cId="109857222" sldId="256"/>
            <ac:grpSpMk id="12" creationId="{83DA8283-3FF4-47B3-9266-60768C743207}"/>
          </ac:grpSpMkLst>
        </pc:grpChg>
        <pc:picChg chg="add mod">
          <ac:chgData name="Stan Pereira" userId="396ce2b3d5da47b8" providerId="Windows Live" clId="Web-{8E709749-F58D-4466-87D1-13E4D71F2230}" dt="2023-09-21T05:39:11.376" v="18"/>
          <ac:picMkLst>
            <pc:docMk/>
            <pc:sldMk cId="109857222" sldId="256"/>
            <ac:picMk id="4" creationId="{D5172E10-4310-74BF-31BE-5FD8C81FABD9}"/>
          </ac:picMkLst>
        </pc:picChg>
      </pc:sldChg>
      <pc:sldMasterChg chg="del delSldLayout">
        <pc:chgData name="Stan Pereira" userId="396ce2b3d5da47b8" providerId="Windows Live" clId="Web-{8E709749-F58D-4466-87D1-13E4D71F2230}" dt="2023-09-21T05:35:38.017" v="0"/>
        <pc:sldMasterMkLst>
          <pc:docMk/>
          <pc:sldMasterMk cId="2460954070" sldId="2147483660"/>
        </pc:sldMasterMkLst>
        <pc:sldLayoutChg chg="del">
          <pc:chgData name="Stan Pereira" userId="396ce2b3d5da47b8" providerId="Windows Live" clId="Web-{8E709749-F58D-4466-87D1-13E4D71F2230}" dt="2023-09-21T05:35:38.017" v="0"/>
          <pc:sldLayoutMkLst>
            <pc:docMk/>
            <pc:sldMasterMk cId="2460954070" sldId="2147483660"/>
            <pc:sldLayoutMk cId="2385387890" sldId="2147483661"/>
          </pc:sldLayoutMkLst>
        </pc:sldLayoutChg>
        <pc:sldLayoutChg chg="del">
          <pc:chgData name="Stan Pereira" userId="396ce2b3d5da47b8" providerId="Windows Live" clId="Web-{8E709749-F58D-4466-87D1-13E4D71F2230}" dt="2023-09-21T05:35:38.017" v="0"/>
          <pc:sldLayoutMkLst>
            <pc:docMk/>
            <pc:sldMasterMk cId="2460954070" sldId="2147483660"/>
            <pc:sldLayoutMk cId="949138452" sldId="2147483662"/>
          </pc:sldLayoutMkLst>
        </pc:sldLayoutChg>
        <pc:sldLayoutChg chg="del">
          <pc:chgData name="Stan Pereira" userId="396ce2b3d5da47b8" providerId="Windows Live" clId="Web-{8E709749-F58D-4466-87D1-13E4D71F2230}" dt="2023-09-21T05:35:38.017" v="0"/>
          <pc:sldLayoutMkLst>
            <pc:docMk/>
            <pc:sldMasterMk cId="2460954070" sldId="2147483660"/>
            <pc:sldLayoutMk cId="2591524520" sldId="2147483663"/>
          </pc:sldLayoutMkLst>
        </pc:sldLayoutChg>
        <pc:sldLayoutChg chg="del">
          <pc:chgData name="Stan Pereira" userId="396ce2b3d5da47b8" providerId="Windows Live" clId="Web-{8E709749-F58D-4466-87D1-13E4D71F2230}" dt="2023-09-21T05:35:38.017" v="0"/>
          <pc:sldLayoutMkLst>
            <pc:docMk/>
            <pc:sldMasterMk cId="2460954070" sldId="2147483660"/>
            <pc:sldLayoutMk cId="1203092039" sldId="2147483664"/>
          </pc:sldLayoutMkLst>
        </pc:sldLayoutChg>
        <pc:sldLayoutChg chg="del">
          <pc:chgData name="Stan Pereira" userId="396ce2b3d5da47b8" providerId="Windows Live" clId="Web-{8E709749-F58D-4466-87D1-13E4D71F2230}" dt="2023-09-21T05:35:38.017" v="0"/>
          <pc:sldLayoutMkLst>
            <pc:docMk/>
            <pc:sldMasterMk cId="2460954070" sldId="2147483660"/>
            <pc:sldLayoutMk cId="3733172339" sldId="2147483665"/>
          </pc:sldLayoutMkLst>
        </pc:sldLayoutChg>
        <pc:sldLayoutChg chg="del">
          <pc:chgData name="Stan Pereira" userId="396ce2b3d5da47b8" providerId="Windows Live" clId="Web-{8E709749-F58D-4466-87D1-13E4D71F2230}" dt="2023-09-21T05:35:38.017" v="0"/>
          <pc:sldLayoutMkLst>
            <pc:docMk/>
            <pc:sldMasterMk cId="2460954070" sldId="2147483660"/>
            <pc:sldLayoutMk cId="3210312558" sldId="2147483666"/>
          </pc:sldLayoutMkLst>
        </pc:sldLayoutChg>
        <pc:sldLayoutChg chg="del">
          <pc:chgData name="Stan Pereira" userId="396ce2b3d5da47b8" providerId="Windows Live" clId="Web-{8E709749-F58D-4466-87D1-13E4D71F2230}" dt="2023-09-21T05:35:38.017" v="0"/>
          <pc:sldLayoutMkLst>
            <pc:docMk/>
            <pc:sldMasterMk cId="2460954070" sldId="2147483660"/>
            <pc:sldLayoutMk cId="3146388984" sldId="2147483667"/>
          </pc:sldLayoutMkLst>
        </pc:sldLayoutChg>
        <pc:sldLayoutChg chg="del">
          <pc:chgData name="Stan Pereira" userId="396ce2b3d5da47b8" providerId="Windows Live" clId="Web-{8E709749-F58D-4466-87D1-13E4D71F2230}" dt="2023-09-21T05:35:38.017" v="0"/>
          <pc:sldLayoutMkLst>
            <pc:docMk/>
            <pc:sldMasterMk cId="2460954070" sldId="2147483660"/>
            <pc:sldLayoutMk cId="3171841454" sldId="2147483668"/>
          </pc:sldLayoutMkLst>
        </pc:sldLayoutChg>
        <pc:sldLayoutChg chg="del">
          <pc:chgData name="Stan Pereira" userId="396ce2b3d5da47b8" providerId="Windows Live" clId="Web-{8E709749-F58D-4466-87D1-13E4D71F2230}" dt="2023-09-21T05:35:38.017" v="0"/>
          <pc:sldLayoutMkLst>
            <pc:docMk/>
            <pc:sldMasterMk cId="2460954070" sldId="2147483660"/>
            <pc:sldLayoutMk cId="1718958274" sldId="2147483669"/>
          </pc:sldLayoutMkLst>
        </pc:sldLayoutChg>
        <pc:sldLayoutChg chg="del">
          <pc:chgData name="Stan Pereira" userId="396ce2b3d5da47b8" providerId="Windows Live" clId="Web-{8E709749-F58D-4466-87D1-13E4D71F2230}" dt="2023-09-21T05:35:38.017" v="0"/>
          <pc:sldLayoutMkLst>
            <pc:docMk/>
            <pc:sldMasterMk cId="2460954070" sldId="2147483660"/>
            <pc:sldLayoutMk cId="2202905451" sldId="2147483670"/>
          </pc:sldLayoutMkLst>
        </pc:sldLayoutChg>
        <pc:sldLayoutChg chg="del">
          <pc:chgData name="Stan Pereira" userId="396ce2b3d5da47b8" providerId="Windows Live" clId="Web-{8E709749-F58D-4466-87D1-13E4D71F2230}" dt="2023-09-21T05:35:38.017" v="0"/>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8E709749-F58D-4466-87D1-13E4D71F2230}" dt="2023-09-21T05:35:49.706" v="1"/>
        <pc:sldMasterMkLst>
          <pc:docMk/>
          <pc:sldMasterMk cId="3786485571" sldId="2147483672"/>
        </pc:sldMasterMkLst>
        <pc:sldLayoutChg chg="add del mod replId">
          <pc:chgData name="Stan Pereira" userId="396ce2b3d5da47b8" providerId="Windows Live" clId="Web-{8E709749-F58D-4466-87D1-13E4D71F2230}" dt="2023-09-21T05:35:49.706" v="1"/>
          <pc:sldLayoutMkLst>
            <pc:docMk/>
            <pc:sldMasterMk cId="3786485571" sldId="2147483672"/>
            <pc:sldLayoutMk cId="4144390644" sldId="2147483673"/>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1512228484" sldId="2147483674"/>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1610920679" sldId="2147483675"/>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2293176159" sldId="2147483676"/>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3514605450" sldId="2147483677"/>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443184441" sldId="2147483678"/>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507982084" sldId="2147483679"/>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3453275244" sldId="2147483680"/>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490634198" sldId="2147483681"/>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2765313282" sldId="2147483682"/>
          </pc:sldLayoutMkLst>
        </pc:sldLayoutChg>
        <pc:sldLayoutChg chg="add del mod replId">
          <pc:chgData name="Stan Pereira" userId="396ce2b3d5da47b8" providerId="Windows Live" clId="Web-{8E709749-F58D-4466-87D1-13E4D71F2230}" dt="2023-09-21T05:35:49.706" v="1"/>
          <pc:sldLayoutMkLst>
            <pc:docMk/>
            <pc:sldMasterMk cId="3786485571" sldId="2147483672"/>
            <pc:sldLayoutMk cId="3843485663" sldId="2147483683"/>
          </pc:sldLayoutMkLst>
        </pc:sldLayoutChg>
      </pc:sldMasterChg>
      <pc:sldMasterChg chg="add del addSldLayout delSldLayout modSldLayout">
        <pc:chgData name="Stan Pereira" userId="396ce2b3d5da47b8" providerId="Windows Live" clId="Web-{8E709749-F58D-4466-87D1-13E4D71F2230}" dt="2023-09-21T05:36:12.082" v="2"/>
        <pc:sldMasterMkLst>
          <pc:docMk/>
          <pc:sldMasterMk cId="3560837015" sldId="2147483684"/>
        </pc:sldMasterMkLst>
        <pc:sldLayoutChg chg="add del mod replId">
          <pc:chgData name="Stan Pereira" userId="396ce2b3d5da47b8" providerId="Windows Live" clId="Web-{8E709749-F58D-4466-87D1-13E4D71F2230}" dt="2023-09-21T05:36:12.082" v="2"/>
          <pc:sldLayoutMkLst>
            <pc:docMk/>
            <pc:sldMasterMk cId="3560837015" sldId="2147483684"/>
            <pc:sldLayoutMk cId="3540860587" sldId="2147483685"/>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2576042770" sldId="2147483686"/>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4235489459" sldId="2147483687"/>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1379128590" sldId="2147483688"/>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2184455542" sldId="2147483689"/>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2629570327" sldId="2147483690"/>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1350572803" sldId="2147483691"/>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5320391" sldId="2147483692"/>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3516627328" sldId="2147483693"/>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240199581" sldId="2147483694"/>
          </pc:sldLayoutMkLst>
        </pc:sldLayoutChg>
        <pc:sldLayoutChg chg="add del mod replId">
          <pc:chgData name="Stan Pereira" userId="396ce2b3d5da47b8" providerId="Windows Live" clId="Web-{8E709749-F58D-4466-87D1-13E4D71F2230}" dt="2023-09-21T05:36:12.082" v="2"/>
          <pc:sldLayoutMkLst>
            <pc:docMk/>
            <pc:sldMasterMk cId="3560837015" sldId="2147483684"/>
            <pc:sldLayoutMk cId="887965461" sldId="2147483695"/>
          </pc:sldLayoutMkLst>
        </pc:sldLayoutChg>
      </pc:sldMasterChg>
      <pc:sldMasterChg chg="add del addSldLayout delSldLayout modSldLayout">
        <pc:chgData name="Stan Pereira" userId="396ce2b3d5da47b8" providerId="Windows Live" clId="Web-{8E709749-F58D-4466-87D1-13E4D71F2230}" dt="2023-09-21T05:36:30.318" v="3"/>
        <pc:sldMasterMkLst>
          <pc:docMk/>
          <pc:sldMasterMk cId="4235357554" sldId="2147483696"/>
        </pc:sldMasterMkLst>
        <pc:sldLayoutChg chg="add del mod replId">
          <pc:chgData name="Stan Pereira" userId="396ce2b3d5da47b8" providerId="Windows Live" clId="Web-{8E709749-F58D-4466-87D1-13E4D71F2230}" dt="2023-09-21T05:36:30.318" v="3"/>
          <pc:sldLayoutMkLst>
            <pc:docMk/>
            <pc:sldMasterMk cId="4235357554" sldId="2147483696"/>
            <pc:sldLayoutMk cId="98001775" sldId="2147483697"/>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1055490051" sldId="2147483698"/>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2857241929" sldId="2147483699"/>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47388916" sldId="2147483700"/>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3324528944" sldId="2147483701"/>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1172593299" sldId="2147483702"/>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2659509446" sldId="2147483703"/>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3101528971" sldId="2147483704"/>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130650155" sldId="2147483705"/>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4055082539" sldId="2147483706"/>
          </pc:sldLayoutMkLst>
        </pc:sldLayoutChg>
        <pc:sldLayoutChg chg="add del mod replId">
          <pc:chgData name="Stan Pereira" userId="396ce2b3d5da47b8" providerId="Windows Live" clId="Web-{8E709749-F58D-4466-87D1-13E4D71F2230}" dt="2023-09-21T05:36:30.318" v="3"/>
          <pc:sldLayoutMkLst>
            <pc:docMk/>
            <pc:sldMasterMk cId="4235357554" sldId="2147483696"/>
            <pc:sldLayoutMk cId="2938136051" sldId="2147483707"/>
          </pc:sldLayoutMkLst>
        </pc:sldLayoutChg>
      </pc:sldMasterChg>
      <pc:sldMasterChg chg="add addSldLayout modSldLayout">
        <pc:chgData name="Stan Pereira" userId="396ce2b3d5da47b8" providerId="Windows Live" clId="Web-{8E709749-F58D-4466-87D1-13E4D71F2230}" dt="2023-09-21T05:36:30.318" v="3"/>
        <pc:sldMasterMkLst>
          <pc:docMk/>
          <pc:sldMasterMk cId="1111053052" sldId="2147483708"/>
        </pc:sldMasterMkLst>
        <pc:sldLayoutChg chg="add mod replId">
          <pc:chgData name="Stan Pereira" userId="396ce2b3d5da47b8" providerId="Windows Live" clId="Web-{8E709749-F58D-4466-87D1-13E4D71F2230}" dt="2023-09-21T05:36:30.318" v="3"/>
          <pc:sldLayoutMkLst>
            <pc:docMk/>
            <pc:sldMasterMk cId="1111053052" sldId="2147483708"/>
            <pc:sldLayoutMk cId="4095339180" sldId="2147483709"/>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109469577" sldId="2147483710"/>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878559213" sldId="2147483711"/>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706129113" sldId="2147483712"/>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2523721411" sldId="2147483713"/>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887034973" sldId="2147483714"/>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1850168682" sldId="2147483715"/>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591770465" sldId="2147483716"/>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679224096" sldId="2147483717"/>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479951937" sldId="2147483718"/>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809190292" sldId="2147483719"/>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421734827" sldId="2147483720"/>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2462864271" sldId="2147483721"/>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3361361972" sldId="2147483722"/>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2065624288" sldId="2147483723"/>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1536149293" sldId="2147483724"/>
          </pc:sldLayoutMkLst>
        </pc:sldLayoutChg>
        <pc:sldLayoutChg chg="add mod replId">
          <pc:chgData name="Stan Pereira" userId="396ce2b3d5da47b8" providerId="Windows Live" clId="Web-{8E709749-F58D-4466-87D1-13E4D71F2230}" dt="2023-09-21T05:36:30.318" v="3"/>
          <pc:sldLayoutMkLst>
            <pc:docMk/>
            <pc:sldMasterMk cId="1111053052" sldId="2147483708"/>
            <pc:sldLayoutMk cId="1098278048" sldId="2147483725"/>
          </pc:sldLayoutMkLst>
        </pc:sldLayoutChg>
      </pc:sldMasterChg>
    </pc:docChg>
  </pc:docChgLst>
  <pc:docChgLst>
    <pc:chgData name="Stan Pereira" userId="396ce2b3d5da47b8" providerId="Windows Live" clId="Web-{95B1CE9D-14D1-4AF9-887C-3414078D7555}"/>
    <pc:docChg chg="modSld">
      <pc:chgData name="Stan Pereira" userId="396ce2b3d5da47b8" providerId="Windows Live" clId="Web-{95B1CE9D-14D1-4AF9-887C-3414078D7555}" dt="2023-09-21T14:01:35.773" v="4" actId="20577"/>
      <pc:docMkLst>
        <pc:docMk/>
      </pc:docMkLst>
      <pc:sldChg chg="modSp">
        <pc:chgData name="Stan Pereira" userId="396ce2b3d5da47b8" providerId="Windows Live" clId="Web-{95B1CE9D-14D1-4AF9-887C-3414078D7555}" dt="2023-09-21T14:00:02.349" v="2" actId="20577"/>
        <pc:sldMkLst>
          <pc:docMk/>
          <pc:sldMk cId="2765375747" sldId="262"/>
        </pc:sldMkLst>
        <pc:spChg chg="mod">
          <ac:chgData name="Stan Pereira" userId="396ce2b3d5da47b8" providerId="Windows Live" clId="Web-{95B1CE9D-14D1-4AF9-887C-3414078D7555}" dt="2023-09-21T14:00:02.349" v="2" actId="20577"/>
          <ac:spMkLst>
            <pc:docMk/>
            <pc:sldMk cId="2765375747" sldId="262"/>
            <ac:spMk id="3" creationId="{EADE4C69-4806-1A75-E5AF-FB118EF48985}"/>
          </ac:spMkLst>
        </pc:spChg>
      </pc:sldChg>
      <pc:sldChg chg="modSp">
        <pc:chgData name="Stan Pereira" userId="396ce2b3d5da47b8" providerId="Windows Live" clId="Web-{95B1CE9D-14D1-4AF9-887C-3414078D7555}" dt="2023-09-21T13:56:34.204" v="1" actId="20577"/>
        <pc:sldMkLst>
          <pc:docMk/>
          <pc:sldMk cId="4126838614" sldId="263"/>
        </pc:sldMkLst>
        <pc:spChg chg="mod">
          <ac:chgData name="Stan Pereira" userId="396ce2b3d5da47b8" providerId="Windows Live" clId="Web-{95B1CE9D-14D1-4AF9-887C-3414078D7555}" dt="2023-09-21T13:56:34.204" v="1" actId="20577"/>
          <ac:spMkLst>
            <pc:docMk/>
            <pc:sldMk cId="4126838614" sldId="263"/>
            <ac:spMk id="4" creationId="{7262E2DB-FC8D-6077-B125-19B3BF27D7DB}"/>
          </ac:spMkLst>
        </pc:spChg>
      </pc:sldChg>
      <pc:sldChg chg="modSp">
        <pc:chgData name="Stan Pereira" userId="396ce2b3d5da47b8" providerId="Windows Live" clId="Web-{95B1CE9D-14D1-4AF9-887C-3414078D7555}" dt="2023-09-21T14:01:35.773" v="4" actId="20577"/>
        <pc:sldMkLst>
          <pc:docMk/>
          <pc:sldMk cId="3399310866" sldId="265"/>
        </pc:sldMkLst>
        <pc:spChg chg="mod">
          <ac:chgData name="Stan Pereira" userId="396ce2b3d5da47b8" providerId="Windows Live" clId="Web-{95B1CE9D-14D1-4AF9-887C-3414078D7555}" dt="2023-09-21T14:01:35.773" v="4" actId="20577"/>
          <ac:spMkLst>
            <pc:docMk/>
            <pc:sldMk cId="3399310866" sldId="265"/>
            <ac:spMk id="3" creationId="{EADE4C69-4806-1A75-E5AF-FB118EF48985}"/>
          </ac:spMkLst>
        </pc:spChg>
      </pc:sldChg>
    </pc:docChg>
  </pc:docChgLst>
  <pc:docChgLst>
    <pc:chgData name="Stan Pereira" userId="396ce2b3d5da47b8" providerId="Windows Live" clId="Web-{E6163262-5527-44A8-B2E4-402152D18E47}"/>
    <pc:docChg chg="modSld">
      <pc:chgData name="Stan Pereira" userId="396ce2b3d5da47b8" providerId="Windows Live" clId="Web-{E6163262-5527-44A8-B2E4-402152D18E47}" dt="2023-09-21T13:02:38.816" v="4"/>
      <pc:docMkLst>
        <pc:docMk/>
      </pc:docMkLst>
      <pc:sldChg chg="modSp modTransition">
        <pc:chgData name="Stan Pereira" userId="396ce2b3d5da47b8" providerId="Windows Live" clId="Web-{E6163262-5527-44A8-B2E4-402152D18E47}" dt="2023-09-21T13:02:38.816" v="4"/>
        <pc:sldMkLst>
          <pc:docMk/>
          <pc:sldMk cId="3399310866" sldId="265"/>
        </pc:sldMkLst>
        <pc:spChg chg="mod">
          <ac:chgData name="Stan Pereira" userId="396ce2b3d5da47b8" providerId="Windows Live" clId="Web-{E6163262-5527-44A8-B2E4-402152D18E47}" dt="2023-09-21T13:02:13.846" v="3" actId="20577"/>
          <ac:spMkLst>
            <pc:docMk/>
            <pc:sldMk cId="3399310866" sldId="265"/>
            <ac:spMk id="3" creationId="{EADE4C69-4806-1A75-E5AF-FB118EF489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33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995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919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1734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286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136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5624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614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827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46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855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612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72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703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016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17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22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10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77B48D-7BF2-470D-876B-50CD5CC8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9791" y="1254887"/>
            <a:ext cx="6719225" cy="2402713"/>
          </a:xfrm>
        </p:spPr>
        <p:txBody>
          <a:bodyPr>
            <a:normAutofit/>
          </a:bodyPr>
          <a:lstStyle/>
          <a:p>
            <a:r>
              <a:rPr lang="en-US" sz="3600" b="1" dirty="0"/>
              <a:t>Data Analytics Process</a:t>
            </a:r>
            <a:br>
              <a:rPr lang="en-US" sz="5400" b="1" dirty="0"/>
            </a:br>
            <a:r>
              <a:rPr lang="en-US" sz="2000" b="1" i="1" dirty="0">
                <a:solidFill>
                  <a:srgbClr val="0F496F"/>
                </a:solidFill>
                <a:ea typeface="+mj-lt"/>
                <a:cs typeface="+mj-lt"/>
              </a:rPr>
              <a:t>Application in Real Life Scenario (Case Study)</a:t>
            </a:r>
          </a:p>
        </p:txBody>
      </p:sp>
      <p:pic>
        <p:nvPicPr>
          <p:cNvPr id="4" name="Picture 3" descr="A magnifying glass on a graph&#10;&#10;Description automatically generated">
            <a:extLst>
              <a:ext uri="{FF2B5EF4-FFF2-40B4-BE49-F238E27FC236}">
                <a16:creationId xmlns:a16="http://schemas.microsoft.com/office/drawing/2014/main" id="{D5172E10-4310-74BF-31BE-5FD8C81FABD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977" r="36800"/>
          <a:stretch/>
        </p:blipFill>
        <p:spPr>
          <a:xfrm>
            <a:off x="6964101" y="9655"/>
            <a:ext cx="5227898" cy="6848345"/>
          </a:xfrm>
          <a:prstGeom prst="rect">
            <a:avLst/>
          </a:prstGeom>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83DA8283-3FF4-47B3-9266-60768C743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13" name="Straight Connector 12">
              <a:extLst>
                <a:ext uri="{FF2B5EF4-FFF2-40B4-BE49-F238E27FC236}">
                  <a16:creationId xmlns:a16="http://schemas.microsoft.com/office/drawing/2014/main" id="{EDEB65FF-EAD9-4242-80AE-A3FC7EB1EB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8B5500-48F2-41FA-BD8C-3C2400F62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47B2E66-9934-4251-A5B0-A180C0CC9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CDA1666-64EC-4838-B0E1-4D545ECE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CC99E35-6C12-4F89-8CDA-9FD8B3CEE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
        <p:nvSpPr>
          <p:cNvPr id="8" name="Subtitle 2">
            <a:extLst>
              <a:ext uri="{FF2B5EF4-FFF2-40B4-BE49-F238E27FC236}">
                <a16:creationId xmlns:a16="http://schemas.microsoft.com/office/drawing/2014/main" id="{69C5DB40-0442-7BF3-FEE3-3EB56765DE28}"/>
              </a:ext>
            </a:extLst>
          </p:cNvPr>
          <p:cNvSpPr txBox="1">
            <a:spLocks/>
          </p:cNvSpPr>
          <p:nvPr/>
        </p:nvSpPr>
        <p:spPr>
          <a:xfrm>
            <a:off x="181937" y="4049929"/>
            <a:ext cx="5718093" cy="5521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i="1" dirty="0"/>
              <a:t>By Stan John Pereira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7EC1F-7312-2A69-571D-4458B55FD25F}"/>
              </a:ext>
            </a:extLst>
          </p:cNvPr>
          <p:cNvSpPr txBox="1"/>
          <p:nvPr/>
        </p:nvSpPr>
        <p:spPr>
          <a:xfrm>
            <a:off x="1653584" y="2962718"/>
            <a:ext cx="88946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t>THANK YOU!!</a:t>
            </a:r>
            <a:endParaRPr lang="en-US" sz="3200" b="1"/>
          </a:p>
        </p:txBody>
      </p:sp>
    </p:spTree>
    <p:extLst>
      <p:ext uri="{BB962C8B-B14F-4D97-AF65-F5344CB8AC3E}">
        <p14:creationId xmlns:p14="http://schemas.microsoft.com/office/powerpoint/2010/main" val="50621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1921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Data Analytics</a:t>
            </a:r>
          </a:p>
        </p:txBody>
      </p:sp>
      <p:sp>
        <p:nvSpPr>
          <p:cNvPr id="3" name="TextBox 2">
            <a:extLst>
              <a:ext uri="{FF2B5EF4-FFF2-40B4-BE49-F238E27FC236}">
                <a16:creationId xmlns:a16="http://schemas.microsoft.com/office/drawing/2014/main" id="{EADE4C69-4806-1A75-E5AF-FB118EF48985}"/>
              </a:ext>
            </a:extLst>
          </p:cNvPr>
          <p:cNvSpPr txBox="1"/>
          <p:nvPr/>
        </p:nvSpPr>
        <p:spPr>
          <a:xfrm>
            <a:off x="271151" y="1126901"/>
            <a:ext cx="1162886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"Data Analytics is the science of analyzing raw data to make conclusions about that information. It involves using various tools and methods to identify patterns, trends, and relationships within the data that can help organizations make informed decisions and improve their operations."</a:t>
            </a:r>
            <a:endParaRPr lang="en-US"/>
          </a:p>
          <a:p>
            <a:endParaRPr lang="en-US" sz="2400" dirty="0"/>
          </a:p>
          <a:p>
            <a:r>
              <a:rPr lang="en-US" sz="2400" dirty="0"/>
              <a:t>Simply put, Data Analytics is the process of drawing conclusions about information after examining the available raw data.</a:t>
            </a:r>
            <a:endParaRPr lang="en-US"/>
          </a:p>
          <a:p>
            <a:endParaRPr lang="en-US" sz="2400" dirty="0"/>
          </a:p>
          <a:p>
            <a:r>
              <a:rPr lang="en-US" sz="2400" dirty="0"/>
              <a:t>Data Analytics is used in everyday life, even though we do not realize it. A couple of scenarios would be Shopping Patterns, Cell Phone Usage Patterns, Social Media Statistics, Child's Marks Progress </a:t>
            </a:r>
            <a:endParaRPr lang="en-US" dirty="0"/>
          </a:p>
        </p:txBody>
      </p:sp>
    </p:spTree>
    <p:extLst>
      <p:ext uri="{BB962C8B-B14F-4D97-AF65-F5344CB8AC3E}">
        <p14:creationId xmlns:p14="http://schemas.microsoft.com/office/powerpoint/2010/main" val="8685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2802" y="246529"/>
            <a:ext cx="121921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Case Study</a:t>
            </a:r>
          </a:p>
        </p:txBody>
      </p:sp>
      <p:sp>
        <p:nvSpPr>
          <p:cNvPr id="3" name="TextBox 2">
            <a:extLst>
              <a:ext uri="{FF2B5EF4-FFF2-40B4-BE49-F238E27FC236}">
                <a16:creationId xmlns:a16="http://schemas.microsoft.com/office/drawing/2014/main" id="{EADE4C69-4806-1A75-E5AF-FB118EF48985}"/>
              </a:ext>
            </a:extLst>
          </p:cNvPr>
          <p:cNvSpPr txBox="1"/>
          <p:nvPr/>
        </p:nvSpPr>
        <p:spPr>
          <a:xfrm>
            <a:off x="203915" y="1079259"/>
            <a:ext cx="11752129"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dirty="0">
                <a:ea typeface="+mn-lt"/>
                <a:cs typeface="+mn-lt"/>
              </a:rPr>
              <a:t>The case study that we are going to be presenting is an example of a real-life scenario where we use Data Analytics.</a:t>
            </a:r>
          </a:p>
          <a:p>
            <a:endParaRPr lang="en-US" sz="2400" dirty="0">
              <a:ea typeface="+mn-lt"/>
              <a:cs typeface="+mn-lt"/>
            </a:endParaRPr>
          </a:p>
          <a:p>
            <a:pPr algn="ctr"/>
            <a:r>
              <a:rPr lang="en-US" sz="2400" b="1" i="1" dirty="0">
                <a:ea typeface="+mn-lt"/>
                <a:cs typeface="+mn-lt"/>
              </a:rPr>
              <a:t>"Placing an order for Food via Delivery"</a:t>
            </a:r>
            <a:endParaRPr lang="en-US" sz="2400" dirty="0">
              <a:ea typeface="+mn-lt"/>
              <a:cs typeface="+mn-lt"/>
            </a:endParaRPr>
          </a:p>
          <a:p>
            <a:endParaRPr lang="en-US" sz="2400" dirty="0">
              <a:ea typeface="+mn-lt"/>
              <a:cs typeface="+mn-lt"/>
            </a:endParaRPr>
          </a:p>
          <a:p>
            <a:r>
              <a:rPr lang="en-US" sz="2400" dirty="0">
                <a:ea typeface="+mn-lt"/>
                <a:cs typeface="+mn-lt"/>
              </a:rPr>
              <a:t>We will use the data analytics process to further explain the scenario. The </a:t>
            </a:r>
            <a:r>
              <a:rPr lang="en-US" sz="2400">
                <a:ea typeface="+mn-lt"/>
                <a:cs typeface="+mn-lt"/>
              </a:rPr>
              <a:t>various steps of this process are :</a:t>
            </a:r>
          </a:p>
          <a:p>
            <a:endParaRPr lang="en-US" sz="2400" dirty="0">
              <a:ea typeface="+mn-lt"/>
              <a:cs typeface="+mn-lt"/>
            </a:endParaRPr>
          </a:p>
          <a:p>
            <a:pPr marL="800100" lvl="1" indent="-342900">
              <a:buFont typeface="Wingdings"/>
              <a:buChar char="Ø"/>
            </a:pPr>
            <a:r>
              <a:rPr lang="en-US" sz="2400" dirty="0">
                <a:ea typeface="+mn-lt"/>
                <a:cs typeface="+mn-lt"/>
              </a:rPr>
              <a:t>Plan</a:t>
            </a:r>
          </a:p>
          <a:p>
            <a:pPr marL="800100" lvl="1" indent="-342900">
              <a:buFont typeface="Wingdings"/>
              <a:buChar char="Ø"/>
            </a:pPr>
            <a:r>
              <a:rPr lang="en-US" sz="2400" dirty="0">
                <a:ea typeface="+mn-lt"/>
                <a:cs typeface="+mn-lt"/>
              </a:rPr>
              <a:t>Prepare</a:t>
            </a:r>
          </a:p>
          <a:p>
            <a:pPr marL="800100" lvl="1" indent="-342900">
              <a:buFont typeface="Wingdings"/>
              <a:buChar char="Ø"/>
            </a:pPr>
            <a:r>
              <a:rPr lang="en-US" sz="2400" dirty="0">
                <a:ea typeface="+mn-lt"/>
                <a:cs typeface="+mn-lt"/>
              </a:rPr>
              <a:t>Process</a:t>
            </a:r>
          </a:p>
          <a:p>
            <a:pPr marL="800100" lvl="1" indent="-342900">
              <a:buFont typeface="Wingdings"/>
              <a:buChar char="Ø"/>
            </a:pPr>
            <a:r>
              <a:rPr lang="en-US" sz="2400" dirty="0">
                <a:ea typeface="+mn-lt"/>
                <a:cs typeface="+mn-lt"/>
              </a:rPr>
              <a:t>Analyze</a:t>
            </a:r>
          </a:p>
          <a:p>
            <a:pPr marL="800100" lvl="1" indent="-342900">
              <a:buFont typeface="Wingdings"/>
              <a:buChar char="Ø"/>
            </a:pPr>
            <a:r>
              <a:rPr lang="en-US" sz="2400" dirty="0">
                <a:ea typeface="+mn-lt"/>
                <a:cs typeface="+mn-lt"/>
              </a:rPr>
              <a:t>Share</a:t>
            </a:r>
          </a:p>
          <a:p>
            <a:pPr marL="800100" lvl="1" indent="-342900">
              <a:buFont typeface="Wingdings"/>
              <a:buChar char="Ø"/>
            </a:pPr>
            <a:r>
              <a:rPr lang="en-US" sz="2400" dirty="0">
                <a:ea typeface="+mn-lt"/>
                <a:cs typeface="+mn-lt"/>
              </a:rPr>
              <a:t>Act</a:t>
            </a:r>
            <a:endParaRPr lang="en-US" sz="2400" dirty="0"/>
          </a:p>
        </p:txBody>
      </p:sp>
    </p:spTree>
    <p:extLst>
      <p:ext uri="{BB962C8B-B14F-4D97-AF65-F5344CB8AC3E}">
        <p14:creationId xmlns:p14="http://schemas.microsoft.com/office/powerpoint/2010/main" val="100156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Explaining the Scenario</a:t>
            </a:r>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Placing a Food Order to be delivered to you at a specified location, is something many</a:t>
            </a:r>
            <a:r>
              <a:rPr lang="en-US" sz="2400" dirty="0"/>
              <a:t> people can relate to as it is a scenario that they have faced multiple times.</a:t>
            </a:r>
            <a:endParaRPr lang="en-US" dirty="0"/>
          </a:p>
          <a:p>
            <a:endParaRPr lang="en-US" sz="2400" dirty="0"/>
          </a:p>
          <a:p>
            <a:r>
              <a:rPr lang="en-US" sz="2400" dirty="0"/>
              <a:t>The decision made to place an order includes raw data, analysis, interpretation and final conclusion/decision. </a:t>
            </a:r>
          </a:p>
          <a:p>
            <a:endParaRPr lang="en-US" sz="2400" dirty="0"/>
          </a:p>
          <a:p>
            <a:r>
              <a:rPr lang="en-US" sz="2400" dirty="0"/>
              <a:t>The case study uses the various data points needed to place a food order using the delivery method to finally result in a satisfiable outcome.</a:t>
            </a:r>
          </a:p>
        </p:txBody>
      </p:sp>
    </p:spTree>
    <p:extLst>
      <p:ext uri="{BB962C8B-B14F-4D97-AF65-F5344CB8AC3E}">
        <p14:creationId xmlns:p14="http://schemas.microsoft.com/office/powerpoint/2010/main" val="90366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Data Analytics Steps</a:t>
            </a:r>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Plan</a:t>
            </a:r>
          </a:p>
          <a:p>
            <a:endParaRPr lang="en-US" sz="2400" dirty="0">
              <a:latin typeface="Century Gothic"/>
              <a:ea typeface="+mn-lt"/>
              <a:cs typeface="+mn-lt"/>
            </a:endParaRPr>
          </a:p>
          <a:p>
            <a:r>
              <a:rPr lang="en-US" sz="2400" dirty="0">
                <a:latin typeface="Century Gothic"/>
                <a:ea typeface="+mn-lt"/>
                <a:cs typeface="+mn-lt"/>
              </a:rPr>
              <a:t>The first step in the Data Analytics process is to 'Plan'. The planning process includes collection of various data points and data. </a:t>
            </a:r>
            <a:endParaRPr lang="en-US">
              <a:latin typeface="Century Gothic"/>
              <a:ea typeface="+mn-lt"/>
              <a:cs typeface="+mn-lt"/>
            </a:endParaRPr>
          </a:p>
          <a:p>
            <a:endParaRPr lang="en-US" sz="2400" dirty="0">
              <a:latin typeface="Century Gothic"/>
              <a:ea typeface="+mn-lt"/>
              <a:cs typeface="+mn-lt"/>
            </a:endParaRPr>
          </a:p>
          <a:p>
            <a:r>
              <a:rPr lang="en-US" sz="2400" dirty="0">
                <a:latin typeface="Century Gothic"/>
                <a:ea typeface="+mn-lt"/>
                <a:cs typeface="+mn-lt"/>
              </a:rPr>
              <a:t>Some of the data points used in our scenario are: </a:t>
            </a:r>
            <a:endParaRPr lang="en-US"/>
          </a:p>
          <a:p>
            <a:pPr marL="800100" lvl="1" indent="-342900">
              <a:buFont typeface="Arial"/>
              <a:buChar char="•"/>
            </a:pPr>
            <a:r>
              <a:rPr lang="en-US" sz="2400" dirty="0">
                <a:latin typeface="Century Gothic"/>
              </a:rPr>
              <a:t>Mode of Ordering – Online/Phone</a:t>
            </a:r>
          </a:p>
          <a:p>
            <a:pPr marL="800100" lvl="1" indent="-342900">
              <a:buFont typeface="Arial"/>
              <a:buChar char="•"/>
            </a:pPr>
            <a:r>
              <a:rPr lang="en-US" sz="2400" dirty="0">
                <a:latin typeface="Century Gothic"/>
                <a:ea typeface="+mn-lt"/>
                <a:cs typeface="+mn-lt"/>
              </a:rPr>
              <a:t>Food Type(Indian/Chinese/Thai)</a:t>
            </a:r>
          </a:p>
          <a:p>
            <a:pPr marL="800100" lvl="1" indent="-342900">
              <a:buFont typeface="Arial"/>
              <a:buChar char="•"/>
            </a:pPr>
            <a:r>
              <a:rPr lang="en-US" sz="2400" dirty="0">
                <a:latin typeface="Century Gothic"/>
                <a:ea typeface="+mn-lt"/>
                <a:cs typeface="+mn-lt"/>
              </a:rPr>
              <a:t>Restaurant Selection based on Distance, Reviews, Price</a:t>
            </a:r>
          </a:p>
          <a:p>
            <a:pPr marL="800100" lvl="1" indent="-342900">
              <a:buFont typeface="Arial,Sans-Serif"/>
              <a:buChar char="•"/>
            </a:pPr>
            <a:r>
              <a:rPr lang="en-US" sz="2400" dirty="0">
                <a:latin typeface="Century Gothic"/>
                <a:ea typeface="+mn-lt"/>
                <a:cs typeface="Arial"/>
              </a:rPr>
              <a:t>Menu Selection (Starters, Soups, Main Course, Desserts)</a:t>
            </a:r>
          </a:p>
          <a:p>
            <a:pPr marL="800100" lvl="1" indent="-342900">
              <a:buFont typeface="Arial"/>
              <a:buChar char="•"/>
            </a:pPr>
            <a:r>
              <a:rPr lang="en-US" sz="2400" dirty="0">
                <a:latin typeface="Century Gothic"/>
                <a:ea typeface="+mn-lt"/>
                <a:cs typeface="+mn-lt"/>
              </a:rPr>
              <a:t>Portion Size </a:t>
            </a:r>
          </a:p>
          <a:p>
            <a:pPr marL="800100" lvl="1" indent="-342900">
              <a:buFont typeface="Arial"/>
              <a:buChar char="•"/>
            </a:pPr>
            <a:r>
              <a:rPr lang="en-US" sz="2400" dirty="0">
                <a:latin typeface="Century Gothic"/>
                <a:ea typeface="+mn-lt"/>
                <a:cs typeface="+mn-lt"/>
              </a:rPr>
              <a:t>Likes/Dislikes</a:t>
            </a:r>
            <a:endParaRPr lang="en-US" sz="2400" dirty="0">
              <a:latin typeface="Century Gothic"/>
            </a:endParaRPr>
          </a:p>
        </p:txBody>
      </p:sp>
    </p:spTree>
    <p:extLst>
      <p:ext uri="{BB962C8B-B14F-4D97-AF65-F5344CB8AC3E}">
        <p14:creationId xmlns:p14="http://schemas.microsoft.com/office/powerpoint/2010/main" val="40212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Data Analytics Steps</a:t>
            </a:r>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Prepare</a:t>
            </a:r>
          </a:p>
          <a:p>
            <a:endParaRPr lang="en-US" sz="2400" dirty="0">
              <a:latin typeface="Century Gothic"/>
              <a:ea typeface="+mn-lt"/>
              <a:cs typeface="+mn-lt"/>
            </a:endParaRPr>
          </a:p>
          <a:p>
            <a:r>
              <a:rPr lang="en-US" sz="2400" dirty="0">
                <a:latin typeface="Century Gothic"/>
                <a:ea typeface="+mn-lt"/>
                <a:cs typeface="+mn-lt"/>
              </a:rPr>
              <a:t>The 'Prepare' step includes data that is needed to complete the process. </a:t>
            </a:r>
            <a:endParaRPr lang="en-US" dirty="0">
              <a:latin typeface="Century Gothic"/>
              <a:ea typeface="+mn-lt"/>
              <a:cs typeface="+mn-lt"/>
            </a:endParaRPr>
          </a:p>
          <a:p>
            <a:endParaRPr lang="en-US" sz="2400" dirty="0">
              <a:latin typeface="Century Gothic"/>
              <a:ea typeface="+mn-lt"/>
              <a:cs typeface="+mn-lt"/>
            </a:endParaRPr>
          </a:p>
          <a:p>
            <a:r>
              <a:rPr lang="en-US" sz="2400" dirty="0">
                <a:latin typeface="Century Gothic"/>
                <a:ea typeface="+mn-lt"/>
                <a:cs typeface="+mn-lt"/>
              </a:rPr>
              <a:t>Some of the data points used in our scenario are: </a:t>
            </a:r>
            <a:endParaRPr lang="en-US"/>
          </a:p>
          <a:p>
            <a:pPr marL="800100" lvl="1" indent="-342900">
              <a:buFont typeface="Arial"/>
              <a:buChar char="•"/>
            </a:pPr>
            <a:r>
              <a:rPr lang="en-US" sz="2400" dirty="0">
                <a:latin typeface="Century Gothic"/>
              </a:rPr>
              <a:t>Finance Options Available – Cash on Delivery, Credit Card, UPI etc.</a:t>
            </a:r>
          </a:p>
          <a:p>
            <a:pPr marL="800100" lvl="1" indent="-342900">
              <a:buFont typeface="Arial"/>
              <a:buChar char="•"/>
            </a:pPr>
            <a:r>
              <a:rPr lang="en-US" sz="2400" dirty="0">
                <a:latin typeface="Century Gothic"/>
                <a:ea typeface="+mn-lt"/>
                <a:cs typeface="+mn-lt"/>
              </a:rPr>
              <a:t>Contact Details – Phone Number/Food App</a:t>
            </a:r>
          </a:p>
          <a:p>
            <a:pPr marL="800100" lvl="1" indent="-342900">
              <a:buFont typeface="Arial"/>
              <a:buChar char="•"/>
            </a:pPr>
            <a:r>
              <a:rPr lang="en-US" sz="2400" dirty="0">
                <a:latin typeface="Century Gothic"/>
              </a:rPr>
              <a:t>Restaurant Availability – Open / Closed</a:t>
            </a:r>
          </a:p>
          <a:p>
            <a:pPr marL="800100" lvl="1" indent="-342900">
              <a:buFont typeface="Arial"/>
              <a:buChar char="•"/>
            </a:pPr>
            <a:r>
              <a:rPr lang="en-US" sz="2400" dirty="0">
                <a:latin typeface="Century Gothic"/>
              </a:rPr>
              <a:t>Food Availability</a:t>
            </a:r>
          </a:p>
        </p:txBody>
      </p:sp>
    </p:spTree>
    <p:extLst>
      <p:ext uri="{BB962C8B-B14F-4D97-AF65-F5344CB8AC3E}">
        <p14:creationId xmlns:p14="http://schemas.microsoft.com/office/powerpoint/2010/main" val="276537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Data Analytics Steps</a:t>
            </a:r>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Process</a:t>
            </a:r>
            <a:endParaRPr lang="en-US" sz="2800" b="1" dirty="0">
              <a:latin typeface="Century Gothic"/>
              <a:ea typeface="+mn-lt"/>
              <a:cs typeface="+mn-lt"/>
            </a:endParaRPr>
          </a:p>
          <a:p>
            <a:endParaRPr lang="en-US" sz="2400" dirty="0">
              <a:latin typeface="Century Gothic"/>
              <a:ea typeface="+mn-lt"/>
              <a:cs typeface="+mn-lt"/>
            </a:endParaRPr>
          </a:p>
          <a:p>
            <a:r>
              <a:rPr lang="en-US" sz="2400" dirty="0">
                <a:latin typeface="Century Gothic"/>
                <a:ea typeface="+mn-lt"/>
                <a:cs typeface="+mn-lt"/>
              </a:rPr>
              <a:t>This step allows you to prepare the best way to go ahead using the data </a:t>
            </a:r>
            <a:r>
              <a:rPr lang="en-US" sz="2400">
                <a:latin typeface="Century Gothic"/>
                <a:ea typeface="+mn-lt"/>
                <a:cs typeface="+mn-lt"/>
              </a:rPr>
              <a:t>collected in the above two steps.</a:t>
            </a:r>
            <a:endParaRPr lang="en-US" sz="2400" dirty="0">
              <a:latin typeface="Century Gothic"/>
            </a:endParaRPr>
          </a:p>
        </p:txBody>
      </p:sp>
      <p:sp>
        <p:nvSpPr>
          <p:cNvPr id="4" name="TextBox 3">
            <a:extLst>
              <a:ext uri="{FF2B5EF4-FFF2-40B4-BE49-F238E27FC236}">
                <a16:creationId xmlns:a16="http://schemas.microsoft.com/office/drawing/2014/main" id="{7262E2DB-FC8D-6077-B125-19B3BF27D7DB}"/>
              </a:ext>
            </a:extLst>
          </p:cNvPr>
          <p:cNvSpPr txBox="1"/>
          <p:nvPr/>
        </p:nvSpPr>
        <p:spPr>
          <a:xfrm>
            <a:off x="237533" y="2886224"/>
            <a:ext cx="1175212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Analyze</a:t>
            </a:r>
            <a:endParaRPr lang="en-US" sz="2800" b="1" dirty="0">
              <a:latin typeface="Century Gothic"/>
              <a:ea typeface="+mn-lt"/>
              <a:cs typeface="+mn-lt"/>
            </a:endParaRPr>
          </a:p>
          <a:p>
            <a:endParaRPr lang="en-US" sz="2400" dirty="0">
              <a:latin typeface="Century Gothic"/>
              <a:ea typeface="+mn-lt"/>
              <a:cs typeface="+mn-lt"/>
            </a:endParaRPr>
          </a:p>
          <a:p>
            <a:r>
              <a:rPr lang="en-US" sz="2400" dirty="0">
                <a:latin typeface="Century Gothic"/>
                <a:ea typeface="+mn-lt"/>
                <a:cs typeface="+mn-lt"/>
              </a:rPr>
              <a:t>The 'Analyze' step allows for us to methodically think and interpretate the data collected to explain the relationships. Some of the analysis interpretations in this scenario are:</a:t>
            </a:r>
          </a:p>
          <a:p>
            <a:pPr marL="800100" lvl="1" indent="-342900">
              <a:buFont typeface="Arial"/>
              <a:buChar char="•"/>
            </a:pPr>
            <a:r>
              <a:rPr lang="en-US" sz="2400" dirty="0"/>
              <a:t>You will try to stay within the Budget allotted for the order</a:t>
            </a:r>
          </a:p>
          <a:p>
            <a:pPr marL="800100" lvl="1" indent="-342900">
              <a:buFont typeface="Arial"/>
              <a:buChar char="•"/>
            </a:pPr>
            <a:r>
              <a:rPr lang="en-US" sz="2400" dirty="0"/>
              <a:t>The Food Quantity will not be less than the required amount</a:t>
            </a:r>
          </a:p>
          <a:p>
            <a:pPr marL="800100" lvl="1" indent="-342900">
              <a:buFont typeface="Arial"/>
              <a:buChar char="•"/>
            </a:pPr>
            <a:r>
              <a:rPr lang="en-US" sz="2400" dirty="0"/>
              <a:t>Comparison of Reviews for Food you like in various restaurants</a:t>
            </a:r>
          </a:p>
          <a:p>
            <a:pPr marL="800100" lvl="1" indent="-342900">
              <a:buFont typeface="Arial"/>
              <a:buChar char="•"/>
            </a:pPr>
            <a:r>
              <a:rPr lang="en-US" sz="2400" dirty="0"/>
              <a:t>Restaurant Reviews</a:t>
            </a:r>
          </a:p>
        </p:txBody>
      </p:sp>
    </p:spTree>
    <p:extLst>
      <p:ext uri="{BB962C8B-B14F-4D97-AF65-F5344CB8AC3E}">
        <p14:creationId xmlns:p14="http://schemas.microsoft.com/office/powerpoint/2010/main" val="412683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Data Analytics Steps</a:t>
            </a:r>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Share</a:t>
            </a:r>
            <a:endParaRPr lang="en-US" sz="2800" b="1" dirty="0">
              <a:latin typeface="Century Gothic"/>
              <a:ea typeface="+mn-lt"/>
              <a:cs typeface="+mn-lt"/>
            </a:endParaRPr>
          </a:p>
          <a:p>
            <a:endParaRPr lang="en-US" sz="2400" dirty="0">
              <a:latin typeface="Century Gothic"/>
              <a:ea typeface="+mn-lt"/>
              <a:cs typeface="+mn-lt"/>
            </a:endParaRPr>
          </a:p>
          <a:p>
            <a:r>
              <a:rPr lang="en-US" sz="2400" dirty="0">
                <a:latin typeface="Century Gothic"/>
                <a:ea typeface="+mn-lt"/>
                <a:cs typeface="+mn-lt"/>
              </a:rPr>
              <a:t>The 'Share' step enables you to share the information to attain insights on the data collected and analysis done. This can also help get further information/data necessary. </a:t>
            </a:r>
          </a:p>
          <a:p>
            <a:r>
              <a:rPr lang="en-US" sz="2400" dirty="0">
                <a:latin typeface="Century Gothic"/>
              </a:rPr>
              <a:t>In this scenario, you can communicate with the restaurant/food app the order and get further options such as any offers based on amount, items ordered, payment options etc. </a:t>
            </a:r>
          </a:p>
        </p:txBody>
      </p:sp>
      <p:sp>
        <p:nvSpPr>
          <p:cNvPr id="4" name="TextBox 3">
            <a:extLst>
              <a:ext uri="{FF2B5EF4-FFF2-40B4-BE49-F238E27FC236}">
                <a16:creationId xmlns:a16="http://schemas.microsoft.com/office/drawing/2014/main" id="{7262E2DB-FC8D-6077-B125-19B3BF27D7DB}"/>
              </a:ext>
            </a:extLst>
          </p:cNvPr>
          <p:cNvSpPr txBox="1"/>
          <p:nvPr/>
        </p:nvSpPr>
        <p:spPr>
          <a:xfrm>
            <a:off x="237533" y="4455047"/>
            <a:ext cx="1175212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Century Gothic"/>
                <a:ea typeface="+mn-lt"/>
                <a:cs typeface="+mn-lt"/>
              </a:rPr>
              <a:t>Act</a:t>
            </a:r>
          </a:p>
          <a:p>
            <a:endParaRPr lang="en-US" sz="2400" dirty="0">
              <a:latin typeface="Century Gothic"/>
              <a:ea typeface="+mn-lt"/>
              <a:cs typeface="+mn-lt"/>
            </a:endParaRPr>
          </a:p>
          <a:p>
            <a:r>
              <a:rPr lang="en-US" sz="2400" dirty="0"/>
              <a:t>The 'Act' step is the final step which is the act of placing the order, accepting the delivery, paying the order and finally enjoying the meal.</a:t>
            </a:r>
          </a:p>
        </p:txBody>
      </p:sp>
    </p:spTree>
    <p:extLst>
      <p:ext uri="{BB962C8B-B14F-4D97-AF65-F5344CB8AC3E}">
        <p14:creationId xmlns:p14="http://schemas.microsoft.com/office/powerpoint/2010/main" val="383302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3D54B-1B22-8278-125F-907F1C2B372C}"/>
              </a:ext>
            </a:extLst>
          </p:cNvPr>
          <p:cNvSpPr txBox="1"/>
          <p:nvPr/>
        </p:nvSpPr>
        <p:spPr>
          <a:xfrm>
            <a:off x="-1894" y="348802"/>
            <a:ext cx="122033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Conclusion</a:t>
            </a:r>
            <a:endParaRPr lang="en-US" dirty="0"/>
          </a:p>
        </p:txBody>
      </p:sp>
      <p:sp>
        <p:nvSpPr>
          <p:cNvPr id="3" name="TextBox 2">
            <a:extLst>
              <a:ext uri="{FF2B5EF4-FFF2-40B4-BE49-F238E27FC236}">
                <a16:creationId xmlns:a16="http://schemas.microsoft.com/office/drawing/2014/main" id="{EADE4C69-4806-1A75-E5AF-FB118EF48985}"/>
              </a:ext>
            </a:extLst>
          </p:cNvPr>
          <p:cNvSpPr txBox="1"/>
          <p:nvPr/>
        </p:nvSpPr>
        <p:spPr>
          <a:xfrm>
            <a:off x="237533" y="1115695"/>
            <a:ext cx="1175212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Data Analytics plays an important role in our day-to-day lives. It helps us make crucial and informed decisions in a variety of ways.</a:t>
            </a:r>
          </a:p>
          <a:p>
            <a:endParaRPr lang="en-US" sz="2400" dirty="0"/>
          </a:p>
          <a:p>
            <a:r>
              <a:rPr lang="en-US" sz="2400" dirty="0"/>
              <a:t>Data Analytics also helps us to gain valuable insights from massive data. The analysis of this data, helps us identify trends, predict outcomes and optimize processes</a:t>
            </a:r>
          </a:p>
          <a:p>
            <a:endParaRPr lang="en-US" sz="2400" dirty="0"/>
          </a:p>
          <a:p>
            <a:r>
              <a:rPr lang="en-US" sz="2400" dirty="0">
                <a:ea typeface="+mn-lt"/>
                <a:cs typeface="+mn-lt"/>
              </a:rPr>
              <a:t>In conclusion, data analytics is a powerful utility that will help drive innovation and growth in all fields, whether it is customer support or production efficiency.</a:t>
            </a:r>
          </a:p>
          <a:p>
            <a:endParaRPr lang="en-US" sz="2400" dirty="0"/>
          </a:p>
          <a:p>
            <a:r>
              <a:rPr lang="en-US" sz="2400" dirty="0"/>
              <a:t>Effective use of the Data Analytics process allows for extracting better insights and conclusions. </a:t>
            </a:r>
          </a:p>
        </p:txBody>
      </p:sp>
    </p:spTree>
    <p:extLst>
      <p:ext uri="{BB962C8B-B14F-4D97-AF65-F5344CB8AC3E}">
        <p14:creationId xmlns:p14="http://schemas.microsoft.com/office/powerpoint/2010/main" val="33993108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Data Analytics Process Application in Real Life Scenario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671</cp:revision>
  <dcterms:created xsi:type="dcterms:W3CDTF">2023-09-21T05:35:23Z</dcterms:created>
  <dcterms:modified xsi:type="dcterms:W3CDTF">2023-09-21T14:01:43Z</dcterms:modified>
</cp:coreProperties>
</file>