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437" r:id="rId4"/>
    <p:sldId id="438" r:id="rId5"/>
    <p:sldId id="439" r:id="rId6"/>
    <p:sldId id="440" r:id="rId7"/>
    <p:sldId id="441" r:id="rId8"/>
    <p:sldId id="443" r:id="rId9"/>
    <p:sldId id="442" r:id="rId10"/>
    <p:sldId id="352" r:id="rId11"/>
    <p:sldId id="3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-6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5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5540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xs-software.com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milestonesy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luxoft.com/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://xs-software.com/" TargetMode="External"/><Relationship Id="rId21" Type="http://schemas.openxmlformats.org/officeDocument/2006/relationships/hyperlink" Target="http://www.milestonesys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3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0812" y="914400"/>
            <a:ext cx="7382341" cy="1171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0812" y="2117699"/>
            <a:ext cx="7382341" cy="8541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Curriculum, Courses, Exams, Jobs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</a:t>
            </a:r>
            <a:r>
              <a:rPr lang="en-US" smtClean="0"/>
              <a:t>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4960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7612" y="1425146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89212" y="1425146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</a:t>
            </a:r>
            <a:r>
              <a:rPr lang="en-US" dirty="0" smtClean="0"/>
              <a:t> </a:t>
            </a:r>
            <a:r>
              <a:rPr lang="en-US" dirty="0" smtClean="0"/>
              <a:t>– Overview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softuni.bg/courses/advanced-csharp</a:t>
            </a:r>
            <a:endParaRPr lang="en-US" dirty="0"/>
          </a:p>
        </p:txBody>
      </p:sp>
      <p:pic>
        <p:nvPicPr>
          <p:cNvPr id="14" name="Picture 13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2212" y="1426609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3212" y="2667000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09212" y="3810000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92080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154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154" y="3307299"/>
            <a:ext cx="2895601" cy="1140691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08748" y="1559037"/>
            <a:ext cx="2847550" cy="109341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57930" y="3427580"/>
            <a:ext cx="3552372" cy="900127"/>
          </a:xfrm>
          <a:prstGeom prst="roundRect">
            <a:avLst>
              <a:gd name="adj" fmla="val 2684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6126" y="5089873"/>
            <a:ext cx="4436484" cy="855857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9154" y="4975472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66326" y="1559037"/>
            <a:ext cx="3543976" cy="1093412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57310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93881" y="3427580"/>
            <a:ext cx="4173318" cy="900127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89526" y="1559038"/>
            <a:ext cx="1189536" cy="1093411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471979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438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SoftUni 16x9</vt:lpstr>
      <vt:lpstr>Software University</vt:lpstr>
      <vt:lpstr>Welcome to SoftUni</vt:lpstr>
      <vt:lpstr>SoftUni: Levels, Modules, Schedule</vt:lpstr>
      <vt:lpstr>Diplomas and Certificates</vt:lpstr>
      <vt:lpstr>Specialized Courses</vt:lpstr>
      <vt:lpstr>Jobs</vt:lpstr>
      <vt:lpstr>SoftUni – Overview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2015-09-14T11:38:28Z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