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media/image1.png" ContentType="image/png"/>
  <Override PartName="/ppt/media/image2.png" ContentType="image/png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D1023988-5BB3-4B6E-B813-6EF8747D4B1B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2371680" y="3800880"/>
            <a:ext cx="1554480" cy="731520"/>
          </a:xfrm>
          <a:prstGeom prst="flowChart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i="1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Searches for new files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6675120" y="2745360"/>
            <a:ext cx="1554480" cy="731520"/>
          </a:xfrm>
          <a:prstGeom prst="flowChart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File_schedule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i="1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Adds new files </a:t>
            </a:r>
            <a:r>
              <a:rPr b="0" i="1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
</a:t>
            </a:r>
            <a:r>
              <a:rPr b="0" i="1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the schedule table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CustomShape 3"/>
          <p:cNvSpPr/>
          <p:nvPr/>
        </p:nvSpPr>
        <p:spPr>
          <a:xfrm>
            <a:off x="1858680" y="1794960"/>
            <a:ext cx="1554480" cy="731520"/>
          </a:xfrm>
          <a:prstGeom prst="flowChartProcess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TrackCmp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/>
            <a:r>
              <a:rPr b="0" i="1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Calculates stats on files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CustomShape 4"/>
          <p:cNvSpPr/>
          <p:nvPr/>
        </p:nvSpPr>
        <p:spPr>
          <a:xfrm>
            <a:off x="4389120" y="3016800"/>
            <a:ext cx="1371600" cy="731520"/>
          </a:xfrm>
          <a:prstGeom prst="flowChartInputOutput">
            <a:avLst/>
          </a:prstGeom>
          <a:solidFill>
            <a:srgbClr val="cc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CustomShape 5"/>
          <p:cNvSpPr/>
          <p:nvPr/>
        </p:nvSpPr>
        <p:spPr>
          <a:xfrm>
            <a:off x="4225680" y="4571280"/>
            <a:ext cx="1371600" cy="731520"/>
          </a:xfrm>
          <a:prstGeom prst="flowChartInputOutput">
            <a:avLst/>
          </a:prstGeom>
          <a:solidFill>
            <a:srgbClr val="cc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file_info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44" name="Line 6"/>
          <p:cNvCxnSpPr>
            <a:stCxn id="39" idx="3"/>
            <a:endCxn id="42" idx="3"/>
          </p:cNvCxnSpPr>
          <p:nvPr/>
        </p:nvCxnSpPr>
        <p:spPr>
          <a:xfrm flipV="1">
            <a:off x="3926160" y="3748320"/>
            <a:ext cx="1009440" cy="41868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45" name="Line 7"/>
          <p:cNvCxnSpPr>
            <a:stCxn id="42" idx="3"/>
            <a:endCxn id="43" idx="1"/>
          </p:cNvCxnSpPr>
          <p:nvPr/>
        </p:nvCxnSpPr>
        <p:spPr>
          <a:xfrm flipH="1">
            <a:off x="4911480" y="3748320"/>
            <a:ext cx="24120" cy="82332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  <p:txBody>
          <a:bodyPr lIns="90000" rIns="90000" tIns="45000" bIns="45000" anchor="ctr"/>
          <a:p>
            <a:pPr algn="ctr"/>
            <a:r>
              <a:rPr b="0" lang="en-US" sz="11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If new files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cxnSp>
      <p:sp>
        <p:nvSpPr>
          <p:cNvPr id="46" name="CustomShape 8"/>
          <p:cNvSpPr/>
          <p:nvPr/>
        </p:nvSpPr>
        <p:spPr>
          <a:xfrm>
            <a:off x="6400800" y="4515840"/>
            <a:ext cx="1828800" cy="731520"/>
          </a:xfrm>
          <a:prstGeom prst="flowChartInputOutput">
            <a:avLst/>
          </a:prstGeom>
          <a:solidFill>
            <a:srgbClr val="cc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file_schedule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47" name="Line 9"/>
          <p:cNvCxnSpPr>
            <a:stCxn id="40" idx="1"/>
            <a:endCxn id="46" idx="1"/>
          </p:cNvCxnSpPr>
          <p:nvPr/>
        </p:nvCxnSpPr>
        <p:spPr>
          <a:xfrm>
            <a:off x="6675120" y="3111120"/>
            <a:ext cx="640440" cy="140508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48" name="CustomShape 10"/>
          <p:cNvSpPr/>
          <p:nvPr/>
        </p:nvSpPr>
        <p:spPr>
          <a:xfrm>
            <a:off x="6029280" y="274320"/>
            <a:ext cx="1371600" cy="731520"/>
          </a:xfrm>
          <a:prstGeom prst="flowChartInputOutput">
            <a:avLst/>
          </a:prstGeom>
          <a:solidFill>
            <a:srgbClr val="cc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std_stats_types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11"/>
          <p:cNvSpPr/>
          <p:nvPr/>
        </p:nvSpPr>
        <p:spPr>
          <a:xfrm>
            <a:off x="6029280" y="1282320"/>
            <a:ext cx="1371600" cy="731520"/>
          </a:xfrm>
          <a:prstGeom prst="flowChartInputOutput">
            <a:avLst/>
          </a:prstGeom>
          <a:solidFill>
            <a:srgbClr val="cc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std_compounds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12"/>
          <p:cNvSpPr/>
          <p:nvPr/>
        </p:nvSpPr>
        <p:spPr>
          <a:xfrm>
            <a:off x="4109040" y="1556640"/>
            <a:ext cx="1371600" cy="731520"/>
          </a:xfrm>
          <a:prstGeom prst="flowChartInputOutput">
            <a:avLst/>
          </a:prstGeom>
          <a:solidFill>
            <a:srgbClr val="cc0000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/>
            <a:r>
              <a:rPr b="0" lang="en-US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std_stat_data</a:t>
            </a:r>
            <a:endParaRPr b="0" lang="en-US" sz="1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51" name="Line 13"/>
          <p:cNvCxnSpPr>
            <a:stCxn id="42" idx="1"/>
            <a:endCxn id="50" idx="2"/>
          </p:cNvCxnSpPr>
          <p:nvPr/>
        </p:nvCxnSpPr>
        <p:spPr>
          <a:xfrm flipH="1" flipV="1">
            <a:off x="4246200" y="1922400"/>
            <a:ext cx="829080" cy="109476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52" name="Line 14"/>
          <p:cNvCxnSpPr>
            <a:stCxn id="50" idx="5"/>
            <a:endCxn id="48" idx="2"/>
          </p:cNvCxnSpPr>
          <p:nvPr/>
        </p:nvCxnSpPr>
        <p:spPr>
          <a:xfrm flipV="1">
            <a:off x="5340960" y="640080"/>
            <a:ext cx="825840" cy="128268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53" name="Line 15"/>
          <p:cNvCxnSpPr>
            <a:stCxn id="50" idx="5"/>
            <a:endCxn id="49" idx="2"/>
          </p:cNvCxnSpPr>
          <p:nvPr/>
        </p:nvCxnSpPr>
        <p:spPr>
          <a:xfrm flipV="1">
            <a:off x="5340960" y="1648080"/>
            <a:ext cx="825840" cy="274680"/>
          </a:xfrm>
          <a:prstGeom prst="curvedConnector3">
            <a:avLst/>
          </a:prstGeom>
          <a:ln>
            <a:solidFill>
              <a:srgbClr val="000000"/>
            </a:solidFill>
            <a:tailEnd len="med" type="triangle" w="med"/>
          </a:ln>
        </p:spPr>
      </p:cxn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</TotalTime>
  <Application>LibreOffice/5.1.0.3$Windows_x86 LibreOffice_project/5e3e00a007d9b3b6efb6797a8b8e57b51ab1f737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2017-02-28T11:40:09Z</dcterms:created>
  <dc:creator/>
  <dc:description/>
  <dc:language>en-US</dc:language>
  <cp:lastModifiedBy/>
  <dcterms:modified xsi:type="dcterms:W3CDTF">2017-02-28T14:20:30Z</dcterms:modified>
  <cp:revision>4</cp:revision>
  <dc:subject/>
  <dc:title/>
</cp:coreProperties>
</file>