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795b0616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795b0616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795b0616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795b0616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795b0616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795b0616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795b0616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795b0616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795b0616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795b0616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795b0616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795b0616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795b0616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795b0616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Stanton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04605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SQL Injection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an SQL query with your own query in order to perform tasks that you otherwise would not have access to 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is a result of concatenating strings to form a query.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Attacker identifies vulnerable input field or endpoint parameter.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SQL Injection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‘Select Username, email, address, role from dbo.users where Username=’ + username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Username=’pstanton’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 ‘Select Username, email, address, role from dbo.users where Username=’pstanton’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SQL Injection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Username=”pstanton; update dbo.users set role = ‘Admin’ where username = pstanton –”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‘Select Username, email, address, role from dbo.users where username = ‘pstanton’; update dbo.users set role = ‘Admin’ where username = pstanton –’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Ramifications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Could be crippling for the application or company supporting the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consequences can include financial losses, reputational damage, regulatory non-compliance, and legal repercussions.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Strategies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Parameterized</a:t>
            </a:r>
            <a:r>
              <a:rPr lang="en"/>
              <a:t>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 validation/sanitation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 access from accounts that don’t need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expose any database related information to the front end (EX: DB Errors, Table Names or Schema names etc.).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Detection Strategies 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 to detect as it is happening but can do the following: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Standardized programming practices around SQL injection that are </a:t>
            </a:r>
            <a:r>
              <a:rPr lang="en"/>
              <a:t>enforced during code review.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Pen testing that can attempt to perform SQL injection on your endpoints.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volume spikes could be attempts at SQL injection or other cyber attacks.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OWASP (Open Web Application Security Project) - SQL Injection: https://owasp.org/www-community/attacks/SQL_Injection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W3schools - SQL Injection: https://www.w3schools.com/sql/sql_injection.asp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PortSwigger - SQL Injection: https://portswigger.net/web-security/sql-injection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