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a5d8f0ae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a5d8f0a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a5d8f0ae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a5d8f0a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5d8f0ae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5d8f0ae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a5d8f0ae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a5d8f0ae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a5d8f0ae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a5d8f0ae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InRetrospect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04605 Final - Paul Stanton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manage sprint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and manage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Perform retros based off of those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 I can use MERN full stack to build an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it as an </a:t>
            </a:r>
            <a:r>
              <a:rPr lang="en"/>
              <a:t>opportunity</a:t>
            </a:r>
            <a:r>
              <a:rPr lang="en"/>
              <a:t> to learn technologies not taught in class.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- Front End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525" y="1465925"/>
            <a:ext cx="1646925" cy="16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550" y="3422975"/>
            <a:ext cx="3300926" cy="8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398" y="1549488"/>
            <a:ext cx="1479799" cy="14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NextJS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 Side Rendering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Framework around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Dynamic routing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Tech Stack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50" y="1696000"/>
            <a:ext cx="2802401" cy="175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251" y="1021375"/>
            <a:ext cx="1197327" cy="119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976" y="948402"/>
            <a:ext cx="26765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251" y="2805777"/>
            <a:ext cx="34766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