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8" r:id="rId4"/>
    <p:sldId id="267" r:id="rId5"/>
    <p:sldId id="266" r:id="rId6"/>
    <p:sldId id="270" r:id="rId7"/>
    <p:sldId id="269" r:id="rId8"/>
    <p:sldId id="275" r:id="rId9"/>
    <p:sldId id="274" r:id="rId10"/>
    <p:sldId id="273" r:id="rId11"/>
    <p:sldId id="272" r:id="rId12"/>
    <p:sldId id="271" r:id="rId13"/>
    <p:sldId id="276" r:id="rId14"/>
    <p:sldId id="277" r:id="rId15"/>
    <p:sldId id="283" r:id="rId16"/>
    <p:sldId id="286" r:id="rId17"/>
    <p:sldId id="285" r:id="rId18"/>
    <p:sldId id="284" r:id="rId19"/>
    <p:sldId id="296" r:id="rId20"/>
    <p:sldId id="293" r:id="rId21"/>
    <p:sldId id="294" r:id="rId22"/>
    <p:sldId id="297" r:id="rId23"/>
    <p:sldId id="295" r:id="rId24"/>
    <p:sldId id="298" r:id="rId25"/>
    <p:sldId id="299" r:id="rId26"/>
    <p:sldId id="265" r:id="rId27"/>
  </p:sldIdLst>
  <p:sldSz cx="9144000" cy="6858000" type="screen4x3"/>
  <p:notesSz cx="6858000" cy="9144000"/>
  <p:embeddedFontLst>
    <p:embeddedFont>
      <p:font typeface="나눔바른고딕" panose="020B0600000101010101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9" autoAdjust="0"/>
    <p:restoredTop sz="94660"/>
  </p:normalViewPr>
  <p:slideViewPr>
    <p:cSldViewPr>
      <p:cViewPr varScale="1">
        <p:scale>
          <a:sx n="104" d="100"/>
          <a:sy n="104" d="100"/>
        </p:scale>
        <p:origin x="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5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3" Type="http://schemas.microsoft.com/office/2007/relationships/hdphoto" Target="../media/hdphoto2.wdp"/><Relationship Id="rId7" Type="http://schemas.microsoft.com/office/2007/relationships/hdphoto" Target="../media/hdphoto6.wdp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3" Type="http://schemas.microsoft.com/office/2007/relationships/hdphoto" Target="../media/hdphoto2.wdp"/><Relationship Id="rId7" Type="http://schemas.microsoft.com/office/2007/relationships/hdphoto" Target="../media/hdphoto6.wdp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208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너보다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똑똑한</a:t>
            </a:r>
            <a:r>
              <a:rPr lang="ko-KR" altLang="en-US" sz="4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스마트 미러</a:t>
            </a:r>
            <a:endParaRPr lang="en-US" altLang="ko-KR" sz="4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840" y="319032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37890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4495856"/>
            <a:ext cx="5112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송영균팀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송영균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2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유석엽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강민규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김주원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이정훈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85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ovies</a:t>
            </a:r>
          </a:p>
        </p:txBody>
      </p:sp>
    </p:spTree>
    <p:extLst>
      <p:ext uri="{BB962C8B-B14F-4D97-AF65-F5344CB8AC3E}">
        <p14:creationId xmlns:p14="http://schemas.microsoft.com/office/powerpoint/2010/main" val="174167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09120"/>
            <a:ext cx="2049230" cy="204923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/>
          <p:cNvSpPr txBox="1"/>
          <p:nvPr/>
        </p:nvSpPr>
        <p:spPr>
          <a:xfrm>
            <a:off x="2500271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ocument</a:t>
            </a:r>
          </a:p>
        </p:txBody>
      </p:sp>
    </p:spTree>
    <p:extLst>
      <p:ext uri="{BB962C8B-B14F-4D97-AF65-F5344CB8AC3E}">
        <p14:creationId xmlns:p14="http://schemas.microsoft.com/office/powerpoint/2010/main" val="138409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09120"/>
            <a:ext cx="2049230" cy="204923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401"/>
          <a:stretch/>
        </p:blipFill>
        <p:spPr>
          <a:xfrm>
            <a:off x="112512" y="1340768"/>
            <a:ext cx="2928571" cy="24482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585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earch</a:t>
            </a:r>
          </a:p>
        </p:txBody>
      </p:sp>
    </p:spTree>
    <p:extLst>
      <p:ext uri="{BB962C8B-B14F-4D97-AF65-F5344CB8AC3E}">
        <p14:creationId xmlns:p14="http://schemas.microsoft.com/office/powerpoint/2010/main" val="47246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148"/>
          <a:stretch/>
        </p:blipFill>
        <p:spPr>
          <a:xfrm>
            <a:off x="2843808" y="1700808"/>
            <a:ext cx="3816424" cy="3352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1426" y="5229200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irror</a:t>
            </a:r>
          </a:p>
        </p:txBody>
      </p:sp>
    </p:spTree>
    <p:extLst>
      <p:ext uri="{BB962C8B-B14F-4D97-AF65-F5344CB8AC3E}">
        <p14:creationId xmlns:p14="http://schemas.microsoft.com/office/powerpoint/2010/main" val="147365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2699792" y="1464785"/>
            <a:ext cx="3888432" cy="3332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7664" y="5229200"/>
            <a:ext cx="6336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With your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voice</a:t>
            </a:r>
          </a:p>
        </p:txBody>
      </p:sp>
    </p:spTree>
    <p:extLst>
      <p:ext uri="{BB962C8B-B14F-4D97-AF65-F5344CB8AC3E}">
        <p14:creationId xmlns:p14="http://schemas.microsoft.com/office/powerpoint/2010/main" val="357389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151"/>
          <a:stretch/>
        </p:blipFill>
        <p:spPr>
          <a:xfrm>
            <a:off x="-1" y="0"/>
            <a:ext cx="4427985" cy="32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151"/>
          <a:stretch/>
        </p:blipFill>
        <p:spPr>
          <a:xfrm>
            <a:off x="-1" y="0"/>
            <a:ext cx="4427985" cy="3293663"/>
          </a:xfrm>
          <a:prstGeom prst="rect">
            <a:avLst/>
          </a:prstGeom>
        </p:spPr>
      </p:pic>
      <p:pic>
        <p:nvPicPr>
          <p:cNvPr id="1026" name="Picture 2" descr="Contemporary Full Bathroom with specialty tile floors, Simple granite counters, Drop-In Bathtub, Vessel Sink, Ceramic T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"/>
            <a:ext cx="4917803" cy="32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5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151"/>
          <a:stretch/>
        </p:blipFill>
        <p:spPr>
          <a:xfrm>
            <a:off x="-1" y="0"/>
            <a:ext cx="4427985" cy="3293663"/>
          </a:xfrm>
          <a:prstGeom prst="rect">
            <a:avLst/>
          </a:prstGeom>
        </p:spPr>
      </p:pic>
      <p:pic>
        <p:nvPicPr>
          <p:cNvPr id="1026" name="Picture 2" descr="Contemporary Full Bathroom with specialty tile floors, Simple granite counters, Drop-In Bathtub, Vessel Sink, Ceramic T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"/>
            <a:ext cx="4917803" cy="32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 stop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8939"/>
            <a:ext cx="4427984" cy="33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0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151"/>
          <a:stretch/>
        </p:blipFill>
        <p:spPr>
          <a:xfrm>
            <a:off x="-1" y="0"/>
            <a:ext cx="4427985" cy="3293663"/>
          </a:xfrm>
          <a:prstGeom prst="rect">
            <a:avLst/>
          </a:prstGeom>
        </p:spPr>
      </p:pic>
      <p:pic>
        <p:nvPicPr>
          <p:cNvPr id="1026" name="Picture 2" descr="Contemporary Full Bathroom with specialty tile floors, Simple granite counters, Drop-In Bathtub, Vessel Sink, Ceramic T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"/>
            <a:ext cx="4917803" cy="32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 stop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8939"/>
            <a:ext cx="4427984" cy="33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지하철역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7"/>
          <a:stretch/>
        </p:blipFill>
        <p:spPr bwMode="auto">
          <a:xfrm>
            <a:off x="4427984" y="3538939"/>
            <a:ext cx="4716016" cy="335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06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996952"/>
            <a:ext cx="7920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ith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mart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irror</a:t>
            </a:r>
          </a:p>
        </p:txBody>
      </p:sp>
    </p:spTree>
    <p:extLst>
      <p:ext uri="{BB962C8B-B14F-4D97-AF65-F5344CB8AC3E}">
        <p14:creationId xmlns:p14="http://schemas.microsoft.com/office/powerpoint/2010/main" val="13643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110" y="7146"/>
            <a:ext cx="6048090" cy="68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2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581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alendar</a:t>
            </a:r>
          </a:p>
        </p:txBody>
      </p:sp>
    </p:spTree>
    <p:extLst>
      <p:ext uri="{BB962C8B-B14F-4D97-AF65-F5344CB8AC3E}">
        <p14:creationId xmlns:p14="http://schemas.microsoft.com/office/powerpoint/2010/main" val="424015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p3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72223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85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ovies</a:t>
            </a:r>
          </a:p>
        </p:txBody>
      </p:sp>
    </p:spTree>
    <p:extLst>
      <p:ext uri="{BB962C8B-B14F-4D97-AF65-F5344CB8AC3E}">
        <p14:creationId xmlns:p14="http://schemas.microsoft.com/office/powerpoint/2010/main" val="168971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09120"/>
            <a:ext cx="2049230" cy="204923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/>
          <p:cNvSpPr txBox="1"/>
          <p:nvPr/>
        </p:nvSpPr>
        <p:spPr>
          <a:xfrm>
            <a:off x="2500271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ocument</a:t>
            </a:r>
          </a:p>
        </p:txBody>
      </p:sp>
    </p:spTree>
    <p:extLst>
      <p:ext uri="{BB962C8B-B14F-4D97-AF65-F5344CB8AC3E}">
        <p14:creationId xmlns:p14="http://schemas.microsoft.com/office/powerpoint/2010/main" val="1726239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09120"/>
            <a:ext cx="2049230" cy="204923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401"/>
          <a:stretch/>
        </p:blipFill>
        <p:spPr>
          <a:xfrm>
            <a:off x="112512" y="1340768"/>
            <a:ext cx="2928571" cy="24482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585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earch</a:t>
            </a:r>
          </a:p>
        </p:txBody>
      </p:sp>
    </p:spTree>
    <p:extLst>
      <p:ext uri="{BB962C8B-B14F-4D97-AF65-F5344CB8AC3E}">
        <p14:creationId xmlns:p14="http://schemas.microsoft.com/office/powerpoint/2010/main" val="118987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148"/>
          <a:stretch/>
        </p:blipFill>
        <p:spPr>
          <a:xfrm>
            <a:off x="2843808" y="1700808"/>
            <a:ext cx="3816424" cy="3352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1426" y="5229200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irror</a:t>
            </a:r>
          </a:p>
        </p:txBody>
      </p:sp>
    </p:spTree>
    <p:extLst>
      <p:ext uri="{BB962C8B-B14F-4D97-AF65-F5344CB8AC3E}">
        <p14:creationId xmlns:p14="http://schemas.microsoft.com/office/powerpoint/2010/main" val="167065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감</a:t>
            </a:r>
            <a:r>
              <a:rPr lang="ko-KR" altLang="en-US" sz="5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사합니다</a:t>
            </a:r>
            <a:r>
              <a:rPr lang="en-US" altLang="ko-KR" sz="5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148"/>
          <a:stretch/>
        </p:blipFill>
        <p:spPr>
          <a:xfrm>
            <a:off x="1115616" y="2200456"/>
            <a:ext cx="2954843" cy="2595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260648"/>
            <a:ext cx="594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살면서 </a:t>
            </a:r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거울을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보는 시간</a:t>
            </a:r>
            <a:endParaRPr lang="en-US" altLang="ko-KR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en-US" altLang="ko-KR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개월</a:t>
            </a:r>
            <a:endParaRPr lang="en-US" altLang="ko-KR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73924" y="5517232"/>
            <a:ext cx="22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9992" y="5301208"/>
            <a:ext cx="4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시간을 더 소중하게</a:t>
            </a:r>
            <a:endParaRPr lang="en-US" altLang="ko-KR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>
          <a:xfrm>
            <a:off x="5508104" y="2374904"/>
            <a:ext cx="2930530" cy="25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7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148"/>
          <a:stretch/>
        </p:blipFill>
        <p:spPr>
          <a:xfrm>
            <a:off x="1115616" y="2200456"/>
            <a:ext cx="2954843" cy="2595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9872" y="2553404"/>
            <a:ext cx="25922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+</a:t>
            </a:r>
            <a:endParaRPr lang="en-US" altLang="ko-KR" sz="4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>
          <a:xfrm>
            <a:off x="5508104" y="2374904"/>
            <a:ext cx="2930530" cy="25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7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2924944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스마트</a:t>
            </a:r>
            <a:r>
              <a:rPr lang="ko-KR" altLang="en-US" sz="6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미러</a:t>
            </a:r>
            <a:endParaRPr lang="en-US" altLang="ko-KR" sz="66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38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92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581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alendar</a:t>
            </a:r>
          </a:p>
        </p:txBody>
      </p:sp>
    </p:spTree>
    <p:extLst>
      <p:ext uri="{BB962C8B-B14F-4D97-AF65-F5344CB8AC3E}">
        <p14:creationId xmlns:p14="http://schemas.microsoft.com/office/powerpoint/2010/main" val="156338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p3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84183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43</Words>
  <Application>Microsoft Office PowerPoint</Application>
  <PresentationFormat>화면 슬라이드 쇼(4:3)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Yu SY</cp:lastModifiedBy>
  <cp:revision>53</cp:revision>
  <dcterms:created xsi:type="dcterms:W3CDTF">2014-04-03T07:49:51Z</dcterms:created>
  <dcterms:modified xsi:type="dcterms:W3CDTF">2017-03-08T13:32:42Z</dcterms:modified>
</cp:coreProperties>
</file>