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1E932-2490-495B-82E8-2EAEE9B4A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7930C8-2FEB-4648-9122-16EDBE335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9601D-FED7-4B8B-97E1-BE13F827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816C-9A57-4CF0-B160-774542197E79}" type="datetimeFigureOut">
              <a:rPr lang="fr-CH" smtClean="0"/>
              <a:t>23.05.2023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00FFE-6291-4369-948C-0032BFCD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03DF1C-0180-4BD8-8C03-DED0B937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440F-2EBB-42D6-9FBE-2AE59589FED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571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D408B-CF39-4A63-B7FE-267292D4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90F01B-9D06-41BA-83E6-D0D6392E2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B72FB0-AEB8-4E71-88BC-930675FA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816C-9A57-4CF0-B160-774542197E79}" type="datetimeFigureOut">
              <a:rPr lang="fr-CH" smtClean="0"/>
              <a:t>23.05.2023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454959-F972-4CD4-9108-B56DC16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2E7A08-75DF-4252-A297-A68BCD1C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440F-2EBB-42D6-9FBE-2AE59589FED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5588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09E3E3-7CD0-4CE0-BD63-354400EC9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BDA2A1-599B-4773-A9F2-E804A68B4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A09579-C8E1-4BA0-931D-5FF60D4B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816C-9A57-4CF0-B160-774542197E79}" type="datetimeFigureOut">
              <a:rPr lang="fr-CH" smtClean="0"/>
              <a:t>23.05.2023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EC669D-B1F9-4EC7-9FD2-F34134EE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AA3555-D199-4C84-A7F0-68E0C016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440F-2EBB-42D6-9FBE-2AE59589FED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535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27E3F-3CFB-4EA7-8179-BF498EE9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02F23-3B9D-4F71-A949-0F1C30CCC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619CA4-8AEE-4D7E-BCB5-986E17CD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816C-9A57-4CF0-B160-774542197E79}" type="datetimeFigureOut">
              <a:rPr lang="fr-CH" smtClean="0"/>
              <a:t>23.05.2023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B2ADEE-7A2A-4CBE-BF92-583E2A17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2198EC-EE1C-4701-9B3F-A8C0917E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440F-2EBB-42D6-9FBE-2AE59589FED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197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74F04-2E38-4597-801C-97682880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976017-1BDE-47F3-B1BE-295D5886A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CBF659-0200-43FE-9B37-6865A9B4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816C-9A57-4CF0-B160-774542197E79}" type="datetimeFigureOut">
              <a:rPr lang="fr-CH" smtClean="0"/>
              <a:t>23.05.2023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24B011-9317-488D-B0AE-3EDB32E0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0D876A-0E10-434F-85BA-68C26B51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440F-2EBB-42D6-9FBE-2AE59589FED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1419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AC71B-62D0-4094-B056-5A51A398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FEA9B1-916B-4CEE-8651-FC4B00D31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4F3CB8-95B9-417B-A48B-18B463F94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DE99B4-5DFD-473F-9DA0-34910369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816C-9A57-4CF0-B160-774542197E79}" type="datetimeFigureOut">
              <a:rPr lang="fr-CH" smtClean="0"/>
              <a:t>23.05.2023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256378-014B-41EE-8303-DFC517B7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076AB8-A57F-43CC-8FD6-FDA4C7D6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440F-2EBB-42D6-9FBE-2AE59589FED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721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4A3FC-0D91-4AEA-A38A-069E2415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1D283-4E8F-434F-B14C-33DD87A28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688549-E33B-44D4-B744-946F6DEE4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02C529-6A81-4E97-B2B3-A177AC6C2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A7A420-A174-4288-901E-DF293773D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15A53B-B604-430E-B4AB-24E7D6E9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816C-9A57-4CF0-B160-774542197E79}" type="datetimeFigureOut">
              <a:rPr lang="fr-CH" smtClean="0"/>
              <a:t>23.05.2023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A4EFE2-79C9-4085-ADAC-884B090C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F01093-B364-4BBB-B436-23F80B2E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440F-2EBB-42D6-9FBE-2AE59589FED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883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744574-7B32-41EE-93D0-2E60A9C3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A4A6A0-4751-47E3-978D-97B0F29B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816C-9A57-4CF0-B160-774542197E79}" type="datetimeFigureOut">
              <a:rPr lang="fr-CH" smtClean="0"/>
              <a:t>23.05.2023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E23046-753A-4D3E-A265-6E219510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362AEA-5B20-47BF-824F-80B7F29E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440F-2EBB-42D6-9FBE-2AE59589FED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0687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9492B0-98AD-44EB-8DE3-E37176E5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816C-9A57-4CF0-B160-774542197E79}" type="datetimeFigureOut">
              <a:rPr lang="fr-CH" smtClean="0"/>
              <a:t>23.05.2023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C2D3B9-911D-4FBE-B819-7BA48F82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33BAB-D192-4E3E-B015-DAE87FEF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440F-2EBB-42D6-9FBE-2AE59589FED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66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7E4F3-93C9-47FF-9BEF-0999E8D5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4A9952-77B9-43B6-B1E0-A532628C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76124D-B4DC-4395-A425-E9CC75F85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7CDB75-A0F6-4FD3-829E-EA7077A0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816C-9A57-4CF0-B160-774542197E79}" type="datetimeFigureOut">
              <a:rPr lang="fr-CH" smtClean="0"/>
              <a:t>23.05.2023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299F1A-B660-4C75-A161-C4147441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E632C2-5BB5-448C-88D8-F270C510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440F-2EBB-42D6-9FBE-2AE59589FED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192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D1E6A-D16F-467C-B075-C759EC2C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0FC76B-4259-4F61-A35C-9ADCF2F4B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C5CB5D-3AAF-46F8-B5F7-4E80773E7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F287B4-3EC7-438D-B6BF-2C6BAE03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5816C-9A57-4CF0-B160-774542197E79}" type="datetimeFigureOut">
              <a:rPr lang="fr-CH" smtClean="0"/>
              <a:t>23.05.2023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ADBAED-053B-4B0C-85FC-39088562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CF0D16-92B3-4D7D-AB65-6271504C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440F-2EBB-42D6-9FBE-2AE59589FED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144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71B877-2292-47ED-BFCB-331437D8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603B2C-ED58-4795-9D7A-9994B551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751683-F99F-4AA8-8DB3-EE6E49A12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816C-9A57-4CF0-B160-774542197E79}" type="datetimeFigureOut">
              <a:rPr lang="fr-CH" smtClean="0"/>
              <a:t>23.05.2023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F63234-2F36-4618-8D65-EDDD7A43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E1C1BE-7B81-41EA-BB78-0B4B74A82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B440F-2EBB-42D6-9FBE-2AE59589FED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168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5E8DC-9E4C-424D-B07C-C83E3F1C1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Imepro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19058C-39DB-4D28-8444-C788A6070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TPI par Gouvernon Stan en 2023</a:t>
            </a:r>
            <a:br>
              <a:rPr lang="fr-CH" dirty="0"/>
            </a:br>
            <a:r>
              <a:rPr lang="fr-CH" dirty="0"/>
              <a:t>Supérieur :</a:t>
            </a:r>
          </a:p>
          <a:p>
            <a:r>
              <a:rPr lang="fr-CH" dirty="0"/>
              <a:t>Expert :</a:t>
            </a:r>
            <a:br>
              <a:rPr lang="fr-CH" dirty="0"/>
            </a:br>
            <a:r>
              <a:rPr lang="fr-CH" dirty="0"/>
              <a:t>Expert :</a:t>
            </a:r>
          </a:p>
        </p:txBody>
      </p:sp>
    </p:spTree>
    <p:extLst>
      <p:ext uri="{BB962C8B-B14F-4D97-AF65-F5344CB8AC3E}">
        <p14:creationId xmlns:p14="http://schemas.microsoft.com/office/powerpoint/2010/main" val="108374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7A4EAD1-FAAC-4CE8-AED8-54590EE06B68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/>
              <a:t>Qui suis-je</a:t>
            </a:r>
            <a:endParaRPr lang="fr-CH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21C9577-D8A9-474D-A3FD-E8B862CB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33034"/>
            <a:ext cx="5257800" cy="2145242"/>
          </a:xfrm>
        </p:spPr>
        <p:txBody>
          <a:bodyPr>
            <a:normAutofit/>
          </a:bodyPr>
          <a:lstStyle/>
          <a:p>
            <a:r>
              <a:rPr lang="fr-CH" sz="2800" dirty="0"/>
              <a:t>Gouvernon Stan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DC5E8C8-4F2A-454F-96C7-7463D4D04A17}"/>
              </a:ext>
            </a:extLst>
          </p:cNvPr>
          <p:cNvSpPr txBox="1">
            <a:spLocks/>
          </p:cNvSpPr>
          <p:nvPr/>
        </p:nvSpPr>
        <p:spPr>
          <a:xfrm>
            <a:off x="5875867" y="1833034"/>
            <a:ext cx="5257800" cy="214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Informaticien</a:t>
            </a:r>
          </a:p>
          <a:p>
            <a:r>
              <a:rPr lang="fr-CH" dirty="0"/>
              <a:t>CFC en 3ans</a:t>
            </a:r>
          </a:p>
          <a:p>
            <a:r>
              <a:rPr lang="fr-CH" dirty="0"/>
              <a:t>Maturité intégrée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A0D1C67-0855-45A7-8BB0-CCA3548B5F02}"/>
              </a:ext>
            </a:extLst>
          </p:cNvPr>
          <p:cNvSpPr txBox="1">
            <a:spLocks/>
          </p:cNvSpPr>
          <p:nvPr/>
        </p:nvSpPr>
        <p:spPr>
          <a:xfrm>
            <a:off x="5875867" y="3978276"/>
            <a:ext cx="5257800" cy="214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20 ans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88A225B-A271-4E49-AD6E-E29264DBEE0F}"/>
              </a:ext>
            </a:extLst>
          </p:cNvPr>
          <p:cNvSpPr txBox="1">
            <a:spLocks/>
          </p:cNvSpPr>
          <p:nvPr/>
        </p:nvSpPr>
        <p:spPr>
          <a:xfrm>
            <a:off x="1141413" y="3962401"/>
            <a:ext cx="5257800" cy="214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Informatique</a:t>
            </a:r>
          </a:p>
          <a:p>
            <a:r>
              <a:rPr lang="fr-CH" dirty="0"/>
              <a:t>Jeux</a:t>
            </a:r>
          </a:p>
          <a:p>
            <a:r>
              <a:rPr lang="fr-CH" dirty="0"/>
              <a:t>Manga</a:t>
            </a:r>
          </a:p>
          <a:p>
            <a:r>
              <a:rPr lang="fr-CH" dirty="0"/>
              <a:t>Tennis</a:t>
            </a:r>
          </a:p>
        </p:txBody>
      </p:sp>
    </p:spTree>
    <p:extLst>
      <p:ext uri="{BB962C8B-B14F-4D97-AF65-F5344CB8AC3E}">
        <p14:creationId xmlns:p14="http://schemas.microsoft.com/office/powerpoint/2010/main" val="418947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198BF-ECD3-43B9-9C97-5FAB53CB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FA1B88-6D3B-4E3B-B2CC-B51E162B9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4133" cy="4351338"/>
          </a:xfrm>
        </p:spPr>
        <p:txBody>
          <a:bodyPr/>
          <a:lstStyle/>
          <a:p>
            <a:r>
              <a:rPr lang="fr-CH" dirty="0"/>
              <a:t>Situation de départ</a:t>
            </a:r>
          </a:p>
          <a:p>
            <a:r>
              <a:rPr lang="fr-CH" dirty="0"/>
              <a:t>Application pour les élèves</a:t>
            </a:r>
          </a:p>
          <a:p>
            <a:r>
              <a:rPr lang="fr-CH" dirty="0"/>
              <a:t>Application pour les professeurs</a:t>
            </a:r>
            <a:endParaRPr lang="fr-CH" b="1" dirty="0"/>
          </a:p>
          <a:p>
            <a:r>
              <a:rPr lang="fr-CH" dirty="0"/>
              <a:t>Communications entre applications</a:t>
            </a:r>
          </a:p>
          <a:p>
            <a:r>
              <a:rPr lang="fr-CH" dirty="0"/>
              <a:t>Conclusion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6B573A1-BE33-40A7-AF4F-C5D64F930878}"/>
              </a:ext>
            </a:extLst>
          </p:cNvPr>
          <p:cNvSpPr txBox="1">
            <a:spLocks/>
          </p:cNvSpPr>
          <p:nvPr/>
        </p:nvSpPr>
        <p:spPr>
          <a:xfrm>
            <a:off x="8322735" y="2071158"/>
            <a:ext cx="3031066" cy="2319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État de départ</a:t>
            </a:r>
          </a:p>
          <a:p>
            <a:r>
              <a:rPr lang="fr-CH" dirty="0"/>
              <a:t>Objectifs</a:t>
            </a:r>
          </a:p>
          <a:p>
            <a:r>
              <a:rPr lang="fr-CH" dirty="0"/>
              <a:t>Travail effectué</a:t>
            </a:r>
          </a:p>
          <a:p>
            <a:r>
              <a:rPr lang="fr-CH" dirty="0"/>
              <a:t>Améliorations</a:t>
            </a:r>
          </a:p>
        </p:txBody>
      </p:sp>
    </p:spTree>
    <p:extLst>
      <p:ext uri="{BB962C8B-B14F-4D97-AF65-F5344CB8AC3E}">
        <p14:creationId xmlns:p14="http://schemas.microsoft.com/office/powerpoint/2010/main" val="363977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7D538-4737-4C0E-AD71-A2832FFE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Situation de départ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0874B-6AA0-442F-BEC8-D9EB793C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Impero est installé.</a:t>
            </a:r>
          </a:p>
          <a:p>
            <a:r>
              <a:rPr lang="fr-CH" dirty="0"/>
              <a:t>Les élèves vont venir avec des portables.</a:t>
            </a:r>
          </a:p>
          <a:p>
            <a:r>
              <a:rPr lang="fr-CH" dirty="0"/>
              <a:t>Impero ne peux plus être obligatoire.</a:t>
            </a:r>
          </a:p>
          <a:p>
            <a:r>
              <a:rPr lang="fr-CH" dirty="0"/>
              <a:t>Remplacer Impero avec un application portable.</a:t>
            </a:r>
          </a:p>
          <a:p>
            <a:r>
              <a:rPr lang="fr-CH" dirty="0"/>
              <a:t>Début de l’application en Spécialisation.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4167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7D538-4737-4C0E-AD71-A2832FFE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Application pour les élèves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0874B-6AA0-442F-BEC8-D9EB793C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État de départ</a:t>
            </a:r>
          </a:p>
          <a:p>
            <a:r>
              <a:rPr lang="fr-CH" dirty="0"/>
              <a:t>Objectifs</a:t>
            </a:r>
          </a:p>
          <a:p>
            <a:r>
              <a:rPr lang="fr-CH" dirty="0"/>
              <a:t>Travail effectué</a:t>
            </a:r>
          </a:p>
          <a:p>
            <a:r>
              <a:rPr lang="fr-CH" dirty="0"/>
              <a:t>Améliorations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5012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7D538-4737-4C0E-AD71-A2832FFE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Application pour les professeurs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0874B-6AA0-442F-BEC8-D9EB793C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État de départ</a:t>
            </a:r>
          </a:p>
          <a:p>
            <a:r>
              <a:rPr lang="fr-CH" dirty="0"/>
              <a:t>Objectifs</a:t>
            </a:r>
          </a:p>
          <a:p>
            <a:r>
              <a:rPr lang="fr-CH" dirty="0"/>
              <a:t>Travail effectué</a:t>
            </a:r>
          </a:p>
          <a:p>
            <a:r>
              <a:rPr lang="fr-CH" dirty="0"/>
              <a:t>Améliorations</a:t>
            </a:r>
          </a:p>
        </p:txBody>
      </p:sp>
    </p:spTree>
    <p:extLst>
      <p:ext uri="{BB962C8B-B14F-4D97-AF65-F5344CB8AC3E}">
        <p14:creationId xmlns:p14="http://schemas.microsoft.com/office/powerpoint/2010/main" val="106392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7D538-4737-4C0E-AD71-A2832FFE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Communications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0874B-6AA0-442F-BEC8-D9EB793C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État de départ</a:t>
            </a:r>
          </a:p>
          <a:p>
            <a:r>
              <a:rPr lang="fr-CH" dirty="0"/>
              <a:t>Objectifs</a:t>
            </a:r>
          </a:p>
          <a:p>
            <a:r>
              <a:rPr lang="fr-CH" dirty="0"/>
              <a:t>Travail effectué</a:t>
            </a:r>
          </a:p>
          <a:p>
            <a:r>
              <a:rPr lang="fr-CH" dirty="0"/>
              <a:t>Améliorations</a:t>
            </a:r>
          </a:p>
        </p:txBody>
      </p:sp>
    </p:spTree>
    <p:extLst>
      <p:ext uri="{BB962C8B-B14F-4D97-AF65-F5344CB8AC3E}">
        <p14:creationId xmlns:p14="http://schemas.microsoft.com/office/powerpoint/2010/main" val="98365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7D538-4737-4C0E-AD71-A2832FFE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0874B-6AA0-442F-BEC8-D9EB793C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80599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120</Words>
  <Application>Microsoft Office PowerPoint</Application>
  <PresentationFormat>Grand écran</PresentationFormat>
  <Paragraphs>45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Imepro</vt:lpstr>
      <vt:lpstr>Présentation PowerPoint</vt:lpstr>
      <vt:lpstr>Sommaire</vt:lpstr>
      <vt:lpstr>Situation de départ</vt:lpstr>
      <vt:lpstr>Application pour les élèves</vt:lpstr>
      <vt:lpstr>Application pour les professeurs</vt:lpstr>
      <vt:lpstr>Communications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Imepro</dc:title>
  <dc:creator>Gouvernon Stan</dc:creator>
  <cp:lastModifiedBy>Gouvernon Stan</cp:lastModifiedBy>
  <cp:revision>6</cp:revision>
  <dcterms:created xsi:type="dcterms:W3CDTF">2023-05-23T09:14:36Z</dcterms:created>
  <dcterms:modified xsi:type="dcterms:W3CDTF">2023-05-23T09:42:57Z</dcterms:modified>
</cp:coreProperties>
</file>