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8" r:id="rId8"/>
    <p:sldId id="276" r:id="rId9"/>
    <p:sldId id="277" r:id="rId10"/>
    <p:sldId id="278" r:id="rId11"/>
    <p:sldId id="279" r:id="rId12"/>
    <p:sldId id="280" r:id="rId13"/>
    <p:sldId id="281" r:id="rId14"/>
    <p:sldId id="269" r:id="rId15"/>
    <p:sldId id="262" r:id="rId16"/>
    <p:sldId id="270" r:id="rId17"/>
    <p:sldId id="271" r:id="rId18"/>
    <p:sldId id="282" r:id="rId19"/>
    <p:sldId id="284" r:id="rId20"/>
    <p:sldId id="283" r:id="rId21"/>
    <p:sldId id="287" r:id="rId22"/>
    <p:sldId id="286" r:id="rId23"/>
    <p:sldId id="285" r:id="rId24"/>
    <p:sldId id="272" r:id="rId25"/>
    <p:sldId id="263" r:id="rId26"/>
    <p:sldId id="273" r:id="rId27"/>
    <p:sldId id="274" r:id="rId28"/>
    <p:sldId id="275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917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435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64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224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2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098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1287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868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54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70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8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93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113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19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224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75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BD6B-10A6-4ABA-AB37-AC48ABA23337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8A7F6B-80F7-433C-AC23-682AF1D51E0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391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5E8DC-9E4C-424D-B07C-C83E3F1C1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Imepro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19058C-39DB-4D28-8444-C788A6070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H" dirty="0"/>
              <a:t>TPI par Gouvernon Stan en 2023</a:t>
            </a:r>
          </a:p>
          <a:p>
            <a:r>
              <a:rPr lang="fr-CH" dirty="0"/>
              <a:t>Supérieur : Jeanmaire Alain</a:t>
            </a:r>
          </a:p>
          <a:p>
            <a:r>
              <a:rPr lang="fr-CH" dirty="0"/>
              <a:t>Expert : Del Torchio Morgan</a:t>
            </a:r>
          </a:p>
          <a:p>
            <a:r>
              <a:rPr lang="fr-CH" dirty="0"/>
              <a:t>Expert : </a:t>
            </a:r>
            <a:r>
              <a:rPr lang="fr-CH" dirty="0" err="1"/>
              <a:t>Rebetez</a:t>
            </a:r>
            <a:r>
              <a:rPr lang="fr-CH" dirty="0"/>
              <a:t> Daniel</a:t>
            </a:r>
          </a:p>
        </p:txBody>
      </p:sp>
    </p:spTree>
    <p:extLst>
      <p:ext uri="{BB962C8B-B14F-4D97-AF65-F5344CB8AC3E}">
        <p14:creationId xmlns:p14="http://schemas.microsoft.com/office/powerpoint/2010/main" val="108374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FC489-EE21-4E39-9F20-42A13E3C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Réception de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8ED1A-61B5-4053-A945-6A270FE8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Reçu du professeur</a:t>
            </a:r>
          </a:p>
          <a:p>
            <a:pPr marL="0" indent="0">
              <a:buNone/>
            </a:pPr>
            <a:r>
              <a:rPr lang="fr-CH" dirty="0"/>
              <a:t>Avec l’heure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04464F-2B54-4329-9089-0B957954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17" y="1825625"/>
            <a:ext cx="2609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772B0-93B7-4FA2-96D8-A9AF38D5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Blocage des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8D3EF-6C0F-4F7E-BBF9-DEBFC724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84" y="1930400"/>
            <a:ext cx="8596668" cy="3880773"/>
          </a:xfrm>
        </p:spPr>
        <p:txBody>
          <a:bodyPr/>
          <a:lstStyle/>
          <a:p>
            <a:r>
              <a:rPr lang="fr-CH" dirty="0"/>
              <a:t>Toutes les 3 secondes</a:t>
            </a:r>
          </a:p>
          <a:p>
            <a:r>
              <a:rPr lang="fr-CH" dirty="0"/>
              <a:t>Réduction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48A1C8-78E9-4D6B-867D-6A5F3DF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98" y="3475039"/>
            <a:ext cx="7753350" cy="2066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7878D5-9FB1-42A6-90BC-160F1C7A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80353"/>
            <a:ext cx="4124325" cy="419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A8010-967D-4397-AF73-ACAD2A294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98" y="1752147"/>
            <a:ext cx="5495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C3B6F-12E8-4EEA-8911-EA60C85A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Blocage du clavier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DF21307-8BFE-4FFE-813D-4368C073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760478"/>
            <a:ext cx="4200525" cy="609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C3929E-3765-4233-A3C8-780C8B27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971925" cy="158115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128175D-CDB0-4798-AE8F-E6C2F09178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Début blocage</a:t>
            </a:r>
          </a:p>
          <a:p>
            <a:r>
              <a:rPr lang="fr-CH" dirty="0"/>
              <a:t>Choix des touches</a:t>
            </a:r>
          </a:p>
          <a:p>
            <a:r>
              <a:rPr lang="fr-CH" dirty="0"/>
              <a:t>Événement invoqué</a:t>
            </a:r>
          </a:p>
          <a:p>
            <a:r>
              <a:rPr lang="fr-CH" dirty="0"/>
              <a:t>Rien faire</a:t>
            </a:r>
          </a:p>
        </p:txBody>
      </p:sp>
    </p:spTree>
    <p:extLst>
      <p:ext uri="{BB962C8B-B14F-4D97-AF65-F5344CB8AC3E}">
        <p14:creationId xmlns:p14="http://schemas.microsoft.com/office/powerpoint/2010/main" val="288799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529C2-CBC5-4FDA-A765-4901CE4E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Blocage de la souris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C643E-FB93-47FE-AB7B-DC589248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Stockage</a:t>
            </a:r>
          </a:p>
          <a:p>
            <a:r>
              <a:rPr lang="fr-CH" dirty="0"/>
              <a:t>Toutes les secondes</a:t>
            </a:r>
          </a:p>
          <a:p>
            <a:r>
              <a:rPr lang="fr-CH" dirty="0"/>
              <a:t>Rectangle de déplacement</a:t>
            </a:r>
          </a:p>
          <a:p>
            <a:r>
              <a:rPr lang="fr-CH" dirty="0"/>
              <a:t>Masquer</a:t>
            </a:r>
          </a:p>
          <a:p>
            <a:r>
              <a:rPr lang="fr-CH" dirty="0"/>
              <a:t>Gestionnaire de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05CCA4-7F07-4D9E-9E1C-6646E073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93704"/>
            <a:ext cx="2752725" cy="1600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6F49CAE-095F-4851-9ABD-2B02C0B2E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93" y="4312754"/>
            <a:ext cx="4781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8CB27-9F3B-4F34-8955-80BBDFF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B69FB-9E6E-4573-922D-FB262127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Sélénium:</a:t>
            </a:r>
          </a:p>
          <a:p>
            <a:pPr lvl="1"/>
            <a:r>
              <a:rPr lang="fr-CH" dirty="0"/>
              <a:t>Extensions</a:t>
            </a:r>
          </a:p>
          <a:p>
            <a:pPr lvl="1"/>
            <a:r>
              <a:rPr lang="fr-CH" dirty="0"/>
              <a:t>Thèmes</a:t>
            </a:r>
          </a:p>
          <a:p>
            <a:pPr lvl="1"/>
            <a:r>
              <a:rPr lang="fr-CH" dirty="0"/>
              <a:t>Historique</a:t>
            </a:r>
          </a:p>
          <a:p>
            <a:pPr lvl="1"/>
            <a:r>
              <a:rPr lang="fr-CH" dirty="0"/>
              <a:t>Marque page</a:t>
            </a:r>
          </a:p>
          <a:p>
            <a:r>
              <a:rPr lang="fr-CH" dirty="0"/>
              <a:t>Interface:</a:t>
            </a:r>
          </a:p>
          <a:p>
            <a:pPr lvl="1"/>
            <a:r>
              <a:rPr lang="fr-CH" dirty="0"/>
              <a:t>Jolie</a:t>
            </a:r>
          </a:p>
          <a:p>
            <a:pPr lvl="1"/>
            <a:r>
              <a:rPr lang="fr-CH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320675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Application pour les professeurs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  <a:p>
            <a:r>
              <a:rPr lang="fr-CH" dirty="0"/>
              <a:t>Travail effectué</a:t>
            </a:r>
          </a:p>
          <a:p>
            <a:r>
              <a:rPr lang="fr-CH" dirty="0"/>
              <a:t>Améliorations</a:t>
            </a:r>
          </a:p>
        </p:txBody>
      </p:sp>
    </p:spTree>
    <p:extLst>
      <p:ext uri="{BB962C8B-B14F-4D97-AF65-F5344CB8AC3E}">
        <p14:creationId xmlns:p14="http://schemas.microsoft.com/office/powerpoint/2010/main" val="106392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06DD1-F6B7-4B33-AE1A-23454DA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A893D-CD8A-488A-A6D6-C6D9578B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Envoi de requêtes</a:t>
            </a:r>
          </a:p>
          <a:p>
            <a:r>
              <a:rPr lang="fr-CH" dirty="0"/>
              <a:t>Affichage des données client</a:t>
            </a:r>
          </a:p>
        </p:txBody>
      </p:sp>
    </p:spTree>
    <p:extLst>
      <p:ext uri="{BB962C8B-B14F-4D97-AF65-F5344CB8AC3E}">
        <p14:creationId xmlns:p14="http://schemas.microsoft.com/office/powerpoint/2010/main" val="201163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C1757-2FA0-45A6-A59E-89161FE1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781F9-C041-4AE4-BA7D-3C8252A8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Affichage en TreeView</a:t>
            </a:r>
          </a:p>
          <a:p>
            <a:r>
              <a:rPr lang="fr-CH" dirty="0"/>
              <a:t>Listes de configurations</a:t>
            </a:r>
          </a:p>
          <a:p>
            <a:r>
              <a:rPr lang="fr-CH" dirty="0"/>
              <a:t>Miniatures</a:t>
            </a:r>
          </a:p>
          <a:p>
            <a:r>
              <a:rPr lang="fr-CH" dirty="0"/>
              <a:t>Affichage individuel</a:t>
            </a:r>
          </a:p>
          <a:p>
            <a:r>
              <a:rPr lang="fr-CH" dirty="0"/>
              <a:t>Option de Stream</a:t>
            </a:r>
          </a:p>
          <a:p>
            <a:r>
              <a:rPr lang="fr-CH" dirty="0"/>
              <a:t>Filtrage</a:t>
            </a:r>
          </a:p>
        </p:txBody>
      </p:sp>
    </p:spTree>
    <p:extLst>
      <p:ext uri="{BB962C8B-B14F-4D97-AF65-F5344CB8AC3E}">
        <p14:creationId xmlns:p14="http://schemas.microsoft.com/office/powerpoint/2010/main" val="40116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59627-1167-49FF-81BE-633690D7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Affichage en TreeView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2DFA3-4CA1-404B-9193-8BB3EC99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Élève : Poste</a:t>
            </a:r>
          </a:p>
          <a:p>
            <a:pPr lvl="1"/>
            <a:r>
              <a:rPr lang="fr-CH" dirty="0"/>
              <a:t>Processus:</a:t>
            </a:r>
          </a:p>
          <a:p>
            <a:pPr lvl="2"/>
            <a:r>
              <a:rPr lang="fr-CH" dirty="0"/>
              <a:t>Chrome</a:t>
            </a:r>
          </a:p>
          <a:p>
            <a:pPr lvl="2"/>
            <a:r>
              <a:rPr lang="fr-CH" dirty="0"/>
              <a:t>Excel</a:t>
            </a:r>
          </a:p>
          <a:p>
            <a:pPr lvl="1"/>
            <a:r>
              <a:rPr lang="fr-CH" dirty="0"/>
              <a:t>Navigateurs:</a:t>
            </a:r>
          </a:p>
          <a:p>
            <a:pPr lvl="2"/>
            <a:r>
              <a:rPr lang="fr-CH" dirty="0"/>
              <a:t>Firefox</a:t>
            </a:r>
          </a:p>
          <a:p>
            <a:pPr lvl="3"/>
            <a:r>
              <a:rPr lang="fr-CH" dirty="0"/>
              <a:t>Url</a:t>
            </a:r>
          </a:p>
          <a:p>
            <a:pPr lvl="3"/>
            <a:r>
              <a:rPr lang="fr-CH" dirty="0"/>
              <a:t>Url</a:t>
            </a:r>
          </a:p>
          <a:p>
            <a:pPr lvl="2"/>
            <a:r>
              <a:rPr lang="fr-CH" dirty="0"/>
              <a:t>Chrome</a:t>
            </a:r>
          </a:p>
          <a:p>
            <a:pPr lvl="3"/>
            <a:r>
              <a:rPr lang="fr-CH" dirty="0"/>
              <a:t>Url</a:t>
            </a:r>
          </a:p>
          <a:p>
            <a:pPr lvl="3"/>
            <a:r>
              <a:rPr lang="fr-CH" dirty="0"/>
              <a:t>Url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0DAF7F-C710-4419-B40D-F6FAC269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02" y="2160589"/>
            <a:ext cx="2400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3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D973-37A3-4953-B7F8-9AA885AF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Miniatures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9D988-5916-41F0-B604-331BC300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Zoom</a:t>
            </a:r>
          </a:p>
          <a:p>
            <a:r>
              <a:rPr lang="fr-CH" dirty="0"/>
              <a:t>Déplacement</a:t>
            </a:r>
          </a:p>
          <a:p>
            <a:r>
              <a:rPr lang="fr-CH" dirty="0"/>
              <a:t>Ajouter</a:t>
            </a:r>
          </a:p>
          <a:p>
            <a:r>
              <a:rPr lang="fr-CH" dirty="0"/>
              <a:t>Retirer</a:t>
            </a:r>
          </a:p>
          <a:p>
            <a:r>
              <a:rPr lang="fr-CH" dirty="0"/>
              <a:t>Sauvegarder</a:t>
            </a:r>
          </a:p>
        </p:txBody>
      </p:sp>
    </p:spTree>
    <p:extLst>
      <p:ext uri="{BB962C8B-B14F-4D97-AF65-F5344CB8AC3E}">
        <p14:creationId xmlns:p14="http://schemas.microsoft.com/office/powerpoint/2010/main" val="275840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7A4EAD1-FAAC-4CE8-AED8-54590EE06B68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/>
              <a:t>Qui suis-je</a:t>
            </a: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1C9577-D8A9-474D-A3FD-E8B862CB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3034"/>
            <a:ext cx="5257800" cy="2145242"/>
          </a:xfrm>
        </p:spPr>
        <p:txBody>
          <a:bodyPr>
            <a:normAutofit/>
          </a:bodyPr>
          <a:lstStyle/>
          <a:p>
            <a:r>
              <a:rPr lang="fr-CH" sz="2800" dirty="0"/>
              <a:t>Gouvernon Stan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DC5E8C8-4F2A-454F-96C7-7463D4D04A17}"/>
              </a:ext>
            </a:extLst>
          </p:cNvPr>
          <p:cNvSpPr txBox="1">
            <a:spLocks/>
          </p:cNvSpPr>
          <p:nvPr/>
        </p:nvSpPr>
        <p:spPr>
          <a:xfrm>
            <a:off x="5875867" y="1833034"/>
            <a:ext cx="5257800" cy="214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Informaticien</a:t>
            </a:r>
          </a:p>
          <a:p>
            <a:r>
              <a:rPr lang="fr-CH" dirty="0"/>
              <a:t>CFC en 3ans</a:t>
            </a:r>
          </a:p>
          <a:p>
            <a:r>
              <a:rPr lang="fr-CH" dirty="0"/>
              <a:t>Maturité intégrée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A0D1C67-0855-45A7-8BB0-CCA3548B5F02}"/>
              </a:ext>
            </a:extLst>
          </p:cNvPr>
          <p:cNvSpPr txBox="1">
            <a:spLocks/>
          </p:cNvSpPr>
          <p:nvPr/>
        </p:nvSpPr>
        <p:spPr>
          <a:xfrm>
            <a:off x="5875867" y="3978276"/>
            <a:ext cx="5257800" cy="214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20 ans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88A225B-A271-4E49-AD6E-E29264DBEE0F}"/>
              </a:ext>
            </a:extLst>
          </p:cNvPr>
          <p:cNvSpPr txBox="1">
            <a:spLocks/>
          </p:cNvSpPr>
          <p:nvPr/>
        </p:nvSpPr>
        <p:spPr>
          <a:xfrm>
            <a:off x="1141413" y="3962401"/>
            <a:ext cx="5257800" cy="214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Informatique</a:t>
            </a:r>
          </a:p>
          <a:p>
            <a:r>
              <a:rPr lang="fr-CH" dirty="0"/>
              <a:t>Manga</a:t>
            </a:r>
          </a:p>
          <a:p>
            <a:r>
              <a:rPr lang="fr-CH" dirty="0"/>
              <a:t>Tennis</a:t>
            </a:r>
          </a:p>
          <a:p>
            <a:r>
              <a:rPr lang="fr-CH" dirty="0"/>
              <a:t>Jeux vidéo</a:t>
            </a:r>
          </a:p>
        </p:txBody>
      </p:sp>
    </p:spTree>
    <p:extLst>
      <p:ext uri="{BB962C8B-B14F-4D97-AF65-F5344CB8AC3E}">
        <p14:creationId xmlns:p14="http://schemas.microsoft.com/office/powerpoint/2010/main" val="41894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8D73-D7CA-4F60-9FC1-108292C7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Listes de configurations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04A9B-5F61-41E5-9680-60883372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Filtrage</a:t>
            </a:r>
          </a:p>
          <a:p>
            <a:pPr lvl="1"/>
            <a:r>
              <a:rPr lang="fr-CH" dirty="0"/>
              <a:t>Processus alertés</a:t>
            </a:r>
          </a:p>
          <a:p>
            <a:pPr lvl="1"/>
            <a:r>
              <a:rPr lang="fr-CH" dirty="0"/>
              <a:t>Processus ignorés</a:t>
            </a:r>
          </a:p>
          <a:p>
            <a:pPr lvl="1"/>
            <a:r>
              <a:rPr lang="fr-CH" dirty="0"/>
              <a:t>Url alertées</a:t>
            </a:r>
          </a:p>
          <a:p>
            <a:r>
              <a:rPr lang="fr-CH" dirty="0"/>
              <a:t>Blocage</a:t>
            </a:r>
          </a:p>
          <a:p>
            <a:pPr lvl="1"/>
            <a:r>
              <a:rPr lang="fr-CH" dirty="0"/>
              <a:t>Url autorisées</a:t>
            </a:r>
          </a:p>
        </p:txBody>
      </p:sp>
    </p:spTree>
    <p:extLst>
      <p:ext uri="{BB962C8B-B14F-4D97-AF65-F5344CB8AC3E}">
        <p14:creationId xmlns:p14="http://schemas.microsoft.com/office/powerpoint/2010/main" val="209107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2EDC4-7C4B-4313-9064-EF01F8E8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Filtrage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4ACDB-57D2-4F30-A52A-586AF658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Processus/Url alerté</a:t>
            </a:r>
          </a:p>
          <a:p>
            <a:pPr lvl="1"/>
            <a:r>
              <a:rPr lang="fr-CH" dirty="0"/>
              <a:t>En rouge</a:t>
            </a:r>
          </a:p>
          <a:p>
            <a:r>
              <a:rPr lang="fr-CH" dirty="0"/>
              <a:t>Processus ignoré</a:t>
            </a:r>
          </a:p>
          <a:p>
            <a:pPr lvl="1"/>
            <a:r>
              <a:rPr lang="fr-CH" dirty="0"/>
              <a:t>Pas affiché</a:t>
            </a:r>
          </a:p>
        </p:txBody>
      </p:sp>
    </p:spTree>
    <p:extLst>
      <p:ext uri="{BB962C8B-B14F-4D97-AF65-F5344CB8AC3E}">
        <p14:creationId xmlns:p14="http://schemas.microsoft.com/office/powerpoint/2010/main" val="3436054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957D1-6EB7-49AA-BDF5-33380911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Option de Stream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01D52-C8F2-4E8A-AABD-29D9356E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Focus</a:t>
            </a:r>
          </a:p>
          <a:p>
            <a:pPr lvl="1"/>
            <a:r>
              <a:rPr lang="fr-CH" dirty="0"/>
              <a:t>Applications autorisées</a:t>
            </a:r>
          </a:p>
          <a:p>
            <a:r>
              <a:rPr lang="fr-CH" dirty="0"/>
              <a:t>Priorité</a:t>
            </a:r>
          </a:p>
          <a:p>
            <a:pPr lvl="1"/>
            <a:r>
              <a:rPr lang="fr-CH" dirty="0"/>
              <a:t>Contrôle de l’élève</a:t>
            </a:r>
          </a:p>
          <a:p>
            <a:pPr lvl="2"/>
            <a:r>
              <a:rPr lang="fr-CH" dirty="0"/>
              <a:t>Fenêtré</a:t>
            </a:r>
          </a:p>
          <a:p>
            <a:pPr lvl="2"/>
            <a:r>
              <a:rPr lang="fr-CH" dirty="0"/>
              <a:t>Pleine écran</a:t>
            </a:r>
          </a:p>
          <a:p>
            <a:pPr lvl="2"/>
            <a:r>
              <a:rPr lang="fr-CH" dirty="0"/>
              <a:t>TopMost</a:t>
            </a:r>
          </a:p>
          <a:p>
            <a:pPr lvl="2"/>
            <a:r>
              <a:rPr lang="fr-CH" dirty="0"/>
              <a:t>Blocage</a:t>
            </a:r>
          </a:p>
        </p:txBody>
      </p:sp>
    </p:spTree>
    <p:extLst>
      <p:ext uri="{BB962C8B-B14F-4D97-AF65-F5344CB8AC3E}">
        <p14:creationId xmlns:p14="http://schemas.microsoft.com/office/powerpoint/2010/main" val="167367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6295F-7D11-4121-9936-23EF453C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Affichage individuel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CAFE8-E67E-46D0-8691-FD8FDF17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Capture d’écran</a:t>
            </a:r>
          </a:p>
          <a:p>
            <a:r>
              <a:rPr lang="fr-CH" dirty="0"/>
              <a:t>Urls</a:t>
            </a:r>
          </a:p>
          <a:p>
            <a:r>
              <a:rPr lang="fr-CH" dirty="0"/>
              <a:t>Processus</a:t>
            </a:r>
          </a:p>
          <a:p>
            <a:r>
              <a:rPr lang="fr-CH" dirty="0"/>
              <a:t>Envoi de message</a:t>
            </a:r>
          </a:p>
          <a:p>
            <a:r>
              <a:rPr lang="fr-CH" dirty="0"/>
              <a:t>Arrêt processus</a:t>
            </a:r>
          </a:p>
          <a:p>
            <a:r>
              <a:rPr lang="fr-CH" dirty="0"/>
              <a:t>Arrêt Élève</a:t>
            </a:r>
          </a:p>
        </p:txBody>
      </p:sp>
    </p:spTree>
    <p:extLst>
      <p:ext uri="{BB962C8B-B14F-4D97-AF65-F5344CB8AC3E}">
        <p14:creationId xmlns:p14="http://schemas.microsoft.com/office/powerpoint/2010/main" val="138746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8CB27-9F3B-4F34-8955-80BBDFF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B69FB-9E6E-4573-922D-FB262127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Modification des listes</a:t>
            </a:r>
          </a:p>
          <a:p>
            <a:r>
              <a:rPr lang="fr-CH" dirty="0"/>
              <a:t>Meilleur interface</a:t>
            </a:r>
          </a:p>
        </p:txBody>
      </p:sp>
    </p:spTree>
    <p:extLst>
      <p:ext uri="{BB962C8B-B14F-4D97-AF65-F5344CB8AC3E}">
        <p14:creationId xmlns:p14="http://schemas.microsoft.com/office/powerpoint/2010/main" val="2073985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  <a:p>
            <a:r>
              <a:rPr lang="fr-CH" dirty="0"/>
              <a:t>Travail effectué</a:t>
            </a:r>
          </a:p>
          <a:p>
            <a:r>
              <a:rPr lang="fr-CH" dirty="0"/>
              <a:t>Améliorations</a:t>
            </a:r>
          </a:p>
        </p:txBody>
      </p:sp>
    </p:spTree>
    <p:extLst>
      <p:ext uri="{BB962C8B-B14F-4D97-AF65-F5344CB8AC3E}">
        <p14:creationId xmlns:p14="http://schemas.microsoft.com/office/powerpoint/2010/main" val="98365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06DD1-F6B7-4B33-AE1A-23454DA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A893D-CD8A-488A-A6D6-C6D9578B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Connexion</a:t>
            </a:r>
          </a:p>
          <a:p>
            <a:r>
              <a:rPr lang="fr-CH" dirty="0"/>
              <a:t>Données</a:t>
            </a:r>
          </a:p>
          <a:p>
            <a:r>
              <a:rPr lang="fr-CH" dirty="0"/>
              <a:t>Images</a:t>
            </a:r>
          </a:p>
          <a:p>
            <a:r>
              <a:rPr lang="fr-CH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13326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C1757-2FA0-45A6-A59E-89161FE1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Travail effectué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9D4816-3AC1-4AE1-97B3-14344497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7373"/>
            <a:ext cx="6922688" cy="400505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781F9-C041-4AE4-BA7D-3C8252A8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310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CH" dirty="0"/>
              <a:t>Réception</a:t>
            </a:r>
          </a:p>
          <a:p>
            <a:r>
              <a:rPr lang="fr-CH" dirty="0"/>
              <a:t>String</a:t>
            </a:r>
          </a:p>
          <a:p>
            <a:r>
              <a:rPr lang="fr-CH" dirty="0"/>
              <a:t>Commande</a:t>
            </a:r>
          </a:p>
          <a:p>
            <a:r>
              <a:rPr lang="fr-CH" dirty="0"/>
              <a:t>Exécution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200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8CB27-9F3B-4F34-8955-80BBDFF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B69FB-9E6E-4573-922D-FB262127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Stabilité du Stream</a:t>
            </a:r>
          </a:p>
        </p:txBody>
      </p:sp>
    </p:spTree>
    <p:extLst>
      <p:ext uri="{BB962C8B-B14F-4D97-AF65-F5344CB8AC3E}">
        <p14:creationId xmlns:p14="http://schemas.microsoft.com/office/powerpoint/2010/main" val="1596192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805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198BF-ECD3-43B9-9C97-5FAB53CB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A1B88-6D3B-4E3B-B2CC-B51E162B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4133" cy="4351338"/>
          </a:xfrm>
        </p:spPr>
        <p:txBody>
          <a:bodyPr/>
          <a:lstStyle/>
          <a:p>
            <a:r>
              <a:rPr lang="fr-CH" dirty="0"/>
              <a:t>Situation de départ</a:t>
            </a:r>
          </a:p>
          <a:p>
            <a:r>
              <a:rPr lang="fr-CH" dirty="0"/>
              <a:t>Application pour les élèves</a:t>
            </a:r>
          </a:p>
          <a:p>
            <a:r>
              <a:rPr lang="fr-CH" dirty="0"/>
              <a:t>Application pour les professeurs</a:t>
            </a:r>
            <a:endParaRPr lang="fr-CH" b="1" dirty="0"/>
          </a:p>
          <a:p>
            <a:r>
              <a:rPr lang="fr-CH" dirty="0"/>
              <a:t>Communications entre applications</a:t>
            </a:r>
          </a:p>
          <a:p>
            <a:r>
              <a:rPr lang="fr-CH" dirty="0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6B573A1-BE33-40A7-AF4F-C5D64F930878}"/>
              </a:ext>
            </a:extLst>
          </p:cNvPr>
          <p:cNvSpPr txBox="1">
            <a:spLocks/>
          </p:cNvSpPr>
          <p:nvPr/>
        </p:nvSpPr>
        <p:spPr>
          <a:xfrm>
            <a:off x="6018074" y="2269156"/>
            <a:ext cx="3031066" cy="231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État de départ</a:t>
            </a:r>
          </a:p>
          <a:p>
            <a:r>
              <a:rPr lang="fr-CH" dirty="0"/>
              <a:t>Travail effectué</a:t>
            </a:r>
          </a:p>
          <a:p>
            <a:r>
              <a:rPr lang="fr-CH" dirty="0"/>
              <a:t>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6397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Situation de départ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Impero est installé.</a:t>
            </a:r>
          </a:p>
          <a:p>
            <a:r>
              <a:rPr lang="fr-CH" dirty="0"/>
              <a:t>Les élèves vont venir avec des portables.</a:t>
            </a:r>
          </a:p>
          <a:p>
            <a:r>
              <a:rPr lang="fr-CH" dirty="0"/>
              <a:t>Impero ne peux plus être obligatoire.</a:t>
            </a:r>
          </a:p>
          <a:p>
            <a:r>
              <a:rPr lang="fr-CH" dirty="0"/>
              <a:t>Remplacer Impero avec un application portable.</a:t>
            </a:r>
          </a:p>
          <a:p>
            <a:r>
              <a:rPr lang="fr-CH" dirty="0"/>
              <a:t>Début des l’applications en Spécialisation.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16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Application pour les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  <a:p>
            <a:r>
              <a:rPr lang="fr-CH" dirty="0"/>
              <a:t>Travail effectué</a:t>
            </a:r>
          </a:p>
          <a:p>
            <a:r>
              <a:rPr lang="fr-CH" dirty="0"/>
              <a:t>Améliorations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012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06DD1-F6B7-4B33-AE1A-23454DA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A893D-CD8A-488A-A6D6-C6D9578B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Trouver les processus</a:t>
            </a:r>
          </a:p>
          <a:p>
            <a:r>
              <a:rPr lang="fr-CH" dirty="0"/>
              <a:t>Arrêter un processus</a:t>
            </a:r>
          </a:p>
          <a:p>
            <a:r>
              <a:rPr lang="fr-CH" dirty="0"/>
              <a:t>Capture d’écran</a:t>
            </a:r>
          </a:p>
          <a:p>
            <a:r>
              <a:rPr lang="fr-CH" dirty="0"/>
              <a:t>Récupération des titres.</a:t>
            </a:r>
          </a:p>
          <a:p>
            <a:r>
              <a:rPr lang="fr-CH" dirty="0"/>
              <a:t>Réception du Stream</a:t>
            </a:r>
          </a:p>
        </p:txBody>
      </p:sp>
    </p:spTree>
    <p:extLst>
      <p:ext uri="{BB962C8B-B14F-4D97-AF65-F5344CB8AC3E}">
        <p14:creationId xmlns:p14="http://schemas.microsoft.com/office/powerpoint/2010/main" val="380021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C1757-2FA0-45A6-A59E-89161FE1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781F9-C041-4AE4-BA7D-3C8252A8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Sauvegarde de l’IP</a:t>
            </a:r>
          </a:p>
          <a:p>
            <a:r>
              <a:rPr lang="fr-CH" dirty="0"/>
              <a:t>Navigateur Intégré</a:t>
            </a:r>
          </a:p>
          <a:p>
            <a:r>
              <a:rPr lang="fr-CH" dirty="0"/>
              <a:t>Réception de messages</a:t>
            </a:r>
          </a:p>
          <a:p>
            <a:r>
              <a:rPr lang="fr-CH" dirty="0"/>
              <a:t>Blocage des applications</a:t>
            </a:r>
          </a:p>
          <a:p>
            <a:r>
              <a:rPr lang="fr-CH" dirty="0"/>
              <a:t>Blocage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9985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B2EAC-9B09-41E3-9FFE-B447BF0C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Sauvegarde de l’IP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7A849-C549-49E5-998A-A35BC812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Démarrage</a:t>
            </a:r>
          </a:p>
          <a:p>
            <a:r>
              <a:rPr lang="fr-CH" dirty="0"/>
              <a:t>Modification</a:t>
            </a:r>
          </a:p>
          <a:p>
            <a:r>
              <a:rPr lang="fr-CH" dirty="0"/>
              <a:t>Arrêt</a:t>
            </a:r>
          </a:p>
          <a:p>
            <a:endParaRPr lang="fr-CH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E9EC2B3-68D2-4C3D-98E9-C6E5ABE66BA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67"/>
          <a:ext cx="8153403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383">
                  <a:extLst>
                    <a:ext uri="{9D8B030D-6E8A-4147-A177-3AD203B41FA5}">
                      <a16:colId xmlns:a16="http://schemas.microsoft.com/office/drawing/2014/main" val="3867609235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3853261498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464495582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4163033843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3737575431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3874789831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3984766207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40989917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 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Lundi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Mardi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Mercredi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Jeudi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Vendredi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Samedi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Dimanche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47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Matin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157.26.227.189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157.26.227.155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157.26.227.191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157.26.227.122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157.26.227.193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157.26.227.223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157.26.227.111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2519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Après midi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157.26.227.190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157.26.227.131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157.26.227.192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157.26.227.193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157.26.227.195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157.26.227.196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19001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917287FF-CFC1-41DF-9C67-7712FD90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3" y="1825625"/>
            <a:ext cx="2000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4B345-E57C-4A6C-9AD7-FD32CCA6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Navigateur intégré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CA022-92DB-4EA2-BD6D-98022FF4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Sélénium</a:t>
            </a:r>
          </a:p>
          <a:p>
            <a:pPr lvl="1"/>
            <a:r>
              <a:rPr lang="fr-CH" dirty="0"/>
              <a:t>Programmable</a:t>
            </a:r>
          </a:p>
          <a:p>
            <a:pPr lvl="1"/>
            <a:r>
              <a:rPr lang="fr-CH" dirty="0"/>
              <a:t>Récupération urls</a:t>
            </a:r>
          </a:p>
          <a:p>
            <a:pPr lvl="1"/>
            <a:r>
              <a:rPr lang="fr-CH" dirty="0"/>
              <a:t>Vérification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32D8AC-EB07-45DC-A809-4BCE9ACE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82" y="1825626"/>
            <a:ext cx="54006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6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373</Words>
  <Application>Microsoft Office PowerPoint</Application>
  <PresentationFormat>Grand écran</PresentationFormat>
  <Paragraphs>185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Facette</vt:lpstr>
      <vt:lpstr>Imepro</vt:lpstr>
      <vt:lpstr>Présentation PowerPoint</vt:lpstr>
      <vt:lpstr>Sommaire</vt:lpstr>
      <vt:lpstr>Situation de départ</vt:lpstr>
      <vt:lpstr>Application pour les élèves</vt:lpstr>
      <vt:lpstr>État de départ</vt:lpstr>
      <vt:lpstr>Travail effectué</vt:lpstr>
      <vt:lpstr>Sauvegarde de l’IP</vt:lpstr>
      <vt:lpstr>Navigateur intégré</vt:lpstr>
      <vt:lpstr>Réception de messages</vt:lpstr>
      <vt:lpstr>Blocage des applications</vt:lpstr>
      <vt:lpstr>Blocage du clavier</vt:lpstr>
      <vt:lpstr>Blocage de la souris</vt:lpstr>
      <vt:lpstr>Améliorations</vt:lpstr>
      <vt:lpstr>Application pour les professeurs</vt:lpstr>
      <vt:lpstr>État de départ</vt:lpstr>
      <vt:lpstr>Travail effectué</vt:lpstr>
      <vt:lpstr>Affichage en TreeView</vt:lpstr>
      <vt:lpstr>Miniatures</vt:lpstr>
      <vt:lpstr>Listes de configurations</vt:lpstr>
      <vt:lpstr>Filtrage</vt:lpstr>
      <vt:lpstr>Option de Stream</vt:lpstr>
      <vt:lpstr>Affichage individuel</vt:lpstr>
      <vt:lpstr>Améliorations</vt:lpstr>
      <vt:lpstr>Communications</vt:lpstr>
      <vt:lpstr>État de départ</vt:lpstr>
      <vt:lpstr>Travail effectué</vt:lpstr>
      <vt:lpstr>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Imepro</dc:title>
  <dc:creator>Gouvernon Stan</dc:creator>
  <cp:lastModifiedBy>Gouvernon Stan</cp:lastModifiedBy>
  <cp:revision>9</cp:revision>
  <dcterms:created xsi:type="dcterms:W3CDTF">2023-06-05T08:47:38Z</dcterms:created>
  <dcterms:modified xsi:type="dcterms:W3CDTF">2023-06-05T09:12:22Z</dcterms:modified>
</cp:coreProperties>
</file>