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1219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CH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CH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CH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CH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CH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CH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D735BA7-1D0C-49D6-8B32-380FF0297D01}" type="slidenum">
              <a:rPr b="0" lang="fr-CH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CH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50E561-E1F9-49E0-B377-D630E459396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BC086B-78E9-48D4-ACBF-8CD256E6945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1A622D-B4B1-4941-A62C-CB8C990D9DF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FD57BA-467B-46CA-A16F-97D3073F241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AFB228-9CB4-44C6-8C2A-148881489C2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99F031-0A1F-43DE-8893-B530C7D69A0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2BB86F-A9C2-4780-A37D-CA9626E66D8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30C0BB-D157-4EF8-8873-590BFAEB4A4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E207C1-96E9-4883-9C03-F01EB4617AE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ECC48B-A51A-4402-A854-878095FC587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FEE369-90E7-44E2-B3FE-9B0C3CA3E43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028081-E556-49F6-B028-418A42114C6B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00FE9F-4708-4162-98C7-74D61D9752F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6C92C1-9BE5-44DB-BC2B-3EBA2E9E1A8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1D117F-1254-401B-A032-BB6408FA07C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fr-CH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3EF4DC-B35C-4D02-B64F-1B845D69CD7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CH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CH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CH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CH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CH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CH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2"/>
          <a:stretch/>
        </p:blipFill>
        <p:spPr>
          <a:xfrm>
            <a:off x="819360" y="1242360"/>
            <a:ext cx="980064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LibreOffice/24.2.7.2$Linux_X86_64 LibreOffice_project/420$Build-2</Application>
  <AppVersion>15.0000</AppVersion>
  <Words>0</Words>
  <Paragraphs>0</Paragraphs>
  <Company>Created by Marp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2025-08-29T08:50:44Z</dcterms:created>
  <dc:creator>Created by Marp</dc:creator>
  <dc:description/>
  <dc:language>fr-CH</dc:language>
  <cp:lastModifiedBy/>
  <dcterms:modified xsi:type="dcterms:W3CDTF">2025-08-29T11:44:38Z</dcterms:modified>
  <cp:revision>3</cp:revision>
  <dc:subject>PptxGenJS Presentation</dc:subject>
  <dc:title>Manax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On-screen Show (16:9)</vt:lpwstr>
  </property>
  <property fmtid="{D5CDD505-2E9C-101B-9397-08002B2CF9AE}" pid="4" name="Slides">
    <vt:i4>16</vt:i4>
  </property>
</Properties>
</file>