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59" r:id="rId3"/>
    <p:sldId id="283" r:id="rId4"/>
    <p:sldId id="285" r:id="rId5"/>
    <p:sldId id="270" r:id="rId6"/>
    <p:sldId id="261" r:id="rId7"/>
    <p:sldId id="256" r:id="rId8"/>
    <p:sldId id="293" r:id="rId9"/>
    <p:sldId id="294" r:id="rId10"/>
    <p:sldId id="295" r:id="rId11"/>
    <p:sldId id="296" r:id="rId12"/>
    <p:sldId id="297" r:id="rId13"/>
    <p:sldId id="262" r:id="rId14"/>
    <p:sldId id="268" r:id="rId15"/>
    <p:sldId id="266" r:id="rId16"/>
    <p:sldId id="271" r:id="rId17"/>
    <p:sldId id="290" r:id="rId18"/>
    <p:sldId id="286" r:id="rId19"/>
    <p:sldId id="272" r:id="rId20"/>
    <p:sldId id="287" r:id="rId21"/>
    <p:sldId id="274" r:id="rId22"/>
    <p:sldId id="275" r:id="rId23"/>
    <p:sldId id="284" r:id="rId24"/>
    <p:sldId id="288" r:id="rId25"/>
    <p:sldId id="289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16697-E577-102D-1002-D2F033816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72610E-64E9-C748-6899-F339197AA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A62BA0-B51E-FB87-B598-0A844B47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3BD0-7C63-444F-ABDE-74CC07CF8F7A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37568C-898D-C7F8-D4BD-CAD590E2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0BD7B-81C8-A815-1E13-60D1EB05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3DCA-72E6-4239-83C8-B8A8D09946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70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A7D73-F7D6-C0D6-1A3B-F82931DC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52209C-4509-0D90-4539-5AAC141B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2A9D30-DA43-35A0-592D-D01EEBA1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3BD0-7C63-444F-ABDE-74CC07CF8F7A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90544A-14A5-0147-988C-9445A6ED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EA94B7-269C-FA88-7397-078C96FC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3DCA-72E6-4239-83C8-B8A8D09946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39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83B9DA-06FC-89C0-10BE-8F743CDAB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471D95-3D72-609C-1C16-8B37206F2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60837D-B704-1188-39E2-15CFDBBF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3BD0-7C63-444F-ABDE-74CC07CF8F7A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DCBC6-D9CA-2CF6-6D5F-035300B6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0CC48B-0BB5-82C5-3D59-0A1CB178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3DCA-72E6-4239-83C8-B8A8D09946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0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FDF6C-0281-20C4-04E0-7C07B69B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4E41F8-0635-2B3C-004F-559E2588A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5E2EE-92CB-0869-00C7-4392C82D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3BD0-7C63-444F-ABDE-74CC07CF8F7A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1226DE-81EA-904C-4C66-27D1F75C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8153B-D764-C113-06F3-7C0F7C40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3DCA-72E6-4239-83C8-B8A8D09946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67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D1B3B-E7F4-9674-F560-22815ED0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6C3BEC-D55C-E662-4C69-050F13E20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3BD772-043B-D16D-12AA-600B49AF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3BD0-7C63-444F-ABDE-74CC07CF8F7A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A9C3A-E977-D971-928A-F804D1CB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2F851B-AD21-6E75-54E2-27F20CFB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3DCA-72E6-4239-83C8-B8A8D09946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78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3F96D-3318-2D7E-E499-8E2C00E6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67F5ED-B406-82D4-7714-02D8903A1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3F215B-ABF4-0BA0-4D09-2576D59FF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AE57BB-A576-A0D8-C2A0-9A708247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3BD0-7C63-444F-ABDE-74CC07CF8F7A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03E4FE-6CF9-45F6-A295-AF05B00C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CAB983-19D8-AD57-5E5C-6A6A2D78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3DCA-72E6-4239-83C8-B8A8D09946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05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1C4F5-DCE6-E212-A922-12F34B5B8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C31921-44A4-1C9E-AC0F-D04E2FD2D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FA350C-3E12-5D22-641B-5CC174EBB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1C2138-AA40-7C0A-18AC-15AA05D4D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FB5FB6-9A85-0327-2D6C-0CE77FCEA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2A4676-5665-DB9E-B98E-06A5B453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3BD0-7C63-444F-ABDE-74CC07CF8F7A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991C08-E937-2B50-ECFA-E1C33BE2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2F6E24-A46B-A85A-47A4-1A72E881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3DCA-72E6-4239-83C8-B8A8D09946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83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B881D-99B5-1447-EEDA-EE90FAEB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F926F4-F395-23AC-9667-BF1B5669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3BD0-7C63-444F-ABDE-74CC07CF8F7A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A7E2E6-C229-BF1C-8546-54ABDEFB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A5654B-F808-0E8D-4EDE-58E98103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3DCA-72E6-4239-83C8-B8A8D09946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44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F9A252-EB38-89AE-A5BC-20AE3A06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3BD0-7C63-444F-ABDE-74CC07CF8F7A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02B2F8-07B0-F5BE-8D84-CCEB5741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781A22-3FD7-BE9C-47F5-D29FE759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3DCA-72E6-4239-83C8-B8A8D09946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10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B531E-E7FD-5B01-D30B-D36BE58E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F00435-8B97-8B0B-7C9A-6DF2FE535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BFC9C2-1850-C583-7B1E-7282A29B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550F5C-DDA3-1FE0-7E65-7EBBC777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3BD0-7C63-444F-ABDE-74CC07CF8F7A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EB6009-4A5E-7C99-96E2-6B0BBFCD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ED5F-8BEA-D47C-6BE0-39E4DB60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3DCA-72E6-4239-83C8-B8A8D09946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52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2F101-DAC4-4026-8E07-7DBDF9D8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664CF9-08DE-4108-4CF6-793198E12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BBC711-C6FF-9C70-DB89-51F0B38AA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76CFDB-4FCC-A108-0A3D-76740DA6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53BD0-7C63-444F-ABDE-74CC07CF8F7A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E95750-9E73-45B3-9BA5-7D7946DD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572709-B880-1294-26D0-6223A608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3DCA-72E6-4239-83C8-B8A8D09946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57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9BE919-8C3A-4918-A7C8-031504957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42D4BC-EDA4-BCE9-206B-1DEB47EF7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2E54D6-23C3-92ED-8884-5FBEF3CF6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53BD0-7C63-444F-ABDE-74CC07CF8F7A}" type="datetimeFigureOut">
              <a:rPr lang="de-DE" smtClean="0"/>
              <a:t>25.02.2023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2E8728-784E-B931-D445-D7406CB11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FEC126-BD19-C1FF-E76D-64F0843F2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33DCA-72E6-4239-83C8-B8A8D09946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90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codepen.io/rgg/pen/worEYW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codepen.io/sptnkh/pen/XaVypo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codepen.io/jcoulterdesign/pen/bNxeKY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codepen.io/EntropyReversed/pen/ZVPKoq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s://codepen.io/nikazawila/pen/eYwPYw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https://codepen.io/underfree/pen/WyZGaP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67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1.png"/><Relationship Id="rId5" Type="http://schemas.openxmlformats.org/officeDocument/2006/relationships/image" Target="../media/image4.png"/><Relationship Id="rId15" Type="http://schemas.openxmlformats.org/officeDocument/2006/relationships/image" Target="../media/image7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5.png"/><Relationship Id="rId18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29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5" Type="http://schemas.openxmlformats.org/officeDocument/2006/relationships/image" Target="../media/image37.png"/><Relationship Id="rId10" Type="http://schemas.openxmlformats.org/officeDocument/2006/relationships/image" Target="../media/image18.png"/><Relationship Id="rId19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Relationship Id="rId1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8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1.png"/><Relationship Id="rId18" Type="http://schemas.openxmlformats.org/officeDocument/2006/relationships/image" Target="../media/image21.png"/><Relationship Id="rId26" Type="http://schemas.openxmlformats.org/officeDocument/2006/relationships/image" Target="../media/image41.png"/><Relationship Id="rId3" Type="http://schemas.openxmlformats.org/officeDocument/2006/relationships/image" Target="../media/image2.png"/><Relationship Id="rId21" Type="http://schemas.openxmlformats.org/officeDocument/2006/relationships/image" Target="../media/image24.png"/><Relationship Id="rId7" Type="http://schemas.openxmlformats.org/officeDocument/2006/relationships/image" Target="../media/image14.png"/><Relationship Id="rId12" Type="http://schemas.openxmlformats.org/officeDocument/2006/relationships/image" Target="../media/image29.png"/><Relationship Id="rId17" Type="http://schemas.openxmlformats.org/officeDocument/2006/relationships/image" Target="../media/image20.png"/><Relationship Id="rId25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20" Type="http://schemas.openxmlformats.org/officeDocument/2006/relationships/image" Target="../media/image23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24" Type="http://schemas.openxmlformats.org/officeDocument/2006/relationships/image" Target="../media/image39.png"/><Relationship Id="rId5" Type="http://schemas.openxmlformats.org/officeDocument/2006/relationships/image" Target="../media/image12.png"/><Relationship Id="rId15" Type="http://schemas.openxmlformats.org/officeDocument/2006/relationships/image" Target="../media/image36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18.png"/><Relationship Id="rId19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Relationship Id="rId14" Type="http://schemas.microsoft.com/office/2007/relationships/hdphoto" Target="../media/hdphoto6.wdp"/><Relationship Id="rId22" Type="http://schemas.openxmlformats.org/officeDocument/2006/relationships/image" Target="../media/image26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26" Type="http://schemas.openxmlformats.org/officeDocument/2006/relationships/image" Target="../media/image40.png"/><Relationship Id="rId3" Type="http://schemas.openxmlformats.org/officeDocument/2006/relationships/image" Target="../media/image2.png"/><Relationship Id="rId21" Type="http://schemas.microsoft.com/office/2007/relationships/hdphoto" Target="../media/hdphoto6.wdp"/><Relationship Id="rId7" Type="http://schemas.openxmlformats.org/officeDocument/2006/relationships/image" Target="../media/image14.png"/><Relationship Id="rId12" Type="http://schemas.openxmlformats.org/officeDocument/2006/relationships/image" Target="../media/image29.png"/><Relationship Id="rId17" Type="http://schemas.openxmlformats.org/officeDocument/2006/relationships/image" Target="../media/image24.png"/><Relationship Id="rId25" Type="http://schemas.openxmlformats.org/officeDocument/2006/relationships/image" Target="../media/image39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31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24" Type="http://schemas.openxmlformats.org/officeDocument/2006/relationships/image" Target="../media/image3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7.png"/><Relationship Id="rId28" Type="http://schemas.openxmlformats.org/officeDocument/2006/relationships/image" Target="../media/image74.png"/><Relationship Id="rId10" Type="http://schemas.openxmlformats.org/officeDocument/2006/relationships/image" Target="../media/image18.png"/><Relationship Id="rId19" Type="http://schemas.openxmlformats.org/officeDocument/2006/relationships/image" Target="../media/image34.tiff"/><Relationship Id="rId4" Type="http://schemas.openxmlformats.org/officeDocument/2006/relationships/image" Target="../media/image11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Relationship Id="rId22" Type="http://schemas.openxmlformats.org/officeDocument/2006/relationships/image" Target="../media/image36.png"/><Relationship Id="rId27" Type="http://schemas.openxmlformats.org/officeDocument/2006/relationships/image" Target="../media/image73.png"/><Relationship Id="rId30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1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23.png"/><Relationship Id="rId7" Type="http://schemas.openxmlformats.org/officeDocument/2006/relationships/image" Target="../media/image14.png"/><Relationship Id="rId12" Type="http://schemas.openxmlformats.org/officeDocument/2006/relationships/image" Target="../media/image29.png"/><Relationship Id="rId17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microsoft.com/office/2007/relationships/hdphoto" Target="../media/hdphoto7.wdp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5" Type="http://schemas.openxmlformats.org/officeDocument/2006/relationships/image" Target="../media/image32.png"/><Relationship Id="rId23" Type="http://schemas.openxmlformats.org/officeDocument/2006/relationships/image" Target="../media/image26.png"/><Relationship Id="rId10" Type="http://schemas.openxmlformats.org/officeDocument/2006/relationships/image" Target="../media/image18.png"/><Relationship Id="rId19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Relationship Id="rId14" Type="http://schemas.microsoft.com/office/2007/relationships/hdphoto" Target="../media/hdphoto3.wdp"/><Relationship Id="rId2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microsoft.com/office/2007/relationships/hdphoto" Target="../media/hdphoto2.wdp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26" Type="http://schemas.openxmlformats.org/officeDocument/2006/relationships/image" Target="../media/image35.png"/><Relationship Id="rId3" Type="http://schemas.openxmlformats.org/officeDocument/2006/relationships/image" Target="../media/image2.png"/><Relationship Id="rId21" Type="http://schemas.microsoft.com/office/2007/relationships/hdphoto" Target="../media/hdphoto3.wdp"/><Relationship Id="rId7" Type="http://schemas.openxmlformats.org/officeDocument/2006/relationships/image" Target="../media/image14.png"/><Relationship Id="rId12" Type="http://schemas.openxmlformats.org/officeDocument/2006/relationships/image" Target="../media/image29.png"/><Relationship Id="rId17" Type="http://schemas.openxmlformats.org/officeDocument/2006/relationships/image" Target="../media/image24.png"/><Relationship Id="rId25" Type="http://schemas.openxmlformats.org/officeDocument/2006/relationships/image" Target="../media/image73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24" Type="http://schemas.openxmlformats.org/officeDocument/2006/relationships/image" Target="../media/image37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microsoft.com/office/2007/relationships/hdphoto" Target="../media/hdphoto7.wdp"/><Relationship Id="rId10" Type="http://schemas.openxmlformats.org/officeDocument/2006/relationships/image" Target="../media/image18.png"/><Relationship Id="rId19" Type="http://schemas.openxmlformats.org/officeDocument/2006/relationships/image" Target="../media/image34.tiff"/><Relationship Id="rId4" Type="http://schemas.openxmlformats.org/officeDocument/2006/relationships/image" Target="../media/image11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Relationship Id="rId22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2.png"/><Relationship Id="rId18" Type="http://schemas.microsoft.com/office/2007/relationships/hdphoto" Target="../media/hdphoto9.wdp"/><Relationship Id="rId26" Type="http://schemas.microsoft.com/office/2007/relationships/hdphoto" Target="../media/hdphoto13.wdp"/><Relationship Id="rId3" Type="http://schemas.openxmlformats.org/officeDocument/2006/relationships/image" Target="../media/image2.png"/><Relationship Id="rId21" Type="http://schemas.openxmlformats.org/officeDocument/2006/relationships/image" Target="../media/image78.png"/><Relationship Id="rId34" Type="http://schemas.microsoft.com/office/2007/relationships/hdphoto" Target="../media/hdphoto1.wdp"/><Relationship Id="rId7" Type="http://schemas.microsoft.com/office/2007/relationships/hdphoto" Target="../media/hdphoto4.wdp"/><Relationship Id="rId12" Type="http://schemas.openxmlformats.org/officeDocument/2006/relationships/image" Target="../media/image21.png"/><Relationship Id="rId17" Type="http://schemas.openxmlformats.org/officeDocument/2006/relationships/image" Target="../media/image76.png"/><Relationship Id="rId25" Type="http://schemas.openxmlformats.org/officeDocument/2006/relationships/image" Target="../media/image80.png"/><Relationship Id="rId33" Type="http://schemas.openxmlformats.org/officeDocument/2006/relationships/image" Target="../media/image84.pn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microsoft.com/office/2007/relationships/hdphoto" Target="../media/hdphoto10.wdp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20.png"/><Relationship Id="rId24" Type="http://schemas.microsoft.com/office/2007/relationships/hdphoto" Target="../media/hdphoto12.wdp"/><Relationship Id="rId32" Type="http://schemas.microsoft.com/office/2007/relationships/hdphoto" Target="../media/hdphoto16.wdp"/><Relationship Id="rId5" Type="http://schemas.microsoft.com/office/2007/relationships/hdphoto" Target="../media/hdphoto3.wdp"/><Relationship Id="rId15" Type="http://schemas.openxmlformats.org/officeDocument/2006/relationships/image" Target="../media/image24.png"/><Relationship Id="rId23" Type="http://schemas.openxmlformats.org/officeDocument/2006/relationships/image" Target="../media/image79.png"/><Relationship Id="rId28" Type="http://schemas.microsoft.com/office/2007/relationships/hdphoto" Target="../media/hdphoto14.wdp"/><Relationship Id="rId36" Type="http://schemas.microsoft.com/office/2007/relationships/hdphoto" Target="../media/hdphoto2.wdp"/><Relationship Id="rId10" Type="http://schemas.openxmlformats.org/officeDocument/2006/relationships/image" Target="../media/image29.png"/><Relationship Id="rId19" Type="http://schemas.openxmlformats.org/officeDocument/2006/relationships/image" Target="../media/image77.png"/><Relationship Id="rId31" Type="http://schemas.openxmlformats.org/officeDocument/2006/relationships/image" Target="../media/image83.png"/><Relationship Id="rId4" Type="http://schemas.openxmlformats.org/officeDocument/2006/relationships/image" Target="../media/image31.png"/><Relationship Id="rId9" Type="http://schemas.microsoft.com/office/2007/relationships/hdphoto" Target="../media/hdphoto8.wdp"/><Relationship Id="rId14" Type="http://schemas.openxmlformats.org/officeDocument/2006/relationships/image" Target="../media/image23.png"/><Relationship Id="rId22" Type="http://schemas.microsoft.com/office/2007/relationships/hdphoto" Target="../media/hdphoto11.wdp"/><Relationship Id="rId27" Type="http://schemas.openxmlformats.org/officeDocument/2006/relationships/image" Target="../media/image81.png"/><Relationship Id="rId30" Type="http://schemas.microsoft.com/office/2007/relationships/hdphoto" Target="../media/hdphoto15.wdp"/><Relationship Id="rId35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13" Type="http://schemas.microsoft.com/office/2007/relationships/hdphoto" Target="../media/hdphoto4.wdp"/><Relationship Id="rId18" Type="http://schemas.openxmlformats.org/officeDocument/2006/relationships/image" Target="../media/image14.png"/><Relationship Id="rId26" Type="http://schemas.openxmlformats.org/officeDocument/2006/relationships/image" Target="../media/image93.png"/><Relationship Id="rId39" Type="http://schemas.openxmlformats.org/officeDocument/2006/relationships/image" Target="../media/image106.png"/><Relationship Id="rId21" Type="http://schemas.openxmlformats.org/officeDocument/2006/relationships/image" Target="../media/image89.png"/><Relationship Id="rId34" Type="http://schemas.openxmlformats.org/officeDocument/2006/relationships/image" Target="../media/image101.png"/><Relationship Id="rId42" Type="http://schemas.microsoft.com/office/2007/relationships/hdphoto" Target="../media/hdphoto9.wdp"/><Relationship Id="rId47" Type="http://schemas.openxmlformats.org/officeDocument/2006/relationships/image" Target="../media/image109.png"/><Relationship Id="rId50" Type="http://schemas.microsoft.com/office/2007/relationships/hdphoto" Target="../media/hdphoto13.wdp"/><Relationship Id="rId55" Type="http://schemas.openxmlformats.org/officeDocument/2006/relationships/image" Target="../media/image83.png"/><Relationship Id="rId7" Type="http://schemas.openxmlformats.org/officeDocument/2006/relationships/image" Target="../media/image23.png"/><Relationship Id="rId12" Type="http://schemas.openxmlformats.org/officeDocument/2006/relationships/image" Target="../media/image32.png"/><Relationship Id="rId17" Type="http://schemas.openxmlformats.org/officeDocument/2006/relationships/image" Target="../media/image86.png"/><Relationship Id="rId25" Type="http://schemas.openxmlformats.org/officeDocument/2006/relationships/image" Target="../media/image92.png"/><Relationship Id="rId33" Type="http://schemas.openxmlformats.org/officeDocument/2006/relationships/image" Target="../media/image100.png"/><Relationship Id="rId38" Type="http://schemas.openxmlformats.org/officeDocument/2006/relationships/image" Target="../media/image105.png"/><Relationship Id="rId46" Type="http://schemas.microsoft.com/office/2007/relationships/hdphoto" Target="../media/hdphoto11.wdp"/><Relationship Id="rId59" Type="http://schemas.openxmlformats.org/officeDocument/2006/relationships/image" Target="../media/image85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88.png"/><Relationship Id="rId29" Type="http://schemas.openxmlformats.org/officeDocument/2006/relationships/image" Target="../media/image96.png"/><Relationship Id="rId41" Type="http://schemas.openxmlformats.org/officeDocument/2006/relationships/image" Target="../media/image108.png"/><Relationship Id="rId54" Type="http://schemas.microsoft.com/office/2007/relationships/hdphoto" Target="../media/hdphoto15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microsoft.com/office/2007/relationships/hdphoto" Target="../media/hdphoto3.wdp"/><Relationship Id="rId24" Type="http://schemas.openxmlformats.org/officeDocument/2006/relationships/image" Target="../media/image91.png"/><Relationship Id="rId32" Type="http://schemas.openxmlformats.org/officeDocument/2006/relationships/image" Target="../media/image99.png"/><Relationship Id="rId37" Type="http://schemas.openxmlformats.org/officeDocument/2006/relationships/image" Target="../media/image104.png"/><Relationship Id="rId40" Type="http://schemas.openxmlformats.org/officeDocument/2006/relationships/image" Target="../media/image107.png"/><Relationship Id="rId45" Type="http://schemas.openxmlformats.org/officeDocument/2006/relationships/image" Target="../media/image78.png"/><Relationship Id="rId53" Type="http://schemas.openxmlformats.org/officeDocument/2006/relationships/image" Target="../media/image82.png"/><Relationship Id="rId58" Type="http://schemas.microsoft.com/office/2007/relationships/hdphoto" Target="../media/hdphoto1.wdp"/><Relationship Id="rId5" Type="http://schemas.openxmlformats.org/officeDocument/2006/relationships/image" Target="../media/image21.png"/><Relationship Id="rId15" Type="http://schemas.microsoft.com/office/2007/relationships/hdphoto" Target="../media/hdphoto5.wdp"/><Relationship Id="rId23" Type="http://schemas.openxmlformats.org/officeDocument/2006/relationships/image" Target="../media/image90.png"/><Relationship Id="rId28" Type="http://schemas.openxmlformats.org/officeDocument/2006/relationships/image" Target="../media/image95.png"/><Relationship Id="rId36" Type="http://schemas.openxmlformats.org/officeDocument/2006/relationships/image" Target="../media/image103.png"/><Relationship Id="rId49" Type="http://schemas.openxmlformats.org/officeDocument/2006/relationships/image" Target="../media/image80.png"/><Relationship Id="rId57" Type="http://schemas.openxmlformats.org/officeDocument/2006/relationships/image" Target="../media/image84.png"/><Relationship Id="rId10" Type="http://schemas.openxmlformats.org/officeDocument/2006/relationships/image" Target="../media/image31.png"/><Relationship Id="rId19" Type="http://schemas.openxmlformats.org/officeDocument/2006/relationships/image" Target="../media/image87.png"/><Relationship Id="rId31" Type="http://schemas.openxmlformats.org/officeDocument/2006/relationships/image" Target="../media/image98.png"/><Relationship Id="rId44" Type="http://schemas.microsoft.com/office/2007/relationships/hdphoto" Target="../media/hdphoto10.wdp"/><Relationship Id="rId52" Type="http://schemas.microsoft.com/office/2007/relationships/hdphoto" Target="../media/hdphoto14.wdp"/><Relationship Id="rId60" Type="http://schemas.microsoft.com/office/2007/relationships/hdphoto" Target="../media/hdphoto2.wdp"/><Relationship Id="rId4" Type="http://schemas.openxmlformats.org/officeDocument/2006/relationships/image" Target="../media/image20.png"/><Relationship Id="rId9" Type="http://schemas.openxmlformats.org/officeDocument/2006/relationships/image" Target="../media/image26.png"/><Relationship Id="rId14" Type="http://schemas.openxmlformats.org/officeDocument/2006/relationships/image" Target="../media/image33.png"/><Relationship Id="rId22" Type="http://schemas.microsoft.com/office/2007/relationships/hdphoto" Target="../media/hdphoto17.wdp"/><Relationship Id="rId27" Type="http://schemas.openxmlformats.org/officeDocument/2006/relationships/image" Target="../media/image94.png"/><Relationship Id="rId30" Type="http://schemas.openxmlformats.org/officeDocument/2006/relationships/image" Target="../media/image97.png"/><Relationship Id="rId35" Type="http://schemas.openxmlformats.org/officeDocument/2006/relationships/image" Target="../media/image102.png"/><Relationship Id="rId43" Type="http://schemas.openxmlformats.org/officeDocument/2006/relationships/image" Target="../media/image77.png"/><Relationship Id="rId48" Type="http://schemas.microsoft.com/office/2007/relationships/hdphoto" Target="../media/hdphoto12.wdp"/><Relationship Id="rId56" Type="http://schemas.microsoft.com/office/2007/relationships/hdphoto" Target="../media/hdphoto16.wdp"/><Relationship Id="rId8" Type="http://schemas.openxmlformats.org/officeDocument/2006/relationships/image" Target="../media/image24.png"/><Relationship Id="rId51" Type="http://schemas.openxmlformats.org/officeDocument/2006/relationships/image" Target="../media/image81.png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microsoft.com/office/2007/relationships/hdphoto" Target="../media/hdphoto4.wdp"/><Relationship Id="rId18" Type="http://schemas.microsoft.com/office/2007/relationships/hdphoto" Target="../media/hdphoto10.wdp"/><Relationship Id="rId26" Type="http://schemas.openxmlformats.org/officeDocument/2006/relationships/image" Target="../media/image80.png"/><Relationship Id="rId3" Type="http://schemas.openxmlformats.org/officeDocument/2006/relationships/image" Target="../media/image2.png"/><Relationship Id="rId21" Type="http://schemas.microsoft.com/office/2007/relationships/hdphoto" Target="../media/hdphoto9.wdp"/><Relationship Id="rId34" Type="http://schemas.openxmlformats.org/officeDocument/2006/relationships/image" Target="../media/image84.png"/><Relationship Id="rId7" Type="http://schemas.openxmlformats.org/officeDocument/2006/relationships/image" Target="../media/image23.png"/><Relationship Id="rId12" Type="http://schemas.openxmlformats.org/officeDocument/2006/relationships/image" Target="../media/image32.png"/><Relationship Id="rId17" Type="http://schemas.openxmlformats.org/officeDocument/2006/relationships/image" Target="../media/image111.png"/><Relationship Id="rId25" Type="http://schemas.microsoft.com/office/2007/relationships/hdphoto" Target="../media/hdphoto12.wdp"/><Relationship Id="rId33" Type="http://schemas.microsoft.com/office/2007/relationships/hdphoto" Target="../media/hdphoto16.wdp"/><Relationship Id="rId38" Type="http://schemas.openxmlformats.org/officeDocument/2006/relationships/image" Target="../media/image113.png"/><Relationship Id="rId2" Type="http://schemas.openxmlformats.org/officeDocument/2006/relationships/image" Target="../media/image1.png"/><Relationship Id="rId16" Type="http://schemas.openxmlformats.org/officeDocument/2006/relationships/image" Target="../media/image110.png"/><Relationship Id="rId20" Type="http://schemas.openxmlformats.org/officeDocument/2006/relationships/image" Target="../media/image108.png"/><Relationship Id="rId29" Type="http://schemas.microsoft.com/office/2007/relationships/hdphoto" Target="../media/hdphoto1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microsoft.com/office/2007/relationships/hdphoto" Target="../media/hdphoto3.wdp"/><Relationship Id="rId24" Type="http://schemas.openxmlformats.org/officeDocument/2006/relationships/image" Target="../media/image79.png"/><Relationship Id="rId32" Type="http://schemas.openxmlformats.org/officeDocument/2006/relationships/image" Target="../media/image83.png"/><Relationship Id="rId37" Type="http://schemas.microsoft.com/office/2007/relationships/hdphoto" Target="../media/hdphoto2.wdp"/><Relationship Id="rId5" Type="http://schemas.openxmlformats.org/officeDocument/2006/relationships/image" Target="../media/image21.png"/><Relationship Id="rId15" Type="http://schemas.microsoft.com/office/2007/relationships/hdphoto" Target="../media/hdphoto5.wdp"/><Relationship Id="rId23" Type="http://schemas.microsoft.com/office/2007/relationships/hdphoto" Target="../media/hdphoto11.wdp"/><Relationship Id="rId28" Type="http://schemas.openxmlformats.org/officeDocument/2006/relationships/image" Target="../media/image81.png"/><Relationship Id="rId36" Type="http://schemas.openxmlformats.org/officeDocument/2006/relationships/image" Target="../media/image85.png"/><Relationship Id="rId10" Type="http://schemas.openxmlformats.org/officeDocument/2006/relationships/image" Target="../media/image31.png"/><Relationship Id="rId19" Type="http://schemas.openxmlformats.org/officeDocument/2006/relationships/image" Target="../media/image112.png"/><Relationship Id="rId31" Type="http://schemas.microsoft.com/office/2007/relationships/hdphoto" Target="../media/hdphoto15.wdp"/><Relationship Id="rId4" Type="http://schemas.openxmlformats.org/officeDocument/2006/relationships/image" Target="../media/image20.png"/><Relationship Id="rId9" Type="http://schemas.openxmlformats.org/officeDocument/2006/relationships/image" Target="../media/image26.png"/><Relationship Id="rId14" Type="http://schemas.openxmlformats.org/officeDocument/2006/relationships/image" Target="../media/image33.png"/><Relationship Id="rId22" Type="http://schemas.openxmlformats.org/officeDocument/2006/relationships/image" Target="../media/image78.png"/><Relationship Id="rId27" Type="http://schemas.microsoft.com/office/2007/relationships/hdphoto" Target="../media/hdphoto13.wdp"/><Relationship Id="rId30" Type="http://schemas.openxmlformats.org/officeDocument/2006/relationships/image" Target="../media/image82.png"/><Relationship Id="rId35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microsoft.com/office/2007/relationships/hdphoto" Target="../media/hdphoto13.wdp"/><Relationship Id="rId18" Type="http://schemas.openxmlformats.org/officeDocument/2006/relationships/image" Target="../media/image83.png"/><Relationship Id="rId26" Type="http://schemas.openxmlformats.org/officeDocument/2006/relationships/image" Target="../media/image31.png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34" Type="http://schemas.openxmlformats.org/officeDocument/2006/relationships/image" Target="../media/image115.png"/><Relationship Id="rId7" Type="http://schemas.microsoft.com/office/2007/relationships/hdphoto" Target="../media/hdphoto10.wdp"/><Relationship Id="rId12" Type="http://schemas.openxmlformats.org/officeDocument/2006/relationships/image" Target="../media/image80.png"/><Relationship Id="rId17" Type="http://schemas.microsoft.com/office/2007/relationships/hdphoto" Target="../media/hdphoto15.wdp"/><Relationship Id="rId25" Type="http://schemas.openxmlformats.org/officeDocument/2006/relationships/image" Target="../media/image26.png"/><Relationship Id="rId33" Type="http://schemas.openxmlformats.org/officeDocument/2006/relationships/image" Target="../media/image112.png"/><Relationship Id="rId38" Type="http://schemas.microsoft.com/office/2007/relationships/hdphoto" Target="../media/hdphoto2.wdp"/><Relationship Id="rId2" Type="http://schemas.openxmlformats.org/officeDocument/2006/relationships/image" Target="../media/image1.png"/><Relationship Id="rId16" Type="http://schemas.openxmlformats.org/officeDocument/2006/relationships/image" Target="../media/image82.png"/><Relationship Id="rId20" Type="http://schemas.openxmlformats.org/officeDocument/2006/relationships/image" Target="../media/image20.png"/><Relationship Id="rId29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microsoft.com/office/2007/relationships/hdphoto" Target="../media/hdphoto12.wdp"/><Relationship Id="rId24" Type="http://schemas.openxmlformats.org/officeDocument/2006/relationships/image" Target="../media/image24.png"/><Relationship Id="rId32" Type="http://schemas.openxmlformats.org/officeDocument/2006/relationships/image" Target="../media/image110.png"/><Relationship Id="rId37" Type="http://schemas.openxmlformats.org/officeDocument/2006/relationships/image" Target="../media/image85.png"/><Relationship Id="rId5" Type="http://schemas.microsoft.com/office/2007/relationships/hdphoto" Target="../media/hdphoto9.wdp"/><Relationship Id="rId15" Type="http://schemas.microsoft.com/office/2007/relationships/hdphoto" Target="../media/hdphoto14.wdp"/><Relationship Id="rId23" Type="http://schemas.openxmlformats.org/officeDocument/2006/relationships/image" Target="../media/image23.png"/><Relationship Id="rId28" Type="http://schemas.openxmlformats.org/officeDocument/2006/relationships/image" Target="../media/image32.png"/><Relationship Id="rId36" Type="http://schemas.microsoft.com/office/2007/relationships/hdphoto" Target="../media/hdphoto1.wdp"/><Relationship Id="rId10" Type="http://schemas.openxmlformats.org/officeDocument/2006/relationships/image" Target="../media/image79.png"/><Relationship Id="rId19" Type="http://schemas.microsoft.com/office/2007/relationships/hdphoto" Target="../media/hdphoto16.wdp"/><Relationship Id="rId31" Type="http://schemas.microsoft.com/office/2007/relationships/hdphoto" Target="../media/hdphoto5.wdp"/><Relationship Id="rId4" Type="http://schemas.openxmlformats.org/officeDocument/2006/relationships/image" Target="../media/image108.png"/><Relationship Id="rId9" Type="http://schemas.microsoft.com/office/2007/relationships/hdphoto" Target="../media/hdphoto11.wdp"/><Relationship Id="rId14" Type="http://schemas.openxmlformats.org/officeDocument/2006/relationships/image" Target="../media/image81.png"/><Relationship Id="rId22" Type="http://schemas.openxmlformats.org/officeDocument/2006/relationships/image" Target="../media/image22.png"/><Relationship Id="rId27" Type="http://schemas.microsoft.com/office/2007/relationships/hdphoto" Target="../media/hdphoto3.wdp"/><Relationship Id="rId30" Type="http://schemas.openxmlformats.org/officeDocument/2006/relationships/image" Target="../media/image33.png"/><Relationship Id="rId35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26" Type="http://schemas.openxmlformats.org/officeDocument/2006/relationships/image" Target="../media/image34.tiff"/><Relationship Id="rId3" Type="http://schemas.openxmlformats.org/officeDocument/2006/relationships/image" Target="../media/image2.png"/><Relationship Id="rId21" Type="http://schemas.microsoft.com/office/2007/relationships/hdphoto" Target="../media/hdphoto3.wdp"/><Relationship Id="rId7" Type="http://schemas.openxmlformats.org/officeDocument/2006/relationships/image" Target="../media/image14.png"/><Relationship Id="rId12" Type="http://schemas.openxmlformats.org/officeDocument/2006/relationships/image" Target="../media/image29.png"/><Relationship Id="rId17" Type="http://schemas.openxmlformats.org/officeDocument/2006/relationships/image" Target="../media/image24.png"/><Relationship Id="rId25" Type="http://schemas.microsoft.com/office/2007/relationships/hdphoto" Target="../media/hdphoto5.wdp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24" Type="http://schemas.openxmlformats.org/officeDocument/2006/relationships/image" Target="../media/image33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microsoft.com/office/2007/relationships/hdphoto" Target="../media/hdphoto4.wdp"/><Relationship Id="rId10" Type="http://schemas.openxmlformats.org/officeDocument/2006/relationships/image" Target="../media/image18.png"/><Relationship Id="rId19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Relationship Id="rId2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26" Type="http://schemas.openxmlformats.org/officeDocument/2006/relationships/image" Target="../media/image34.tiff"/><Relationship Id="rId3" Type="http://schemas.openxmlformats.org/officeDocument/2006/relationships/image" Target="../media/image2.png"/><Relationship Id="rId21" Type="http://schemas.microsoft.com/office/2007/relationships/hdphoto" Target="../media/hdphoto3.wdp"/><Relationship Id="rId7" Type="http://schemas.openxmlformats.org/officeDocument/2006/relationships/image" Target="../media/image14.png"/><Relationship Id="rId12" Type="http://schemas.openxmlformats.org/officeDocument/2006/relationships/image" Target="../media/image29.png"/><Relationship Id="rId17" Type="http://schemas.openxmlformats.org/officeDocument/2006/relationships/image" Target="../media/image24.png"/><Relationship Id="rId25" Type="http://schemas.microsoft.com/office/2007/relationships/hdphoto" Target="../media/hdphoto5.wdp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24" Type="http://schemas.openxmlformats.org/officeDocument/2006/relationships/image" Target="../media/image33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microsoft.com/office/2007/relationships/hdphoto" Target="../media/hdphoto4.wdp"/><Relationship Id="rId10" Type="http://schemas.openxmlformats.org/officeDocument/2006/relationships/image" Target="../media/image18.png"/><Relationship Id="rId19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Relationship Id="rId22" Type="http://schemas.openxmlformats.org/officeDocument/2006/relationships/image" Target="../media/image32.png"/><Relationship Id="rId27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6.png"/><Relationship Id="rId26" Type="http://schemas.openxmlformats.org/officeDocument/2006/relationships/image" Target="../media/image41.png"/><Relationship Id="rId3" Type="http://schemas.openxmlformats.org/officeDocument/2006/relationships/image" Target="../media/image2.png"/><Relationship Id="rId21" Type="http://schemas.openxmlformats.org/officeDocument/2006/relationships/image" Target="../media/image36.png"/><Relationship Id="rId7" Type="http://schemas.openxmlformats.org/officeDocument/2006/relationships/image" Target="../media/image14.png"/><Relationship Id="rId12" Type="http://schemas.openxmlformats.org/officeDocument/2006/relationships/image" Target="../media/image29.png"/><Relationship Id="rId17" Type="http://schemas.openxmlformats.org/officeDocument/2006/relationships/image" Target="../media/image24.png"/><Relationship Id="rId25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24" Type="http://schemas.openxmlformats.org/officeDocument/2006/relationships/image" Target="../media/image39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18.png"/><Relationship Id="rId19" Type="http://schemas.openxmlformats.org/officeDocument/2006/relationships/image" Target="../media/image34.tiff"/><Relationship Id="rId31" Type="http://schemas.openxmlformats.org/officeDocument/2006/relationships/image" Target="../media/image35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7.png"/><Relationship Id="rId18" Type="http://schemas.openxmlformats.org/officeDocument/2006/relationships/image" Target="../media/image51.png"/><Relationship Id="rId26" Type="http://schemas.openxmlformats.org/officeDocument/2006/relationships/image" Target="../media/image9.png"/><Relationship Id="rId3" Type="http://schemas.openxmlformats.org/officeDocument/2006/relationships/image" Target="../media/image2.png"/><Relationship Id="rId21" Type="http://schemas.openxmlformats.org/officeDocument/2006/relationships/image" Target="../media/image54.png"/><Relationship Id="rId7" Type="http://schemas.openxmlformats.org/officeDocument/2006/relationships/image" Target="../media/image48.png"/><Relationship Id="rId12" Type="http://schemas.openxmlformats.org/officeDocument/2006/relationships/image" Target="../media/image18.png"/><Relationship Id="rId17" Type="http://schemas.openxmlformats.org/officeDocument/2006/relationships/image" Target="../media/image50.png"/><Relationship Id="rId25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15.png"/><Relationship Id="rId24" Type="http://schemas.openxmlformats.org/officeDocument/2006/relationships/image" Target="../media/image6.png"/><Relationship Id="rId5" Type="http://schemas.openxmlformats.org/officeDocument/2006/relationships/image" Target="../media/image46.png"/><Relationship Id="rId15" Type="http://schemas.openxmlformats.org/officeDocument/2006/relationships/image" Target="../media/image19.png"/><Relationship Id="rId23" Type="http://schemas.openxmlformats.org/officeDocument/2006/relationships/image" Target="../media/image5.png"/><Relationship Id="rId10" Type="http://schemas.openxmlformats.org/officeDocument/2006/relationships/image" Target="../media/image14.png"/><Relationship Id="rId19" Type="http://schemas.openxmlformats.org/officeDocument/2006/relationships/image" Target="../media/image52.png"/><Relationship Id="rId4" Type="http://schemas.openxmlformats.org/officeDocument/2006/relationships/image" Target="../media/image40.png"/><Relationship Id="rId9" Type="http://schemas.openxmlformats.org/officeDocument/2006/relationships/image" Target="../media/image13.png"/><Relationship Id="rId14" Type="http://schemas.microsoft.com/office/2007/relationships/hdphoto" Target="../media/hdphoto1.wdp"/><Relationship Id="rId22" Type="http://schemas.openxmlformats.org/officeDocument/2006/relationships/image" Target="../media/image4.png"/><Relationship Id="rId27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4.png"/><Relationship Id="rId1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12" Type="http://schemas.openxmlformats.org/officeDocument/2006/relationships/image" Target="../media/image61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5" Type="http://schemas.openxmlformats.org/officeDocument/2006/relationships/image" Target="../media/image6.png"/><Relationship Id="rId10" Type="http://schemas.openxmlformats.org/officeDocument/2006/relationships/image" Target="../media/image59.png"/><Relationship Id="rId4" Type="http://schemas.openxmlformats.org/officeDocument/2006/relationships/image" Target="../media/image51.png"/><Relationship Id="rId9" Type="http://schemas.openxmlformats.org/officeDocument/2006/relationships/image" Target="../media/image12.png"/><Relationship Id="rId1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5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5.png"/><Relationship Id="rId5" Type="http://schemas.openxmlformats.org/officeDocument/2006/relationships/image" Target="../media/image63.png"/><Relationship Id="rId10" Type="http://schemas.openxmlformats.org/officeDocument/2006/relationships/image" Target="../media/image4.png"/><Relationship Id="rId4" Type="http://schemas.openxmlformats.org/officeDocument/2006/relationships/image" Target="../media/image62.png"/><Relationship Id="rId9" Type="http://schemas.openxmlformats.org/officeDocument/2006/relationships/image" Target="../media/image3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9E07DB8-0783-482B-AF13-A92BDF0F8BD9}"/>
              </a:ext>
            </a:extLst>
          </p:cNvPr>
          <p:cNvSpPr/>
          <p:nvPr/>
        </p:nvSpPr>
        <p:spPr>
          <a:xfrm>
            <a:off x="241539" y="209406"/>
            <a:ext cx="11691381" cy="6440027"/>
          </a:xfrm>
          <a:prstGeom prst="roundRect">
            <a:avLst>
              <a:gd name="adj" fmla="val 83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: obere Ecken abgerundet 66">
            <a:extLst>
              <a:ext uri="{FF2B5EF4-FFF2-40B4-BE49-F238E27FC236}">
                <a16:creationId xmlns:a16="http://schemas.microsoft.com/office/drawing/2014/main" id="{F2F0FF33-7E1B-4361-91B0-15F5064A59FC}"/>
              </a:ext>
            </a:extLst>
          </p:cNvPr>
          <p:cNvSpPr/>
          <p:nvPr/>
        </p:nvSpPr>
        <p:spPr>
          <a:xfrm>
            <a:off x="241539" y="209407"/>
            <a:ext cx="11691381" cy="399607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F4F6526E-5DFE-4A0C-8A50-4F6259FF3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9" y="148185"/>
            <a:ext cx="595824" cy="501033"/>
          </a:xfrm>
          <a:prstGeom prst="rect">
            <a:avLst/>
          </a:prstGeom>
        </p:spPr>
      </p:pic>
      <p:sp>
        <p:nvSpPr>
          <p:cNvPr id="69" name="Textfeld 68">
            <a:extLst>
              <a:ext uri="{FF2B5EF4-FFF2-40B4-BE49-F238E27FC236}">
                <a16:creationId xmlns:a16="http://schemas.microsoft.com/office/drawing/2014/main" id="{82759135-8C3E-4CB7-A856-3A9B19113F2C}"/>
              </a:ext>
            </a:extLst>
          </p:cNvPr>
          <p:cNvSpPr txBox="1"/>
          <p:nvPr/>
        </p:nvSpPr>
        <p:spPr>
          <a:xfrm>
            <a:off x="796208" y="232208"/>
            <a:ext cx="264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Registration Wizard</a:t>
            </a:r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ED4003F2-188E-4A47-B525-37E517A5F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90" y="264750"/>
            <a:ext cx="1752600" cy="323850"/>
          </a:xfrm>
          <a:prstGeom prst="rect">
            <a:avLst/>
          </a:prstGeom>
        </p:spPr>
      </p:pic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3CAE470B-5D0C-43FD-984C-0E13BE805D58}"/>
              </a:ext>
            </a:extLst>
          </p:cNvPr>
          <p:cNvCxnSpPr/>
          <p:nvPr/>
        </p:nvCxnSpPr>
        <p:spPr>
          <a:xfrm>
            <a:off x="251459" y="610413"/>
            <a:ext cx="116738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2">
            <a:extLst>
              <a:ext uri="{FF2B5EF4-FFF2-40B4-BE49-F238E27FC236}">
                <a16:creationId xmlns:a16="http://schemas.microsoft.com/office/drawing/2014/main" id="{16E6896D-C106-4C89-9A8C-460E7B7499A6}"/>
              </a:ext>
            </a:extLst>
          </p:cNvPr>
          <p:cNvSpPr/>
          <p:nvPr/>
        </p:nvSpPr>
        <p:spPr>
          <a:xfrm>
            <a:off x="494985" y="951098"/>
            <a:ext cx="656919" cy="4825448"/>
          </a:xfrm>
          <a:prstGeom prst="roundRect">
            <a:avLst>
              <a:gd name="adj" fmla="val 724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6" name="Gerader Verbinder 16">
            <a:extLst>
              <a:ext uri="{FF2B5EF4-FFF2-40B4-BE49-F238E27FC236}">
                <a16:creationId xmlns:a16="http://schemas.microsoft.com/office/drawing/2014/main" id="{532EDBFB-708A-4907-9704-29F4F24D15AA}"/>
              </a:ext>
            </a:extLst>
          </p:cNvPr>
          <p:cNvCxnSpPr>
            <a:cxnSpLocks/>
          </p:cNvCxnSpPr>
          <p:nvPr/>
        </p:nvCxnSpPr>
        <p:spPr>
          <a:xfrm flipV="1">
            <a:off x="1161430" y="1267881"/>
            <a:ext cx="288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4790A994-63B3-46C8-8955-243E549139F1}"/>
              </a:ext>
            </a:extLst>
          </p:cNvPr>
          <p:cNvCxnSpPr>
            <a:cxnSpLocks/>
          </p:cNvCxnSpPr>
          <p:nvPr/>
        </p:nvCxnSpPr>
        <p:spPr>
          <a:xfrm>
            <a:off x="809763" y="1301675"/>
            <a:ext cx="0" cy="424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5114BA36-7983-484C-B6E9-026C1C2A28FC}"/>
              </a:ext>
            </a:extLst>
          </p:cNvPr>
          <p:cNvSpPr/>
          <p:nvPr/>
        </p:nvSpPr>
        <p:spPr>
          <a:xfrm>
            <a:off x="722562" y="1177484"/>
            <a:ext cx="180975" cy="1787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374FEAE-522C-4F8B-A19B-9DF64E08C57A}"/>
              </a:ext>
            </a:extLst>
          </p:cNvPr>
          <p:cNvSpPr/>
          <p:nvPr/>
        </p:nvSpPr>
        <p:spPr>
          <a:xfrm>
            <a:off x="719275" y="1863529"/>
            <a:ext cx="180975" cy="1787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Gerader Verbinder 16">
            <a:extLst>
              <a:ext uri="{FF2B5EF4-FFF2-40B4-BE49-F238E27FC236}">
                <a16:creationId xmlns:a16="http://schemas.microsoft.com/office/drawing/2014/main" id="{5F85B8A4-95A3-4CC1-AA7A-BD74C86F03B5}"/>
              </a:ext>
            </a:extLst>
          </p:cNvPr>
          <p:cNvCxnSpPr>
            <a:cxnSpLocks/>
          </p:cNvCxnSpPr>
          <p:nvPr/>
        </p:nvCxnSpPr>
        <p:spPr>
          <a:xfrm flipV="1">
            <a:off x="1161430" y="1941154"/>
            <a:ext cx="288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48">
            <a:extLst>
              <a:ext uri="{FF2B5EF4-FFF2-40B4-BE49-F238E27FC236}">
                <a16:creationId xmlns:a16="http://schemas.microsoft.com/office/drawing/2014/main" id="{771445F7-6CD2-E413-49F8-FAB15AF074D3}"/>
              </a:ext>
            </a:extLst>
          </p:cNvPr>
          <p:cNvSpPr/>
          <p:nvPr/>
        </p:nvSpPr>
        <p:spPr>
          <a:xfrm>
            <a:off x="719275" y="2573115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" name="Gerader Verbinder 16">
            <a:extLst>
              <a:ext uri="{FF2B5EF4-FFF2-40B4-BE49-F238E27FC236}">
                <a16:creationId xmlns:a16="http://schemas.microsoft.com/office/drawing/2014/main" id="{1E49589F-C034-0C73-CF03-EF4BF740D678}"/>
              </a:ext>
            </a:extLst>
          </p:cNvPr>
          <p:cNvCxnSpPr>
            <a:cxnSpLocks/>
          </p:cNvCxnSpPr>
          <p:nvPr/>
        </p:nvCxnSpPr>
        <p:spPr>
          <a:xfrm flipV="1">
            <a:off x="1159158" y="2655903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48">
            <a:extLst>
              <a:ext uri="{FF2B5EF4-FFF2-40B4-BE49-F238E27FC236}">
                <a16:creationId xmlns:a16="http://schemas.microsoft.com/office/drawing/2014/main" id="{8DA738C2-0342-B6B0-7964-6AC48A77BC26}"/>
              </a:ext>
            </a:extLst>
          </p:cNvPr>
          <p:cNvSpPr/>
          <p:nvPr/>
        </p:nvSpPr>
        <p:spPr>
          <a:xfrm>
            <a:off x="719275" y="3348687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0" name="Gerader Verbinder 16">
            <a:extLst>
              <a:ext uri="{FF2B5EF4-FFF2-40B4-BE49-F238E27FC236}">
                <a16:creationId xmlns:a16="http://schemas.microsoft.com/office/drawing/2014/main" id="{5E755517-8A98-87AB-2CB9-10C0B2467AA4}"/>
              </a:ext>
            </a:extLst>
          </p:cNvPr>
          <p:cNvCxnSpPr>
            <a:cxnSpLocks/>
          </p:cNvCxnSpPr>
          <p:nvPr/>
        </p:nvCxnSpPr>
        <p:spPr>
          <a:xfrm flipV="1">
            <a:off x="1159158" y="3431475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8DB08301-33C7-8459-5EA5-E665C20BB44A}"/>
              </a:ext>
            </a:extLst>
          </p:cNvPr>
          <p:cNvSpPr/>
          <p:nvPr/>
        </p:nvSpPr>
        <p:spPr>
          <a:xfrm>
            <a:off x="10156062" y="6080230"/>
            <a:ext cx="1618313" cy="429182"/>
          </a:xfrm>
          <a:prstGeom prst="roundRect">
            <a:avLst>
              <a:gd name="adj" fmla="val 50000"/>
            </a:avLst>
          </a:prstGeom>
          <a:ln w="85725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Let´s</a:t>
            </a:r>
            <a:r>
              <a:rPr lang="de-DE" sz="1400" b="1" dirty="0"/>
              <a:t> Start   &gt;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271591-1F61-E294-3846-582B1FEA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34" y="104792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d card free icon">
            <a:extLst>
              <a:ext uri="{FF2B5EF4-FFF2-40B4-BE49-F238E27FC236}">
                <a16:creationId xmlns:a16="http://schemas.microsoft.com/office/drawing/2014/main" id="{55424DD9-00C1-A7DE-5D88-F7E9521E8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82" y="176115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ocess free icon">
            <a:extLst>
              <a:ext uri="{FF2B5EF4-FFF2-40B4-BE49-F238E27FC236}">
                <a16:creationId xmlns:a16="http://schemas.microsoft.com/office/drawing/2014/main" id="{A884C205-9425-0AF2-4198-C413A3C48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82" y="247590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FE5F835-DFF2-ED4C-3722-E835789CD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907" y="323933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Gerader Verbinder 71">
            <a:extLst>
              <a:ext uri="{FF2B5EF4-FFF2-40B4-BE49-F238E27FC236}">
                <a16:creationId xmlns:a16="http://schemas.microsoft.com/office/drawing/2014/main" id="{EFC22205-AAE2-174A-C0E2-DD31BB3A6DA7}"/>
              </a:ext>
            </a:extLst>
          </p:cNvPr>
          <p:cNvCxnSpPr>
            <a:cxnSpLocks/>
          </p:cNvCxnSpPr>
          <p:nvPr/>
        </p:nvCxnSpPr>
        <p:spPr>
          <a:xfrm>
            <a:off x="2141223" y="603840"/>
            <a:ext cx="0" cy="60395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7823AF9A-F20A-9470-B7B0-7CEE6F22F43A}"/>
              </a:ext>
            </a:extLst>
          </p:cNvPr>
          <p:cNvSpPr txBox="1"/>
          <p:nvPr/>
        </p:nvSpPr>
        <p:spPr>
          <a:xfrm>
            <a:off x="2483002" y="727346"/>
            <a:ext cx="1707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Are you Freelancer</a:t>
            </a:r>
          </a:p>
        </p:txBody>
      </p:sp>
      <p:cxnSp>
        <p:nvCxnSpPr>
          <p:cNvPr id="79" name="Gerader Verbinder 16">
            <a:extLst>
              <a:ext uri="{FF2B5EF4-FFF2-40B4-BE49-F238E27FC236}">
                <a16:creationId xmlns:a16="http://schemas.microsoft.com/office/drawing/2014/main" id="{6CD6FAD7-C5DB-0770-AE9D-1C41D5A68AEB}"/>
              </a:ext>
            </a:extLst>
          </p:cNvPr>
          <p:cNvCxnSpPr>
            <a:cxnSpLocks/>
          </p:cNvCxnSpPr>
          <p:nvPr/>
        </p:nvCxnSpPr>
        <p:spPr>
          <a:xfrm flipV="1">
            <a:off x="2158031" y="850760"/>
            <a:ext cx="288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4251EDEC-5845-4E75-98A9-32C97AC860A7}"/>
              </a:ext>
            </a:extLst>
          </p:cNvPr>
          <p:cNvSpPr txBox="1"/>
          <p:nvPr/>
        </p:nvSpPr>
        <p:spPr>
          <a:xfrm>
            <a:off x="5887812" y="288447"/>
            <a:ext cx="1464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accent5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About You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4" name="Ellipse 48">
            <a:extLst>
              <a:ext uri="{FF2B5EF4-FFF2-40B4-BE49-F238E27FC236}">
                <a16:creationId xmlns:a16="http://schemas.microsoft.com/office/drawing/2014/main" id="{3589E8CD-06DD-4C20-82FF-0142174BD2D3}"/>
              </a:ext>
            </a:extLst>
          </p:cNvPr>
          <p:cNvSpPr/>
          <p:nvPr/>
        </p:nvSpPr>
        <p:spPr>
          <a:xfrm>
            <a:off x="715383" y="4068003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5" name="Gerader Verbinder 16">
            <a:extLst>
              <a:ext uri="{FF2B5EF4-FFF2-40B4-BE49-F238E27FC236}">
                <a16:creationId xmlns:a16="http://schemas.microsoft.com/office/drawing/2014/main" id="{5DD866DC-894D-4D1D-A437-6CFA3F2263FC}"/>
              </a:ext>
            </a:extLst>
          </p:cNvPr>
          <p:cNvCxnSpPr>
            <a:cxnSpLocks/>
          </p:cNvCxnSpPr>
          <p:nvPr/>
        </p:nvCxnSpPr>
        <p:spPr>
          <a:xfrm flipV="1">
            <a:off x="1159158" y="4157382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16">
            <a:extLst>
              <a:ext uri="{FF2B5EF4-FFF2-40B4-BE49-F238E27FC236}">
                <a16:creationId xmlns:a16="http://schemas.microsoft.com/office/drawing/2014/main" id="{5D1C0277-71CA-4A00-803E-5CEC40CB5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07" y="401338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Ellipse 48">
            <a:extLst>
              <a:ext uri="{FF2B5EF4-FFF2-40B4-BE49-F238E27FC236}">
                <a16:creationId xmlns:a16="http://schemas.microsoft.com/office/drawing/2014/main" id="{1F7084B4-E771-48D4-B0D0-8A5F63B08C86}"/>
              </a:ext>
            </a:extLst>
          </p:cNvPr>
          <p:cNvSpPr/>
          <p:nvPr/>
        </p:nvSpPr>
        <p:spPr>
          <a:xfrm>
            <a:off x="707538" y="4715424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8" name="Gerader Verbinder 16">
            <a:extLst>
              <a:ext uri="{FF2B5EF4-FFF2-40B4-BE49-F238E27FC236}">
                <a16:creationId xmlns:a16="http://schemas.microsoft.com/office/drawing/2014/main" id="{511DE0B9-599F-4B8A-864F-D7E5F7547F2F}"/>
              </a:ext>
            </a:extLst>
          </p:cNvPr>
          <p:cNvCxnSpPr>
            <a:cxnSpLocks/>
          </p:cNvCxnSpPr>
          <p:nvPr/>
        </p:nvCxnSpPr>
        <p:spPr>
          <a:xfrm flipV="1">
            <a:off x="1159158" y="4804803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7C91C047-1853-4944-98CF-318D8AB1D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82" y="462480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Ellipse 48">
            <a:extLst>
              <a:ext uri="{FF2B5EF4-FFF2-40B4-BE49-F238E27FC236}">
                <a16:creationId xmlns:a16="http://schemas.microsoft.com/office/drawing/2014/main" id="{ADBA11BD-6F15-4963-9CD3-4C3F80045BA0}"/>
              </a:ext>
            </a:extLst>
          </p:cNvPr>
          <p:cNvSpPr/>
          <p:nvPr/>
        </p:nvSpPr>
        <p:spPr>
          <a:xfrm>
            <a:off x="722503" y="5379577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1" name="Gerader Verbinder 16">
            <a:extLst>
              <a:ext uri="{FF2B5EF4-FFF2-40B4-BE49-F238E27FC236}">
                <a16:creationId xmlns:a16="http://schemas.microsoft.com/office/drawing/2014/main" id="{F851E535-5684-40F8-9BE5-FDC207141FF3}"/>
              </a:ext>
            </a:extLst>
          </p:cNvPr>
          <p:cNvCxnSpPr>
            <a:cxnSpLocks/>
          </p:cNvCxnSpPr>
          <p:nvPr/>
        </p:nvCxnSpPr>
        <p:spPr>
          <a:xfrm flipV="1">
            <a:off x="1159158" y="5468956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Picture 20">
            <a:extLst>
              <a:ext uri="{FF2B5EF4-FFF2-40B4-BE49-F238E27FC236}">
                <a16:creationId xmlns:a16="http://schemas.microsoft.com/office/drawing/2014/main" id="{67DD09AE-42C5-4E9C-B7EE-69826F28E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907" y="528482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D9E07C4-4A55-99BB-680A-F4A6FFCA2062}"/>
              </a:ext>
            </a:extLst>
          </p:cNvPr>
          <p:cNvSpPr txBox="1"/>
          <p:nvPr/>
        </p:nvSpPr>
        <p:spPr>
          <a:xfrm>
            <a:off x="3572100" y="122792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11"/>
              </a:rPr>
              <a:t>https://codepen.io/EntropyReversed/pen/ZVPKoq</a:t>
            </a:r>
            <a:endParaRPr lang="de-DE" dirty="0"/>
          </a:p>
          <a:p>
            <a:endParaRPr lang="de-DE" dirty="0"/>
          </a:p>
          <a:p>
            <a:r>
              <a:rPr lang="de-DE" dirty="0">
                <a:hlinkClick r:id="rId12"/>
              </a:rPr>
              <a:t>https://codepen.io/sptnkh/pen/XaVypo</a:t>
            </a:r>
            <a:endParaRPr lang="de-DE" dirty="0"/>
          </a:p>
          <a:p>
            <a:endParaRPr lang="de-DE" dirty="0"/>
          </a:p>
          <a:p>
            <a:r>
              <a:rPr lang="de-DE" dirty="0">
                <a:hlinkClick r:id="rId13"/>
              </a:rPr>
              <a:t>https://codepen.io/rgg/pen/worEYW</a:t>
            </a:r>
            <a:endParaRPr lang="de-DE" dirty="0"/>
          </a:p>
          <a:p>
            <a:endParaRPr lang="de-DE" dirty="0"/>
          </a:p>
          <a:p>
            <a:r>
              <a:rPr lang="de-DE" dirty="0">
                <a:hlinkClick r:id="rId14"/>
              </a:rPr>
              <a:t>https://codepen.io/underfree/pen/WyZGaP</a:t>
            </a:r>
            <a:endParaRPr lang="de-DE" dirty="0"/>
          </a:p>
          <a:p>
            <a:endParaRPr lang="de-DE" dirty="0"/>
          </a:p>
          <a:p>
            <a:r>
              <a:rPr lang="de-DE" dirty="0">
                <a:hlinkClick r:id="rId15"/>
              </a:rPr>
              <a:t>https://codepen.io/nikazawila/pen/eYwPYw</a:t>
            </a:r>
            <a:endParaRPr lang="de-DE" dirty="0"/>
          </a:p>
          <a:p>
            <a:endParaRPr lang="de-DE" dirty="0"/>
          </a:p>
          <a:p>
            <a:r>
              <a:rPr lang="de-DE" dirty="0">
                <a:hlinkClick r:id="rId16"/>
              </a:rPr>
              <a:t>https://codepen.io/jcoulterdesign/pen/bNxeKY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3765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9E07DB8-0783-482B-AF13-A92BDF0F8BD9}"/>
              </a:ext>
            </a:extLst>
          </p:cNvPr>
          <p:cNvSpPr/>
          <p:nvPr/>
        </p:nvSpPr>
        <p:spPr>
          <a:xfrm>
            <a:off x="241539" y="209406"/>
            <a:ext cx="11691381" cy="6440027"/>
          </a:xfrm>
          <a:prstGeom prst="roundRect">
            <a:avLst>
              <a:gd name="adj" fmla="val 83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: obere Ecken abgerundet 66">
            <a:extLst>
              <a:ext uri="{FF2B5EF4-FFF2-40B4-BE49-F238E27FC236}">
                <a16:creationId xmlns:a16="http://schemas.microsoft.com/office/drawing/2014/main" id="{F2F0FF33-7E1B-4361-91B0-15F5064A59FC}"/>
              </a:ext>
            </a:extLst>
          </p:cNvPr>
          <p:cNvSpPr/>
          <p:nvPr/>
        </p:nvSpPr>
        <p:spPr>
          <a:xfrm>
            <a:off x="241539" y="209407"/>
            <a:ext cx="11691381" cy="399607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F4F6526E-5DFE-4A0C-8A50-4F6259FF3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9" y="148185"/>
            <a:ext cx="595824" cy="501033"/>
          </a:xfrm>
          <a:prstGeom prst="rect">
            <a:avLst/>
          </a:prstGeom>
        </p:spPr>
      </p:pic>
      <p:sp>
        <p:nvSpPr>
          <p:cNvPr id="69" name="Textfeld 68">
            <a:extLst>
              <a:ext uri="{FF2B5EF4-FFF2-40B4-BE49-F238E27FC236}">
                <a16:creationId xmlns:a16="http://schemas.microsoft.com/office/drawing/2014/main" id="{82759135-8C3E-4CB7-A856-3A9B19113F2C}"/>
              </a:ext>
            </a:extLst>
          </p:cNvPr>
          <p:cNvSpPr txBox="1"/>
          <p:nvPr/>
        </p:nvSpPr>
        <p:spPr>
          <a:xfrm>
            <a:off x="796208" y="232208"/>
            <a:ext cx="264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Registration Wizard</a:t>
            </a:r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ED4003F2-188E-4A47-B525-37E517A5F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90" y="264750"/>
            <a:ext cx="1752600" cy="323850"/>
          </a:xfrm>
          <a:prstGeom prst="rect">
            <a:avLst/>
          </a:prstGeom>
        </p:spPr>
      </p:pic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3CAE470B-5D0C-43FD-984C-0E13BE805D58}"/>
              </a:ext>
            </a:extLst>
          </p:cNvPr>
          <p:cNvCxnSpPr/>
          <p:nvPr/>
        </p:nvCxnSpPr>
        <p:spPr>
          <a:xfrm>
            <a:off x="251459" y="610413"/>
            <a:ext cx="116738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1">
            <a:extLst>
              <a:ext uri="{FF2B5EF4-FFF2-40B4-BE49-F238E27FC236}">
                <a16:creationId xmlns:a16="http://schemas.microsoft.com/office/drawing/2014/main" id="{EFC22205-AAE2-174A-C0E2-DD31BB3A6DA7}"/>
              </a:ext>
            </a:extLst>
          </p:cNvPr>
          <p:cNvCxnSpPr>
            <a:cxnSpLocks/>
          </p:cNvCxnSpPr>
          <p:nvPr/>
        </p:nvCxnSpPr>
        <p:spPr>
          <a:xfrm>
            <a:off x="2141223" y="603840"/>
            <a:ext cx="0" cy="60395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4251EDEC-5845-4E75-98A9-32C97AC860A7}"/>
              </a:ext>
            </a:extLst>
          </p:cNvPr>
          <p:cNvSpPr txBox="1"/>
          <p:nvPr/>
        </p:nvSpPr>
        <p:spPr>
          <a:xfrm>
            <a:off x="5887812" y="265587"/>
            <a:ext cx="1464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accent5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Well </a:t>
            </a:r>
            <a:r>
              <a:rPr lang="de-DE" sz="1400" b="1" dirty="0" err="1">
                <a:solidFill>
                  <a:schemeClr val="accent5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Done</a:t>
            </a:r>
            <a:r>
              <a:rPr lang="de-DE" sz="1400" b="1" dirty="0">
                <a:solidFill>
                  <a:schemeClr val="accent5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6D6DF362-19EB-46B0-A95C-06F5AC3E4126}"/>
              </a:ext>
            </a:extLst>
          </p:cNvPr>
          <p:cNvSpPr txBox="1"/>
          <p:nvPr/>
        </p:nvSpPr>
        <p:spPr>
          <a:xfrm>
            <a:off x="2141224" y="6312340"/>
            <a:ext cx="168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    </a:t>
            </a:r>
            <a:endParaRPr lang="de-DE" sz="1600" dirty="0"/>
          </a:p>
        </p:txBody>
      </p:sp>
      <p:sp>
        <p:nvSpPr>
          <p:cNvPr id="114" name="Abgerundetes Rechteck 12">
            <a:extLst>
              <a:ext uri="{FF2B5EF4-FFF2-40B4-BE49-F238E27FC236}">
                <a16:creationId xmlns:a16="http://schemas.microsoft.com/office/drawing/2014/main" id="{B8CCC997-F7DC-4ABE-AB6B-2A7E403CB25D}"/>
              </a:ext>
            </a:extLst>
          </p:cNvPr>
          <p:cNvSpPr/>
          <p:nvPr/>
        </p:nvSpPr>
        <p:spPr>
          <a:xfrm>
            <a:off x="495026" y="979035"/>
            <a:ext cx="656919" cy="4042800"/>
          </a:xfrm>
          <a:prstGeom prst="roundRect">
            <a:avLst>
              <a:gd name="adj" fmla="val 724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5" name="Gerader Verbinder 16">
            <a:extLst>
              <a:ext uri="{FF2B5EF4-FFF2-40B4-BE49-F238E27FC236}">
                <a16:creationId xmlns:a16="http://schemas.microsoft.com/office/drawing/2014/main" id="{09D78A28-6D9F-467C-AFC2-628A42A9AACC}"/>
              </a:ext>
            </a:extLst>
          </p:cNvPr>
          <p:cNvCxnSpPr>
            <a:cxnSpLocks/>
          </p:cNvCxnSpPr>
          <p:nvPr/>
        </p:nvCxnSpPr>
        <p:spPr>
          <a:xfrm flipV="1">
            <a:off x="1161471" y="1295819"/>
            <a:ext cx="28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CC44CB66-7FC1-4575-8D7E-453E0D4E543E}"/>
              </a:ext>
            </a:extLst>
          </p:cNvPr>
          <p:cNvCxnSpPr>
            <a:cxnSpLocks/>
          </p:cNvCxnSpPr>
          <p:nvPr/>
        </p:nvCxnSpPr>
        <p:spPr>
          <a:xfrm>
            <a:off x="809804" y="1329613"/>
            <a:ext cx="0" cy="4140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>
            <a:extLst>
              <a:ext uri="{FF2B5EF4-FFF2-40B4-BE49-F238E27FC236}">
                <a16:creationId xmlns:a16="http://schemas.microsoft.com/office/drawing/2014/main" id="{8E3F93E5-925F-44D6-AD67-D56EA6C02862}"/>
              </a:ext>
            </a:extLst>
          </p:cNvPr>
          <p:cNvSpPr/>
          <p:nvPr/>
        </p:nvSpPr>
        <p:spPr>
          <a:xfrm>
            <a:off x="722603" y="1205422"/>
            <a:ext cx="180975" cy="1787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B270A44A-F87A-4A97-8BE8-BD8B995839CB}"/>
              </a:ext>
            </a:extLst>
          </p:cNvPr>
          <p:cNvSpPr/>
          <p:nvPr/>
        </p:nvSpPr>
        <p:spPr>
          <a:xfrm>
            <a:off x="719316" y="1891467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9" name="Gerader Verbinder 16">
            <a:extLst>
              <a:ext uri="{FF2B5EF4-FFF2-40B4-BE49-F238E27FC236}">
                <a16:creationId xmlns:a16="http://schemas.microsoft.com/office/drawing/2014/main" id="{8E15BC1B-D859-4FB3-980B-62385D38DB12}"/>
              </a:ext>
            </a:extLst>
          </p:cNvPr>
          <p:cNvCxnSpPr>
            <a:cxnSpLocks/>
          </p:cNvCxnSpPr>
          <p:nvPr/>
        </p:nvCxnSpPr>
        <p:spPr>
          <a:xfrm flipV="1">
            <a:off x="1161471" y="1969092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lipse 48">
            <a:extLst>
              <a:ext uri="{FF2B5EF4-FFF2-40B4-BE49-F238E27FC236}">
                <a16:creationId xmlns:a16="http://schemas.microsoft.com/office/drawing/2014/main" id="{F20C71E0-4407-41DB-A791-DAB55990D71A}"/>
              </a:ext>
            </a:extLst>
          </p:cNvPr>
          <p:cNvSpPr/>
          <p:nvPr/>
        </p:nvSpPr>
        <p:spPr>
          <a:xfrm>
            <a:off x="719316" y="2601053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1" name="Gerader Verbinder 16">
            <a:extLst>
              <a:ext uri="{FF2B5EF4-FFF2-40B4-BE49-F238E27FC236}">
                <a16:creationId xmlns:a16="http://schemas.microsoft.com/office/drawing/2014/main" id="{DD67565B-8FEE-4C1B-9BDB-F638638EE4F3}"/>
              </a:ext>
            </a:extLst>
          </p:cNvPr>
          <p:cNvCxnSpPr>
            <a:cxnSpLocks/>
          </p:cNvCxnSpPr>
          <p:nvPr/>
        </p:nvCxnSpPr>
        <p:spPr>
          <a:xfrm flipV="1">
            <a:off x="1159199" y="2683841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Ellipse 48">
            <a:extLst>
              <a:ext uri="{FF2B5EF4-FFF2-40B4-BE49-F238E27FC236}">
                <a16:creationId xmlns:a16="http://schemas.microsoft.com/office/drawing/2014/main" id="{3DF43C1E-9C67-4013-948B-8860DFD31BFA}"/>
              </a:ext>
            </a:extLst>
          </p:cNvPr>
          <p:cNvSpPr/>
          <p:nvPr/>
        </p:nvSpPr>
        <p:spPr>
          <a:xfrm>
            <a:off x="719316" y="3376625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3" name="Gerader Verbinder 16">
            <a:extLst>
              <a:ext uri="{FF2B5EF4-FFF2-40B4-BE49-F238E27FC236}">
                <a16:creationId xmlns:a16="http://schemas.microsoft.com/office/drawing/2014/main" id="{83A824CB-F1CB-4314-89B8-5F279654EDB4}"/>
              </a:ext>
            </a:extLst>
          </p:cNvPr>
          <p:cNvCxnSpPr>
            <a:cxnSpLocks/>
          </p:cNvCxnSpPr>
          <p:nvPr/>
        </p:nvCxnSpPr>
        <p:spPr>
          <a:xfrm flipV="1">
            <a:off x="1159199" y="3459413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2">
            <a:extLst>
              <a:ext uri="{FF2B5EF4-FFF2-40B4-BE49-F238E27FC236}">
                <a16:creationId xmlns:a16="http://schemas.microsoft.com/office/drawing/2014/main" id="{639BC5DC-1B1E-4DA0-949A-C3464113E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75" y="107586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4" descr="Id card free icon">
            <a:extLst>
              <a:ext uri="{FF2B5EF4-FFF2-40B4-BE49-F238E27FC236}">
                <a16:creationId xmlns:a16="http://schemas.microsoft.com/office/drawing/2014/main" id="{DA79F44D-B258-4F4B-B68B-7997E4EF8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23" y="178909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2" descr="Process free icon">
            <a:extLst>
              <a:ext uri="{FF2B5EF4-FFF2-40B4-BE49-F238E27FC236}">
                <a16:creationId xmlns:a16="http://schemas.microsoft.com/office/drawing/2014/main" id="{79017F8E-9CA2-4182-A627-86517135D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23" y="250384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6">
            <a:extLst>
              <a:ext uri="{FF2B5EF4-FFF2-40B4-BE49-F238E27FC236}">
                <a16:creationId xmlns:a16="http://schemas.microsoft.com/office/drawing/2014/main" id="{8B83D5CE-00A8-49E6-AA85-C34BEC36A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931" y="327997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Ellipse 48">
            <a:extLst>
              <a:ext uri="{FF2B5EF4-FFF2-40B4-BE49-F238E27FC236}">
                <a16:creationId xmlns:a16="http://schemas.microsoft.com/office/drawing/2014/main" id="{17F962B4-87E8-473C-8942-A1D4EC91B29D}"/>
              </a:ext>
            </a:extLst>
          </p:cNvPr>
          <p:cNvSpPr/>
          <p:nvPr/>
        </p:nvSpPr>
        <p:spPr>
          <a:xfrm>
            <a:off x="732943" y="4052229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9" name="Gerader Verbinder 16">
            <a:extLst>
              <a:ext uri="{FF2B5EF4-FFF2-40B4-BE49-F238E27FC236}">
                <a16:creationId xmlns:a16="http://schemas.microsoft.com/office/drawing/2014/main" id="{1925D586-E5DD-422A-A334-D9903D744F47}"/>
              </a:ext>
            </a:extLst>
          </p:cNvPr>
          <p:cNvCxnSpPr>
            <a:cxnSpLocks/>
          </p:cNvCxnSpPr>
          <p:nvPr/>
        </p:nvCxnSpPr>
        <p:spPr>
          <a:xfrm flipV="1">
            <a:off x="1176718" y="4141608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6">
            <a:extLst>
              <a:ext uri="{FF2B5EF4-FFF2-40B4-BE49-F238E27FC236}">
                <a16:creationId xmlns:a16="http://schemas.microsoft.com/office/drawing/2014/main" id="{C4EC01D9-2409-4294-A1C6-FCDA2FDF8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67" y="399760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Ellipse 48">
            <a:extLst>
              <a:ext uri="{FF2B5EF4-FFF2-40B4-BE49-F238E27FC236}">
                <a16:creationId xmlns:a16="http://schemas.microsoft.com/office/drawing/2014/main" id="{1FA7EBF0-DD87-4DDF-956E-4D2AB2237242}"/>
              </a:ext>
            </a:extLst>
          </p:cNvPr>
          <p:cNvSpPr/>
          <p:nvPr/>
        </p:nvSpPr>
        <p:spPr>
          <a:xfrm>
            <a:off x="725098" y="4699650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2" name="Gerader Verbinder 16">
            <a:extLst>
              <a:ext uri="{FF2B5EF4-FFF2-40B4-BE49-F238E27FC236}">
                <a16:creationId xmlns:a16="http://schemas.microsoft.com/office/drawing/2014/main" id="{4614D10A-ADA2-4608-A58B-6F0BFE70ACDC}"/>
              </a:ext>
            </a:extLst>
          </p:cNvPr>
          <p:cNvCxnSpPr>
            <a:cxnSpLocks/>
          </p:cNvCxnSpPr>
          <p:nvPr/>
        </p:nvCxnSpPr>
        <p:spPr>
          <a:xfrm flipV="1">
            <a:off x="1176718" y="4789029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20">
            <a:extLst>
              <a:ext uri="{FF2B5EF4-FFF2-40B4-BE49-F238E27FC236}">
                <a16:creationId xmlns:a16="http://schemas.microsoft.com/office/drawing/2014/main" id="{3F3E5050-207E-4C65-8BE4-75D0F083D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716" y="461631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Abgerundetes Rechteck 12">
            <a:extLst>
              <a:ext uri="{FF2B5EF4-FFF2-40B4-BE49-F238E27FC236}">
                <a16:creationId xmlns:a16="http://schemas.microsoft.com/office/drawing/2014/main" id="{9EF17B07-5C9F-4938-98DD-A6D673C993BE}"/>
              </a:ext>
            </a:extLst>
          </p:cNvPr>
          <p:cNvSpPr/>
          <p:nvPr/>
        </p:nvSpPr>
        <p:spPr>
          <a:xfrm>
            <a:off x="495026" y="979035"/>
            <a:ext cx="656919" cy="4042800"/>
          </a:xfrm>
          <a:prstGeom prst="roundRect">
            <a:avLst>
              <a:gd name="adj" fmla="val 724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8" name="Gerader Verbinder 16">
            <a:extLst>
              <a:ext uri="{FF2B5EF4-FFF2-40B4-BE49-F238E27FC236}">
                <a16:creationId xmlns:a16="http://schemas.microsoft.com/office/drawing/2014/main" id="{915187DE-10CC-49AE-8F84-FDD94516BCAD}"/>
              </a:ext>
            </a:extLst>
          </p:cNvPr>
          <p:cNvCxnSpPr>
            <a:cxnSpLocks/>
          </p:cNvCxnSpPr>
          <p:nvPr/>
        </p:nvCxnSpPr>
        <p:spPr>
          <a:xfrm flipV="1">
            <a:off x="1161471" y="1295819"/>
            <a:ext cx="288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974D91DC-053C-4D2E-9515-174C44D1D678}"/>
              </a:ext>
            </a:extLst>
          </p:cNvPr>
          <p:cNvCxnSpPr>
            <a:cxnSpLocks/>
          </p:cNvCxnSpPr>
          <p:nvPr/>
        </p:nvCxnSpPr>
        <p:spPr>
          <a:xfrm>
            <a:off x="809804" y="1329613"/>
            <a:ext cx="0" cy="3384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lipse 139">
            <a:extLst>
              <a:ext uri="{FF2B5EF4-FFF2-40B4-BE49-F238E27FC236}">
                <a16:creationId xmlns:a16="http://schemas.microsoft.com/office/drawing/2014/main" id="{9F1C73AC-8092-47DE-9FF0-107A960CB126}"/>
              </a:ext>
            </a:extLst>
          </p:cNvPr>
          <p:cNvSpPr/>
          <p:nvPr/>
        </p:nvSpPr>
        <p:spPr>
          <a:xfrm>
            <a:off x="722603" y="1205422"/>
            <a:ext cx="180975" cy="1787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FFA49BC7-BE1D-49C8-B9FD-CBE63BCB75A2}"/>
              </a:ext>
            </a:extLst>
          </p:cNvPr>
          <p:cNvSpPr/>
          <p:nvPr/>
        </p:nvSpPr>
        <p:spPr>
          <a:xfrm>
            <a:off x="719316" y="1891467"/>
            <a:ext cx="180975" cy="1787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2" name="Gerader Verbinder 16">
            <a:extLst>
              <a:ext uri="{FF2B5EF4-FFF2-40B4-BE49-F238E27FC236}">
                <a16:creationId xmlns:a16="http://schemas.microsoft.com/office/drawing/2014/main" id="{C1AB4CD0-0F65-43CC-80DD-B8CBFF979316}"/>
              </a:ext>
            </a:extLst>
          </p:cNvPr>
          <p:cNvCxnSpPr>
            <a:cxnSpLocks/>
          </p:cNvCxnSpPr>
          <p:nvPr/>
        </p:nvCxnSpPr>
        <p:spPr>
          <a:xfrm flipV="1">
            <a:off x="1161471" y="1969092"/>
            <a:ext cx="288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Ellipse 48">
            <a:extLst>
              <a:ext uri="{FF2B5EF4-FFF2-40B4-BE49-F238E27FC236}">
                <a16:creationId xmlns:a16="http://schemas.microsoft.com/office/drawing/2014/main" id="{A3D76A63-5CBC-4B1A-8F03-A245460C3EC7}"/>
              </a:ext>
            </a:extLst>
          </p:cNvPr>
          <p:cNvSpPr/>
          <p:nvPr/>
        </p:nvSpPr>
        <p:spPr>
          <a:xfrm>
            <a:off x="719316" y="2601053"/>
            <a:ext cx="180975" cy="1787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4" name="Gerader Verbinder 16">
            <a:extLst>
              <a:ext uri="{FF2B5EF4-FFF2-40B4-BE49-F238E27FC236}">
                <a16:creationId xmlns:a16="http://schemas.microsoft.com/office/drawing/2014/main" id="{8852B273-34F7-4E23-98EE-A9EB32E87CBE}"/>
              </a:ext>
            </a:extLst>
          </p:cNvPr>
          <p:cNvCxnSpPr>
            <a:cxnSpLocks/>
          </p:cNvCxnSpPr>
          <p:nvPr/>
        </p:nvCxnSpPr>
        <p:spPr>
          <a:xfrm flipV="1">
            <a:off x="1159199" y="2683841"/>
            <a:ext cx="288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Ellipse 48">
            <a:extLst>
              <a:ext uri="{FF2B5EF4-FFF2-40B4-BE49-F238E27FC236}">
                <a16:creationId xmlns:a16="http://schemas.microsoft.com/office/drawing/2014/main" id="{BE190E18-6E0B-4AAB-9310-F17B434E82BE}"/>
              </a:ext>
            </a:extLst>
          </p:cNvPr>
          <p:cNvSpPr/>
          <p:nvPr/>
        </p:nvSpPr>
        <p:spPr>
          <a:xfrm>
            <a:off x="719316" y="3376625"/>
            <a:ext cx="180975" cy="1787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6" name="Gerader Verbinder 16">
            <a:extLst>
              <a:ext uri="{FF2B5EF4-FFF2-40B4-BE49-F238E27FC236}">
                <a16:creationId xmlns:a16="http://schemas.microsoft.com/office/drawing/2014/main" id="{64A87B19-C063-4027-BF45-E2516B529B4C}"/>
              </a:ext>
            </a:extLst>
          </p:cNvPr>
          <p:cNvCxnSpPr>
            <a:cxnSpLocks/>
          </p:cNvCxnSpPr>
          <p:nvPr/>
        </p:nvCxnSpPr>
        <p:spPr>
          <a:xfrm flipV="1">
            <a:off x="1159199" y="3459413"/>
            <a:ext cx="28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Picture 2">
            <a:extLst>
              <a:ext uri="{FF2B5EF4-FFF2-40B4-BE49-F238E27FC236}">
                <a16:creationId xmlns:a16="http://schemas.microsoft.com/office/drawing/2014/main" id="{B461F8C2-BBA3-4D21-B963-4A62F3CF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75" y="107586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4" descr="Id card free icon">
            <a:extLst>
              <a:ext uri="{FF2B5EF4-FFF2-40B4-BE49-F238E27FC236}">
                <a16:creationId xmlns:a16="http://schemas.microsoft.com/office/drawing/2014/main" id="{465AA037-03DD-46FA-A1DA-1EA73964F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23" y="178909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12" descr="Process free icon">
            <a:extLst>
              <a:ext uri="{FF2B5EF4-FFF2-40B4-BE49-F238E27FC236}">
                <a16:creationId xmlns:a16="http://schemas.microsoft.com/office/drawing/2014/main" id="{F1EF408B-87B9-4FD5-8E75-E36BAC7F2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23" y="250384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Ellipse 48">
            <a:extLst>
              <a:ext uri="{FF2B5EF4-FFF2-40B4-BE49-F238E27FC236}">
                <a16:creationId xmlns:a16="http://schemas.microsoft.com/office/drawing/2014/main" id="{C9D1C1E7-4F75-4880-9419-B949D63F093E}"/>
              </a:ext>
            </a:extLst>
          </p:cNvPr>
          <p:cNvSpPr/>
          <p:nvPr/>
        </p:nvSpPr>
        <p:spPr>
          <a:xfrm>
            <a:off x="725812" y="4052229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2" name="Gerader Verbinder 16">
            <a:extLst>
              <a:ext uri="{FF2B5EF4-FFF2-40B4-BE49-F238E27FC236}">
                <a16:creationId xmlns:a16="http://schemas.microsoft.com/office/drawing/2014/main" id="{CABBC45E-80D9-47F3-B165-1C7014ED0CD9}"/>
              </a:ext>
            </a:extLst>
          </p:cNvPr>
          <p:cNvCxnSpPr>
            <a:cxnSpLocks/>
          </p:cNvCxnSpPr>
          <p:nvPr/>
        </p:nvCxnSpPr>
        <p:spPr>
          <a:xfrm flipV="1">
            <a:off x="1164813" y="4141608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Ellipse 48">
            <a:extLst>
              <a:ext uri="{FF2B5EF4-FFF2-40B4-BE49-F238E27FC236}">
                <a16:creationId xmlns:a16="http://schemas.microsoft.com/office/drawing/2014/main" id="{FA7399CF-BD44-411E-8AAB-E8B5612C9457}"/>
              </a:ext>
            </a:extLst>
          </p:cNvPr>
          <p:cNvSpPr/>
          <p:nvPr/>
        </p:nvSpPr>
        <p:spPr>
          <a:xfrm>
            <a:off x="720860" y="4699650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5" name="Gerader Verbinder 16">
            <a:extLst>
              <a:ext uri="{FF2B5EF4-FFF2-40B4-BE49-F238E27FC236}">
                <a16:creationId xmlns:a16="http://schemas.microsoft.com/office/drawing/2014/main" id="{CC27DE77-9A8D-4750-87CE-A7D213988C95}"/>
              </a:ext>
            </a:extLst>
          </p:cNvPr>
          <p:cNvCxnSpPr>
            <a:cxnSpLocks/>
          </p:cNvCxnSpPr>
          <p:nvPr/>
        </p:nvCxnSpPr>
        <p:spPr>
          <a:xfrm flipV="1">
            <a:off x="1159199" y="4789029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AB75A48B-273D-4914-B3C2-72FFA800D2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8040" y="1169811"/>
            <a:ext cx="3152366" cy="3275642"/>
          </a:xfrm>
          <a:prstGeom prst="rect">
            <a:avLst/>
          </a:prstGeom>
        </p:spPr>
      </p:pic>
      <p:sp>
        <p:nvSpPr>
          <p:cNvPr id="104" name="Textfeld 103">
            <a:extLst>
              <a:ext uri="{FF2B5EF4-FFF2-40B4-BE49-F238E27FC236}">
                <a16:creationId xmlns:a16="http://schemas.microsoft.com/office/drawing/2014/main" id="{F13B87A0-7459-4E11-9840-4BDC12D6E737}"/>
              </a:ext>
            </a:extLst>
          </p:cNvPr>
          <p:cNvSpPr txBox="1"/>
          <p:nvPr/>
        </p:nvSpPr>
        <p:spPr>
          <a:xfrm>
            <a:off x="4628068" y="5078951"/>
            <a:ext cx="342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accent5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Installation </a:t>
            </a:r>
            <a:r>
              <a:rPr lang="de-DE" b="1" dirty="0" err="1">
                <a:solidFill>
                  <a:schemeClr val="accent5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is</a:t>
            </a:r>
            <a:r>
              <a:rPr lang="de-DE" b="1" dirty="0">
                <a:solidFill>
                  <a:schemeClr val="accent5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de-DE" b="1" dirty="0" err="1">
                <a:solidFill>
                  <a:schemeClr val="accent5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completed</a:t>
            </a:r>
            <a:r>
              <a:rPr lang="de-DE" b="1" dirty="0">
                <a:solidFill>
                  <a:schemeClr val="accent5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</a:t>
            </a:r>
            <a:endParaRPr lang="de-DE" b="1" dirty="0">
              <a:solidFill>
                <a:schemeClr val="tx1">
                  <a:lumMod val="50000"/>
                  <a:lumOff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0" name="Abgerundetes Rechteck 21">
            <a:extLst>
              <a:ext uri="{FF2B5EF4-FFF2-40B4-BE49-F238E27FC236}">
                <a16:creationId xmlns:a16="http://schemas.microsoft.com/office/drawing/2014/main" id="{0F75E148-E6AC-455B-A765-813FE6101E79}"/>
              </a:ext>
            </a:extLst>
          </p:cNvPr>
          <p:cNvSpPr/>
          <p:nvPr/>
        </p:nvSpPr>
        <p:spPr>
          <a:xfrm>
            <a:off x="3932174" y="5845498"/>
            <a:ext cx="2067392" cy="42918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85725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Open SYS-DASH</a:t>
            </a:r>
          </a:p>
        </p:txBody>
      </p:sp>
      <p:sp>
        <p:nvSpPr>
          <p:cNvPr id="2" name="Abgerundetes Rechteck 21">
            <a:extLst>
              <a:ext uri="{FF2B5EF4-FFF2-40B4-BE49-F238E27FC236}">
                <a16:creationId xmlns:a16="http://schemas.microsoft.com/office/drawing/2014/main" id="{97510422-9C43-C123-89FD-E5C632D0A594}"/>
              </a:ext>
            </a:extLst>
          </p:cNvPr>
          <p:cNvSpPr/>
          <p:nvPr/>
        </p:nvSpPr>
        <p:spPr>
          <a:xfrm>
            <a:off x="6756820" y="5845498"/>
            <a:ext cx="2067392" cy="42918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85725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Go </a:t>
            </a:r>
            <a:r>
              <a:rPr lang="de-DE" sz="1400" b="1" dirty="0" err="1"/>
              <a:t>to</a:t>
            </a:r>
            <a:r>
              <a:rPr lang="de-DE" sz="1400" b="1" dirty="0"/>
              <a:t>  WEB-DASH</a:t>
            </a:r>
          </a:p>
        </p:txBody>
      </p:sp>
    </p:spTree>
    <p:extLst>
      <p:ext uri="{BB962C8B-B14F-4D97-AF65-F5344CB8AC3E}">
        <p14:creationId xmlns:p14="http://schemas.microsoft.com/office/powerpoint/2010/main" val="49809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9E07DB8-0783-482B-AF13-A92BDF0F8BD9}"/>
              </a:ext>
            </a:extLst>
          </p:cNvPr>
          <p:cNvSpPr/>
          <p:nvPr/>
        </p:nvSpPr>
        <p:spPr>
          <a:xfrm>
            <a:off x="241539" y="209406"/>
            <a:ext cx="11691381" cy="6440027"/>
          </a:xfrm>
          <a:prstGeom prst="roundRect">
            <a:avLst>
              <a:gd name="adj" fmla="val 83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: obere Ecken abgerundet 66">
            <a:extLst>
              <a:ext uri="{FF2B5EF4-FFF2-40B4-BE49-F238E27FC236}">
                <a16:creationId xmlns:a16="http://schemas.microsoft.com/office/drawing/2014/main" id="{F2F0FF33-7E1B-4361-91B0-15F5064A59FC}"/>
              </a:ext>
            </a:extLst>
          </p:cNvPr>
          <p:cNvSpPr/>
          <p:nvPr/>
        </p:nvSpPr>
        <p:spPr>
          <a:xfrm>
            <a:off x="241539" y="209407"/>
            <a:ext cx="11691381" cy="399607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F4F6526E-5DFE-4A0C-8A50-4F6259FF3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9" y="148185"/>
            <a:ext cx="595824" cy="501033"/>
          </a:xfrm>
          <a:prstGeom prst="rect">
            <a:avLst/>
          </a:prstGeom>
        </p:spPr>
      </p:pic>
      <p:sp>
        <p:nvSpPr>
          <p:cNvPr id="69" name="Textfeld 68">
            <a:extLst>
              <a:ext uri="{FF2B5EF4-FFF2-40B4-BE49-F238E27FC236}">
                <a16:creationId xmlns:a16="http://schemas.microsoft.com/office/drawing/2014/main" id="{82759135-8C3E-4CB7-A856-3A9B19113F2C}"/>
              </a:ext>
            </a:extLst>
          </p:cNvPr>
          <p:cNvSpPr txBox="1"/>
          <p:nvPr/>
        </p:nvSpPr>
        <p:spPr>
          <a:xfrm>
            <a:off x="796208" y="232208"/>
            <a:ext cx="264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Registration Wizard</a:t>
            </a:r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ED4003F2-188E-4A47-B525-37E517A5F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90" y="264750"/>
            <a:ext cx="1752600" cy="323850"/>
          </a:xfrm>
          <a:prstGeom prst="rect">
            <a:avLst/>
          </a:prstGeom>
        </p:spPr>
      </p:pic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3CAE470B-5D0C-43FD-984C-0E13BE805D58}"/>
              </a:ext>
            </a:extLst>
          </p:cNvPr>
          <p:cNvCxnSpPr/>
          <p:nvPr/>
        </p:nvCxnSpPr>
        <p:spPr>
          <a:xfrm>
            <a:off x="251459" y="610413"/>
            <a:ext cx="116738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1">
            <a:extLst>
              <a:ext uri="{FF2B5EF4-FFF2-40B4-BE49-F238E27FC236}">
                <a16:creationId xmlns:a16="http://schemas.microsoft.com/office/drawing/2014/main" id="{EFC22205-AAE2-174A-C0E2-DD31BB3A6DA7}"/>
              </a:ext>
            </a:extLst>
          </p:cNvPr>
          <p:cNvCxnSpPr>
            <a:cxnSpLocks/>
          </p:cNvCxnSpPr>
          <p:nvPr/>
        </p:nvCxnSpPr>
        <p:spPr>
          <a:xfrm>
            <a:off x="2141223" y="603840"/>
            <a:ext cx="0" cy="60395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4251EDEC-5845-4E75-98A9-32C97AC860A7}"/>
              </a:ext>
            </a:extLst>
          </p:cNvPr>
          <p:cNvSpPr txBox="1"/>
          <p:nvPr/>
        </p:nvSpPr>
        <p:spPr>
          <a:xfrm>
            <a:off x="5687504" y="308227"/>
            <a:ext cx="2204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accent5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SYS-DASH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6D6DF362-19EB-46B0-A95C-06F5AC3E4126}"/>
              </a:ext>
            </a:extLst>
          </p:cNvPr>
          <p:cNvSpPr txBox="1"/>
          <p:nvPr/>
        </p:nvSpPr>
        <p:spPr>
          <a:xfrm>
            <a:off x="2141224" y="6312340"/>
            <a:ext cx="168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    </a:t>
            </a:r>
            <a:endParaRPr lang="de-DE" sz="1600" dirty="0"/>
          </a:p>
        </p:txBody>
      </p:sp>
      <p:cxnSp>
        <p:nvCxnSpPr>
          <p:cNvPr id="115" name="Gerader Verbinder 16">
            <a:extLst>
              <a:ext uri="{FF2B5EF4-FFF2-40B4-BE49-F238E27FC236}">
                <a16:creationId xmlns:a16="http://schemas.microsoft.com/office/drawing/2014/main" id="{09D78A28-6D9F-467C-AFC2-628A42A9AACC}"/>
              </a:ext>
            </a:extLst>
          </p:cNvPr>
          <p:cNvCxnSpPr>
            <a:cxnSpLocks/>
          </p:cNvCxnSpPr>
          <p:nvPr/>
        </p:nvCxnSpPr>
        <p:spPr>
          <a:xfrm flipV="1">
            <a:off x="1161471" y="1295819"/>
            <a:ext cx="28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>
            <a:extLst>
              <a:ext uri="{FF2B5EF4-FFF2-40B4-BE49-F238E27FC236}">
                <a16:creationId xmlns:a16="http://schemas.microsoft.com/office/drawing/2014/main" id="{8E3F93E5-925F-44D6-AD67-D56EA6C02862}"/>
              </a:ext>
            </a:extLst>
          </p:cNvPr>
          <p:cNvSpPr/>
          <p:nvPr/>
        </p:nvSpPr>
        <p:spPr>
          <a:xfrm>
            <a:off x="722603" y="1205422"/>
            <a:ext cx="180975" cy="1787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B270A44A-F87A-4A97-8BE8-BD8B995839CB}"/>
              </a:ext>
            </a:extLst>
          </p:cNvPr>
          <p:cNvSpPr/>
          <p:nvPr/>
        </p:nvSpPr>
        <p:spPr>
          <a:xfrm>
            <a:off x="719316" y="1891467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9" name="Gerader Verbinder 16">
            <a:extLst>
              <a:ext uri="{FF2B5EF4-FFF2-40B4-BE49-F238E27FC236}">
                <a16:creationId xmlns:a16="http://schemas.microsoft.com/office/drawing/2014/main" id="{8E15BC1B-D859-4FB3-980B-62385D38DB12}"/>
              </a:ext>
            </a:extLst>
          </p:cNvPr>
          <p:cNvCxnSpPr>
            <a:cxnSpLocks/>
          </p:cNvCxnSpPr>
          <p:nvPr/>
        </p:nvCxnSpPr>
        <p:spPr>
          <a:xfrm flipV="1">
            <a:off x="1161471" y="1969092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lipse 48">
            <a:extLst>
              <a:ext uri="{FF2B5EF4-FFF2-40B4-BE49-F238E27FC236}">
                <a16:creationId xmlns:a16="http://schemas.microsoft.com/office/drawing/2014/main" id="{F20C71E0-4407-41DB-A791-DAB55990D71A}"/>
              </a:ext>
            </a:extLst>
          </p:cNvPr>
          <p:cNvSpPr/>
          <p:nvPr/>
        </p:nvSpPr>
        <p:spPr>
          <a:xfrm>
            <a:off x="719316" y="2601053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1" name="Gerader Verbinder 16">
            <a:extLst>
              <a:ext uri="{FF2B5EF4-FFF2-40B4-BE49-F238E27FC236}">
                <a16:creationId xmlns:a16="http://schemas.microsoft.com/office/drawing/2014/main" id="{DD67565B-8FEE-4C1B-9BDB-F638638EE4F3}"/>
              </a:ext>
            </a:extLst>
          </p:cNvPr>
          <p:cNvCxnSpPr>
            <a:cxnSpLocks/>
          </p:cNvCxnSpPr>
          <p:nvPr/>
        </p:nvCxnSpPr>
        <p:spPr>
          <a:xfrm flipV="1">
            <a:off x="1159199" y="2683841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Ellipse 48">
            <a:extLst>
              <a:ext uri="{FF2B5EF4-FFF2-40B4-BE49-F238E27FC236}">
                <a16:creationId xmlns:a16="http://schemas.microsoft.com/office/drawing/2014/main" id="{3DF43C1E-9C67-4013-948B-8860DFD31BFA}"/>
              </a:ext>
            </a:extLst>
          </p:cNvPr>
          <p:cNvSpPr/>
          <p:nvPr/>
        </p:nvSpPr>
        <p:spPr>
          <a:xfrm>
            <a:off x="719316" y="3376625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3" name="Gerader Verbinder 16">
            <a:extLst>
              <a:ext uri="{FF2B5EF4-FFF2-40B4-BE49-F238E27FC236}">
                <a16:creationId xmlns:a16="http://schemas.microsoft.com/office/drawing/2014/main" id="{83A824CB-F1CB-4314-89B8-5F279654EDB4}"/>
              </a:ext>
            </a:extLst>
          </p:cNvPr>
          <p:cNvCxnSpPr>
            <a:cxnSpLocks/>
          </p:cNvCxnSpPr>
          <p:nvPr/>
        </p:nvCxnSpPr>
        <p:spPr>
          <a:xfrm flipV="1">
            <a:off x="1159199" y="3459413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2">
            <a:extLst>
              <a:ext uri="{FF2B5EF4-FFF2-40B4-BE49-F238E27FC236}">
                <a16:creationId xmlns:a16="http://schemas.microsoft.com/office/drawing/2014/main" id="{639BC5DC-1B1E-4DA0-949A-C3464113E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75" y="107586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4" descr="Id card free icon">
            <a:extLst>
              <a:ext uri="{FF2B5EF4-FFF2-40B4-BE49-F238E27FC236}">
                <a16:creationId xmlns:a16="http://schemas.microsoft.com/office/drawing/2014/main" id="{DA79F44D-B258-4F4B-B68B-7997E4EF8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23" y="178909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2" descr="Process free icon">
            <a:extLst>
              <a:ext uri="{FF2B5EF4-FFF2-40B4-BE49-F238E27FC236}">
                <a16:creationId xmlns:a16="http://schemas.microsoft.com/office/drawing/2014/main" id="{79017F8E-9CA2-4182-A627-86517135D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23" y="250384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6">
            <a:extLst>
              <a:ext uri="{FF2B5EF4-FFF2-40B4-BE49-F238E27FC236}">
                <a16:creationId xmlns:a16="http://schemas.microsoft.com/office/drawing/2014/main" id="{8B83D5CE-00A8-49E6-AA85-C34BEC36A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718" y="327250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Ellipse 48">
            <a:extLst>
              <a:ext uri="{FF2B5EF4-FFF2-40B4-BE49-F238E27FC236}">
                <a16:creationId xmlns:a16="http://schemas.microsoft.com/office/drawing/2014/main" id="{17F962B4-87E8-473C-8942-A1D4EC91B29D}"/>
              </a:ext>
            </a:extLst>
          </p:cNvPr>
          <p:cNvSpPr/>
          <p:nvPr/>
        </p:nvSpPr>
        <p:spPr>
          <a:xfrm>
            <a:off x="732943" y="4052229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9" name="Gerader Verbinder 16">
            <a:extLst>
              <a:ext uri="{FF2B5EF4-FFF2-40B4-BE49-F238E27FC236}">
                <a16:creationId xmlns:a16="http://schemas.microsoft.com/office/drawing/2014/main" id="{1925D586-E5DD-422A-A334-D9903D744F47}"/>
              </a:ext>
            </a:extLst>
          </p:cNvPr>
          <p:cNvCxnSpPr>
            <a:cxnSpLocks/>
          </p:cNvCxnSpPr>
          <p:nvPr/>
        </p:nvCxnSpPr>
        <p:spPr>
          <a:xfrm flipV="1">
            <a:off x="1176718" y="4141608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6">
            <a:extLst>
              <a:ext uri="{FF2B5EF4-FFF2-40B4-BE49-F238E27FC236}">
                <a16:creationId xmlns:a16="http://schemas.microsoft.com/office/drawing/2014/main" id="{C4EC01D9-2409-4294-A1C6-FCDA2FDF8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67" y="399760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Ellipse 48">
            <a:extLst>
              <a:ext uri="{FF2B5EF4-FFF2-40B4-BE49-F238E27FC236}">
                <a16:creationId xmlns:a16="http://schemas.microsoft.com/office/drawing/2014/main" id="{1FA7EBF0-DD87-4DDF-956E-4D2AB2237242}"/>
              </a:ext>
            </a:extLst>
          </p:cNvPr>
          <p:cNvSpPr/>
          <p:nvPr/>
        </p:nvSpPr>
        <p:spPr>
          <a:xfrm>
            <a:off x="725098" y="4699650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2" name="Gerader Verbinder 16">
            <a:extLst>
              <a:ext uri="{FF2B5EF4-FFF2-40B4-BE49-F238E27FC236}">
                <a16:creationId xmlns:a16="http://schemas.microsoft.com/office/drawing/2014/main" id="{4614D10A-ADA2-4608-A58B-6F0BFE70ACDC}"/>
              </a:ext>
            </a:extLst>
          </p:cNvPr>
          <p:cNvCxnSpPr>
            <a:cxnSpLocks/>
          </p:cNvCxnSpPr>
          <p:nvPr/>
        </p:nvCxnSpPr>
        <p:spPr>
          <a:xfrm flipV="1">
            <a:off x="1176718" y="4789029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18">
            <a:extLst>
              <a:ext uri="{FF2B5EF4-FFF2-40B4-BE49-F238E27FC236}">
                <a16:creationId xmlns:a16="http://schemas.microsoft.com/office/drawing/2014/main" id="{760CD95D-A792-4B96-A39D-A1C9A06D4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65" y="152989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0">
            <a:extLst>
              <a:ext uri="{FF2B5EF4-FFF2-40B4-BE49-F238E27FC236}">
                <a16:creationId xmlns:a16="http://schemas.microsoft.com/office/drawing/2014/main" id="{3F3E5050-207E-4C65-8BE4-75D0F083D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67" y="460902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Abgerundetes Rechteck 12">
            <a:extLst>
              <a:ext uri="{FF2B5EF4-FFF2-40B4-BE49-F238E27FC236}">
                <a16:creationId xmlns:a16="http://schemas.microsoft.com/office/drawing/2014/main" id="{9EF17B07-5C9F-4938-98DD-A6D673C993BE}"/>
              </a:ext>
            </a:extLst>
          </p:cNvPr>
          <p:cNvSpPr/>
          <p:nvPr/>
        </p:nvSpPr>
        <p:spPr>
          <a:xfrm>
            <a:off x="495026" y="979036"/>
            <a:ext cx="656919" cy="4042800"/>
          </a:xfrm>
          <a:prstGeom prst="roundRect">
            <a:avLst>
              <a:gd name="adj" fmla="val 724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8" name="Gerader Verbinder 16">
            <a:extLst>
              <a:ext uri="{FF2B5EF4-FFF2-40B4-BE49-F238E27FC236}">
                <a16:creationId xmlns:a16="http://schemas.microsoft.com/office/drawing/2014/main" id="{915187DE-10CC-49AE-8F84-FDD94516BCAD}"/>
              </a:ext>
            </a:extLst>
          </p:cNvPr>
          <p:cNvCxnSpPr>
            <a:cxnSpLocks/>
          </p:cNvCxnSpPr>
          <p:nvPr/>
        </p:nvCxnSpPr>
        <p:spPr>
          <a:xfrm flipV="1">
            <a:off x="1161471" y="1295819"/>
            <a:ext cx="288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974D91DC-053C-4D2E-9515-174C44D1D678}"/>
              </a:ext>
            </a:extLst>
          </p:cNvPr>
          <p:cNvCxnSpPr>
            <a:cxnSpLocks/>
          </p:cNvCxnSpPr>
          <p:nvPr/>
        </p:nvCxnSpPr>
        <p:spPr>
          <a:xfrm>
            <a:off x="809804" y="1329613"/>
            <a:ext cx="0" cy="3492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lipse 139">
            <a:extLst>
              <a:ext uri="{FF2B5EF4-FFF2-40B4-BE49-F238E27FC236}">
                <a16:creationId xmlns:a16="http://schemas.microsoft.com/office/drawing/2014/main" id="{9F1C73AC-8092-47DE-9FF0-107A960CB126}"/>
              </a:ext>
            </a:extLst>
          </p:cNvPr>
          <p:cNvSpPr/>
          <p:nvPr/>
        </p:nvSpPr>
        <p:spPr>
          <a:xfrm>
            <a:off x="722603" y="1205422"/>
            <a:ext cx="180975" cy="1787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FFA49BC7-BE1D-49C8-B9FD-CBE63BCB75A2}"/>
              </a:ext>
            </a:extLst>
          </p:cNvPr>
          <p:cNvSpPr/>
          <p:nvPr/>
        </p:nvSpPr>
        <p:spPr>
          <a:xfrm>
            <a:off x="719316" y="1891467"/>
            <a:ext cx="180975" cy="1787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2" name="Gerader Verbinder 16">
            <a:extLst>
              <a:ext uri="{FF2B5EF4-FFF2-40B4-BE49-F238E27FC236}">
                <a16:creationId xmlns:a16="http://schemas.microsoft.com/office/drawing/2014/main" id="{C1AB4CD0-0F65-43CC-80DD-B8CBFF979316}"/>
              </a:ext>
            </a:extLst>
          </p:cNvPr>
          <p:cNvCxnSpPr>
            <a:cxnSpLocks/>
          </p:cNvCxnSpPr>
          <p:nvPr/>
        </p:nvCxnSpPr>
        <p:spPr>
          <a:xfrm flipV="1">
            <a:off x="1161471" y="1969092"/>
            <a:ext cx="288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Ellipse 48">
            <a:extLst>
              <a:ext uri="{FF2B5EF4-FFF2-40B4-BE49-F238E27FC236}">
                <a16:creationId xmlns:a16="http://schemas.microsoft.com/office/drawing/2014/main" id="{A3D76A63-5CBC-4B1A-8F03-A245460C3EC7}"/>
              </a:ext>
            </a:extLst>
          </p:cNvPr>
          <p:cNvSpPr/>
          <p:nvPr/>
        </p:nvSpPr>
        <p:spPr>
          <a:xfrm>
            <a:off x="719316" y="2601053"/>
            <a:ext cx="180975" cy="1787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4" name="Gerader Verbinder 16">
            <a:extLst>
              <a:ext uri="{FF2B5EF4-FFF2-40B4-BE49-F238E27FC236}">
                <a16:creationId xmlns:a16="http://schemas.microsoft.com/office/drawing/2014/main" id="{8852B273-34F7-4E23-98EE-A9EB32E87CBE}"/>
              </a:ext>
            </a:extLst>
          </p:cNvPr>
          <p:cNvCxnSpPr>
            <a:cxnSpLocks/>
          </p:cNvCxnSpPr>
          <p:nvPr/>
        </p:nvCxnSpPr>
        <p:spPr>
          <a:xfrm flipV="1">
            <a:off x="1159199" y="2683841"/>
            <a:ext cx="288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Ellipse 48">
            <a:extLst>
              <a:ext uri="{FF2B5EF4-FFF2-40B4-BE49-F238E27FC236}">
                <a16:creationId xmlns:a16="http://schemas.microsoft.com/office/drawing/2014/main" id="{BE190E18-6E0B-4AAB-9310-F17B434E82BE}"/>
              </a:ext>
            </a:extLst>
          </p:cNvPr>
          <p:cNvSpPr/>
          <p:nvPr/>
        </p:nvSpPr>
        <p:spPr>
          <a:xfrm>
            <a:off x="719316" y="3376625"/>
            <a:ext cx="180975" cy="1787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6" name="Gerader Verbinder 16">
            <a:extLst>
              <a:ext uri="{FF2B5EF4-FFF2-40B4-BE49-F238E27FC236}">
                <a16:creationId xmlns:a16="http://schemas.microsoft.com/office/drawing/2014/main" id="{64A87B19-C063-4027-BF45-E2516B529B4C}"/>
              </a:ext>
            </a:extLst>
          </p:cNvPr>
          <p:cNvCxnSpPr>
            <a:cxnSpLocks/>
          </p:cNvCxnSpPr>
          <p:nvPr/>
        </p:nvCxnSpPr>
        <p:spPr>
          <a:xfrm flipV="1">
            <a:off x="1159199" y="3459413"/>
            <a:ext cx="288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Picture 2">
            <a:extLst>
              <a:ext uri="{FF2B5EF4-FFF2-40B4-BE49-F238E27FC236}">
                <a16:creationId xmlns:a16="http://schemas.microsoft.com/office/drawing/2014/main" id="{B461F8C2-BBA3-4D21-B963-4A62F3CF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75" y="107586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4" descr="Id card free icon">
            <a:extLst>
              <a:ext uri="{FF2B5EF4-FFF2-40B4-BE49-F238E27FC236}">
                <a16:creationId xmlns:a16="http://schemas.microsoft.com/office/drawing/2014/main" id="{465AA037-03DD-46FA-A1DA-1EA73964F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23" y="178909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12" descr="Process free icon">
            <a:extLst>
              <a:ext uri="{FF2B5EF4-FFF2-40B4-BE49-F238E27FC236}">
                <a16:creationId xmlns:a16="http://schemas.microsoft.com/office/drawing/2014/main" id="{F1EF408B-87B9-4FD5-8E75-E36BAC7F2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23" y="250384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Ellipse 48">
            <a:extLst>
              <a:ext uri="{FF2B5EF4-FFF2-40B4-BE49-F238E27FC236}">
                <a16:creationId xmlns:a16="http://schemas.microsoft.com/office/drawing/2014/main" id="{C9D1C1E7-4F75-4880-9419-B949D63F093E}"/>
              </a:ext>
            </a:extLst>
          </p:cNvPr>
          <p:cNvSpPr/>
          <p:nvPr/>
        </p:nvSpPr>
        <p:spPr>
          <a:xfrm>
            <a:off x="725812" y="4052229"/>
            <a:ext cx="180975" cy="1787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2" name="Gerader Verbinder 16">
            <a:extLst>
              <a:ext uri="{FF2B5EF4-FFF2-40B4-BE49-F238E27FC236}">
                <a16:creationId xmlns:a16="http://schemas.microsoft.com/office/drawing/2014/main" id="{CABBC45E-80D9-47F3-B165-1C7014ED0CD9}"/>
              </a:ext>
            </a:extLst>
          </p:cNvPr>
          <p:cNvCxnSpPr>
            <a:cxnSpLocks/>
          </p:cNvCxnSpPr>
          <p:nvPr/>
        </p:nvCxnSpPr>
        <p:spPr>
          <a:xfrm flipV="1">
            <a:off x="1164813" y="4141608"/>
            <a:ext cx="28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Ellipse 48">
            <a:extLst>
              <a:ext uri="{FF2B5EF4-FFF2-40B4-BE49-F238E27FC236}">
                <a16:creationId xmlns:a16="http://schemas.microsoft.com/office/drawing/2014/main" id="{FA7399CF-BD44-411E-8AAB-E8B5612C9457}"/>
              </a:ext>
            </a:extLst>
          </p:cNvPr>
          <p:cNvSpPr/>
          <p:nvPr/>
        </p:nvSpPr>
        <p:spPr>
          <a:xfrm>
            <a:off x="720860" y="4699650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5" name="Gerader Verbinder 16">
            <a:extLst>
              <a:ext uri="{FF2B5EF4-FFF2-40B4-BE49-F238E27FC236}">
                <a16:creationId xmlns:a16="http://schemas.microsoft.com/office/drawing/2014/main" id="{CC27DE77-9A8D-4750-87CE-A7D213988C95}"/>
              </a:ext>
            </a:extLst>
          </p:cNvPr>
          <p:cNvCxnSpPr>
            <a:cxnSpLocks/>
          </p:cNvCxnSpPr>
          <p:nvPr/>
        </p:nvCxnSpPr>
        <p:spPr>
          <a:xfrm flipV="1">
            <a:off x="1159199" y="4789029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73">
            <a:extLst>
              <a:ext uri="{FF2B5EF4-FFF2-40B4-BE49-F238E27FC236}">
                <a16:creationId xmlns:a16="http://schemas.microsoft.com/office/drawing/2014/main" id="{A3911D81-B6CB-8268-B285-ED49D14D8D5A}"/>
              </a:ext>
            </a:extLst>
          </p:cNvPr>
          <p:cNvSpPr/>
          <p:nvPr/>
        </p:nvSpPr>
        <p:spPr>
          <a:xfrm>
            <a:off x="4763054" y="4526815"/>
            <a:ext cx="3149595" cy="387476"/>
          </a:xfrm>
          <a:prstGeom prst="roundRect">
            <a:avLst>
              <a:gd name="adj" fmla="val 1722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14" descr="Info free icon">
            <a:extLst>
              <a:ext uri="{FF2B5EF4-FFF2-40B4-BE49-F238E27FC236}">
                <a16:creationId xmlns:a16="http://schemas.microsoft.com/office/drawing/2014/main" id="{32DA5CFE-D32E-0411-5DEE-845F78F2A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849" y="4594389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73F7E7F-BC29-4CFD-6F42-4AEB25609861}"/>
              </a:ext>
            </a:extLst>
          </p:cNvPr>
          <p:cNvSpPr txBox="1"/>
          <p:nvPr/>
        </p:nvSpPr>
        <p:spPr>
          <a:xfrm>
            <a:off x="5232953" y="4589541"/>
            <a:ext cx="2505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bg1">
                    <a:lumMod val="50000"/>
                  </a:schemeClr>
                </a:solidFill>
              </a:rPr>
              <a:t>Check </a:t>
            </a:r>
            <a:r>
              <a:rPr lang="de-DE" sz="1200" b="1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de-DE" sz="1200" b="1" dirty="0">
                <a:solidFill>
                  <a:schemeClr val="bg1">
                    <a:lumMod val="50000"/>
                  </a:schemeClr>
                </a:solidFill>
              </a:rPr>
              <a:t> E-Mail </a:t>
            </a:r>
            <a:r>
              <a:rPr lang="de-DE" sz="1200" b="1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b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b="1" dirty="0" err="1">
                <a:solidFill>
                  <a:schemeClr val="bg1">
                    <a:lumMod val="50000"/>
                  </a:schemeClr>
                </a:solidFill>
              </a:rPr>
              <a:t>first</a:t>
            </a:r>
            <a:r>
              <a:rPr lang="de-DE" sz="1200" b="1" dirty="0">
                <a:solidFill>
                  <a:schemeClr val="bg1">
                    <a:lumMod val="50000"/>
                  </a:schemeClr>
                </a:solidFill>
              </a:rPr>
              <a:t> Login</a:t>
            </a:r>
          </a:p>
        </p:txBody>
      </p:sp>
      <p:sp>
        <p:nvSpPr>
          <p:cNvPr id="5" name="Abgerundetes Rechteck 173">
            <a:extLst>
              <a:ext uri="{FF2B5EF4-FFF2-40B4-BE49-F238E27FC236}">
                <a16:creationId xmlns:a16="http://schemas.microsoft.com/office/drawing/2014/main" id="{171AFD2C-76AE-6EF1-5118-E5AEFECE3A42}"/>
              </a:ext>
            </a:extLst>
          </p:cNvPr>
          <p:cNvSpPr/>
          <p:nvPr/>
        </p:nvSpPr>
        <p:spPr>
          <a:xfrm>
            <a:off x="4766575" y="5074599"/>
            <a:ext cx="3146069" cy="474277"/>
          </a:xfrm>
          <a:prstGeom prst="roundRect">
            <a:avLst>
              <a:gd name="adj" fmla="val 132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9338B09-AC39-D406-69B6-04D6511CC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849" y="5229138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58DA9F9-7076-33F5-7F39-4867C80164A2}"/>
              </a:ext>
            </a:extLst>
          </p:cNvPr>
          <p:cNvSpPr txBox="1"/>
          <p:nvPr/>
        </p:nvSpPr>
        <p:spPr>
          <a:xfrm>
            <a:off x="5169396" y="5223276"/>
            <a:ext cx="2505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bg1">
                    <a:lumMod val="50000"/>
                  </a:schemeClr>
                </a:solidFill>
              </a:rPr>
              <a:t>___  ___  ___  ___  ___  ___  ___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4158CAE-E127-CC21-2A3A-30CBD038206B}"/>
              </a:ext>
            </a:extLst>
          </p:cNvPr>
          <p:cNvSpPr txBox="1"/>
          <p:nvPr/>
        </p:nvSpPr>
        <p:spPr>
          <a:xfrm>
            <a:off x="5143338" y="5708031"/>
            <a:ext cx="25057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Code u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receive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Mail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here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DE" sz="1100" b="1" u="sng" dirty="0">
                <a:solidFill>
                  <a:schemeClr val="accent5"/>
                </a:solidFill>
              </a:rPr>
              <a:t>Sent </a:t>
            </a:r>
            <a:r>
              <a:rPr lang="de-DE" sz="1100" b="1" u="sng" dirty="0" err="1">
                <a:solidFill>
                  <a:schemeClr val="accent5"/>
                </a:solidFill>
              </a:rPr>
              <a:t>the</a:t>
            </a:r>
            <a:r>
              <a:rPr lang="de-DE" sz="1100" b="1" u="sng" dirty="0">
                <a:solidFill>
                  <a:schemeClr val="accent5"/>
                </a:solidFill>
              </a:rPr>
              <a:t> Code again </a:t>
            </a:r>
          </a:p>
        </p:txBody>
      </p:sp>
      <p:sp>
        <p:nvSpPr>
          <p:cNvPr id="10" name="Abgerundetes Rechteck 12">
            <a:extLst>
              <a:ext uri="{FF2B5EF4-FFF2-40B4-BE49-F238E27FC236}">
                <a16:creationId xmlns:a16="http://schemas.microsoft.com/office/drawing/2014/main" id="{6BFF6F72-0622-0988-3401-373B99817325}"/>
              </a:ext>
            </a:extLst>
          </p:cNvPr>
          <p:cNvSpPr/>
          <p:nvPr/>
        </p:nvSpPr>
        <p:spPr>
          <a:xfrm rot="5400000">
            <a:off x="5996416" y="-1373761"/>
            <a:ext cx="95133" cy="48041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Ellipse 48">
            <a:extLst>
              <a:ext uri="{FF2B5EF4-FFF2-40B4-BE49-F238E27FC236}">
                <a16:creationId xmlns:a16="http://schemas.microsoft.com/office/drawing/2014/main" id="{E7849F23-0206-7CFE-9464-CEBC2DA3C384}"/>
              </a:ext>
            </a:extLst>
          </p:cNvPr>
          <p:cNvSpPr/>
          <p:nvPr/>
        </p:nvSpPr>
        <p:spPr>
          <a:xfrm>
            <a:off x="4042901" y="930216"/>
            <a:ext cx="180975" cy="1787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Ellipse 48">
            <a:extLst>
              <a:ext uri="{FF2B5EF4-FFF2-40B4-BE49-F238E27FC236}">
                <a16:creationId xmlns:a16="http://schemas.microsoft.com/office/drawing/2014/main" id="{F64C0631-2BC0-F5D7-A0BB-30E292E29FEA}"/>
              </a:ext>
            </a:extLst>
          </p:cNvPr>
          <p:cNvSpPr/>
          <p:nvPr/>
        </p:nvSpPr>
        <p:spPr>
          <a:xfrm>
            <a:off x="5944578" y="930216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Ellipse 48">
            <a:extLst>
              <a:ext uri="{FF2B5EF4-FFF2-40B4-BE49-F238E27FC236}">
                <a16:creationId xmlns:a16="http://schemas.microsoft.com/office/drawing/2014/main" id="{CE2DE712-7BA4-FB3E-434F-3C90DB8A2509}"/>
              </a:ext>
            </a:extLst>
          </p:cNvPr>
          <p:cNvSpPr/>
          <p:nvPr/>
        </p:nvSpPr>
        <p:spPr>
          <a:xfrm>
            <a:off x="7846255" y="930216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r Verbinder 16">
            <a:extLst>
              <a:ext uri="{FF2B5EF4-FFF2-40B4-BE49-F238E27FC236}">
                <a16:creationId xmlns:a16="http://schemas.microsoft.com/office/drawing/2014/main" id="{20120BE7-9CEF-9163-EC20-D680366963FD}"/>
              </a:ext>
            </a:extLst>
          </p:cNvPr>
          <p:cNvCxnSpPr>
            <a:cxnSpLocks/>
          </p:cNvCxnSpPr>
          <p:nvPr/>
        </p:nvCxnSpPr>
        <p:spPr>
          <a:xfrm>
            <a:off x="4133388" y="1124607"/>
            <a:ext cx="0" cy="36000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6">
            <a:extLst>
              <a:ext uri="{FF2B5EF4-FFF2-40B4-BE49-F238E27FC236}">
                <a16:creationId xmlns:a16="http://schemas.microsoft.com/office/drawing/2014/main" id="{D4EC33E3-AA01-39A6-74ED-D70E5B3E4292}"/>
              </a:ext>
            </a:extLst>
          </p:cNvPr>
          <p:cNvCxnSpPr>
            <a:cxnSpLocks/>
          </p:cNvCxnSpPr>
          <p:nvPr/>
        </p:nvCxnSpPr>
        <p:spPr>
          <a:xfrm>
            <a:off x="6038219" y="1124607"/>
            <a:ext cx="0" cy="360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D194434-9455-9480-1926-7231023E6D0D}"/>
              </a:ext>
            </a:extLst>
          </p:cNvPr>
          <p:cNvCxnSpPr>
            <a:cxnSpLocks/>
          </p:cNvCxnSpPr>
          <p:nvPr/>
        </p:nvCxnSpPr>
        <p:spPr>
          <a:xfrm>
            <a:off x="7936742" y="1114801"/>
            <a:ext cx="0" cy="360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059A7E-2BD7-B99F-7CF7-55179FC75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956" y="1531467"/>
            <a:ext cx="358432" cy="35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07D2656-466D-09C0-A486-3DA4BD5B7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742" y="152989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997C555-B137-88CF-90EB-83ABF58BAB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63054" y="1996503"/>
            <a:ext cx="3027679" cy="24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9E07DB8-0783-482B-AF13-A92BDF0F8BD9}"/>
              </a:ext>
            </a:extLst>
          </p:cNvPr>
          <p:cNvSpPr/>
          <p:nvPr/>
        </p:nvSpPr>
        <p:spPr>
          <a:xfrm>
            <a:off x="241539" y="209406"/>
            <a:ext cx="11691381" cy="6440027"/>
          </a:xfrm>
          <a:prstGeom prst="roundRect">
            <a:avLst>
              <a:gd name="adj" fmla="val 83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: obere Ecken abgerundet 66">
            <a:extLst>
              <a:ext uri="{FF2B5EF4-FFF2-40B4-BE49-F238E27FC236}">
                <a16:creationId xmlns:a16="http://schemas.microsoft.com/office/drawing/2014/main" id="{F2F0FF33-7E1B-4361-91B0-15F5064A59FC}"/>
              </a:ext>
            </a:extLst>
          </p:cNvPr>
          <p:cNvSpPr/>
          <p:nvPr/>
        </p:nvSpPr>
        <p:spPr>
          <a:xfrm>
            <a:off x="241539" y="209407"/>
            <a:ext cx="11691381" cy="399607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F4F6526E-5DFE-4A0C-8A50-4F6259FF3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9" y="148185"/>
            <a:ext cx="595824" cy="501033"/>
          </a:xfrm>
          <a:prstGeom prst="rect">
            <a:avLst/>
          </a:prstGeom>
        </p:spPr>
      </p:pic>
      <p:sp>
        <p:nvSpPr>
          <p:cNvPr id="69" name="Textfeld 68">
            <a:extLst>
              <a:ext uri="{FF2B5EF4-FFF2-40B4-BE49-F238E27FC236}">
                <a16:creationId xmlns:a16="http://schemas.microsoft.com/office/drawing/2014/main" id="{82759135-8C3E-4CB7-A856-3A9B19113F2C}"/>
              </a:ext>
            </a:extLst>
          </p:cNvPr>
          <p:cNvSpPr txBox="1"/>
          <p:nvPr/>
        </p:nvSpPr>
        <p:spPr>
          <a:xfrm>
            <a:off x="796208" y="232208"/>
            <a:ext cx="264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Registration Wizard</a:t>
            </a:r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ED4003F2-188E-4A47-B525-37E517A5F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90" y="264750"/>
            <a:ext cx="1752600" cy="323850"/>
          </a:xfrm>
          <a:prstGeom prst="rect">
            <a:avLst/>
          </a:prstGeom>
        </p:spPr>
      </p:pic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3CAE470B-5D0C-43FD-984C-0E13BE805D58}"/>
              </a:ext>
            </a:extLst>
          </p:cNvPr>
          <p:cNvCxnSpPr/>
          <p:nvPr/>
        </p:nvCxnSpPr>
        <p:spPr>
          <a:xfrm>
            <a:off x="251459" y="610413"/>
            <a:ext cx="116738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1">
            <a:extLst>
              <a:ext uri="{FF2B5EF4-FFF2-40B4-BE49-F238E27FC236}">
                <a16:creationId xmlns:a16="http://schemas.microsoft.com/office/drawing/2014/main" id="{EFC22205-AAE2-174A-C0E2-DD31BB3A6DA7}"/>
              </a:ext>
            </a:extLst>
          </p:cNvPr>
          <p:cNvCxnSpPr>
            <a:cxnSpLocks/>
          </p:cNvCxnSpPr>
          <p:nvPr/>
        </p:nvCxnSpPr>
        <p:spPr>
          <a:xfrm>
            <a:off x="2141223" y="603840"/>
            <a:ext cx="0" cy="60395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4251EDEC-5845-4E75-98A9-32C97AC860A7}"/>
              </a:ext>
            </a:extLst>
          </p:cNvPr>
          <p:cNvSpPr txBox="1"/>
          <p:nvPr/>
        </p:nvSpPr>
        <p:spPr>
          <a:xfrm>
            <a:off x="5687504" y="308227"/>
            <a:ext cx="2204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accent5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SYS-DASH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6D6DF362-19EB-46B0-A95C-06F5AC3E4126}"/>
              </a:ext>
            </a:extLst>
          </p:cNvPr>
          <p:cNvSpPr txBox="1"/>
          <p:nvPr/>
        </p:nvSpPr>
        <p:spPr>
          <a:xfrm>
            <a:off x="2141224" y="6312340"/>
            <a:ext cx="168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    </a:t>
            </a:r>
            <a:endParaRPr lang="de-DE" sz="1600" dirty="0"/>
          </a:p>
        </p:txBody>
      </p:sp>
      <p:cxnSp>
        <p:nvCxnSpPr>
          <p:cNvPr id="115" name="Gerader Verbinder 16">
            <a:extLst>
              <a:ext uri="{FF2B5EF4-FFF2-40B4-BE49-F238E27FC236}">
                <a16:creationId xmlns:a16="http://schemas.microsoft.com/office/drawing/2014/main" id="{09D78A28-6D9F-467C-AFC2-628A42A9AACC}"/>
              </a:ext>
            </a:extLst>
          </p:cNvPr>
          <p:cNvCxnSpPr>
            <a:cxnSpLocks/>
          </p:cNvCxnSpPr>
          <p:nvPr/>
        </p:nvCxnSpPr>
        <p:spPr>
          <a:xfrm flipV="1">
            <a:off x="1161471" y="1295819"/>
            <a:ext cx="28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>
            <a:extLst>
              <a:ext uri="{FF2B5EF4-FFF2-40B4-BE49-F238E27FC236}">
                <a16:creationId xmlns:a16="http://schemas.microsoft.com/office/drawing/2014/main" id="{8E3F93E5-925F-44D6-AD67-D56EA6C02862}"/>
              </a:ext>
            </a:extLst>
          </p:cNvPr>
          <p:cNvSpPr/>
          <p:nvPr/>
        </p:nvSpPr>
        <p:spPr>
          <a:xfrm>
            <a:off x="722603" y="1205422"/>
            <a:ext cx="180975" cy="1787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B270A44A-F87A-4A97-8BE8-BD8B995839CB}"/>
              </a:ext>
            </a:extLst>
          </p:cNvPr>
          <p:cNvSpPr/>
          <p:nvPr/>
        </p:nvSpPr>
        <p:spPr>
          <a:xfrm>
            <a:off x="719316" y="1891467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9" name="Gerader Verbinder 16">
            <a:extLst>
              <a:ext uri="{FF2B5EF4-FFF2-40B4-BE49-F238E27FC236}">
                <a16:creationId xmlns:a16="http://schemas.microsoft.com/office/drawing/2014/main" id="{8E15BC1B-D859-4FB3-980B-62385D38DB12}"/>
              </a:ext>
            </a:extLst>
          </p:cNvPr>
          <p:cNvCxnSpPr>
            <a:cxnSpLocks/>
          </p:cNvCxnSpPr>
          <p:nvPr/>
        </p:nvCxnSpPr>
        <p:spPr>
          <a:xfrm flipV="1">
            <a:off x="1161471" y="1969092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lipse 48">
            <a:extLst>
              <a:ext uri="{FF2B5EF4-FFF2-40B4-BE49-F238E27FC236}">
                <a16:creationId xmlns:a16="http://schemas.microsoft.com/office/drawing/2014/main" id="{F20C71E0-4407-41DB-A791-DAB55990D71A}"/>
              </a:ext>
            </a:extLst>
          </p:cNvPr>
          <p:cNvSpPr/>
          <p:nvPr/>
        </p:nvSpPr>
        <p:spPr>
          <a:xfrm>
            <a:off x="719316" y="2601053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1" name="Gerader Verbinder 16">
            <a:extLst>
              <a:ext uri="{FF2B5EF4-FFF2-40B4-BE49-F238E27FC236}">
                <a16:creationId xmlns:a16="http://schemas.microsoft.com/office/drawing/2014/main" id="{DD67565B-8FEE-4C1B-9BDB-F638638EE4F3}"/>
              </a:ext>
            </a:extLst>
          </p:cNvPr>
          <p:cNvCxnSpPr>
            <a:cxnSpLocks/>
          </p:cNvCxnSpPr>
          <p:nvPr/>
        </p:nvCxnSpPr>
        <p:spPr>
          <a:xfrm flipV="1">
            <a:off x="1159199" y="2683841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Ellipse 48">
            <a:extLst>
              <a:ext uri="{FF2B5EF4-FFF2-40B4-BE49-F238E27FC236}">
                <a16:creationId xmlns:a16="http://schemas.microsoft.com/office/drawing/2014/main" id="{3DF43C1E-9C67-4013-948B-8860DFD31BFA}"/>
              </a:ext>
            </a:extLst>
          </p:cNvPr>
          <p:cNvSpPr/>
          <p:nvPr/>
        </p:nvSpPr>
        <p:spPr>
          <a:xfrm>
            <a:off x="719316" y="3376625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3" name="Gerader Verbinder 16">
            <a:extLst>
              <a:ext uri="{FF2B5EF4-FFF2-40B4-BE49-F238E27FC236}">
                <a16:creationId xmlns:a16="http://schemas.microsoft.com/office/drawing/2014/main" id="{83A824CB-F1CB-4314-89B8-5F279654EDB4}"/>
              </a:ext>
            </a:extLst>
          </p:cNvPr>
          <p:cNvCxnSpPr>
            <a:cxnSpLocks/>
          </p:cNvCxnSpPr>
          <p:nvPr/>
        </p:nvCxnSpPr>
        <p:spPr>
          <a:xfrm flipV="1">
            <a:off x="1159199" y="3459413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2">
            <a:extLst>
              <a:ext uri="{FF2B5EF4-FFF2-40B4-BE49-F238E27FC236}">
                <a16:creationId xmlns:a16="http://schemas.microsoft.com/office/drawing/2014/main" id="{639BC5DC-1B1E-4DA0-949A-C3464113E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75" y="107586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4" descr="Id card free icon">
            <a:extLst>
              <a:ext uri="{FF2B5EF4-FFF2-40B4-BE49-F238E27FC236}">
                <a16:creationId xmlns:a16="http://schemas.microsoft.com/office/drawing/2014/main" id="{DA79F44D-B258-4F4B-B68B-7997E4EF8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23" y="178909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2" descr="Process free icon">
            <a:extLst>
              <a:ext uri="{FF2B5EF4-FFF2-40B4-BE49-F238E27FC236}">
                <a16:creationId xmlns:a16="http://schemas.microsoft.com/office/drawing/2014/main" id="{79017F8E-9CA2-4182-A627-86517135D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23" y="250384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6">
            <a:extLst>
              <a:ext uri="{FF2B5EF4-FFF2-40B4-BE49-F238E27FC236}">
                <a16:creationId xmlns:a16="http://schemas.microsoft.com/office/drawing/2014/main" id="{8B83D5CE-00A8-49E6-AA85-C34BEC36A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718" y="327250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Ellipse 48">
            <a:extLst>
              <a:ext uri="{FF2B5EF4-FFF2-40B4-BE49-F238E27FC236}">
                <a16:creationId xmlns:a16="http://schemas.microsoft.com/office/drawing/2014/main" id="{17F962B4-87E8-473C-8942-A1D4EC91B29D}"/>
              </a:ext>
            </a:extLst>
          </p:cNvPr>
          <p:cNvSpPr/>
          <p:nvPr/>
        </p:nvSpPr>
        <p:spPr>
          <a:xfrm>
            <a:off x="732943" y="4052229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9" name="Gerader Verbinder 16">
            <a:extLst>
              <a:ext uri="{FF2B5EF4-FFF2-40B4-BE49-F238E27FC236}">
                <a16:creationId xmlns:a16="http://schemas.microsoft.com/office/drawing/2014/main" id="{1925D586-E5DD-422A-A334-D9903D744F47}"/>
              </a:ext>
            </a:extLst>
          </p:cNvPr>
          <p:cNvCxnSpPr>
            <a:cxnSpLocks/>
          </p:cNvCxnSpPr>
          <p:nvPr/>
        </p:nvCxnSpPr>
        <p:spPr>
          <a:xfrm flipV="1">
            <a:off x="1176718" y="4141608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6">
            <a:extLst>
              <a:ext uri="{FF2B5EF4-FFF2-40B4-BE49-F238E27FC236}">
                <a16:creationId xmlns:a16="http://schemas.microsoft.com/office/drawing/2014/main" id="{C4EC01D9-2409-4294-A1C6-FCDA2FDF8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67" y="399760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Ellipse 48">
            <a:extLst>
              <a:ext uri="{FF2B5EF4-FFF2-40B4-BE49-F238E27FC236}">
                <a16:creationId xmlns:a16="http://schemas.microsoft.com/office/drawing/2014/main" id="{1FA7EBF0-DD87-4DDF-956E-4D2AB2237242}"/>
              </a:ext>
            </a:extLst>
          </p:cNvPr>
          <p:cNvSpPr/>
          <p:nvPr/>
        </p:nvSpPr>
        <p:spPr>
          <a:xfrm>
            <a:off x="725098" y="4699650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2" name="Gerader Verbinder 16">
            <a:extLst>
              <a:ext uri="{FF2B5EF4-FFF2-40B4-BE49-F238E27FC236}">
                <a16:creationId xmlns:a16="http://schemas.microsoft.com/office/drawing/2014/main" id="{4614D10A-ADA2-4608-A58B-6F0BFE70ACDC}"/>
              </a:ext>
            </a:extLst>
          </p:cNvPr>
          <p:cNvCxnSpPr>
            <a:cxnSpLocks/>
          </p:cNvCxnSpPr>
          <p:nvPr/>
        </p:nvCxnSpPr>
        <p:spPr>
          <a:xfrm flipV="1">
            <a:off x="1176718" y="4789029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18">
            <a:extLst>
              <a:ext uri="{FF2B5EF4-FFF2-40B4-BE49-F238E27FC236}">
                <a16:creationId xmlns:a16="http://schemas.microsoft.com/office/drawing/2014/main" id="{760CD95D-A792-4B96-A39D-A1C9A06D4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065" y="152989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0">
            <a:extLst>
              <a:ext uri="{FF2B5EF4-FFF2-40B4-BE49-F238E27FC236}">
                <a16:creationId xmlns:a16="http://schemas.microsoft.com/office/drawing/2014/main" id="{3F3E5050-207E-4C65-8BE4-75D0F083D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67" y="460902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Abgerundetes Rechteck 12">
            <a:extLst>
              <a:ext uri="{FF2B5EF4-FFF2-40B4-BE49-F238E27FC236}">
                <a16:creationId xmlns:a16="http://schemas.microsoft.com/office/drawing/2014/main" id="{9EF17B07-5C9F-4938-98DD-A6D673C993BE}"/>
              </a:ext>
            </a:extLst>
          </p:cNvPr>
          <p:cNvSpPr/>
          <p:nvPr/>
        </p:nvSpPr>
        <p:spPr>
          <a:xfrm>
            <a:off x="495026" y="979036"/>
            <a:ext cx="656919" cy="4042800"/>
          </a:xfrm>
          <a:prstGeom prst="roundRect">
            <a:avLst>
              <a:gd name="adj" fmla="val 724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8" name="Gerader Verbinder 16">
            <a:extLst>
              <a:ext uri="{FF2B5EF4-FFF2-40B4-BE49-F238E27FC236}">
                <a16:creationId xmlns:a16="http://schemas.microsoft.com/office/drawing/2014/main" id="{915187DE-10CC-49AE-8F84-FDD94516BCAD}"/>
              </a:ext>
            </a:extLst>
          </p:cNvPr>
          <p:cNvCxnSpPr>
            <a:cxnSpLocks/>
          </p:cNvCxnSpPr>
          <p:nvPr/>
        </p:nvCxnSpPr>
        <p:spPr>
          <a:xfrm flipV="1">
            <a:off x="1161471" y="1295819"/>
            <a:ext cx="288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974D91DC-053C-4D2E-9515-174C44D1D678}"/>
              </a:ext>
            </a:extLst>
          </p:cNvPr>
          <p:cNvCxnSpPr>
            <a:cxnSpLocks/>
          </p:cNvCxnSpPr>
          <p:nvPr/>
        </p:nvCxnSpPr>
        <p:spPr>
          <a:xfrm>
            <a:off x="809804" y="1329613"/>
            <a:ext cx="0" cy="3492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lipse 139">
            <a:extLst>
              <a:ext uri="{FF2B5EF4-FFF2-40B4-BE49-F238E27FC236}">
                <a16:creationId xmlns:a16="http://schemas.microsoft.com/office/drawing/2014/main" id="{9F1C73AC-8092-47DE-9FF0-107A960CB126}"/>
              </a:ext>
            </a:extLst>
          </p:cNvPr>
          <p:cNvSpPr/>
          <p:nvPr/>
        </p:nvSpPr>
        <p:spPr>
          <a:xfrm>
            <a:off x="722603" y="1205422"/>
            <a:ext cx="180975" cy="1787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FFA49BC7-BE1D-49C8-B9FD-CBE63BCB75A2}"/>
              </a:ext>
            </a:extLst>
          </p:cNvPr>
          <p:cNvSpPr/>
          <p:nvPr/>
        </p:nvSpPr>
        <p:spPr>
          <a:xfrm>
            <a:off x="719316" y="1891467"/>
            <a:ext cx="180975" cy="1787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2" name="Gerader Verbinder 16">
            <a:extLst>
              <a:ext uri="{FF2B5EF4-FFF2-40B4-BE49-F238E27FC236}">
                <a16:creationId xmlns:a16="http://schemas.microsoft.com/office/drawing/2014/main" id="{C1AB4CD0-0F65-43CC-80DD-B8CBFF979316}"/>
              </a:ext>
            </a:extLst>
          </p:cNvPr>
          <p:cNvCxnSpPr>
            <a:cxnSpLocks/>
          </p:cNvCxnSpPr>
          <p:nvPr/>
        </p:nvCxnSpPr>
        <p:spPr>
          <a:xfrm flipV="1">
            <a:off x="1161471" y="1969092"/>
            <a:ext cx="288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Ellipse 48">
            <a:extLst>
              <a:ext uri="{FF2B5EF4-FFF2-40B4-BE49-F238E27FC236}">
                <a16:creationId xmlns:a16="http://schemas.microsoft.com/office/drawing/2014/main" id="{A3D76A63-5CBC-4B1A-8F03-A245460C3EC7}"/>
              </a:ext>
            </a:extLst>
          </p:cNvPr>
          <p:cNvSpPr/>
          <p:nvPr/>
        </p:nvSpPr>
        <p:spPr>
          <a:xfrm>
            <a:off x="719316" y="2601053"/>
            <a:ext cx="180975" cy="1787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4" name="Gerader Verbinder 16">
            <a:extLst>
              <a:ext uri="{FF2B5EF4-FFF2-40B4-BE49-F238E27FC236}">
                <a16:creationId xmlns:a16="http://schemas.microsoft.com/office/drawing/2014/main" id="{8852B273-34F7-4E23-98EE-A9EB32E87CBE}"/>
              </a:ext>
            </a:extLst>
          </p:cNvPr>
          <p:cNvCxnSpPr>
            <a:cxnSpLocks/>
          </p:cNvCxnSpPr>
          <p:nvPr/>
        </p:nvCxnSpPr>
        <p:spPr>
          <a:xfrm flipV="1">
            <a:off x="1159199" y="2683841"/>
            <a:ext cx="288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Ellipse 48">
            <a:extLst>
              <a:ext uri="{FF2B5EF4-FFF2-40B4-BE49-F238E27FC236}">
                <a16:creationId xmlns:a16="http://schemas.microsoft.com/office/drawing/2014/main" id="{BE190E18-6E0B-4AAB-9310-F17B434E82BE}"/>
              </a:ext>
            </a:extLst>
          </p:cNvPr>
          <p:cNvSpPr/>
          <p:nvPr/>
        </p:nvSpPr>
        <p:spPr>
          <a:xfrm>
            <a:off x="719316" y="3376625"/>
            <a:ext cx="180975" cy="1787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6" name="Gerader Verbinder 16">
            <a:extLst>
              <a:ext uri="{FF2B5EF4-FFF2-40B4-BE49-F238E27FC236}">
                <a16:creationId xmlns:a16="http://schemas.microsoft.com/office/drawing/2014/main" id="{64A87B19-C063-4027-BF45-E2516B529B4C}"/>
              </a:ext>
            </a:extLst>
          </p:cNvPr>
          <p:cNvCxnSpPr>
            <a:cxnSpLocks/>
          </p:cNvCxnSpPr>
          <p:nvPr/>
        </p:nvCxnSpPr>
        <p:spPr>
          <a:xfrm flipV="1">
            <a:off x="1159199" y="3459413"/>
            <a:ext cx="288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Picture 2">
            <a:extLst>
              <a:ext uri="{FF2B5EF4-FFF2-40B4-BE49-F238E27FC236}">
                <a16:creationId xmlns:a16="http://schemas.microsoft.com/office/drawing/2014/main" id="{B461F8C2-BBA3-4D21-B963-4A62F3CF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75" y="107586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4" descr="Id card free icon">
            <a:extLst>
              <a:ext uri="{FF2B5EF4-FFF2-40B4-BE49-F238E27FC236}">
                <a16:creationId xmlns:a16="http://schemas.microsoft.com/office/drawing/2014/main" id="{465AA037-03DD-46FA-A1DA-1EA73964F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23" y="178909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12" descr="Process free icon">
            <a:extLst>
              <a:ext uri="{FF2B5EF4-FFF2-40B4-BE49-F238E27FC236}">
                <a16:creationId xmlns:a16="http://schemas.microsoft.com/office/drawing/2014/main" id="{F1EF408B-87B9-4FD5-8E75-E36BAC7F2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23" y="250384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Ellipse 48">
            <a:extLst>
              <a:ext uri="{FF2B5EF4-FFF2-40B4-BE49-F238E27FC236}">
                <a16:creationId xmlns:a16="http://schemas.microsoft.com/office/drawing/2014/main" id="{C9D1C1E7-4F75-4880-9419-B949D63F093E}"/>
              </a:ext>
            </a:extLst>
          </p:cNvPr>
          <p:cNvSpPr/>
          <p:nvPr/>
        </p:nvSpPr>
        <p:spPr>
          <a:xfrm>
            <a:off x="725812" y="4052229"/>
            <a:ext cx="180975" cy="1787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2" name="Gerader Verbinder 16">
            <a:extLst>
              <a:ext uri="{FF2B5EF4-FFF2-40B4-BE49-F238E27FC236}">
                <a16:creationId xmlns:a16="http://schemas.microsoft.com/office/drawing/2014/main" id="{CABBC45E-80D9-47F3-B165-1C7014ED0CD9}"/>
              </a:ext>
            </a:extLst>
          </p:cNvPr>
          <p:cNvCxnSpPr>
            <a:cxnSpLocks/>
          </p:cNvCxnSpPr>
          <p:nvPr/>
        </p:nvCxnSpPr>
        <p:spPr>
          <a:xfrm flipV="1">
            <a:off x="1164813" y="4141608"/>
            <a:ext cx="28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Ellipse 48">
            <a:extLst>
              <a:ext uri="{FF2B5EF4-FFF2-40B4-BE49-F238E27FC236}">
                <a16:creationId xmlns:a16="http://schemas.microsoft.com/office/drawing/2014/main" id="{FA7399CF-BD44-411E-8AAB-E8B5612C9457}"/>
              </a:ext>
            </a:extLst>
          </p:cNvPr>
          <p:cNvSpPr/>
          <p:nvPr/>
        </p:nvSpPr>
        <p:spPr>
          <a:xfrm>
            <a:off x="720860" y="4699650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5" name="Gerader Verbinder 16">
            <a:extLst>
              <a:ext uri="{FF2B5EF4-FFF2-40B4-BE49-F238E27FC236}">
                <a16:creationId xmlns:a16="http://schemas.microsoft.com/office/drawing/2014/main" id="{CC27DE77-9A8D-4750-87CE-A7D213988C95}"/>
              </a:ext>
            </a:extLst>
          </p:cNvPr>
          <p:cNvCxnSpPr>
            <a:cxnSpLocks/>
          </p:cNvCxnSpPr>
          <p:nvPr/>
        </p:nvCxnSpPr>
        <p:spPr>
          <a:xfrm flipV="1">
            <a:off x="1159199" y="4789029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73">
            <a:extLst>
              <a:ext uri="{FF2B5EF4-FFF2-40B4-BE49-F238E27FC236}">
                <a16:creationId xmlns:a16="http://schemas.microsoft.com/office/drawing/2014/main" id="{A3911D81-B6CB-8268-B285-ED49D14D8D5A}"/>
              </a:ext>
            </a:extLst>
          </p:cNvPr>
          <p:cNvSpPr/>
          <p:nvPr/>
        </p:nvSpPr>
        <p:spPr>
          <a:xfrm>
            <a:off x="4763054" y="4526815"/>
            <a:ext cx="3149595" cy="387476"/>
          </a:xfrm>
          <a:prstGeom prst="roundRect">
            <a:avLst>
              <a:gd name="adj" fmla="val 1722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14" descr="Info free icon">
            <a:extLst>
              <a:ext uri="{FF2B5EF4-FFF2-40B4-BE49-F238E27FC236}">
                <a16:creationId xmlns:a16="http://schemas.microsoft.com/office/drawing/2014/main" id="{32DA5CFE-D32E-0411-5DEE-845F78F2A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849" y="4594389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73F7E7F-BC29-4CFD-6F42-4AEB25609861}"/>
              </a:ext>
            </a:extLst>
          </p:cNvPr>
          <p:cNvSpPr txBox="1"/>
          <p:nvPr/>
        </p:nvSpPr>
        <p:spPr>
          <a:xfrm>
            <a:off x="5232953" y="4589541"/>
            <a:ext cx="2505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bg1">
                    <a:lumMod val="50000"/>
                  </a:schemeClr>
                </a:solidFill>
              </a:rPr>
              <a:t>Check </a:t>
            </a:r>
            <a:r>
              <a:rPr lang="de-DE" sz="1200" b="1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de-DE" sz="1200" b="1" dirty="0">
                <a:solidFill>
                  <a:schemeClr val="bg1">
                    <a:lumMod val="50000"/>
                  </a:schemeClr>
                </a:solidFill>
              </a:rPr>
              <a:t> E-Mail </a:t>
            </a:r>
            <a:r>
              <a:rPr lang="de-DE" sz="1200" b="1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b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b="1" dirty="0" err="1">
                <a:solidFill>
                  <a:schemeClr val="bg1">
                    <a:lumMod val="50000"/>
                  </a:schemeClr>
                </a:solidFill>
              </a:rPr>
              <a:t>first</a:t>
            </a:r>
            <a:r>
              <a:rPr lang="de-DE" sz="1200" b="1" dirty="0">
                <a:solidFill>
                  <a:schemeClr val="bg1">
                    <a:lumMod val="50000"/>
                  </a:schemeClr>
                </a:solidFill>
              </a:rPr>
              <a:t> Login</a:t>
            </a:r>
          </a:p>
        </p:txBody>
      </p:sp>
      <p:sp>
        <p:nvSpPr>
          <p:cNvPr id="5" name="Abgerundetes Rechteck 173">
            <a:extLst>
              <a:ext uri="{FF2B5EF4-FFF2-40B4-BE49-F238E27FC236}">
                <a16:creationId xmlns:a16="http://schemas.microsoft.com/office/drawing/2014/main" id="{171AFD2C-76AE-6EF1-5118-E5AEFECE3A42}"/>
              </a:ext>
            </a:extLst>
          </p:cNvPr>
          <p:cNvSpPr/>
          <p:nvPr/>
        </p:nvSpPr>
        <p:spPr>
          <a:xfrm>
            <a:off x="4766575" y="5074599"/>
            <a:ext cx="3146069" cy="474277"/>
          </a:xfrm>
          <a:prstGeom prst="roundRect">
            <a:avLst>
              <a:gd name="adj" fmla="val 1329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9338B09-AC39-D406-69B6-04D6511CC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849" y="5229138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58DA9F9-7076-33F5-7F39-4867C80164A2}"/>
              </a:ext>
            </a:extLst>
          </p:cNvPr>
          <p:cNvSpPr txBox="1"/>
          <p:nvPr/>
        </p:nvSpPr>
        <p:spPr>
          <a:xfrm>
            <a:off x="5169396" y="5223276"/>
            <a:ext cx="2505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bg1">
                    <a:lumMod val="50000"/>
                  </a:schemeClr>
                </a:solidFill>
              </a:rPr>
              <a:t>___  ___  ___  ___  ___  ___  ___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4158CAE-E127-CC21-2A3A-30CBD038206B}"/>
              </a:ext>
            </a:extLst>
          </p:cNvPr>
          <p:cNvSpPr txBox="1"/>
          <p:nvPr/>
        </p:nvSpPr>
        <p:spPr>
          <a:xfrm>
            <a:off x="5143338" y="5708031"/>
            <a:ext cx="25057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Code u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receive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 Mail </a:t>
            </a:r>
            <a:r>
              <a:rPr lang="de-DE" sz="1100" dirty="0" err="1">
                <a:solidFill>
                  <a:schemeClr val="bg1">
                    <a:lumMod val="50000"/>
                  </a:schemeClr>
                </a:solidFill>
              </a:rPr>
              <a:t>here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DE" sz="1100" b="1" u="sng" dirty="0">
                <a:solidFill>
                  <a:schemeClr val="accent5"/>
                </a:solidFill>
              </a:rPr>
              <a:t>Sent </a:t>
            </a:r>
            <a:r>
              <a:rPr lang="de-DE" sz="1100" b="1" u="sng" dirty="0" err="1">
                <a:solidFill>
                  <a:schemeClr val="accent5"/>
                </a:solidFill>
              </a:rPr>
              <a:t>the</a:t>
            </a:r>
            <a:r>
              <a:rPr lang="de-DE" sz="1100" b="1" u="sng" dirty="0">
                <a:solidFill>
                  <a:schemeClr val="accent5"/>
                </a:solidFill>
              </a:rPr>
              <a:t> Code again </a:t>
            </a:r>
          </a:p>
        </p:txBody>
      </p:sp>
      <p:sp>
        <p:nvSpPr>
          <p:cNvPr id="10" name="Abgerundetes Rechteck 12">
            <a:extLst>
              <a:ext uri="{FF2B5EF4-FFF2-40B4-BE49-F238E27FC236}">
                <a16:creationId xmlns:a16="http://schemas.microsoft.com/office/drawing/2014/main" id="{6BFF6F72-0622-0988-3401-373B99817325}"/>
              </a:ext>
            </a:extLst>
          </p:cNvPr>
          <p:cNvSpPr/>
          <p:nvPr/>
        </p:nvSpPr>
        <p:spPr>
          <a:xfrm rot="5400000">
            <a:off x="5996416" y="-1373761"/>
            <a:ext cx="95133" cy="48041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Ellipse 48">
            <a:extLst>
              <a:ext uri="{FF2B5EF4-FFF2-40B4-BE49-F238E27FC236}">
                <a16:creationId xmlns:a16="http://schemas.microsoft.com/office/drawing/2014/main" id="{E7849F23-0206-7CFE-9464-CEBC2DA3C384}"/>
              </a:ext>
            </a:extLst>
          </p:cNvPr>
          <p:cNvSpPr/>
          <p:nvPr/>
        </p:nvSpPr>
        <p:spPr>
          <a:xfrm>
            <a:off x="4042901" y="930216"/>
            <a:ext cx="180975" cy="1787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Ellipse 48">
            <a:extLst>
              <a:ext uri="{FF2B5EF4-FFF2-40B4-BE49-F238E27FC236}">
                <a16:creationId xmlns:a16="http://schemas.microsoft.com/office/drawing/2014/main" id="{F64C0631-2BC0-F5D7-A0BB-30E292E29FEA}"/>
              </a:ext>
            </a:extLst>
          </p:cNvPr>
          <p:cNvSpPr/>
          <p:nvPr/>
        </p:nvSpPr>
        <p:spPr>
          <a:xfrm>
            <a:off x="5944578" y="930216"/>
            <a:ext cx="180975" cy="1787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Ellipse 48">
            <a:extLst>
              <a:ext uri="{FF2B5EF4-FFF2-40B4-BE49-F238E27FC236}">
                <a16:creationId xmlns:a16="http://schemas.microsoft.com/office/drawing/2014/main" id="{CE2DE712-7BA4-FB3E-434F-3C90DB8A2509}"/>
              </a:ext>
            </a:extLst>
          </p:cNvPr>
          <p:cNvSpPr/>
          <p:nvPr/>
        </p:nvSpPr>
        <p:spPr>
          <a:xfrm>
            <a:off x="7846255" y="930216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" name="Gerader Verbinder 16">
            <a:extLst>
              <a:ext uri="{FF2B5EF4-FFF2-40B4-BE49-F238E27FC236}">
                <a16:creationId xmlns:a16="http://schemas.microsoft.com/office/drawing/2014/main" id="{20120BE7-9CEF-9163-EC20-D680366963FD}"/>
              </a:ext>
            </a:extLst>
          </p:cNvPr>
          <p:cNvCxnSpPr>
            <a:cxnSpLocks/>
          </p:cNvCxnSpPr>
          <p:nvPr/>
        </p:nvCxnSpPr>
        <p:spPr>
          <a:xfrm>
            <a:off x="4133388" y="1124607"/>
            <a:ext cx="0" cy="360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6">
            <a:extLst>
              <a:ext uri="{FF2B5EF4-FFF2-40B4-BE49-F238E27FC236}">
                <a16:creationId xmlns:a16="http://schemas.microsoft.com/office/drawing/2014/main" id="{D4EC33E3-AA01-39A6-74ED-D70E5B3E4292}"/>
              </a:ext>
            </a:extLst>
          </p:cNvPr>
          <p:cNvCxnSpPr>
            <a:cxnSpLocks/>
          </p:cNvCxnSpPr>
          <p:nvPr/>
        </p:nvCxnSpPr>
        <p:spPr>
          <a:xfrm>
            <a:off x="6038219" y="1124607"/>
            <a:ext cx="0" cy="36000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D194434-9455-9480-1926-7231023E6D0D}"/>
              </a:ext>
            </a:extLst>
          </p:cNvPr>
          <p:cNvCxnSpPr>
            <a:cxnSpLocks/>
          </p:cNvCxnSpPr>
          <p:nvPr/>
        </p:nvCxnSpPr>
        <p:spPr>
          <a:xfrm>
            <a:off x="7936742" y="1114801"/>
            <a:ext cx="0" cy="360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059A7E-2BD7-B99F-7CF7-55179FC75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956" y="1531467"/>
            <a:ext cx="358432" cy="35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07D2656-466D-09C0-A486-3DA4BD5B7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742" y="152989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146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3B0E895-13BB-4F60-A66A-9F9657A7877F}"/>
              </a:ext>
            </a:extLst>
          </p:cNvPr>
          <p:cNvSpPr txBox="1"/>
          <p:nvPr/>
        </p:nvSpPr>
        <p:spPr>
          <a:xfrm>
            <a:off x="241300" y="2095500"/>
            <a:ext cx="11303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800" b="1" dirty="0">
                <a:solidFill>
                  <a:srgbClr val="FF0000"/>
                </a:solidFill>
              </a:rPr>
              <a:t>Layout design </a:t>
            </a:r>
          </a:p>
        </p:txBody>
      </p:sp>
    </p:spTree>
    <p:extLst>
      <p:ext uri="{BB962C8B-B14F-4D97-AF65-F5344CB8AC3E}">
        <p14:creationId xmlns:p14="http://schemas.microsoft.com/office/powerpoint/2010/main" val="323872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082FE27-A170-AF89-CBF8-3F85C38085EB}"/>
              </a:ext>
            </a:extLst>
          </p:cNvPr>
          <p:cNvSpPr/>
          <p:nvPr/>
        </p:nvSpPr>
        <p:spPr>
          <a:xfrm>
            <a:off x="241539" y="209406"/>
            <a:ext cx="11691381" cy="6440027"/>
          </a:xfrm>
          <a:prstGeom prst="roundRect">
            <a:avLst>
              <a:gd name="adj" fmla="val 112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: obere Ecken abgerundet 6">
            <a:extLst>
              <a:ext uri="{FF2B5EF4-FFF2-40B4-BE49-F238E27FC236}">
                <a16:creationId xmlns:a16="http://schemas.microsoft.com/office/drawing/2014/main" id="{920510EB-29BB-2DCB-1CA3-0DA3DB2657B2}"/>
              </a:ext>
            </a:extLst>
          </p:cNvPr>
          <p:cNvSpPr/>
          <p:nvPr/>
        </p:nvSpPr>
        <p:spPr>
          <a:xfrm>
            <a:off x="241539" y="209407"/>
            <a:ext cx="11691381" cy="399607"/>
          </a:xfrm>
          <a:prstGeom prst="round2SameRect">
            <a:avLst>
              <a:gd name="adj1" fmla="val 951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53E7B3-4EFE-4138-678D-51D419DDE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9" y="148185"/>
            <a:ext cx="595824" cy="5010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0DA76B7-02CC-7853-8F2B-F10C7F0A18D9}"/>
              </a:ext>
            </a:extLst>
          </p:cNvPr>
          <p:cNvSpPr txBox="1"/>
          <p:nvPr/>
        </p:nvSpPr>
        <p:spPr>
          <a:xfrm>
            <a:off x="796208" y="232208"/>
            <a:ext cx="183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App Name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91E874F-028D-D3DA-6FA2-A4FD797AF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90" y="264750"/>
            <a:ext cx="1752600" cy="3238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C2A10BC-0037-5965-F35C-42576EF17860}"/>
              </a:ext>
            </a:extLst>
          </p:cNvPr>
          <p:cNvCxnSpPr/>
          <p:nvPr/>
        </p:nvCxnSpPr>
        <p:spPr>
          <a:xfrm>
            <a:off x="251459" y="610413"/>
            <a:ext cx="116738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7C12D878-B1DC-F637-A9D8-DC0644C2C010}"/>
              </a:ext>
            </a:extLst>
          </p:cNvPr>
          <p:cNvSpPr/>
          <p:nvPr/>
        </p:nvSpPr>
        <p:spPr>
          <a:xfrm>
            <a:off x="11134925" y="718132"/>
            <a:ext cx="602673" cy="5755391"/>
          </a:xfrm>
          <a:prstGeom prst="roundRect">
            <a:avLst>
              <a:gd name="adj" fmla="val 101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2" descr="Dashboard free icon">
            <a:extLst>
              <a:ext uri="{FF2B5EF4-FFF2-40B4-BE49-F238E27FC236}">
                <a16:creationId xmlns:a16="http://schemas.microsoft.com/office/drawing/2014/main" id="{62248223-023B-551F-8DAC-85C416FD7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525" y="132357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erver free icon">
            <a:extLst>
              <a:ext uri="{FF2B5EF4-FFF2-40B4-BE49-F238E27FC236}">
                <a16:creationId xmlns:a16="http://schemas.microsoft.com/office/drawing/2014/main" id="{B3AA9A9C-F31E-FFC2-1A51-F5A58092E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38" y="238407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Error message free icon">
            <a:extLst>
              <a:ext uri="{FF2B5EF4-FFF2-40B4-BE49-F238E27FC236}">
                <a16:creationId xmlns:a16="http://schemas.microsoft.com/office/drawing/2014/main" id="{832F6297-395E-410E-9C4B-2C444D865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850" y="350575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Pie chart free icon">
            <a:extLst>
              <a:ext uri="{FF2B5EF4-FFF2-40B4-BE49-F238E27FC236}">
                <a16:creationId xmlns:a16="http://schemas.microsoft.com/office/drawing/2014/main" id="{0C24304A-82A9-572B-4870-E44B6E69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942" y="183308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E42EF52D-F2ED-0D10-C272-02EB93BDC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262" y="400125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Binary code free icon">
            <a:extLst>
              <a:ext uri="{FF2B5EF4-FFF2-40B4-BE49-F238E27FC236}">
                <a16:creationId xmlns:a16="http://schemas.microsoft.com/office/drawing/2014/main" id="{686D9DA7-A2C9-4BF2-AFF6-73CFF2991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38" y="2921694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roject free icon">
            <a:extLst>
              <a:ext uri="{FF2B5EF4-FFF2-40B4-BE49-F238E27FC236}">
                <a16:creationId xmlns:a16="http://schemas.microsoft.com/office/drawing/2014/main" id="{DDD18CD7-C4D6-F019-00D6-199FD977C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048" y="457966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Idea free icon">
            <a:extLst>
              <a:ext uri="{FF2B5EF4-FFF2-40B4-BE49-F238E27FC236}">
                <a16:creationId xmlns:a16="http://schemas.microsoft.com/office/drawing/2014/main" id="{2BEA114C-75BC-11B8-C4BF-F6160DBF0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515" y="5100837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To do list free icon">
            <a:extLst>
              <a:ext uri="{FF2B5EF4-FFF2-40B4-BE49-F238E27FC236}">
                <a16:creationId xmlns:a16="http://schemas.microsoft.com/office/drawing/2014/main" id="{43082F25-66E2-ABF6-7573-071213075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655" y="5633678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Ellipse 11">
            <a:extLst>
              <a:ext uri="{FF2B5EF4-FFF2-40B4-BE49-F238E27FC236}">
                <a16:creationId xmlns:a16="http://schemas.microsoft.com/office/drawing/2014/main" id="{058F8156-D984-5735-295D-3E3C8CA0536F}"/>
              </a:ext>
            </a:extLst>
          </p:cNvPr>
          <p:cNvSpPr/>
          <p:nvPr/>
        </p:nvSpPr>
        <p:spPr>
          <a:xfrm>
            <a:off x="11487898" y="127709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47">
            <a:extLst>
              <a:ext uri="{FF2B5EF4-FFF2-40B4-BE49-F238E27FC236}">
                <a16:creationId xmlns:a16="http://schemas.microsoft.com/office/drawing/2014/main" id="{E8D57016-8C36-1D3F-4A2C-AB39FF31DC61}"/>
              </a:ext>
            </a:extLst>
          </p:cNvPr>
          <p:cNvSpPr/>
          <p:nvPr/>
        </p:nvSpPr>
        <p:spPr>
          <a:xfrm>
            <a:off x="11494248" y="178120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49">
            <a:extLst>
              <a:ext uri="{FF2B5EF4-FFF2-40B4-BE49-F238E27FC236}">
                <a16:creationId xmlns:a16="http://schemas.microsoft.com/office/drawing/2014/main" id="{84DFDEB3-9E7E-5225-C4CC-350E4EA27553}"/>
              </a:ext>
            </a:extLst>
          </p:cNvPr>
          <p:cNvSpPr/>
          <p:nvPr/>
        </p:nvSpPr>
        <p:spPr>
          <a:xfrm>
            <a:off x="11491712" y="233940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51">
            <a:extLst>
              <a:ext uri="{FF2B5EF4-FFF2-40B4-BE49-F238E27FC236}">
                <a16:creationId xmlns:a16="http://schemas.microsoft.com/office/drawing/2014/main" id="{9A0FA0C0-90B0-44A8-AFDB-EEE603E2B2C9}"/>
              </a:ext>
            </a:extLst>
          </p:cNvPr>
          <p:cNvSpPr/>
          <p:nvPr/>
        </p:nvSpPr>
        <p:spPr>
          <a:xfrm>
            <a:off x="11491712" y="284352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Ellipse 53">
            <a:extLst>
              <a:ext uri="{FF2B5EF4-FFF2-40B4-BE49-F238E27FC236}">
                <a16:creationId xmlns:a16="http://schemas.microsoft.com/office/drawing/2014/main" id="{DBD1EDA2-2941-E821-AE86-56A671DEC9A8}"/>
              </a:ext>
            </a:extLst>
          </p:cNvPr>
          <p:cNvSpPr/>
          <p:nvPr/>
        </p:nvSpPr>
        <p:spPr>
          <a:xfrm>
            <a:off x="11497323" y="349627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57">
            <a:extLst>
              <a:ext uri="{FF2B5EF4-FFF2-40B4-BE49-F238E27FC236}">
                <a16:creationId xmlns:a16="http://schemas.microsoft.com/office/drawing/2014/main" id="{B718541F-5A5E-7373-5E80-66960F0F060B}"/>
              </a:ext>
            </a:extLst>
          </p:cNvPr>
          <p:cNvSpPr/>
          <p:nvPr/>
        </p:nvSpPr>
        <p:spPr>
          <a:xfrm>
            <a:off x="11497323" y="396154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Ellipse 59">
            <a:extLst>
              <a:ext uri="{FF2B5EF4-FFF2-40B4-BE49-F238E27FC236}">
                <a16:creationId xmlns:a16="http://schemas.microsoft.com/office/drawing/2014/main" id="{E5B3D5D7-5930-E39A-FE2B-38945F6D4FD9}"/>
              </a:ext>
            </a:extLst>
          </p:cNvPr>
          <p:cNvSpPr/>
          <p:nvPr/>
        </p:nvSpPr>
        <p:spPr>
          <a:xfrm>
            <a:off x="11485422" y="448975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61">
            <a:extLst>
              <a:ext uri="{FF2B5EF4-FFF2-40B4-BE49-F238E27FC236}">
                <a16:creationId xmlns:a16="http://schemas.microsoft.com/office/drawing/2014/main" id="{67549D05-CDAF-BEE6-6A59-29DEDE087445}"/>
              </a:ext>
            </a:extLst>
          </p:cNvPr>
          <p:cNvSpPr/>
          <p:nvPr/>
        </p:nvSpPr>
        <p:spPr>
          <a:xfrm>
            <a:off x="11496011" y="504641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Ellipse 62">
            <a:extLst>
              <a:ext uri="{FF2B5EF4-FFF2-40B4-BE49-F238E27FC236}">
                <a16:creationId xmlns:a16="http://schemas.microsoft.com/office/drawing/2014/main" id="{3A6ACABE-16DE-EE07-BD2C-3131325B2449}"/>
              </a:ext>
            </a:extLst>
          </p:cNvPr>
          <p:cNvSpPr/>
          <p:nvPr/>
        </p:nvSpPr>
        <p:spPr>
          <a:xfrm>
            <a:off x="11502838" y="560307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D2D9FD88-5758-32CE-AAAA-69123EECAB6A}"/>
              </a:ext>
            </a:extLst>
          </p:cNvPr>
          <p:cNvSpPr/>
          <p:nvPr/>
        </p:nvSpPr>
        <p:spPr>
          <a:xfrm>
            <a:off x="430014" y="724124"/>
            <a:ext cx="2878781" cy="593329"/>
          </a:xfrm>
          <a:prstGeom prst="roundRect">
            <a:avLst>
              <a:gd name="adj" fmla="val 100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362365F-7E27-86C4-1D4D-369BA78235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195" y="823409"/>
            <a:ext cx="396000" cy="396000"/>
          </a:xfrm>
          <a:prstGeom prst="rect">
            <a:avLst/>
          </a:prstGeom>
        </p:spPr>
      </p:pic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5872C6A2-A2F0-D103-1526-635664E608DF}"/>
              </a:ext>
            </a:extLst>
          </p:cNvPr>
          <p:cNvCxnSpPr/>
          <p:nvPr/>
        </p:nvCxnSpPr>
        <p:spPr>
          <a:xfrm flipH="1">
            <a:off x="1267292" y="877350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Settings free icon">
            <a:extLst>
              <a:ext uri="{FF2B5EF4-FFF2-40B4-BE49-F238E27FC236}">
                <a16:creationId xmlns:a16="http://schemas.microsoft.com/office/drawing/2014/main" id="{876AAAE7-F5D7-DBF6-1951-B7BAB78CA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51" y="823409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37103792-C78B-208F-7FE9-CB0175C90CA0}"/>
              </a:ext>
            </a:extLst>
          </p:cNvPr>
          <p:cNvCxnSpPr/>
          <p:nvPr/>
        </p:nvCxnSpPr>
        <p:spPr>
          <a:xfrm flipH="1">
            <a:off x="2297636" y="877350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FE8B3C-4C8F-0366-96D8-83BEB56BD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67" y="805137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Abgerundetes Rechteck 45">
            <a:extLst>
              <a:ext uri="{FF2B5EF4-FFF2-40B4-BE49-F238E27FC236}">
                <a16:creationId xmlns:a16="http://schemas.microsoft.com/office/drawing/2014/main" id="{3B4E11DE-E0F0-449B-82FC-AE004D3A75B0}"/>
              </a:ext>
            </a:extLst>
          </p:cNvPr>
          <p:cNvSpPr/>
          <p:nvPr/>
        </p:nvSpPr>
        <p:spPr>
          <a:xfrm>
            <a:off x="3497167" y="718687"/>
            <a:ext cx="5142899" cy="593329"/>
          </a:xfrm>
          <a:prstGeom prst="roundRect">
            <a:avLst>
              <a:gd name="adj" fmla="val 100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8CBB58A-A0B9-46A5-A6D7-E2DBEEF55B78}"/>
              </a:ext>
            </a:extLst>
          </p:cNvPr>
          <p:cNvSpPr txBox="1"/>
          <p:nvPr/>
        </p:nvSpPr>
        <p:spPr>
          <a:xfrm>
            <a:off x="3483202" y="1058309"/>
            <a:ext cx="746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>
                <a:solidFill>
                  <a:schemeClr val="accent1"/>
                </a:solidFill>
              </a:rPr>
              <a:t>Discus</a:t>
            </a:r>
            <a:endParaRPr lang="de-DE" sz="1200" dirty="0">
              <a:solidFill>
                <a:schemeClr val="accent1"/>
              </a:solidFill>
            </a:endParaRPr>
          </a:p>
        </p:txBody>
      </p:sp>
      <p:pic>
        <p:nvPicPr>
          <p:cNvPr id="58" name="Picture 16">
            <a:extLst>
              <a:ext uri="{FF2B5EF4-FFF2-40B4-BE49-F238E27FC236}">
                <a16:creationId xmlns:a16="http://schemas.microsoft.com/office/drawing/2014/main" id="{A5882436-204E-4023-AA35-7F17B83D0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753" y="81058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feld 59">
            <a:extLst>
              <a:ext uri="{FF2B5EF4-FFF2-40B4-BE49-F238E27FC236}">
                <a16:creationId xmlns:a16="http://schemas.microsoft.com/office/drawing/2014/main" id="{63C80654-F210-42B7-8DD1-CA77ECEEA1C0}"/>
              </a:ext>
            </a:extLst>
          </p:cNvPr>
          <p:cNvSpPr txBox="1"/>
          <p:nvPr/>
        </p:nvSpPr>
        <p:spPr>
          <a:xfrm>
            <a:off x="4261293" y="1060157"/>
            <a:ext cx="893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536575" algn="l"/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Missed Calls</a:t>
            </a:r>
            <a:endParaRPr lang="de-DE" sz="1200" dirty="0"/>
          </a:p>
        </p:txBody>
      </p:sp>
      <p:pic>
        <p:nvPicPr>
          <p:cNvPr id="62" name="Picture 22" descr="Missed call free icon">
            <a:extLst>
              <a:ext uri="{FF2B5EF4-FFF2-40B4-BE49-F238E27FC236}">
                <a16:creationId xmlns:a16="http://schemas.microsoft.com/office/drawing/2014/main" id="{E0BF8627-A129-4AFF-9463-1E9B618D9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638" y="81058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633A105B-1F4A-4B38-A5C1-16A1B32BB775}"/>
              </a:ext>
            </a:extLst>
          </p:cNvPr>
          <p:cNvSpPr txBox="1"/>
          <p:nvPr/>
        </p:nvSpPr>
        <p:spPr>
          <a:xfrm>
            <a:off x="5075267" y="1056398"/>
            <a:ext cx="114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Meetings</a:t>
            </a:r>
            <a:endParaRPr lang="de-DE" sz="1200" dirty="0"/>
          </a:p>
        </p:txBody>
      </p:sp>
      <p:pic>
        <p:nvPicPr>
          <p:cNvPr id="64" name="Picture 24">
            <a:extLst>
              <a:ext uri="{FF2B5EF4-FFF2-40B4-BE49-F238E27FC236}">
                <a16:creationId xmlns:a16="http://schemas.microsoft.com/office/drawing/2014/main" id="{C55926C2-2AF3-4406-91F3-2B71FE9A8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568" y="812495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10A772A2-7961-4964-A872-FF18406CA66F}"/>
              </a:ext>
            </a:extLst>
          </p:cNvPr>
          <p:cNvSpPr txBox="1"/>
          <p:nvPr/>
        </p:nvSpPr>
        <p:spPr>
          <a:xfrm>
            <a:off x="5836923" y="1047287"/>
            <a:ext cx="1354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Reminder</a:t>
            </a:r>
            <a:endParaRPr lang="de-DE" sz="1200" dirty="0"/>
          </a:p>
        </p:txBody>
      </p:sp>
      <p:pic>
        <p:nvPicPr>
          <p:cNvPr id="66" name="Picture 30" descr="Reminder free icon">
            <a:extLst>
              <a:ext uri="{FF2B5EF4-FFF2-40B4-BE49-F238E27FC236}">
                <a16:creationId xmlns:a16="http://schemas.microsoft.com/office/drawing/2014/main" id="{9C627686-1B46-4F32-A9C2-4A4330BC7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59" y="80647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CA040E20-CDEF-4343-8854-CF1070DD9A00}"/>
              </a:ext>
            </a:extLst>
          </p:cNvPr>
          <p:cNvSpPr txBox="1"/>
          <p:nvPr/>
        </p:nvSpPr>
        <p:spPr>
          <a:xfrm>
            <a:off x="6698042" y="1047785"/>
            <a:ext cx="1354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Information</a:t>
            </a:r>
            <a:endParaRPr lang="de-DE" sz="1200" dirty="0"/>
          </a:p>
        </p:txBody>
      </p:sp>
      <p:pic>
        <p:nvPicPr>
          <p:cNvPr id="68" name="Picture 32" descr="Info free icon">
            <a:extLst>
              <a:ext uri="{FF2B5EF4-FFF2-40B4-BE49-F238E27FC236}">
                <a16:creationId xmlns:a16="http://schemas.microsoft.com/office/drawing/2014/main" id="{8C5F7D35-D68B-4585-A6E0-BA5F32439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12" y="806876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Ellipse 64">
            <a:extLst>
              <a:ext uri="{FF2B5EF4-FFF2-40B4-BE49-F238E27FC236}">
                <a16:creationId xmlns:a16="http://schemas.microsoft.com/office/drawing/2014/main" id="{2552EC1A-F3F6-4E12-A69D-E5D8FB88FADC}"/>
              </a:ext>
            </a:extLst>
          </p:cNvPr>
          <p:cNvSpPr/>
          <p:nvPr/>
        </p:nvSpPr>
        <p:spPr>
          <a:xfrm>
            <a:off x="3958169" y="75572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Ellipse 65">
            <a:extLst>
              <a:ext uri="{FF2B5EF4-FFF2-40B4-BE49-F238E27FC236}">
                <a16:creationId xmlns:a16="http://schemas.microsoft.com/office/drawing/2014/main" id="{056FC06C-6E65-4BD4-9092-26DE5169C532}"/>
              </a:ext>
            </a:extLst>
          </p:cNvPr>
          <p:cNvSpPr/>
          <p:nvPr/>
        </p:nvSpPr>
        <p:spPr>
          <a:xfrm>
            <a:off x="4796743" y="76028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9" name="Ellipse 66">
            <a:extLst>
              <a:ext uri="{FF2B5EF4-FFF2-40B4-BE49-F238E27FC236}">
                <a16:creationId xmlns:a16="http://schemas.microsoft.com/office/drawing/2014/main" id="{23A691CB-A237-4622-89EB-68B803A5F529}"/>
              </a:ext>
            </a:extLst>
          </p:cNvPr>
          <p:cNvSpPr/>
          <p:nvPr/>
        </p:nvSpPr>
        <p:spPr>
          <a:xfrm>
            <a:off x="5723154" y="76554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Ellipse 67">
            <a:extLst>
              <a:ext uri="{FF2B5EF4-FFF2-40B4-BE49-F238E27FC236}">
                <a16:creationId xmlns:a16="http://schemas.microsoft.com/office/drawing/2014/main" id="{22B019F0-2E32-438A-8A81-61713BE07F16}"/>
              </a:ext>
            </a:extLst>
          </p:cNvPr>
          <p:cNvSpPr/>
          <p:nvPr/>
        </p:nvSpPr>
        <p:spPr>
          <a:xfrm>
            <a:off x="6596457" y="77125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Ellipse 68">
            <a:extLst>
              <a:ext uri="{FF2B5EF4-FFF2-40B4-BE49-F238E27FC236}">
                <a16:creationId xmlns:a16="http://schemas.microsoft.com/office/drawing/2014/main" id="{17FBD817-EDE2-4707-A356-882BE750315B}"/>
              </a:ext>
            </a:extLst>
          </p:cNvPr>
          <p:cNvSpPr/>
          <p:nvPr/>
        </p:nvSpPr>
        <p:spPr>
          <a:xfrm>
            <a:off x="7516175" y="7679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2" name="Picture 8" descr="Monitor free icon">
            <a:extLst>
              <a:ext uri="{FF2B5EF4-FFF2-40B4-BE49-F238E27FC236}">
                <a16:creationId xmlns:a16="http://schemas.microsoft.com/office/drawing/2014/main" id="{25F58C80-D713-4646-B26F-AE64EE4C8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71" y="81485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feld 82">
            <a:extLst>
              <a:ext uri="{FF2B5EF4-FFF2-40B4-BE49-F238E27FC236}">
                <a16:creationId xmlns:a16="http://schemas.microsoft.com/office/drawing/2014/main" id="{4E11C563-6060-4B3E-85F9-0DD5ADCF6CEB}"/>
              </a:ext>
            </a:extLst>
          </p:cNvPr>
          <p:cNvSpPr txBox="1"/>
          <p:nvPr/>
        </p:nvSpPr>
        <p:spPr>
          <a:xfrm>
            <a:off x="7837360" y="1057639"/>
            <a:ext cx="903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Remote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072361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3B0E895-13BB-4F60-A66A-9F9657A7877F}"/>
              </a:ext>
            </a:extLst>
          </p:cNvPr>
          <p:cNvSpPr txBox="1"/>
          <p:nvPr/>
        </p:nvSpPr>
        <p:spPr>
          <a:xfrm>
            <a:off x="241300" y="2095500"/>
            <a:ext cx="11303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800" b="1" dirty="0">
                <a:solidFill>
                  <a:srgbClr val="FF0000"/>
                </a:solidFill>
              </a:rPr>
              <a:t>Layout Content</a:t>
            </a:r>
          </a:p>
          <a:p>
            <a:pPr algn="ctr"/>
            <a:r>
              <a:rPr lang="de-DE" sz="13800" b="1" dirty="0">
                <a:solidFill>
                  <a:srgbClr val="FF0000"/>
                </a:solidFill>
              </a:rPr>
              <a:t>Header </a:t>
            </a:r>
          </a:p>
        </p:txBody>
      </p:sp>
    </p:spTree>
    <p:extLst>
      <p:ext uri="{BB962C8B-B14F-4D97-AF65-F5344CB8AC3E}">
        <p14:creationId xmlns:p14="http://schemas.microsoft.com/office/powerpoint/2010/main" val="103717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082FE27-A170-AF89-CBF8-3F85C38085EB}"/>
              </a:ext>
            </a:extLst>
          </p:cNvPr>
          <p:cNvSpPr/>
          <p:nvPr/>
        </p:nvSpPr>
        <p:spPr>
          <a:xfrm>
            <a:off x="241539" y="209406"/>
            <a:ext cx="11691381" cy="6440027"/>
          </a:xfrm>
          <a:prstGeom prst="roundRect">
            <a:avLst>
              <a:gd name="adj" fmla="val 112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: obere Ecken abgerundet 6">
            <a:extLst>
              <a:ext uri="{FF2B5EF4-FFF2-40B4-BE49-F238E27FC236}">
                <a16:creationId xmlns:a16="http://schemas.microsoft.com/office/drawing/2014/main" id="{920510EB-29BB-2DCB-1CA3-0DA3DB2657B2}"/>
              </a:ext>
            </a:extLst>
          </p:cNvPr>
          <p:cNvSpPr/>
          <p:nvPr/>
        </p:nvSpPr>
        <p:spPr>
          <a:xfrm>
            <a:off x="241539" y="209407"/>
            <a:ext cx="11691381" cy="399607"/>
          </a:xfrm>
          <a:prstGeom prst="round2SameRect">
            <a:avLst>
              <a:gd name="adj1" fmla="val 951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53E7B3-4EFE-4138-678D-51D419DDE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9" y="148185"/>
            <a:ext cx="595824" cy="5010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0DA76B7-02CC-7853-8F2B-F10C7F0A18D9}"/>
              </a:ext>
            </a:extLst>
          </p:cNvPr>
          <p:cNvSpPr txBox="1"/>
          <p:nvPr/>
        </p:nvSpPr>
        <p:spPr>
          <a:xfrm>
            <a:off x="796208" y="232208"/>
            <a:ext cx="183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App Name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91E874F-028D-D3DA-6FA2-A4FD797AF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90" y="264750"/>
            <a:ext cx="1752600" cy="3238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C2A10BC-0037-5965-F35C-42576EF17860}"/>
              </a:ext>
            </a:extLst>
          </p:cNvPr>
          <p:cNvCxnSpPr/>
          <p:nvPr/>
        </p:nvCxnSpPr>
        <p:spPr>
          <a:xfrm>
            <a:off x="251459" y="610413"/>
            <a:ext cx="116738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fik 76">
            <a:extLst>
              <a:ext uri="{FF2B5EF4-FFF2-40B4-BE49-F238E27FC236}">
                <a16:creationId xmlns:a16="http://schemas.microsoft.com/office/drawing/2014/main" id="{802FBC15-8588-4598-9BCE-3F8BD5E23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840" y="2103774"/>
            <a:ext cx="4579382" cy="4116299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049BE0DF-7DDA-4950-BAED-39F03D8C92A6}"/>
              </a:ext>
            </a:extLst>
          </p:cNvPr>
          <p:cNvSpPr/>
          <p:nvPr/>
        </p:nvSpPr>
        <p:spPr>
          <a:xfrm>
            <a:off x="3213100" y="4597400"/>
            <a:ext cx="5511800" cy="1816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8">
            <a:extLst>
              <a:ext uri="{FF2B5EF4-FFF2-40B4-BE49-F238E27FC236}">
                <a16:creationId xmlns:a16="http://schemas.microsoft.com/office/drawing/2014/main" id="{64B4D6BB-3F48-44A9-A10F-03088C3D9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742" y="152484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bgerundetes Rechteck 12">
            <a:extLst>
              <a:ext uri="{FF2B5EF4-FFF2-40B4-BE49-F238E27FC236}">
                <a16:creationId xmlns:a16="http://schemas.microsoft.com/office/drawing/2014/main" id="{8199A38D-B2FB-4FE0-82DC-58DC0F067492}"/>
              </a:ext>
            </a:extLst>
          </p:cNvPr>
          <p:cNvSpPr/>
          <p:nvPr/>
        </p:nvSpPr>
        <p:spPr>
          <a:xfrm rot="5400000">
            <a:off x="5996416" y="-1373761"/>
            <a:ext cx="95133" cy="480412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Ellipse 48">
            <a:extLst>
              <a:ext uri="{FF2B5EF4-FFF2-40B4-BE49-F238E27FC236}">
                <a16:creationId xmlns:a16="http://schemas.microsoft.com/office/drawing/2014/main" id="{7181A76E-7396-4AF0-8843-191440746866}"/>
              </a:ext>
            </a:extLst>
          </p:cNvPr>
          <p:cNvSpPr/>
          <p:nvPr/>
        </p:nvSpPr>
        <p:spPr>
          <a:xfrm>
            <a:off x="4042901" y="930216"/>
            <a:ext cx="180975" cy="1787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Ellipse 48">
            <a:extLst>
              <a:ext uri="{FF2B5EF4-FFF2-40B4-BE49-F238E27FC236}">
                <a16:creationId xmlns:a16="http://schemas.microsoft.com/office/drawing/2014/main" id="{721D30A7-96DE-4117-B2A7-3E6DE6ECC061}"/>
              </a:ext>
            </a:extLst>
          </p:cNvPr>
          <p:cNvSpPr/>
          <p:nvPr/>
        </p:nvSpPr>
        <p:spPr>
          <a:xfrm>
            <a:off x="7846255" y="930216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6" name="Gerader Verbinder 16">
            <a:extLst>
              <a:ext uri="{FF2B5EF4-FFF2-40B4-BE49-F238E27FC236}">
                <a16:creationId xmlns:a16="http://schemas.microsoft.com/office/drawing/2014/main" id="{043329DB-3057-470E-B8D9-691582623A6B}"/>
              </a:ext>
            </a:extLst>
          </p:cNvPr>
          <p:cNvCxnSpPr>
            <a:cxnSpLocks/>
          </p:cNvCxnSpPr>
          <p:nvPr/>
        </p:nvCxnSpPr>
        <p:spPr>
          <a:xfrm>
            <a:off x="4133388" y="1124607"/>
            <a:ext cx="0" cy="360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B139E2D-F147-4699-ACC8-988DE1B75ED1}"/>
              </a:ext>
            </a:extLst>
          </p:cNvPr>
          <p:cNvCxnSpPr>
            <a:cxnSpLocks/>
          </p:cNvCxnSpPr>
          <p:nvPr/>
        </p:nvCxnSpPr>
        <p:spPr>
          <a:xfrm>
            <a:off x="7936742" y="1114801"/>
            <a:ext cx="0" cy="3600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A864D0D6-A883-4325-B4C9-63E0DECB8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956" y="1531467"/>
            <a:ext cx="358432" cy="35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806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082FE27-A170-AF89-CBF8-3F85C38085EB}"/>
              </a:ext>
            </a:extLst>
          </p:cNvPr>
          <p:cNvSpPr/>
          <p:nvPr/>
        </p:nvSpPr>
        <p:spPr>
          <a:xfrm>
            <a:off x="241539" y="209406"/>
            <a:ext cx="11691381" cy="6440027"/>
          </a:xfrm>
          <a:prstGeom prst="roundRect">
            <a:avLst>
              <a:gd name="adj" fmla="val 112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: obere Ecken abgerundet 6">
            <a:extLst>
              <a:ext uri="{FF2B5EF4-FFF2-40B4-BE49-F238E27FC236}">
                <a16:creationId xmlns:a16="http://schemas.microsoft.com/office/drawing/2014/main" id="{920510EB-29BB-2DCB-1CA3-0DA3DB2657B2}"/>
              </a:ext>
            </a:extLst>
          </p:cNvPr>
          <p:cNvSpPr/>
          <p:nvPr/>
        </p:nvSpPr>
        <p:spPr>
          <a:xfrm>
            <a:off x="241539" y="209407"/>
            <a:ext cx="11691381" cy="399607"/>
          </a:xfrm>
          <a:prstGeom prst="round2SameRect">
            <a:avLst>
              <a:gd name="adj1" fmla="val 951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53E7B3-4EFE-4138-678D-51D419DDE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9" y="148185"/>
            <a:ext cx="595824" cy="5010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0DA76B7-02CC-7853-8F2B-F10C7F0A18D9}"/>
              </a:ext>
            </a:extLst>
          </p:cNvPr>
          <p:cNvSpPr txBox="1"/>
          <p:nvPr/>
        </p:nvSpPr>
        <p:spPr>
          <a:xfrm>
            <a:off x="796208" y="232208"/>
            <a:ext cx="183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App Name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91E874F-028D-D3DA-6FA2-A4FD797AF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90" y="264750"/>
            <a:ext cx="1752600" cy="3238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C2A10BC-0037-5965-F35C-42576EF17860}"/>
              </a:ext>
            </a:extLst>
          </p:cNvPr>
          <p:cNvCxnSpPr/>
          <p:nvPr/>
        </p:nvCxnSpPr>
        <p:spPr>
          <a:xfrm>
            <a:off x="251459" y="610413"/>
            <a:ext cx="116738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7C12D878-B1DC-F637-A9D8-DC0644C2C010}"/>
              </a:ext>
            </a:extLst>
          </p:cNvPr>
          <p:cNvSpPr/>
          <p:nvPr/>
        </p:nvSpPr>
        <p:spPr>
          <a:xfrm>
            <a:off x="11134925" y="718132"/>
            <a:ext cx="602673" cy="5755391"/>
          </a:xfrm>
          <a:prstGeom prst="roundRect">
            <a:avLst>
              <a:gd name="adj" fmla="val 101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2" descr="Dashboard free icon">
            <a:extLst>
              <a:ext uri="{FF2B5EF4-FFF2-40B4-BE49-F238E27FC236}">
                <a16:creationId xmlns:a16="http://schemas.microsoft.com/office/drawing/2014/main" id="{62248223-023B-551F-8DAC-85C416FD7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525" y="93017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erver free icon">
            <a:extLst>
              <a:ext uri="{FF2B5EF4-FFF2-40B4-BE49-F238E27FC236}">
                <a16:creationId xmlns:a16="http://schemas.microsoft.com/office/drawing/2014/main" id="{B3AA9A9C-F31E-FFC2-1A51-F5A58092E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38" y="199067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Error message free icon">
            <a:extLst>
              <a:ext uri="{FF2B5EF4-FFF2-40B4-BE49-F238E27FC236}">
                <a16:creationId xmlns:a16="http://schemas.microsoft.com/office/drawing/2014/main" id="{832F6297-395E-410E-9C4B-2C444D865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850" y="311234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Pie chart free icon">
            <a:extLst>
              <a:ext uri="{FF2B5EF4-FFF2-40B4-BE49-F238E27FC236}">
                <a16:creationId xmlns:a16="http://schemas.microsoft.com/office/drawing/2014/main" id="{0C24304A-82A9-572B-4870-E44B6E69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942" y="143967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E42EF52D-F2ED-0D10-C272-02EB93BDC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262" y="360784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Binary code free icon">
            <a:extLst>
              <a:ext uri="{FF2B5EF4-FFF2-40B4-BE49-F238E27FC236}">
                <a16:creationId xmlns:a16="http://schemas.microsoft.com/office/drawing/2014/main" id="{686D9DA7-A2C9-4BF2-AFF6-73CFF2991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38" y="2528289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roject free icon">
            <a:extLst>
              <a:ext uri="{FF2B5EF4-FFF2-40B4-BE49-F238E27FC236}">
                <a16:creationId xmlns:a16="http://schemas.microsoft.com/office/drawing/2014/main" id="{DDD18CD7-C4D6-F019-00D6-199FD977C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048" y="418625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Idea free icon">
            <a:extLst>
              <a:ext uri="{FF2B5EF4-FFF2-40B4-BE49-F238E27FC236}">
                <a16:creationId xmlns:a16="http://schemas.microsoft.com/office/drawing/2014/main" id="{2BEA114C-75BC-11B8-C4BF-F6160DBF0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515" y="4707432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To do list free icon">
            <a:extLst>
              <a:ext uri="{FF2B5EF4-FFF2-40B4-BE49-F238E27FC236}">
                <a16:creationId xmlns:a16="http://schemas.microsoft.com/office/drawing/2014/main" id="{43082F25-66E2-ABF6-7573-071213075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655" y="5240273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Ellipse 11">
            <a:extLst>
              <a:ext uri="{FF2B5EF4-FFF2-40B4-BE49-F238E27FC236}">
                <a16:creationId xmlns:a16="http://schemas.microsoft.com/office/drawing/2014/main" id="{058F8156-D984-5735-295D-3E3C8CA0536F}"/>
              </a:ext>
            </a:extLst>
          </p:cNvPr>
          <p:cNvSpPr/>
          <p:nvPr/>
        </p:nvSpPr>
        <p:spPr>
          <a:xfrm>
            <a:off x="11487898" y="88368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47">
            <a:extLst>
              <a:ext uri="{FF2B5EF4-FFF2-40B4-BE49-F238E27FC236}">
                <a16:creationId xmlns:a16="http://schemas.microsoft.com/office/drawing/2014/main" id="{E8D57016-8C36-1D3F-4A2C-AB39FF31DC61}"/>
              </a:ext>
            </a:extLst>
          </p:cNvPr>
          <p:cNvSpPr/>
          <p:nvPr/>
        </p:nvSpPr>
        <p:spPr>
          <a:xfrm>
            <a:off x="11494248" y="138780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49">
            <a:extLst>
              <a:ext uri="{FF2B5EF4-FFF2-40B4-BE49-F238E27FC236}">
                <a16:creationId xmlns:a16="http://schemas.microsoft.com/office/drawing/2014/main" id="{84DFDEB3-9E7E-5225-C4CC-350E4EA27553}"/>
              </a:ext>
            </a:extLst>
          </p:cNvPr>
          <p:cNvSpPr/>
          <p:nvPr/>
        </p:nvSpPr>
        <p:spPr>
          <a:xfrm>
            <a:off x="11491712" y="194600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51">
            <a:extLst>
              <a:ext uri="{FF2B5EF4-FFF2-40B4-BE49-F238E27FC236}">
                <a16:creationId xmlns:a16="http://schemas.microsoft.com/office/drawing/2014/main" id="{9A0FA0C0-90B0-44A8-AFDB-EEE603E2B2C9}"/>
              </a:ext>
            </a:extLst>
          </p:cNvPr>
          <p:cNvSpPr/>
          <p:nvPr/>
        </p:nvSpPr>
        <p:spPr>
          <a:xfrm>
            <a:off x="11491712" y="245011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Ellipse 53">
            <a:extLst>
              <a:ext uri="{FF2B5EF4-FFF2-40B4-BE49-F238E27FC236}">
                <a16:creationId xmlns:a16="http://schemas.microsoft.com/office/drawing/2014/main" id="{DBD1EDA2-2941-E821-AE86-56A671DEC9A8}"/>
              </a:ext>
            </a:extLst>
          </p:cNvPr>
          <p:cNvSpPr/>
          <p:nvPr/>
        </p:nvSpPr>
        <p:spPr>
          <a:xfrm>
            <a:off x="11497323" y="310286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57">
            <a:extLst>
              <a:ext uri="{FF2B5EF4-FFF2-40B4-BE49-F238E27FC236}">
                <a16:creationId xmlns:a16="http://schemas.microsoft.com/office/drawing/2014/main" id="{B718541F-5A5E-7373-5E80-66960F0F060B}"/>
              </a:ext>
            </a:extLst>
          </p:cNvPr>
          <p:cNvSpPr/>
          <p:nvPr/>
        </p:nvSpPr>
        <p:spPr>
          <a:xfrm>
            <a:off x="11497323" y="356814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Ellipse 59">
            <a:extLst>
              <a:ext uri="{FF2B5EF4-FFF2-40B4-BE49-F238E27FC236}">
                <a16:creationId xmlns:a16="http://schemas.microsoft.com/office/drawing/2014/main" id="{E5B3D5D7-5930-E39A-FE2B-38945F6D4FD9}"/>
              </a:ext>
            </a:extLst>
          </p:cNvPr>
          <p:cNvSpPr/>
          <p:nvPr/>
        </p:nvSpPr>
        <p:spPr>
          <a:xfrm>
            <a:off x="11485422" y="409635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61">
            <a:extLst>
              <a:ext uri="{FF2B5EF4-FFF2-40B4-BE49-F238E27FC236}">
                <a16:creationId xmlns:a16="http://schemas.microsoft.com/office/drawing/2014/main" id="{67549D05-CDAF-BEE6-6A59-29DEDE087445}"/>
              </a:ext>
            </a:extLst>
          </p:cNvPr>
          <p:cNvSpPr/>
          <p:nvPr/>
        </p:nvSpPr>
        <p:spPr>
          <a:xfrm>
            <a:off x="11496011" y="465301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Ellipse 62">
            <a:extLst>
              <a:ext uri="{FF2B5EF4-FFF2-40B4-BE49-F238E27FC236}">
                <a16:creationId xmlns:a16="http://schemas.microsoft.com/office/drawing/2014/main" id="{3A6ACABE-16DE-EE07-BD2C-3131325B2449}"/>
              </a:ext>
            </a:extLst>
          </p:cNvPr>
          <p:cNvSpPr/>
          <p:nvPr/>
        </p:nvSpPr>
        <p:spPr>
          <a:xfrm>
            <a:off x="11502838" y="520967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D2D9FD88-5758-32CE-AAAA-69123EECAB6A}"/>
              </a:ext>
            </a:extLst>
          </p:cNvPr>
          <p:cNvSpPr/>
          <p:nvPr/>
        </p:nvSpPr>
        <p:spPr>
          <a:xfrm>
            <a:off x="374812" y="715013"/>
            <a:ext cx="2878781" cy="5755386"/>
          </a:xfrm>
          <a:prstGeom prst="roundRect">
            <a:avLst>
              <a:gd name="adj" fmla="val 274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5C5ED77-07DF-4065-78CB-6178502864D2}"/>
              </a:ext>
            </a:extLst>
          </p:cNvPr>
          <p:cNvSpPr txBox="1"/>
          <p:nvPr/>
        </p:nvSpPr>
        <p:spPr>
          <a:xfrm>
            <a:off x="454402" y="1410756"/>
            <a:ext cx="2799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Settings</a:t>
            </a:r>
            <a:endParaRPr lang="de-D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App Settings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Ecken des Rechtecks auf der gleichen Seite abrunden 15">
            <a:extLst>
              <a:ext uri="{FF2B5EF4-FFF2-40B4-BE49-F238E27FC236}">
                <a16:creationId xmlns:a16="http://schemas.microsoft.com/office/drawing/2014/main" id="{F37E1332-187E-AAE0-902A-13A69A58F44C}"/>
              </a:ext>
            </a:extLst>
          </p:cNvPr>
          <p:cNvSpPr/>
          <p:nvPr/>
        </p:nvSpPr>
        <p:spPr>
          <a:xfrm>
            <a:off x="386749" y="726989"/>
            <a:ext cx="2866842" cy="58228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90FB418-A650-1884-9B3B-9DCC3AB5A2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993" y="814298"/>
            <a:ext cx="396000" cy="396000"/>
          </a:xfrm>
          <a:prstGeom prst="rect">
            <a:avLst/>
          </a:prstGeom>
        </p:spPr>
      </p:pic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FC69CCF0-F6BF-B39C-334E-05C056B8780E}"/>
              </a:ext>
            </a:extLst>
          </p:cNvPr>
          <p:cNvCxnSpPr/>
          <p:nvPr/>
        </p:nvCxnSpPr>
        <p:spPr>
          <a:xfrm flipH="1">
            <a:off x="1212090" y="86823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Settings free icon">
            <a:extLst>
              <a:ext uri="{FF2B5EF4-FFF2-40B4-BE49-F238E27FC236}">
                <a16:creationId xmlns:a16="http://schemas.microsoft.com/office/drawing/2014/main" id="{504BE820-E26C-88F7-F5AF-248B296AA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49" y="814298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F65B829-2C20-AE5D-6C4B-3102143CBBD1}"/>
              </a:ext>
            </a:extLst>
          </p:cNvPr>
          <p:cNvCxnSpPr/>
          <p:nvPr/>
        </p:nvCxnSpPr>
        <p:spPr>
          <a:xfrm flipH="1">
            <a:off x="2242434" y="86823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C682030A-3392-07B1-1682-9707304BB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23" y="773137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5604C3BF-C162-0D75-C157-7367D8AB221B}"/>
              </a:ext>
            </a:extLst>
          </p:cNvPr>
          <p:cNvSpPr/>
          <p:nvPr/>
        </p:nvSpPr>
        <p:spPr>
          <a:xfrm>
            <a:off x="3453244" y="1477089"/>
            <a:ext cx="7524738" cy="5021196"/>
          </a:xfrm>
          <a:prstGeom prst="roundRect">
            <a:avLst>
              <a:gd name="adj" fmla="val 123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5E80A98-5AEB-04AB-BFB9-6CA93825FB51}"/>
              </a:ext>
            </a:extLst>
          </p:cNvPr>
          <p:cNvSpPr txBox="1"/>
          <p:nvPr/>
        </p:nvSpPr>
        <p:spPr>
          <a:xfrm>
            <a:off x="4180584" y="1497903"/>
            <a:ext cx="23536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Miran Sulaiman </a:t>
            </a:r>
            <a:endParaRPr lang="de-DE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IT-Systemadministrator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Gerader Verbinder 3">
            <a:extLst>
              <a:ext uri="{FF2B5EF4-FFF2-40B4-BE49-F238E27FC236}">
                <a16:creationId xmlns:a16="http://schemas.microsoft.com/office/drawing/2014/main" id="{B32A38D0-A87E-F93E-284E-4936AA36C430}"/>
              </a:ext>
            </a:extLst>
          </p:cNvPr>
          <p:cNvCxnSpPr/>
          <p:nvPr/>
        </p:nvCxnSpPr>
        <p:spPr>
          <a:xfrm>
            <a:off x="371841" y="1298237"/>
            <a:ext cx="28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3">
            <a:extLst>
              <a:ext uri="{FF2B5EF4-FFF2-40B4-BE49-F238E27FC236}">
                <a16:creationId xmlns:a16="http://schemas.microsoft.com/office/drawing/2014/main" id="{EB5CD59C-2BF8-4C37-A79D-C72DC524E06B}"/>
              </a:ext>
            </a:extLst>
          </p:cNvPr>
          <p:cNvCxnSpPr/>
          <p:nvPr/>
        </p:nvCxnSpPr>
        <p:spPr>
          <a:xfrm>
            <a:off x="371841" y="1970323"/>
            <a:ext cx="288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3">
            <a:extLst>
              <a:ext uri="{FF2B5EF4-FFF2-40B4-BE49-F238E27FC236}">
                <a16:creationId xmlns:a16="http://schemas.microsoft.com/office/drawing/2014/main" id="{3D13B221-887A-44B2-ACAA-79F33DC07CEC}"/>
              </a:ext>
            </a:extLst>
          </p:cNvPr>
          <p:cNvCxnSpPr>
            <a:cxnSpLocks/>
          </p:cNvCxnSpPr>
          <p:nvPr/>
        </p:nvCxnSpPr>
        <p:spPr>
          <a:xfrm>
            <a:off x="3461108" y="1975434"/>
            <a:ext cx="753167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bgerundetes Rechteck 45">
            <a:extLst>
              <a:ext uri="{FF2B5EF4-FFF2-40B4-BE49-F238E27FC236}">
                <a16:creationId xmlns:a16="http://schemas.microsoft.com/office/drawing/2014/main" id="{95FDDF77-4B0B-4401-A5D3-9978846CBE76}"/>
              </a:ext>
            </a:extLst>
          </p:cNvPr>
          <p:cNvSpPr/>
          <p:nvPr/>
        </p:nvSpPr>
        <p:spPr>
          <a:xfrm>
            <a:off x="3433667" y="718687"/>
            <a:ext cx="7546243" cy="593329"/>
          </a:xfrm>
          <a:prstGeom prst="roundRect">
            <a:avLst>
              <a:gd name="adj" fmla="val 100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C5EB72D-3ADF-4B0C-8585-BCA48E82BF7D}"/>
              </a:ext>
            </a:extLst>
          </p:cNvPr>
          <p:cNvSpPr txBox="1"/>
          <p:nvPr/>
        </p:nvSpPr>
        <p:spPr>
          <a:xfrm>
            <a:off x="3483202" y="1058309"/>
            <a:ext cx="746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>
                <a:solidFill>
                  <a:schemeClr val="accent1"/>
                </a:solidFill>
              </a:rPr>
              <a:t>Discus</a:t>
            </a:r>
            <a:endParaRPr lang="de-DE" sz="1200" dirty="0">
              <a:solidFill>
                <a:schemeClr val="accent1"/>
              </a:solidFill>
            </a:endParaRPr>
          </a:p>
        </p:txBody>
      </p:sp>
      <p:pic>
        <p:nvPicPr>
          <p:cNvPr id="64" name="Picture 16">
            <a:extLst>
              <a:ext uri="{FF2B5EF4-FFF2-40B4-BE49-F238E27FC236}">
                <a16:creationId xmlns:a16="http://schemas.microsoft.com/office/drawing/2014/main" id="{5765CAA9-16F8-4628-A3CC-8E908C62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753" y="81058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35343F0A-A615-430F-A5A3-3BDDACD70C1A}"/>
              </a:ext>
            </a:extLst>
          </p:cNvPr>
          <p:cNvSpPr txBox="1"/>
          <p:nvPr/>
        </p:nvSpPr>
        <p:spPr>
          <a:xfrm>
            <a:off x="4261293" y="1060157"/>
            <a:ext cx="893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536575" algn="l"/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Missed Calls</a:t>
            </a:r>
            <a:endParaRPr lang="de-DE" sz="1200" dirty="0"/>
          </a:p>
        </p:txBody>
      </p:sp>
      <p:pic>
        <p:nvPicPr>
          <p:cNvPr id="66" name="Picture 22" descr="Missed call free icon">
            <a:extLst>
              <a:ext uri="{FF2B5EF4-FFF2-40B4-BE49-F238E27FC236}">
                <a16:creationId xmlns:a16="http://schemas.microsoft.com/office/drawing/2014/main" id="{ACA8909F-FF12-44AD-B0C7-76C17979D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638" y="81058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DA824ECF-2FB6-4036-8EEA-FA69D7081941}"/>
              </a:ext>
            </a:extLst>
          </p:cNvPr>
          <p:cNvSpPr txBox="1"/>
          <p:nvPr/>
        </p:nvSpPr>
        <p:spPr>
          <a:xfrm>
            <a:off x="5075267" y="1056398"/>
            <a:ext cx="114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Meetings</a:t>
            </a:r>
            <a:endParaRPr lang="de-DE" sz="1200" dirty="0"/>
          </a:p>
        </p:txBody>
      </p:sp>
      <p:pic>
        <p:nvPicPr>
          <p:cNvPr id="68" name="Picture 24">
            <a:extLst>
              <a:ext uri="{FF2B5EF4-FFF2-40B4-BE49-F238E27FC236}">
                <a16:creationId xmlns:a16="http://schemas.microsoft.com/office/drawing/2014/main" id="{1033510C-AB7A-46E3-AA2A-E8D1DFA41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568" y="812495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feld 68">
            <a:extLst>
              <a:ext uri="{FF2B5EF4-FFF2-40B4-BE49-F238E27FC236}">
                <a16:creationId xmlns:a16="http://schemas.microsoft.com/office/drawing/2014/main" id="{99E6E005-E2EC-439A-BCFC-DB071860D351}"/>
              </a:ext>
            </a:extLst>
          </p:cNvPr>
          <p:cNvSpPr txBox="1"/>
          <p:nvPr/>
        </p:nvSpPr>
        <p:spPr>
          <a:xfrm>
            <a:off x="5836923" y="1047287"/>
            <a:ext cx="1354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Reminder</a:t>
            </a:r>
            <a:endParaRPr lang="de-DE" sz="1200" dirty="0"/>
          </a:p>
        </p:txBody>
      </p:sp>
      <p:pic>
        <p:nvPicPr>
          <p:cNvPr id="70" name="Picture 30" descr="Reminder free icon">
            <a:extLst>
              <a:ext uri="{FF2B5EF4-FFF2-40B4-BE49-F238E27FC236}">
                <a16:creationId xmlns:a16="http://schemas.microsoft.com/office/drawing/2014/main" id="{FA205F83-A554-4656-8274-24A1060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59" y="80647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feld 78">
            <a:extLst>
              <a:ext uri="{FF2B5EF4-FFF2-40B4-BE49-F238E27FC236}">
                <a16:creationId xmlns:a16="http://schemas.microsoft.com/office/drawing/2014/main" id="{D53A4754-5B62-4225-9606-617773A91A47}"/>
              </a:ext>
            </a:extLst>
          </p:cNvPr>
          <p:cNvSpPr txBox="1"/>
          <p:nvPr/>
        </p:nvSpPr>
        <p:spPr>
          <a:xfrm>
            <a:off x="6698042" y="1047785"/>
            <a:ext cx="1354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Information</a:t>
            </a:r>
            <a:endParaRPr lang="de-DE" sz="1200" dirty="0"/>
          </a:p>
        </p:txBody>
      </p:sp>
      <p:pic>
        <p:nvPicPr>
          <p:cNvPr id="80" name="Picture 32" descr="Info free icon">
            <a:extLst>
              <a:ext uri="{FF2B5EF4-FFF2-40B4-BE49-F238E27FC236}">
                <a16:creationId xmlns:a16="http://schemas.microsoft.com/office/drawing/2014/main" id="{01C834D7-4484-493C-B9B5-AE1BF0695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12" y="806876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Ellipse 64">
            <a:extLst>
              <a:ext uri="{FF2B5EF4-FFF2-40B4-BE49-F238E27FC236}">
                <a16:creationId xmlns:a16="http://schemas.microsoft.com/office/drawing/2014/main" id="{33EA8464-DB8A-4A43-A645-B62872BA9C29}"/>
              </a:ext>
            </a:extLst>
          </p:cNvPr>
          <p:cNvSpPr/>
          <p:nvPr/>
        </p:nvSpPr>
        <p:spPr>
          <a:xfrm>
            <a:off x="3958169" y="75572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2" name="Ellipse 65">
            <a:extLst>
              <a:ext uri="{FF2B5EF4-FFF2-40B4-BE49-F238E27FC236}">
                <a16:creationId xmlns:a16="http://schemas.microsoft.com/office/drawing/2014/main" id="{0F7EC08F-530D-465C-8AC9-FFB84CF9FF25}"/>
              </a:ext>
            </a:extLst>
          </p:cNvPr>
          <p:cNvSpPr/>
          <p:nvPr/>
        </p:nvSpPr>
        <p:spPr>
          <a:xfrm>
            <a:off x="4796743" y="76028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3" name="Ellipse 66">
            <a:extLst>
              <a:ext uri="{FF2B5EF4-FFF2-40B4-BE49-F238E27FC236}">
                <a16:creationId xmlns:a16="http://schemas.microsoft.com/office/drawing/2014/main" id="{C74C0EE1-D512-4741-8717-693C0D95E4E7}"/>
              </a:ext>
            </a:extLst>
          </p:cNvPr>
          <p:cNvSpPr/>
          <p:nvPr/>
        </p:nvSpPr>
        <p:spPr>
          <a:xfrm>
            <a:off x="5723154" y="76554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4" name="Ellipse 67">
            <a:extLst>
              <a:ext uri="{FF2B5EF4-FFF2-40B4-BE49-F238E27FC236}">
                <a16:creationId xmlns:a16="http://schemas.microsoft.com/office/drawing/2014/main" id="{4FA0E141-C2F0-4D75-88AC-2E1B3002743C}"/>
              </a:ext>
            </a:extLst>
          </p:cNvPr>
          <p:cNvSpPr/>
          <p:nvPr/>
        </p:nvSpPr>
        <p:spPr>
          <a:xfrm>
            <a:off x="6596457" y="77125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Ellipse 68">
            <a:extLst>
              <a:ext uri="{FF2B5EF4-FFF2-40B4-BE49-F238E27FC236}">
                <a16:creationId xmlns:a16="http://schemas.microsoft.com/office/drawing/2014/main" id="{04A6BDA9-AAF2-475E-8CB2-77EB4FA1513F}"/>
              </a:ext>
            </a:extLst>
          </p:cNvPr>
          <p:cNvSpPr/>
          <p:nvPr/>
        </p:nvSpPr>
        <p:spPr>
          <a:xfrm>
            <a:off x="7516175" y="7679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6" name="Picture 8" descr="Monitor free icon">
            <a:extLst>
              <a:ext uri="{FF2B5EF4-FFF2-40B4-BE49-F238E27FC236}">
                <a16:creationId xmlns:a16="http://schemas.microsoft.com/office/drawing/2014/main" id="{109ED47B-7D86-4CC4-B07E-2A54249D0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71" y="81485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feld 86">
            <a:extLst>
              <a:ext uri="{FF2B5EF4-FFF2-40B4-BE49-F238E27FC236}">
                <a16:creationId xmlns:a16="http://schemas.microsoft.com/office/drawing/2014/main" id="{52375EBD-7B87-4783-9ADF-FB6148FE6B73}"/>
              </a:ext>
            </a:extLst>
          </p:cNvPr>
          <p:cNvSpPr txBox="1"/>
          <p:nvPr/>
        </p:nvSpPr>
        <p:spPr>
          <a:xfrm>
            <a:off x="7837360" y="1057639"/>
            <a:ext cx="903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Remote</a:t>
            </a:r>
            <a:endParaRPr lang="de-DE" sz="1200" dirty="0"/>
          </a:p>
        </p:txBody>
      </p:sp>
      <p:sp>
        <p:nvSpPr>
          <p:cNvPr id="88" name="Abgerundetes Rechteck 61">
            <a:extLst>
              <a:ext uri="{FF2B5EF4-FFF2-40B4-BE49-F238E27FC236}">
                <a16:creationId xmlns:a16="http://schemas.microsoft.com/office/drawing/2014/main" id="{89BBFAEA-4E38-4305-A705-3E5EE87D676D}"/>
              </a:ext>
            </a:extLst>
          </p:cNvPr>
          <p:cNvSpPr/>
          <p:nvPr/>
        </p:nvSpPr>
        <p:spPr>
          <a:xfrm>
            <a:off x="423904" y="2054722"/>
            <a:ext cx="2777781" cy="484746"/>
          </a:xfrm>
          <a:prstGeom prst="roundRect">
            <a:avLst>
              <a:gd name="adj" fmla="val 1004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EC182F5E-973A-422A-9657-F3411E15B497}"/>
              </a:ext>
            </a:extLst>
          </p:cNvPr>
          <p:cNvSpPr txBox="1"/>
          <p:nvPr/>
        </p:nvSpPr>
        <p:spPr>
          <a:xfrm>
            <a:off x="752593" y="4499122"/>
            <a:ext cx="2419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Sick</a:t>
            </a:r>
            <a:b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12.10.2023 – 21.12.2023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0" name="Picture 2" descr="Sun umbrella free icon">
            <a:extLst>
              <a:ext uri="{FF2B5EF4-FFF2-40B4-BE49-F238E27FC236}">
                <a16:creationId xmlns:a16="http://schemas.microsoft.com/office/drawing/2014/main" id="{05E69B32-1370-4253-94B9-1C06481A6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71" y="407436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Fever free icon">
            <a:extLst>
              <a:ext uri="{FF2B5EF4-FFF2-40B4-BE49-F238E27FC236}">
                <a16:creationId xmlns:a16="http://schemas.microsoft.com/office/drawing/2014/main" id="{F10DC1F0-A63F-495F-AEFE-FA4B9368E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80" y="457219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0" descr="Online meeting free icon">
            <a:extLst>
              <a:ext uri="{FF2B5EF4-FFF2-40B4-BE49-F238E27FC236}">
                <a16:creationId xmlns:a16="http://schemas.microsoft.com/office/drawing/2014/main" id="{1C987907-0053-4BAC-B8F2-8A0BD023B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71" y="3114166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12" descr="Conversation free icon">
            <a:extLst>
              <a:ext uri="{FF2B5EF4-FFF2-40B4-BE49-F238E27FC236}">
                <a16:creationId xmlns:a16="http://schemas.microsoft.com/office/drawing/2014/main" id="{DCC38059-87D9-4A5B-B863-C47A3579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7" y="3618667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4">
            <a:extLst>
              <a:ext uri="{FF2B5EF4-FFF2-40B4-BE49-F238E27FC236}">
                <a16:creationId xmlns:a16="http://schemas.microsoft.com/office/drawing/2014/main" id="{8A9EB525-81CB-4A0E-9EF8-41EB6292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43" y="2601749"/>
            <a:ext cx="350813" cy="35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16" descr="Shuttle free icon">
            <a:extLst>
              <a:ext uri="{FF2B5EF4-FFF2-40B4-BE49-F238E27FC236}">
                <a16:creationId xmlns:a16="http://schemas.microsoft.com/office/drawing/2014/main" id="{F9D75C39-A213-44A9-802F-3FD87C0F0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83" y="2137445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D42B518F-1D7D-45F2-94C1-D8FB802DD34F}"/>
              </a:ext>
            </a:extLst>
          </p:cNvPr>
          <p:cNvSpPr txBox="1"/>
          <p:nvPr/>
        </p:nvSpPr>
        <p:spPr>
          <a:xfrm>
            <a:off x="873857" y="2051699"/>
            <a:ext cx="1892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Busy</a:t>
            </a:r>
            <a:b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Client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111CA432-E36D-4A72-9B8F-FE5A34BBEE1C}"/>
              </a:ext>
            </a:extLst>
          </p:cNvPr>
          <p:cNvSpPr txBox="1"/>
          <p:nvPr/>
        </p:nvSpPr>
        <p:spPr>
          <a:xfrm>
            <a:off x="844793" y="2546691"/>
            <a:ext cx="2356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 Way</a:t>
            </a:r>
            <a:b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Client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FFA44C77-3EC8-40A0-8D9D-82742815366A}"/>
              </a:ext>
            </a:extLst>
          </p:cNvPr>
          <p:cNvSpPr txBox="1"/>
          <p:nvPr/>
        </p:nvSpPr>
        <p:spPr>
          <a:xfrm>
            <a:off x="873855" y="3043373"/>
            <a:ext cx="2356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Meeting</a:t>
            </a:r>
            <a:b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Team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Client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DB129758-8E17-4915-809E-C8F0116507E9}"/>
              </a:ext>
            </a:extLst>
          </p:cNvPr>
          <p:cNvSpPr txBox="1"/>
          <p:nvPr/>
        </p:nvSpPr>
        <p:spPr>
          <a:xfrm>
            <a:off x="873855" y="3531903"/>
            <a:ext cx="2356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Call</a:t>
            </a:r>
            <a:b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Calling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5601438A-F745-4B5C-AED2-804451293C33}"/>
              </a:ext>
            </a:extLst>
          </p:cNvPr>
          <p:cNvSpPr txBox="1"/>
          <p:nvPr/>
        </p:nvSpPr>
        <p:spPr>
          <a:xfrm>
            <a:off x="873855" y="4011742"/>
            <a:ext cx="2356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Vacation</a:t>
            </a:r>
            <a:b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12.10.2023 – 19.12.2023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1" name="Gerader Verbinder 3">
            <a:extLst>
              <a:ext uri="{FF2B5EF4-FFF2-40B4-BE49-F238E27FC236}">
                <a16:creationId xmlns:a16="http://schemas.microsoft.com/office/drawing/2014/main" id="{0FF6C8F7-82E8-47B6-812B-D94809B5ECAF}"/>
              </a:ext>
            </a:extLst>
          </p:cNvPr>
          <p:cNvCxnSpPr/>
          <p:nvPr/>
        </p:nvCxnSpPr>
        <p:spPr>
          <a:xfrm>
            <a:off x="372374" y="6119352"/>
            <a:ext cx="288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Gerade Verbindung 27">
            <a:extLst>
              <a:ext uri="{FF2B5EF4-FFF2-40B4-BE49-F238E27FC236}">
                <a16:creationId xmlns:a16="http://schemas.microsoft.com/office/drawing/2014/main" id="{6D542111-A5C7-4EDC-B819-6F97A22052B2}"/>
              </a:ext>
            </a:extLst>
          </p:cNvPr>
          <p:cNvCxnSpPr/>
          <p:nvPr/>
        </p:nvCxnSpPr>
        <p:spPr>
          <a:xfrm flipH="1">
            <a:off x="2026572" y="6128144"/>
            <a:ext cx="0" cy="324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FC5D2088-14F2-4E94-A75D-030FAD02A371}"/>
              </a:ext>
            </a:extLst>
          </p:cNvPr>
          <p:cNvSpPr txBox="1"/>
          <p:nvPr/>
        </p:nvSpPr>
        <p:spPr>
          <a:xfrm>
            <a:off x="2315460" y="6146632"/>
            <a:ext cx="784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Logout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4" name="Picture 20" descr="Logout free icon">
            <a:extLst>
              <a:ext uri="{FF2B5EF4-FFF2-40B4-BE49-F238E27FC236}">
                <a16:creationId xmlns:a16="http://schemas.microsoft.com/office/drawing/2014/main" id="{7527E90B-2798-4792-988C-D9465B3A3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67" y="6202671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feld 104">
            <a:extLst>
              <a:ext uri="{FF2B5EF4-FFF2-40B4-BE49-F238E27FC236}">
                <a16:creationId xmlns:a16="http://schemas.microsoft.com/office/drawing/2014/main" id="{B6E6A8EC-9DCA-4510-ACC1-39F766A26428}"/>
              </a:ext>
            </a:extLst>
          </p:cNvPr>
          <p:cNvSpPr txBox="1"/>
          <p:nvPr/>
        </p:nvSpPr>
        <p:spPr>
          <a:xfrm>
            <a:off x="500188" y="6064681"/>
            <a:ext cx="142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Dropdown </a:t>
            </a:r>
            <a:b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Home </a:t>
            </a:r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Office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6" name="Picture 24" descr="Alter free icon">
            <a:extLst>
              <a:ext uri="{FF2B5EF4-FFF2-40B4-BE49-F238E27FC236}">
                <a16:creationId xmlns:a16="http://schemas.microsoft.com/office/drawing/2014/main" id="{2FBB08F1-E7F4-4776-96B2-50B6ECFA0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1" y="6202671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79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082FE27-A170-AF89-CBF8-3F85C38085EB}"/>
              </a:ext>
            </a:extLst>
          </p:cNvPr>
          <p:cNvSpPr/>
          <p:nvPr/>
        </p:nvSpPr>
        <p:spPr>
          <a:xfrm>
            <a:off x="241539" y="209406"/>
            <a:ext cx="11691381" cy="6440027"/>
          </a:xfrm>
          <a:prstGeom prst="roundRect">
            <a:avLst>
              <a:gd name="adj" fmla="val 112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: obere Ecken abgerundet 6">
            <a:extLst>
              <a:ext uri="{FF2B5EF4-FFF2-40B4-BE49-F238E27FC236}">
                <a16:creationId xmlns:a16="http://schemas.microsoft.com/office/drawing/2014/main" id="{920510EB-29BB-2DCB-1CA3-0DA3DB2657B2}"/>
              </a:ext>
            </a:extLst>
          </p:cNvPr>
          <p:cNvSpPr/>
          <p:nvPr/>
        </p:nvSpPr>
        <p:spPr>
          <a:xfrm>
            <a:off x="241539" y="209407"/>
            <a:ext cx="11691381" cy="399607"/>
          </a:xfrm>
          <a:prstGeom prst="round2SameRect">
            <a:avLst>
              <a:gd name="adj1" fmla="val 951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53E7B3-4EFE-4138-678D-51D419DDE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9" y="148185"/>
            <a:ext cx="595824" cy="5010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0DA76B7-02CC-7853-8F2B-F10C7F0A18D9}"/>
              </a:ext>
            </a:extLst>
          </p:cNvPr>
          <p:cNvSpPr txBox="1"/>
          <p:nvPr/>
        </p:nvSpPr>
        <p:spPr>
          <a:xfrm>
            <a:off x="796208" y="232208"/>
            <a:ext cx="183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App Name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91E874F-028D-D3DA-6FA2-A4FD797AF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90" y="264750"/>
            <a:ext cx="1752600" cy="3238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C2A10BC-0037-5965-F35C-42576EF17860}"/>
              </a:ext>
            </a:extLst>
          </p:cNvPr>
          <p:cNvCxnSpPr/>
          <p:nvPr/>
        </p:nvCxnSpPr>
        <p:spPr>
          <a:xfrm>
            <a:off x="251459" y="610413"/>
            <a:ext cx="116738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7C12D878-B1DC-F637-A9D8-DC0644C2C010}"/>
              </a:ext>
            </a:extLst>
          </p:cNvPr>
          <p:cNvSpPr/>
          <p:nvPr/>
        </p:nvSpPr>
        <p:spPr>
          <a:xfrm>
            <a:off x="11134925" y="718132"/>
            <a:ext cx="602673" cy="5755391"/>
          </a:xfrm>
          <a:prstGeom prst="roundRect">
            <a:avLst>
              <a:gd name="adj" fmla="val 101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2" descr="Dashboard free icon">
            <a:extLst>
              <a:ext uri="{FF2B5EF4-FFF2-40B4-BE49-F238E27FC236}">
                <a16:creationId xmlns:a16="http://schemas.microsoft.com/office/drawing/2014/main" id="{62248223-023B-551F-8DAC-85C416FD7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525" y="93017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erver free icon">
            <a:extLst>
              <a:ext uri="{FF2B5EF4-FFF2-40B4-BE49-F238E27FC236}">
                <a16:creationId xmlns:a16="http://schemas.microsoft.com/office/drawing/2014/main" id="{B3AA9A9C-F31E-FFC2-1A51-F5A58092E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38" y="199067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Error message free icon">
            <a:extLst>
              <a:ext uri="{FF2B5EF4-FFF2-40B4-BE49-F238E27FC236}">
                <a16:creationId xmlns:a16="http://schemas.microsoft.com/office/drawing/2014/main" id="{832F6297-395E-410E-9C4B-2C444D865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850" y="311234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Pie chart free icon">
            <a:extLst>
              <a:ext uri="{FF2B5EF4-FFF2-40B4-BE49-F238E27FC236}">
                <a16:creationId xmlns:a16="http://schemas.microsoft.com/office/drawing/2014/main" id="{0C24304A-82A9-572B-4870-E44B6E69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942" y="143967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E42EF52D-F2ED-0D10-C272-02EB93BDC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262" y="360784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Binary code free icon">
            <a:extLst>
              <a:ext uri="{FF2B5EF4-FFF2-40B4-BE49-F238E27FC236}">
                <a16:creationId xmlns:a16="http://schemas.microsoft.com/office/drawing/2014/main" id="{686D9DA7-A2C9-4BF2-AFF6-73CFF2991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38" y="2528289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roject free icon">
            <a:extLst>
              <a:ext uri="{FF2B5EF4-FFF2-40B4-BE49-F238E27FC236}">
                <a16:creationId xmlns:a16="http://schemas.microsoft.com/office/drawing/2014/main" id="{DDD18CD7-C4D6-F019-00D6-199FD977C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048" y="418625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Idea free icon">
            <a:extLst>
              <a:ext uri="{FF2B5EF4-FFF2-40B4-BE49-F238E27FC236}">
                <a16:creationId xmlns:a16="http://schemas.microsoft.com/office/drawing/2014/main" id="{2BEA114C-75BC-11B8-C4BF-F6160DBF0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515" y="4707432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To do list free icon">
            <a:extLst>
              <a:ext uri="{FF2B5EF4-FFF2-40B4-BE49-F238E27FC236}">
                <a16:creationId xmlns:a16="http://schemas.microsoft.com/office/drawing/2014/main" id="{43082F25-66E2-ABF6-7573-071213075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655" y="5240273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Ellipse 11">
            <a:extLst>
              <a:ext uri="{FF2B5EF4-FFF2-40B4-BE49-F238E27FC236}">
                <a16:creationId xmlns:a16="http://schemas.microsoft.com/office/drawing/2014/main" id="{058F8156-D984-5735-295D-3E3C8CA0536F}"/>
              </a:ext>
            </a:extLst>
          </p:cNvPr>
          <p:cNvSpPr/>
          <p:nvPr/>
        </p:nvSpPr>
        <p:spPr>
          <a:xfrm>
            <a:off x="11487898" y="88368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47">
            <a:extLst>
              <a:ext uri="{FF2B5EF4-FFF2-40B4-BE49-F238E27FC236}">
                <a16:creationId xmlns:a16="http://schemas.microsoft.com/office/drawing/2014/main" id="{E8D57016-8C36-1D3F-4A2C-AB39FF31DC61}"/>
              </a:ext>
            </a:extLst>
          </p:cNvPr>
          <p:cNvSpPr/>
          <p:nvPr/>
        </p:nvSpPr>
        <p:spPr>
          <a:xfrm>
            <a:off x="11494248" y="138780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49">
            <a:extLst>
              <a:ext uri="{FF2B5EF4-FFF2-40B4-BE49-F238E27FC236}">
                <a16:creationId xmlns:a16="http://schemas.microsoft.com/office/drawing/2014/main" id="{84DFDEB3-9E7E-5225-C4CC-350E4EA27553}"/>
              </a:ext>
            </a:extLst>
          </p:cNvPr>
          <p:cNvSpPr/>
          <p:nvPr/>
        </p:nvSpPr>
        <p:spPr>
          <a:xfrm>
            <a:off x="11491712" y="194600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51">
            <a:extLst>
              <a:ext uri="{FF2B5EF4-FFF2-40B4-BE49-F238E27FC236}">
                <a16:creationId xmlns:a16="http://schemas.microsoft.com/office/drawing/2014/main" id="{9A0FA0C0-90B0-44A8-AFDB-EEE603E2B2C9}"/>
              </a:ext>
            </a:extLst>
          </p:cNvPr>
          <p:cNvSpPr/>
          <p:nvPr/>
        </p:nvSpPr>
        <p:spPr>
          <a:xfrm>
            <a:off x="11491712" y="245011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Ellipse 53">
            <a:extLst>
              <a:ext uri="{FF2B5EF4-FFF2-40B4-BE49-F238E27FC236}">
                <a16:creationId xmlns:a16="http://schemas.microsoft.com/office/drawing/2014/main" id="{DBD1EDA2-2941-E821-AE86-56A671DEC9A8}"/>
              </a:ext>
            </a:extLst>
          </p:cNvPr>
          <p:cNvSpPr/>
          <p:nvPr/>
        </p:nvSpPr>
        <p:spPr>
          <a:xfrm>
            <a:off x="11497323" y="310286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57">
            <a:extLst>
              <a:ext uri="{FF2B5EF4-FFF2-40B4-BE49-F238E27FC236}">
                <a16:creationId xmlns:a16="http://schemas.microsoft.com/office/drawing/2014/main" id="{B718541F-5A5E-7373-5E80-66960F0F060B}"/>
              </a:ext>
            </a:extLst>
          </p:cNvPr>
          <p:cNvSpPr/>
          <p:nvPr/>
        </p:nvSpPr>
        <p:spPr>
          <a:xfrm>
            <a:off x="11497323" y="356814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Ellipse 59">
            <a:extLst>
              <a:ext uri="{FF2B5EF4-FFF2-40B4-BE49-F238E27FC236}">
                <a16:creationId xmlns:a16="http://schemas.microsoft.com/office/drawing/2014/main" id="{E5B3D5D7-5930-E39A-FE2B-38945F6D4FD9}"/>
              </a:ext>
            </a:extLst>
          </p:cNvPr>
          <p:cNvSpPr/>
          <p:nvPr/>
        </p:nvSpPr>
        <p:spPr>
          <a:xfrm>
            <a:off x="11485422" y="409635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61">
            <a:extLst>
              <a:ext uri="{FF2B5EF4-FFF2-40B4-BE49-F238E27FC236}">
                <a16:creationId xmlns:a16="http://schemas.microsoft.com/office/drawing/2014/main" id="{67549D05-CDAF-BEE6-6A59-29DEDE087445}"/>
              </a:ext>
            </a:extLst>
          </p:cNvPr>
          <p:cNvSpPr/>
          <p:nvPr/>
        </p:nvSpPr>
        <p:spPr>
          <a:xfrm>
            <a:off x="11496011" y="465301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Ellipse 62">
            <a:extLst>
              <a:ext uri="{FF2B5EF4-FFF2-40B4-BE49-F238E27FC236}">
                <a16:creationId xmlns:a16="http://schemas.microsoft.com/office/drawing/2014/main" id="{3A6ACABE-16DE-EE07-BD2C-3131325B2449}"/>
              </a:ext>
            </a:extLst>
          </p:cNvPr>
          <p:cNvSpPr/>
          <p:nvPr/>
        </p:nvSpPr>
        <p:spPr>
          <a:xfrm>
            <a:off x="11502838" y="520967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Abgerundetes Rechteck 45">
            <a:extLst>
              <a:ext uri="{FF2B5EF4-FFF2-40B4-BE49-F238E27FC236}">
                <a16:creationId xmlns:a16="http://schemas.microsoft.com/office/drawing/2014/main" id="{95FDDF77-4B0B-4401-A5D3-9978846CBE76}"/>
              </a:ext>
            </a:extLst>
          </p:cNvPr>
          <p:cNvSpPr/>
          <p:nvPr/>
        </p:nvSpPr>
        <p:spPr>
          <a:xfrm>
            <a:off x="3433667" y="718687"/>
            <a:ext cx="7546243" cy="593329"/>
          </a:xfrm>
          <a:prstGeom prst="roundRect">
            <a:avLst>
              <a:gd name="adj" fmla="val 100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C5EB72D-3ADF-4B0C-8585-BCA48E82BF7D}"/>
              </a:ext>
            </a:extLst>
          </p:cNvPr>
          <p:cNvSpPr txBox="1"/>
          <p:nvPr/>
        </p:nvSpPr>
        <p:spPr>
          <a:xfrm>
            <a:off x="3483202" y="1058309"/>
            <a:ext cx="746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>
                <a:solidFill>
                  <a:schemeClr val="accent1"/>
                </a:solidFill>
              </a:rPr>
              <a:t>Discus</a:t>
            </a:r>
            <a:endParaRPr lang="de-DE" sz="1200" dirty="0">
              <a:solidFill>
                <a:schemeClr val="accent1"/>
              </a:solidFill>
            </a:endParaRPr>
          </a:p>
        </p:txBody>
      </p:sp>
      <p:pic>
        <p:nvPicPr>
          <p:cNvPr id="64" name="Picture 16">
            <a:extLst>
              <a:ext uri="{FF2B5EF4-FFF2-40B4-BE49-F238E27FC236}">
                <a16:creationId xmlns:a16="http://schemas.microsoft.com/office/drawing/2014/main" id="{5765CAA9-16F8-4628-A3CC-8E908C62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753" y="81058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35343F0A-A615-430F-A5A3-3BDDACD70C1A}"/>
              </a:ext>
            </a:extLst>
          </p:cNvPr>
          <p:cNvSpPr txBox="1"/>
          <p:nvPr/>
        </p:nvSpPr>
        <p:spPr>
          <a:xfrm>
            <a:off x="4261293" y="1060157"/>
            <a:ext cx="893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536575" algn="l"/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Missed Calls</a:t>
            </a:r>
            <a:endParaRPr lang="de-DE" sz="1200" dirty="0"/>
          </a:p>
        </p:txBody>
      </p:sp>
      <p:pic>
        <p:nvPicPr>
          <p:cNvPr id="66" name="Picture 22" descr="Missed call free icon">
            <a:extLst>
              <a:ext uri="{FF2B5EF4-FFF2-40B4-BE49-F238E27FC236}">
                <a16:creationId xmlns:a16="http://schemas.microsoft.com/office/drawing/2014/main" id="{ACA8909F-FF12-44AD-B0C7-76C17979D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638" y="81058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DA824ECF-2FB6-4036-8EEA-FA69D7081941}"/>
              </a:ext>
            </a:extLst>
          </p:cNvPr>
          <p:cNvSpPr txBox="1"/>
          <p:nvPr/>
        </p:nvSpPr>
        <p:spPr>
          <a:xfrm>
            <a:off x="5075267" y="1056398"/>
            <a:ext cx="114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Meetings</a:t>
            </a:r>
            <a:endParaRPr lang="de-DE" sz="1200" dirty="0"/>
          </a:p>
        </p:txBody>
      </p:sp>
      <p:pic>
        <p:nvPicPr>
          <p:cNvPr id="68" name="Picture 24">
            <a:extLst>
              <a:ext uri="{FF2B5EF4-FFF2-40B4-BE49-F238E27FC236}">
                <a16:creationId xmlns:a16="http://schemas.microsoft.com/office/drawing/2014/main" id="{1033510C-AB7A-46E3-AA2A-E8D1DFA41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568" y="812495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feld 68">
            <a:extLst>
              <a:ext uri="{FF2B5EF4-FFF2-40B4-BE49-F238E27FC236}">
                <a16:creationId xmlns:a16="http://schemas.microsoft.com/office/drawing/2014/main" id="{99E6E005-E2EC-439A-BCFC-DB071860D351}"/>
              </a:ext>
            </a:extLst>
          </p:cNvPr>
          <p:cNvSpPr txBox="1"/>
          <p:nvPr/>
        </p:nvSpPr>
        <p:spPr>
          <a:xfrm>
            <a:off x="5836923" y="1047287"/>
            <a:ext cx="1354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Reminder</a:t>
            </a:r>
            <a:endParaRPr lang="de-DE" sz="1200" dirty="0"/>
          </a:p>
        </p:txBody>
      </p:sp>
      <p:pic>
        <p:nvPicPr>
          <p:cNvPr id="70" name="Picture 30" descr="Reminder free icon">
            <a:extLst>
              <a:ext uri="{FF2B5EF4-FFF2-40B4-BE49-F238E27FC236}">
                <a16:creationId xmlns:a16="http://schemas.microsoft.com/office/drawing/2014/main" id="{FA205F83-A554-4656-8274-24A1060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59" y="80647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feld 78">
            <a:extLst>
              <a:ext uri="{FF2B5EF4-FFF2-40B4-BE49-F238E27FC236}">
                <a16:creationId xmlns:a16="http://schemas.microsoft.com/office/drawing/2014/main" id="{D53A4754-5B62-4225-9606-617773A91A47}"/>
              </a:ext>
            </a:extLst>
          </p:cNvPr>
          <p:cNvSpPr txBox="1"/>
          <p:nvPr/>
        </p:nvSpPr>
        <p:spPr>
          <a:xfrm>
            <a:off x="6698042" y="1047785"/>
            <a:ext cx="1354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Information</a:t>
            </a:r>
            <a:endParaRPr lang="de-DE" sz="1200" dirty="0"/>
          </a:p>
        </p:txBody>
      </p:sp>
      <p:pic>
        <p:nvPicPr>
          <p:cNvPr id="80" name="Picture 32" descr="Info free icon">
            <a:extLst>
              <a:ext uri="{FF2B5EF4-FFF2-40B4-BE49-F238E27FC236}">
                <a16:creationId xmlns:a16="http://schemas.microsoft.com/office/drawing/2014/main" id="{01C834D7-4484-493C-B9B5-AE1BF0695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12" y="806876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Ellipse 64">
            <a:extLst>
              <a:ext uri="{FF2B5EF4-FFF2-40B4-BE49-F238E27FC236}">
                <a16:creationId xmlns:a16="http://schemas.microsoft.com/office/drawing/2014/main" id="{33EA8464-DB8A-4A43-A645-B62872BA9C29}"/>
              </a:ext>
            </a:extLst>
          </p:cNvPr>
          <p:cNvSpPr/>
          <p:nvPr/>
        </p:nvSpPr>
        <p:spPr>
          <a:xfrm>
            <a:off x="3958169" y="75572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2" name="Ellipse 65">
            <a:extLst>
              <a:ext uri="{FF2B5EF4-FFF2-40B4-BE49-F238E27FC236}">
                <a16:creationId xmlns:a16="http://schemas.microsoft.com/office/drawing/2014/main" id="{0F7EC08F-530D-465C-8AC9-FFB84CF9FF25}"/>
              </a:ext>
            </a:extLst>
          </p:cNvPr>
          <p:cNvSpPr/>
          <p:nvPr/>
        </p:nvSpPr>
        <p:spPr>
          <a:xfrm>
            <a:off x="4796743" y="76028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3" name="Ellipse 66">
            <a:extLst>
              <a:ext uri="{FF2B5EF4-FFF2-40B4-BE49-F238E27FC236}">
                <a16:creationId xmlns:a16="http://schemas.microsoft.com/office/drawing/2014/main" id="{C74C0EE1-D512-4741-8717-693C0D95E4E7}"/>
              </a:ext>
            </a:extLst>
          </p:cNvPr>
          <p:cNvSpPr/>
          <p:nvPr/>
        </p:nvSpPr>
        <p:spPr>
          <a:xfrm>
            <a:off x="5723154" y="76554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4" name="Ellipse 67">
            <a:extLst>
              <a:ext uri="{FF2B5EF4-FFF2-40B4-BE49-F238E27FC236}">
                <a16:creationId xmlns:a16="http://schemas.microsoft.com/office/drawing/2014/main" id="{4FA0E141-C2F0-4D75-88AC-2E1B3002743C}"/>
              </a:ext>
            </a:extLst>
          </p:cNvPr>
          <p:cNvSpPr/>
          <p:nvPr/>
        </p:nvSpPr>
        <p:spPr>
          <a:xfrm>
            <a:off x="6596457" y="77125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Ellipse 68">
            <a:extLst>
              <a:ext uri="{FF2B5EF4-FFF2-40B4-BE49-F238E27FC236}">
                <a16:creationId xmlns:a16="http://schemas.microsoft.com/office/drawing/2014/main" id="{04A6BDA9-AAF2-475E-8CB2-77EB4FA1513F}"/>
              </a:ext>
            </a:extLst>
          </p:cNvPr>
          <p:cNvSpPr/>
          <p:nvPr/>
        </p:nvSpPr>
        <p:spPr>
          <a:xfrm>
            <a:off x="7516175" y="7679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6" name="Picture 8" descr="Monitor free icon">
            <a:extLst>
              <a:ext uri="{FF2B5EF4-FFF2-40B4-BE49-F238E27FC236}">
                <a16:creationId xmlns:a16="http://schemas.microsoft.com/office/drawing/2014/main" id="{109ED47B-7D86-4CC4-B07E-2A54249D0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71" y="81485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feld 86">
            <a:extLst>
              <a:ext uri="{FF2B5EF4-FFF2-40B4-BE49-F238E27FC236}">
                <a16:creationId xmlns:a16="http://schemas.microsoft.com/office/drawing/2014/main" id="{52375EBD-7B87-4783-9ADF-FB6148FE6B73}"/>
              </a:ext>
            </a:extLst>
          </p:cNvPr>
          <p:cNvSpPr txBox="1"/>
          <p:nvPr/>
        </p:nvSpPr>
        <p:spPr>
          <a:xfrm>
            <a:off x="7837360" y="1057639"/>
            <a:ext cx="903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Remote</a:t>
            </a:r>
            <a:endParaRPr lang="de-DE" sz="1200" dirty="0"/>
          </a:p>
        </p:txBody>
      </p:sp>
      <p:pic>
        <p:nvPicPr>
          <p:cNvPr id="71" name="Bild 41">
            <a:extLst>
              <a:ext uri="{FF2B5EF4-FFF2-40B4-BE49-F238E27FC236}">
                <a16:creationId xmlns:a16="http://schemas.microsoft.com/office/drawing/2014/main" id="{6723C1AF-84B0-48FE-B478-32CA82EC520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1539" y="617806"/>
            <a:ext cx="11701345" cy="6039579"/>
          </a:xfrm>
          <a:prstGeom prst="rect">
            <a:avLst/>
          </a:prstGeom>
        </p:spPr>
      </p:pic>
      <p:sp>
        <p:nvSpPr>
          <p:cNvPr id="72" name="Abgerundetes Rechteck 10">
            <a:extLst>
              <a:ext uri="{FF2B5EF4-FFF2-40B4-BE49-F238E27FC236}">
                <a16:creationId xmlns:a16="http://schemas.microsoft.com/office/drawing/2014/main" id="{A75F6252-E10A-4872-B96D-EBADE7CAEEEE}"/>
              </a:ext>
            </a:extLst>
          </p:cNvPr>
          <p:cNvSpPr/>
          <p:nvPr/>
        </p:nvSpPr>
        <p:spPr>
          <a:xfrm>
            <a:off x="374812" y="715013"/>
            <a:ext cx="2878781" cy="5815328"/>
          </a:xfrm>
          <a:prstGeom prst="roundRect">
            <a:avLst>
              <a:gd name="adj" fmla="val 274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7D99C8F-4EB4-4673-A7E8-84A70CAE5B37}"/>
              </a:ext>
            </a:extLst>
          </p:cNvPr>
          <p:cNvSpPr txBox="1"/>
          <p:nvPr/>
        </p:nvSpPr>
        <p:spPr>
          <a:xfrm>
            <a:off x="454402" y="1410756"/>
            <a:ext cx="2799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Settings</a:t>
            </a:r>
            <a:endParaRPr lang="de-D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App Settings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Ecken des Rechtecks auf der gleichen Seite abrunden 15">
            <a:extLst>
              <a:ext uri="{FF2B5EF4-FFF2-40B4-BE49-F238E27FC236}">
                <a16:creationId xmlns:a16="http://schemas.microsoft.com/office/drawing/2014/main" id="{30177650-7931-4B3B-BA90-62B216F870BB}"/>
              </a:ext>
            </a:extLst>
          </p:cNvPr>
          <p:cNvSpPr/>
          <p:nvPr/>
        </p:nvSpPr>
        <p:spPr>
          <a:xfrm>
            <a:off x="386749" y="726989"/>
            <a:ext cx="2866842" cy="58228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5" name="Grafik 74">
            <a:extLst>
              <a:ext uri="{FF2B5EF4-FFF2-40B4-BE49-F238E27FC236}">
                <a16:creationId xmlns:a16="http://schemas.microsoft.com/office/drawing/2014/main" id="{EFEBF628-6F35-4DF4-8E91-E278D3B2538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993" y="814298"/>
            <a:ext cx="396000" cy="396000"/>
          </a:xfrm>
          <a:prstGeom prst="rect">
            <a:avLst/>
          </a:prstGeom>
        </p:spPr>
      </p:pic>
      <p:cxnSp>
        <p:nvCxnSpPr>
          <p:cNvPr id="76" name="Gerade Verbindung 25">
            <a:extLst>
              <a:ext uri="{FF2B5EF4-FFF2-40B4-BE49-F238E27FC236}">
                <a16:creationId xmlns:a16="http://schemas.microsoft.com/office/drawing/2014/main" id="{0DF8584C-C076-45B7-BF91-1BEDF49E5780}"/>
              </a:ext>
            </a:extLst>
          </p:cNvPr>
          <p:cNvCxnSpPr/>
          <p:nvPr/>
        </p:nvCxnSpPr>
        <p:spPr>
          <a:xfrm flipH="1">
            <a:off x="1212090" y="86823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Settings free icon">
            <a:extLst>
              <a:ext uri="{FF2B5EF4-FFF2-40B4-BE49-F238E27FC236}">
                <a16:creationId xmlns:a16="http://schemas.microsoft.com/office/drawing/2014/main" id="{9C4BC73F-24B6-4254-9A31-7CF8BF7B5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49" y="814298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Gerade Verbindung 27">
            <a:extLst>
              <a:ext uri="{FF2B5EF4-FFF2-40B4-BE49-F238E27FC236}">
                <a16:creationId xmlns:a16="http://schemas.microsoft.com/office/drawing/2014/main" id="{818F17C0-DC15-497C-A1F2-1E18FAF1A30E}"/>
              </a:ext>
            </a:extLst>
          </p:cNvPr>
          <p:cNvCxnSpPr/>
          <p:nvPr/>
        </p:nvCxnSpPr>
        <p:spPr>
          <a:xfrm flipH="1">
            <a:off x="2242434" y="86823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2">
            <a:extLst>
              <a:ext uri="{FF2B5EF4-FFF2-40B4-BE49-F238E27FC236}">
                <a16:creationId xmlns:a16="http://schemas.microsoft.com/office/drawing/2014/main" id="{6C99620A-1EF3-42E2-863A-48D1AA564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23" y="773137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Gerader Verbinder 3">
            <a:extLst>
              <a:ext uri="{FF2B5EF4-FFF2-40B4-BE49-F238E27FC236}">
                <a16:creationId xmlns:a16="http://schemas.microsoft.com/office/drawing/2014/main" id="{4854EE4B-C6D5-4250-8810-75F99F7494A7}"/>
              </a:ext>
            </a:extLst>
          </p:cNvPr>
          <p:cNvCxnSpPr/>
          <p:nvPr/>
        </p:nvCxnSpPr>
        <p:spPr>
          <a:xfrm>
            <a:off x="371841" y="1298237"/>
            <a:ext cx="28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3">
            <a:extLst>
              <a:ext uri="{FF2B5EF4-FFF2-40B4-BE49-F238E27FC236}">
                <a16:creationId xmlns:a16="http://schemas.microsoft.com/office/drawing/2014/main" id="{72A8BE23-B1A0-4C96-99C1-7A46C1ED132F}"/>
              </a:ext>
            </a:extLst>
          </p:cNvPr>
          <p:cNvCxnSpPr/>
          <p:nvPr/>
        </p:nvCxnSpPr>
        <p:spPr>
          <a:xfrm>
            <a:off x="371841" y="1970323"/>
            <a:ext cx="288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Abgerundetes Rechteck 61">
            <a:extLst>
              <a:ext uri="{FF2B5EF4-FFF2-40B4-BE49-F238E27FC236}">
                <a16:creationId xmlns:a16="http://schemas.microsoft.com/office/drawing/2014/main" id="{DDDFCAE2-02F0-49E0-BCBF-B55B39AE25F8}"/>
              </a:ext>
            </a:extLst>
          </p:cNvPr>
          <p:cNvSpPr/>
          <p:nvPr/>
        </p:nvSpPr>
        <p:spPr>
          <a:xfrm>
            <a:off x="423904" y="2054722"/>
            <a:ext cx="2777781" cy="484746"/>
          </a:xfrm>
          <a:prstGeom prst="roundRect">
            <a:avLst>
              <a:gd name="adj" fmla="val 1004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747CC141-57B3-41EA-9750-DB5AC129FE40}"/>
              </a:ext>
            </a:extLst>
          </p:cNvPr>
          <p:cNvSpPr txBox="1"/>
          <p:nvPr/>
        </p:nvSpPr>
        <p:spPr>
          <a:xfrm>
            <a:off x="752593" y="4499122"/>
            <a:ext cx="2419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Sick</a:t>
            </a:r>
            <a:b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12.10.2023 – 21.12.2023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6" name="Picture 2" descr="Sun umbrella free icon">
            <a:extLst>
              <a:ext uri="{FF2B5EF4-FFF2-40B4-BE49-F238E27FC236}">
                <a16:creationId xmlns:a16="http://schemas.microsoft.com/office/drawing/2014/main" id="{C9232352-48A2-4EDB-A3CF-8E7B6BA7D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71" y="407436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Fever free icon">
            <a:extLst>
              <a:ext uri="{FF2B5EF4-FFF2-40B4-BE49-F238E27FC236}">
                <a16:creationId xmlns:a16="http://schemas.microsoft.com/office/drawing/2014/main" id="{ACF18FC4-8CD5-4357-ADAE-E010997A2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80" y="457219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10" descr="Online meeting free icon">
            <a:extLst>
              <a:ext uri="{FF2B5EF4-FFF2-40B4-BE49-F238E27FC236}">
                <a16:creationId xmlns:a16="http://schemas.microsoft.com/office/drawing/2014/main" id="{9122CD9C-47D0-4B8B-996F-56C5E8453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71" y="3114166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feld 111">
            <a:extLst>
              <a:ext uri="{FF2B5EF4-FFF2-40B4-BE49-F238E27FC236}">
                <a16:creationId xmlns:a16="http://schemas.microsoft.com/office/drawing/2014/main" id="{B864353B-088E-4383-8888-519EBB37A3F1}"/>
              </a:ext>
            </a:extLst>
          </p:cNvPr>
          <p:cNvSpPr txBox="1"/>
          <p:nvPr/>
        </p:nvSpPr>
        <p:spPr>
          <a:xfrm>
            <a:off x="873857" y="2051699"/>
            <a:ext cx="1892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Generally</a:t>
            </a:r>
            <a:b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83460641-D444-4ADE-B337-678BC025CF0E}"/>
              </a:ext>
            </a:extLst>
          </p:cNvPr>
          <p:cNvSpPr txBox="1"/>
          <p:nvPr/>
        </p:nvSpPr>
        <p:spPr>
          <a:xfrm>
            <a:off x="844793" y="2546691"/>
            <a:ext cx="2356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Audio</a:t>
            </a:r>
            <a:b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Setup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Voice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C6868B02-6FE4-4CC3-8505-38FE44516931}"/>
              </a:ext>
            </a:extLst>
          </p:cNvPr>
          <p:cNvSpPr txBox="1"/>
          <p:nvPr/>
        </p:nvSpPr>
        <p:spPr>
          <a:xfrm>
            <a:off x="873855" y="3043373"/>
            <a:ext cx="2356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Vide</a:t>
            </a:r>
            <a:b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Setup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Cam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BA29F7A7-FC08-4ED0-9101-E870F86BCBED}"/>
              </a:ext>
            </a:extLst>
          </p:cNvPr>
          <p:cNvSpPr txBox="1"/>
          <p:nvPr/>
        </p:nvSpPr>
        <p:spPr>
          <a:xfrm>
            <a:off x="873855" y="3531903"/>
            <a:ext cx="2356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Recording</a:t>
            </a:r>
            <a:b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Setup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record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4EC8D835-7F6F-4FF0-B724-6B008D47C185}"/>
              </a:ext>
            </a:extLst>
          </p:cNvPr>
          <p:cNvSpPr txBox="1"/>
          <p:nvPr/>
        </p:nvSpPr>
        <p:spPr>
          <a:xfrm>
            <a:off x="873855" y="4011742"/>
            <a:ext cx="2356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Vacation</a:t>
            </a:r>
            <a:b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12.10.2023 – 19.12.2023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Abgerundetes Rechteck 1">
            <a:extLst>
              <a:ext uri="{FF2B5EF4-FFF2-40B4-BE49-F238E27FC236}">
                <a16:creationId xmlns:a16="http://schemas.microsoft.com/office/drawing/2014/main" id="{12FFB00F-54A8-4E10-8D24-415F0092CC2F}"/>
              </a:ext>
            </a:extLst>
          </p:cNvPr>
          <p:cNvSpPr/>
          <p:nvPr/>
        </p:nvSpPr>
        <p:spPr>
          <a:xfrm>
            <a:off x="3463221" y="715013"/>
            <a:ext cx="7524738" cy="5815328"/>
          </a:xfrm>
          <a:prstGeom prst="roundRect">
            <a:avLst>
              <a:gd name="adj" fmla="val 123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D12EA2AD-B99F-41F3-8563-A299083DCF6D}"/>
              </a:ext>
            </a:extLst>
          </p:cNvPr>
          <p:cNvSpPr txBox="1"/>
          <p:nvPr/>
        </p:nvSpPr>
        <p:spPr>
          <a:xfrm>
            <a:off x="3914139" y="758098"/>
            <a:ext cx="23536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Generally</a:t>
            </a:r>
            <a:endParaRPr lang="de-DE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Optimize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as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u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need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9" name="Gerader Verbinder 3">
            <a:extLst>
              <a:ext uri="{FF2B5EF4-FFF2-40B4-BE49-F238E27FC236}">
                <a16:creationId xmlns:a16="http://schemas.microsoft.com/office/drawing/2014/main" id="{4C1CFC9F-B8BF-44B6-8123-B6CFAF2A2570}"/>
              </a:ext>
            </a:extLst>
          </p:cNvPr>
          <p:cNvCxnSpPr>
            <a:cxnSpLocks/>
          </p:cNvCxnSpPr>
          <p:nvPr/>
        </p:nvCxnSpPr>
        <p:spPr>
          <a:xfrm>
            <a:off x="3449961" y="1298237"/>
            <a:ext cx="753167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3">
            <a:extLst>
              <a:ext uri="{FF2B5EF4-FFF2-40B4-BE49-F238E27FC236}">
                <a16:creationId xmlns:a16="http://schemas.microsoft.com/office/drawing/2014/main" id="{6FE36756-4DCA-442E-A8B4-AF9F7FC9E1F8}"/>
              </a:ext>
            </a:extLst>
          </p:cNvPr>
          <p:cNvCxnSpPr/>
          <p:nvPr/>
        </p:nvCxnSpPr>
        <p:spPr>
          <a:xfrm>
            <a:off x="372374" y="6195552"/>
            <a:ext cx="288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098" name="Picture 2" descr="Categories free icon">
            <a:extLst>
              <a:ext uri="{FF2B5EF4-FFF2-40B4-BE49-F238E27FC236}">
                <a16:creationId xmlns:a16="http://schemas.microsoft.com/office/drawing/2014/main" id="{08648AF9-2BD6-4EF1-A175-0C66C92B9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786" y="805524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oice command free icon">
            <a:extLst>
              <a:ext uri="{FF2B5EF4-FFF2-40B4-BE49-F238E27FC236}">
                <a16:creationId xmlns:a16="http://schemas.microsoft.com/office/drawing/2014/main" id="{DA13EB85-C6A7-48FF-8BFC-8B7E9809B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08" y="2641946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cord free icon">
            <a:extLst>
              <a:ext uri="{FF2B5EF4-FFF2-40B4-BE49-F238E27FC236}">
                <a16:creationId xmlns:a16="http://schemas.microsoft.com/office/drawing/2014/main" id="{2D9BCE6F-274F-4646-8B98-5DAC36FC2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94" y="3576265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 descr="Close free icon">
            <a:extLst>
              <a:ext uri="{FF2B5EF4-FFF2-40B4-BE49-F238E27FC236}">
                <a16:creationId xmlns:a16="http://schemas.microsoft.com/office/drawing/2014/main" id="{59745A06-4D28-48BA-88BD-7AB7275F4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552" y="722675"/>
            <a:ext cx="235075" cy="23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ategories free icon">
            <a:extLst>
              <a:ext uri="{FF2B5EF4-FFF2-40B4-BE49-F238E27FC236}">
                <a16:creationId xmlns:a16="http://schemas.microsoft.com/office/drawing/2014/main" id="{90F72375-15C2-4A08-BFED-D727E4F8C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93" y="2127402"/>
            <a:ext cx="284700" cy="2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5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082FE27-A170-AF89-CBF8-3F85C38085EB}"/>
              </a:ext>
            </a:extLst>
          </p:cNvPr>
          <p:cNvSpPr/>
          <p:nvPr/>
        </p:nvSpPr>
        <p:spPr>
          <a:xfrm>
            <a:off x="241539" y="209406"/>
            <a:ext cx="11691381" cy="6440027"/>
          </a:xfrm>
          <a:prstGeom prst="roundRect">
            <a:avLst>
              <a:gd name="adj" fmla="val 112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: obere Ecken abgerundet 6">
            <a:extLst>
              <a:ext uri="{FF2B5EF4-FFF2-40B4-BE49-F238E27FC236}">
                <a16:creationId xmlns:a16="http://schemas.microsoft.com/office/drawing/2014/main" id="{920510EB-29BB-2DCB-1CA3-0DA3DB2657B2}"/>
              </a:ext>
            </a:extLst>
          </p:cNvPr>
          <p:cNvSpPr/>
          <p:nvPr/>
        </p:nvSpPr>
        <p:spPr>
          <a:xfrm>
            <a:off x="241539" y="209407"/>
            <a:ext cx="11691381" cy="399607"/>
          </a:xfrm>
          <a:prstGeom prst="round2SameRect">
            <a:avLst>
              <a:gd name="adj1" fmla="val 951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53E7B3-4EFE-4138-678D-51D419DDE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9" y="148185"/>
            <a:ext cx="595824" cy="5010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0DA76B7-02CC-7853-8F2B-F10C7F0A18D9}"/>
              </a:ext>
            </a:extLst>
          </p:cNvPr>
          <p:cNvSpPr txBox="1"/>
          <p:nvPr/>
        </p:nvSpPr>
        <p:spPr>
          <a:xfrm>
            <a:off x="796208" y="232208"/>
            <a:ext cx="183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App Name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91E874F-028D-D3DA-6FA2-A4FD797AF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90" y="264750"/>
            <a:ext cx="1752600" cy="3238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C2A10BC-0037-5965-F35C-42576EF17860}"/>
              </a:ext>
            </a:extLst>
          </p:cNvPr>
          <p:cNvCxnSpPr/>
          <p:nvPr/>
        </p:nvCxnSpPr>
        <p:spPr>
          <a:xfrm>
            <a:off x="251459" y="610413"/>
            <a:ext cx="116738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7C12D878-B1DC-F637-A9D8-DC0644C2C010}"/>
              </a:ext>
            </a:extLst>
          </p:cNvPr>
          <p:cNvSpPr/>
          <p:nvPr/>
        </p:nvSpPr>
        <p:spPr>
          <a:xfrm>
            <a:off x="11134925" y="718132"/>
            <a:ext cx="602673" cy="5755391"/>
          </a:xfrm>
          <a:prstGeom prst="roundRect">
            <a:avLst>
              <a:gd name="adj" fmla="val 101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2" descr="Dashboard free icon">
            <a:extLst>
              <a:ext uri="{FF2B5EF4-FFF2-40B4-BE49-F238E27FC236}">
                <a16:creationId xmlns:a16="http://schemas.microsoft.com/office/drawing/2014/main" id="{62248223-023B-551F-8DAC-85C416FD7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525" y="93017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erver free icon">
            <a:extLst>
              <a:ext uri="{FF2B5EF4-FFF2-40B4-BE49-F238E27FC236}">
                <a16:creationId xmlns:a16="http://schemas.microsoft.com/office/drawing/2014/main" id="{B3AA9A9C-F31E-FFC2-1A51-F5A58092E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38" y="199067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Error message free icon">
            <a:extLst>
              <a:ext uri="{FF2B5EF4-FFF2-40B4-BE49-F238E27FC236}">
                <a16:creationId xmlns:a16="http://schemas.microsoft.com/office/drawing/2014/main" id="{832F6297-395E-410E-9C4B-2C444D865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850" y="311234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Pie chart free icon">
            <a:extLst>
              <a:ext uri="{FF2B5EF4-FFF2-40B4-BE49-F238E27FC236}">
                <a16:creationId xmlns:a16="http://schemas.microsoft.com/office/drawing/2014/main" id="{0C24304A-82A9-572B-4870-E44B6E69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942" y="143967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E42EF52D-F2ED-0D10-C272-02EB93BDC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262" y="360784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Binary code free icon">
            <a:extLst>
              <a:ext uri="{FF2B5EF4-FFF2-40B4-BE49-F238E27FC236}">
                <a16:creationId xmlns:a16="http://schemas.microsoft.com/office/drawing/2014/main" id="{686D9DA7-A2C9-4BF2-AFF6-73CFF2991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38" y="2528289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roject free icon">
            <a:extLst>
              <a:ext uri="{FF2B5EF4-FFF2-40B4-BE49-F238E27FC236}">
                <a16:creationId xmlns:a16="http://schemas.microsoft.com/office/drawing/2014/main" id="{DDD18CD7-C4D6-F019-00D6-199FD977C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048" y="418625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Idea free icon">
            <a:extLst>
              <a:ext uri="{FF2B5EF4-FFF2-40B4-BE49-F238E27FC236}">
                <a16:creationId xmlns:a16="http://schemas.microsoft.com/office/drawing/2014/main" id="{2BEA114C-75BC-11B8-C4BF-F6160DBF0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515" y="4707432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To do list free icon">
            <a:extLst>
              <a:ext uri="{FF2B5EF4-FFF2-40B4-BE49-F238E27FC236}">
                <a16:creationId xmlns:a16="http://schemas.microsoft.com/office/drawing/2014/main" id="{43082F25-66E2-ABF6-7573-071213075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655" y="5240273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Ellipse 11">
            <a:extLst>
              <a:ext uri="{FF2B5EF4-FFF2-40B4-BE49-F238E27FC236}">
                <a16:creationId xmlns:a16="http://schemas.microsoft.com/office/drawing/2014/main" id="{058F8156-D984-5735-295D-3E3C8CA0536F}"/>
              </a:ext>
            </a:extLst>
          </p:cNvPr>
          <p:cNvSpPr/>
          <p:nvPr/>
        </p:nvSpPr>
        <p:spPr>
          <a:xfrm>
            <a:off x="11487898" y="88368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47">
            <a:extLst>
              <a:ext uri="{FF2B5EF4-FFF2-40B4-BE49-F238E27FC236}">
                <a16:creationId xmlns:a16="http://schemas.microsoft.com/office/drawing/2014/main" id="{E8D57016-8C36-1D3F-4A2C-AB39FF31DC61}"/>
              </a:ext>
            </a:extLst>
          </p:cNvPr>
          <p:cNvSpPr/>
          <p:nvPr/>
        </p:nvSpPr>
        <p:spPr>
          <a:xfrm>
            <a:off x="11494248" y="138780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49">
            <a:extLst>
              <a:ext uri="{FF2B5EF4-FFF2-40B4-BE49-F238E27FC236}">
                <a16:creationId xmlns:a16="http://schemas.microsoft.com/office/drawing/2014/main" id="{84DFDEB3-9E7E-5225-C4CC-350E4EA27553}"/>
              </a:ext>
            </a:extLst>
          </p:cNvPr>
          <p:cNvSpPr/>
          <p:nvPr/>
        </p:nvSpPr>
        <p:spPr>
          <a:xfrm>
            <a:off x="11491712" y="194600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51">
            <a:extLst>
              <a:ext uri="{FF2B5EF4-FFF2-40B4-BE49-F238E27FC236}">
                <a16:creationId xmlns:a16="http://schemas.microsoft.com/office/drawing/2014/main" id="{9A0FA0C0-90B0-44A8-AFDB-EEE603E2B2C9}"/>
              </a:ext>
            </a:extLst>
          </p:cNvPr>
          <p:cNvSpPr/>
          <p:nvPr/>
        </p:nvSpPr>
        <p:spPr>
          <a:xfrm>
            <a:off x="11491712" y="245011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Ellipse 53">
            <a:extLst>
              <a:ext uri="{FF2B5EF4-FFF2-40B4-BE49-F238E27FC236}">
                <a16:creationId xmlns:a16="http://schemas.microsoft.com/office/drawing/2014/main" id="{DBD1EDA2-2941-E821-AE86-56A671DEC9A8}"/>
              </a:ext>
            </a:extLst>
          </p:cNvPr>
          <p:cNvSpPr/>
          <p:nvPr/>
        </p:nvSpPr>
        <p:spPr>
          <a:xfrm>
            <a:off x="11497323" y="310286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57">
            <a:extLst>
              <a:ext uri="{FF2B5EF4-FFF2-40B4-BE49-F238E27FC236}">
                <a16:creationId xmlns:a16="http://schemas.microsoft.com/office/drawing/2014/main" id="{B718541F-5A5E-7373-5E80-66960F0F060B}"/>
              </a:ext>
            </a:extLst>
          </p:cNvPr>
          <p:cNvSpPr/>
          <p:nvPr/>
        </p:nvSpPr>
        <p:spPr>
          <a:xfrm>
            <a:off x="11497323" y="356814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Ellipse 59">
            <a:extLst>
              <a:ext uri="{FF2B5EF4-FFF2-40B4-BE49-F238E27FC236}">
                <a16:creationId xmlns:a16="http://schemas.microsoft.com/office/drawing/2014/main" id="{E5B3D5D7-5930-E39A-FE2B-38945F6D4FD9}"/>
              </a:ext>
            </a:extLst>
          </p:cNvPr>
          <p:cNvSpPr/>
          <p:nvPr/>
        </p:nvSpPr>
        <p:spPr>
          <a:xfrm>
            <a:off x="11485422" y="409635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61">
            <a:extLst>
              <a:ext uri="{FF2B5EF4-FFF2-40B4-BE49-F238E27FC236}">
                <a16:creationId xmlns:a16="http://schemas.microsoft.com/office/drawing/2014/main" id="{67549D05-CDAF-BEE6-6A59-29DEDE087445}"/>
              </a:ext>
            </a:extLst>
          </p:cNvPr>
          <p:cNvSpPr/>
          <p:nvPr/>
        </p:nvSpPr>
        <p:spPr>
          <a:xfrm>
            <a:off x="11496011" y="465301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Ellipse 62">
            <a:extLst>
              <a:ext uri="{FF2B5EF4-FFF2-40B4-BE49-F238E27FC236}">
                <a16:creationId xmlns:a16="http://schemas.microsoft.com/office/drawing/2014/main" id="{3A6ACABE-16DE-EE07-BD2C-3131325B2449}"/>
              </a:ext>
            </a:extLst>
          </p:cNvPr>
          <p:cNvSpPr/>
          <p:nvPr/>
        </p:nvSpPr>
        <p:spPr>
          <a:xfrm>
            <a:off x="11502838" y="520967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D2D9FD88-5758-32CE-AAAA-69123EECAB6A}"/>
              </a:ext>
            </a:extLst>
          </p:cNvPr>
          <p:cNvSpPr/>
          <p:nvPr/>
        </p:nvSpPr>
        <p:spPr>
          <a:xfrm>
            <a:off x="374812" y="715012"/>
            <a:ext cx="2878781" cy="5764489"/>
          </a:xfrm>
          <a:prstGeom prst="roundRect">
            <a:avLst>
              <a:gd name="adj" fmla="val 274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5C5ED77-07DF-4065-78CB-6178502864D2}"/>
              </a:ext>
            </a:extLst>
          </p:cNvPr>
          <p:cNvSpPr txBox="1"/>
          <p:nvPr/>
        </p:nvSpPr>
        <p:spPr>
          <a:xfrm>
            <a:off x="454402" y="1410756"/>
            <a:ext cx="2799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Miran Sulaiman </a:t>
            </a:r>
            <a:endParaRPr lang="de-D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IT-Systemadministrator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Ecken des Rechtecks auf der gleichen Seite abrunden 15">
            <a:extLst>
              <a:ext uri="{FF2B5EF4-FFF2-40B4-BE49-F238E27FC236}">
                <a16:creationId xmlns:a16="http://schemas.microsoft.com/office/drawing/2014/main" id="{F37E1332-187E-AAE0-902A-13A69A58F44C}"/>
              </a:ext>
            </a:extLst>
          </p:cNvPr>
          <p:cNvSpPr/>
          <p:nvPr/>
        </p:nvSpPr>
        <p:spPr>
          <a:xfrm>
            <a:off x="386749" y="726989"/>
            <a:ext cx="2866842" cy="58228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90FB418-A650-1884-9B3B-9DCC3AB5A2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993" y="814298"/>
            <a:ext cx="396000" cy="396000"/>
          </a:xfrm>
          <a:prstGeom prst="rect">
            <a:avLst/>
          </a:prstGeom>
        </p:spPr>
      </p:pic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FC69CCF0-F6BF-B39C-334E-05C056B8780E}"/>
              </a:ext>
            </a:extLst>
          </p:cNvPr>
          <p:cNvCxnSpPr/>
          <p:nvPr/>
        </p:nvCxnSpPr>
        <p:spPr>
          <a:xfrm flipH="1">
            <a:off x="1212090" y="86823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Settings free icon">
            <a:extLst>
              <a:ext uri="{FF2B5EF4-FFF2-40B4-BE49-F238E27FC236}">
                <a16:creationId xmlns:a16="http://schemas.microsoft.com/office/drawing/2014/main" id="{504BE820-E26C-88F7-F5AF-248B296AA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49" y="814298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F65B829-2C20-AE5D-6C4B-3102143CBBD1}"/>
              </a:ext>
            </a:extLst>
          </p:cNvPr>
          <p:cNvCxnSpPr/>
          <p:nvPr/>
        </p:nvCxnSpPr>
        <p:spPr>
          <a:xfrm flipH="1">
            <a:off x="2242434" y="86823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C682030A-3392-07B1-1682-9707304BB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23" y="773137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Gerader Verbinder 3">
            <a:extLst>
              <a:ext uri="{FF2B5EF4-FFF2-40B4-BE49-F238E27FC236}">
                <a16:creationId xmlns:a16="http://schemas.microsoft.com/office/drawing/2014/main" id="{5B5662BA-882C-0EDE-CE30-4C6111BA1F62}"/>
              </a:ext>
            </a:extLst>
          </p:cNvPr>
          <p:cNvCxnSpPr/>
          <p:nvPr/>
        </p:nvCxnSpPr>
        <p:spPr>
          <a:xfrm>
            <a:off x="379461" y="1313477"/>
            <a:ext cx="28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3">
            <a:extLst>
              <a:ext uri="{FF2B5EF4-FFF2-40B4-BE49-F238E27FC236}">
                <a16:creationId xmlns:a16="http://schemas.microsoft.com/office/drawing/2014/main" id="{6D2B7F4C-F0B7-4692-925A-7CE9369BA868}"/>
              </a:ext>
            </a:extLst>
          </p:cNvPr>
          <p:cNvCxnSpPr/>
          <p:nvPr/>
        </p:nvCxnSpPr>
        <p:spPr>
          <a:xfrm>
            <a:off x="371841" y="1970323"/>
            <a:ext cx="288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1">
            <a:extLst>
              <a:ext uri="{FF2B5EF4-FFF2-40B4-BE49-F238E27FC236}">
                <a16:creationId xmlns:a16="http://schemas.microsoft.com/office/drawing/2014/main" id="{088C47D8-5B54-4A4C-A7C1-B8F11053808E}"/>
              </a:ext>
            </a:extLst>
          </p:cNvPr>
          <p:cNvSpPr/>
          <p:nvPr/>
        </p:nvSpPr>
        <p:spPr>
          <a:xfrm>
            <a:off x="3435724" y="1476596"/>
            <a:ext cx="7542258" cy="5021196"/>
          </a:xfrm>
          <a:prstGeom prst="roundRect">
            <a:avLst>
              <a:gd name="adj" fmla="val 123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22C3411-66D1-4316-B200-6123A0A6CB15}"/>
              </a:ext>
            </a:extLst>
          </p:cNvPr>
          <p:cNvSpPr txBox="1"/>
          <p:nvPr/>
        </p:nvSpPr>
        <p:spPr>
          <a:xfrm>
            <a:off x="4180584" y="1497903"/>
            <a:ext cx="23536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Miran Sulaiman </a:t>
            </a:r>
            <a:endParaRPr lang="de-DE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IT-Systemadministrator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5" name="Gerader Verbinder 3">
            <a:extLst>
              <a:ext uri="{FF2B5EF4-FFF2-40B4-BE49-F238E27FC236}">
                <a16:creationId xmlns:a16="http://schemas.microsoft.com/office/drawing/2014/main" id="{4055CC1F-1670-4D25-989E-0F6015B0AFB8}"/>
              </a:ext>
            </a:extLst>
          </p:cNvPr>
          <p:cNvCxnSpPr>
            <a:cxnSpLocks/>
          </p:cNvCxnSpPr>
          <p:nvPr/>
        </p:nvCxnSpPr>
        <p:spPr>
          <a:xfrm>
            <a:off x="3443775" y="1974941"/>
            <a:ext cx="754920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bgerundetes Rechteck 45">
            <a:extLst>
              <a:ext uri="{FF2B5EF4-FFF2-40B4-BE49-F238E27FC236}">
                <a16:creationId xmlns:a16="http://schemas.microsoft.com/office/drawing/2014/main" id="{CBF3C5CD-7089-4466-896B-5167EC3F3FBC}"/>
              </a:ext>
            </a:extLst>
          </p:cNvPr>
          <p:cNvSpPr/>
          <p:nvPr/>
        </p:nvSpPr>
        <p:spPr>
          <a:xfrm>
            <a:off x="3433667" y="718687"/>
            <a:ext cx="7546243" cy="593329"/>
          </a:xfrm>
          <a:prstGeom prst="roundRect">
            <a:avLst>
              <a:gd name="adj" fmla="val 100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2AFE3F4-EB38-4AD1-B42D-8A14EA404D52}"/>
              </a:ext>
            </a:extLst>
          </p:cNvPr>
          <p:cNvSpPr txBox="1"/>
          <p:nvPr/>
        </p:nvSpPr>
        <p:spPr>
          <a:xfrm>
            <a:off x="3483202" y="1058309"/>
            <a:ext cx="746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>
                <a:solidFill>
                  <a:schemeClr val="accent1"/>
                </a:solidFill>
              </a:rPr>
              <a:t>Discus</a:t>
            </a:r>
            <a:endParaRPr lang="de-DE" sz="1200" dirty="0">
              <a:solidFill>
                <a:schemeClr val="accent1"/>
              </a:solidFill>
            </a:endParaRPr>
          </a:p>
        </p:txBody>
      </p:sp>
      <p:pic>
        <p:nvPicPr>
          <p:cNvPr id="68" name="Picture 16">
            <a:extLst>
              <a:ext uri="{FF2B5EF4-FFF2-40B4-BE49-F238E27FC236}">
                <a16:creationId xmlns:a16="http://schemas.microsoft.com/office/drawing/2014/main" id="{21146D7E-4ED2-4E5C-9B54-CA1DD4949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753" y="81058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feld 68">
            <a:extLst>
              <a:ext uri="{FF2B5EF4-FFF2-40B4-BE49-F238E27FC236}">
                <a16:creationId xmlns:a16="http://schemas.microsoft.com/office/drawing/2014/main" id="{95EA7414-E08F-45BF-85EC-1BBC7D1B32E7}"/>
              </a:ext>
            </a:extLst>
          </p:cNvPr>
          <p:cNvSpPr txBox="1"/>
          <p:nvPr/>
        </p:nvSpPr>
        <p:spPr>
          <a:xfrm>
            <a:off x="4261293" y="1060157"/>
            <a:ext cx="893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536575" algn="l"/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Missed Calls</a:t>
            </a:r>
            <a:endParaRPr lang="de-DE" sz="1200" dirty="0"/>
          </a:p>
        </p:txBody>
      </p:sp>
      <p:pic>
        <p:nvPicPr>
          <p:cNvPr id="70" name="Picture 22" descr="Missed call free icon">
            <a:extLst>
              <a:ext uri="{FF2B5EF4-FFF2-40B4-BE49-F238E27FC236}">
                <a16:creationId xmlns:a16="http://schemas.microsoft.com/office/drawing/2014/main" id="{F3EFCBF4-C863-4D88-AD9A-40E6F6B10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638" y="81058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feld 78">
            <a:extLst>
              <a:ext uri="{FF2B5EF4-FFF2-40B4-BE49-F238E27FC236}">
                <a16:creationId xmlns:a16="http://schemas.microsoft.com/office/drawing/2014/main" id="{9471B6F2-D3B8-43FD-AD48-B8EAB1FF1758}"/>
              </a:ext>
            </a:extLst>
          </p:cNvPr>
          <p:cNvSpPr txBox="1"/>
          <p:nvPr/>
        </p:nvSpPr>
        <p:spPr>
          <a:xfrm>
            <a:off x="5075267" y="1056398"/>
            <a:ext cx="114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Meetings</a:t>
            </a:r>
            <a:endParaRPr lang="de-DE" sz="1200" dirty="0"/>
          </a:p>
        </p:txBody>
      </p:sp>
      <p:pic>
        <p:nvPicPr>
          <p:cNvPr id="80" name="Picture 24">
            <a:extLst>
              <a:ext uri="{FF2B5EF4-FFF2-40B4-BE49-F238E27FC236}">
                <a16:creationId xmlns:a16="http://schemas.microsoft.com/office/drawing/2014/main" id="{56CDD7C6-8401-4C17-8AE9-B4861AFE1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568" y="812495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feld 80">
            <a:extLst>
              <a:ext uri="{FF2B5EF4-FFF2-40B4-BE49-F238E27FC236}">
                <a16:creationId xmlns:a16="http://schemas.microsoft.com/office/drawing/2014/main" id="{00ADF8D0-2A00-4164-B90B-F950EEA6623F}"/>
              </a:ext>
            </a:extLst>
          </p:cNvPr>
          <p:cNvSpPr txBox="1"/>
          <p:nvPr/>
        </p:nvSpPr>
        <p:spPr>
          <a:xfrm>
            <a:off x="5836923" y="1047287"/>
            <a:ext cx="1354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Reminder</a:t>
            </a:r>
            <a:endParaRPr lang="de-DE" sz="1200" dirty="0"/>
          </a:p>
        </p:txBody>
      </p:sp>
      <p:pic>
        <p:nvPicPr>
          <p:cNvPr id="82" name="Picture 30" descr="Reminder free icon">
            <a:extLst>
              <a:ext uri="{FF2B5EF4-FFF2-40B4-BE49-F238E27FC236}">
                <a16:creationId xmlns:a16="http://schemas.microsoft.com/office/drawing/2014/main" id="{189AD176-BB52-4D49-B1D7-1400CAFA4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59" y="80647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feld 82">
            <a:extLst>
              <a:ext uri="{FF2B5EF4-FFF2-40B4-BE49-F238E27FC236}">
                <a16:creationId xmlns:a16="http://schemas.microsoft.com/office/drawing/2014/main" id="{2586F043-0C45-434A-BEAD-E40AD2673A26}"/>
              </a:ext>
            </a:extLst>
          </p:cNvPr>
          <p:cNvSpPr txBox="1"/>
          <p:nvPr/>
        </p:nvSpPr>
        <p:spPr>
          <a:xfrm>
            <a:off x="6698042" y="1047785"/>
            <a:ext cx="1354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Information</a:t>
            </a:r>
            <a:endParaRPr lang="de-DE" sz="1200" dirty="0"/>
          </a:p>
        </p:txBody>
      </p:sp>
      <p:pic>
        <p:nvPicPr>
          <p:cNvPr id="84" name="Picture 32" descr="Info free icon">
            <a:extLst>
              <a:ext uri="{FF2B5EF4-FFF2-40B4-BE49-F238E27FC236}">
                <a16:creationId xmlns:a16="http://schemas.microsoft.com/office/drawing/2014/main" id="{9D7FF56E-C3DC-44C9-99B3-A2AAB4A9C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12" y="806876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Ellipse 64">
            <a:extLst>
              <a:ext uri="{FF2B5EF4-FFF2-40B4-BE49-F238E27FC236}">
                <a16:creationId xmlns:a16="http://schemas.microsoft.com/office/drawing/2014/main" id="{3334C0ED-B869-4C56-AC8C-E15DC29B8CB8}"/>
              </a:ext>
            </a:extLst>
          </p:cNvPr>
          <p:cNvSpPr/>
          <p:nvPr/>
        </p:nvSpPr>
        <p:spPr>
          <a:xfrm>
            <a:off x="3958169" y="75572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6" name="Ellipse 65">
            <a:extLst>
              <a:ext uri="{FF2B5EF4-FFF2-40B4-BE49-F238E27FC236}">
                <a16:creationId xmlns:a16="http://schemas.microsoft.com/office/drawing/2014/main" id="{ADEE01C3-A3AB-4113-AC15-4E7E3F759FBC}"/>
              </a:ext>
            </a:extLst>
          </p:cNvPr>
          <p:cNvSpPr/>
          <p:nvPr/>
        </p:nvSpPr>
        <p:spPr>
          <a:xfrm>
            <a:off x="4796743" y="76028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Ellipse 66">
            <a:extLst>
              <a:ext uri="{FF2B5EF4-FFF2-40B4-BE49-F238E27FC236}">
                <a16:creationId xmlns:a16="http://schemas.microsoft.com/office/drawing/2014/main" id="{F8EA6A77-10A8-4950-B1D1-B45371CD548A}"/>
              </a:ext>
            </a:extLst>
          </p:cNvPr>
          <p:cNvSpPr/>
          <p:nvPr/>
        </p:nvSpPr>
        <p:spPr>
          <a:xfrm>
            <a:off x="5723154" y="76554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8" name="Ellipse 67">
            <a:extLst>
              <a:ext uri="{FF2B5EF4-FFF2-40B4-BE49-F238E27FC236}">
                <a16:creationId xmlns:a16="http://schemas.microsoft.com/office/drawing/2014/main" id="{EACC0094-DD1E-492B-8521-955BBEFC0351}"/>
              </a:ext>
            </a:extLst>
          </p:cNvPr>
          <p:cNvSpPr/>
          <p:nvPr/>
        </p:nvSpPr>
        <p:spPr>
          <a:xfrm>
            <a:off x="6596457" y="77125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9" name="Ellipse 68">
            <a:extLst>
              <a:ext uri="{FF2B5EF4-FFF2-40B4-BE49-F238E27FC236}">
                <a16:creationId xmlns:a16="http://schemas.microsoft.com/office/drawing/2014/main" id="{6BDFFC75-285C-4A6E-B05E-869A9B4A29F7}"/>
              </a:ext>
            </a:extLst>
          </p:cNvPr>
          <p:cNvSpPr/>
          <p:nvPr/>
        </p:nvSpPr>
        <p:spPr>
          <a:xfrm>
            <a:off x="7516175" y="7679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0" name="Picture 8" descr="Monitor free icon">
            <a:extLst>
              <a:ext uri="{FF2B5EF4-FFF2-40B4-BE49-F238E27FC236}">
                <a16:creationId xmlns:a16="http://schemas.microsoft.com/office/drawing/2014/main" id="{5CE09F03-ADD5-4A0C-88F8-A71BF2E10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71" y="81485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feld 90">
            <a:extLst>
              <a:ext uri="{FF2B5EF4-FFF2-40B4-BE49-F238E27FC236}">
                <a16:creationId xmlns:a16="http://schemas.microsoft.com/office/drawing/2014/main" id="{41594582-9288-4853-B66A-08059C18587C}"/>
              </a:ext>
            </a:extLst>
          </p:cNvPr>
          <p:cNvSpPr txBox="1"/>
          <p:nvPr/>
        </p:nvSpPr>
        <p:spPr>
          <a:xfrm>
            <a:off x="7837360" y="1057639"/>
            <a:ext cx="903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Remote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72726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082FE27-A170-AF89-CBF8-3F85C38085EB}"/>
              </a:ext>
            </a:extLst>
          </p:cNvPr>
          <p:cNvSpPr/>
          <p:nvPr/>
        </p:nvSpPr>
        <p:spPr>
          <a:xfrm>
            <a:off x="241539" y="209406"/>
            <a:ext cx="11691381" cy="6440027"/>
          </a:xfrm>
          <a:prstGeom prst="roundRect">
            <a:avLst>
              <a:gd name="adj" fmla="val 103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obere Ecken abgerundet 1">
            <a:extLst>
              <a:ext uri="{FF2B5EF4-FFF2-40B4-BE49-F238E27FC236}">
                <a16:creationId xmlns:a16="http://schemas.microsoft.com/office/drawing/2014/main" id="{40E66415-03FC-928C-2D3A-5CDA85BE2886}"/>
              </a:ext>
            </a:extLst>
          </p:cNvPr>
          <p:cNvSpPr/>
          <p:nvPr/>
        </p:nvSpPr>
        <p:spPr>
          <a:xfrm rot="16200000">
            <a:off x="7864258" y="2579929"/>
            <a:ext cx="6440027" cy="1697297"/>
          </a:xfrm>
          <a:prstGeom prst="round2SameRect">
            <a:avLst>
              <a:gd name="adj1" fmla="val 0"/>
              <a:gd name="adj2" fmla="val 452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obere Ecken abgerundet 6">
            <a:extLst>
              <a:ext uri="{FF2B5EF4-FFF2-40B4-BE49-F238E27FC236}">
                <a16:creationId xmlns:a16="http://schemas.microsoft.com/office/drawing/2014/main" id="{920510EB-29BB-2DCB-1CA3-0DA3DB2657B2}"/>
              </a:ext>
            </a:extLst>
          </p:cNvPr>
          <p:cNvSpPr/>
          <p:nvPr/>
        </p:nvSpPr>
        <p:spPr>
          <a:xfrm>
            <a:off x="241539" y="209407"/>
            <a:ext cx="11691381" cy="399607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53E7B3-4EFE-4138-678D-51D419DDE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9" y="148185"/>
            <a:ext cx="595824" cy="5010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0DA76B7-02CC-7853-8F2B-F10C7F0A18D9}"/>
              </a:ext>
            </a:extLst>
          </p:cNvPr>
          <p:cNvSpPr txBox="1"/>
          <p:nvPr/>
        </p:nvSpPr>
        <p:spPr>
          <a:xfrm>
            <a:off x="796208" y="232208"/>
            <a:ext cx="183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App Name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91E874F-028D-D3DA-6FA2-A4FD797AF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90" y="264750"/>
            <a:ext cx="1752600" cy="3238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07C876A-390B-7B07-4DB7-DB217BA61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79" y="610398"/>
            <a:ext cx="9976543" cy="572943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C2A10BC-0037-5965-F35C-42576EF17860}"/>
              </a:ext>
            </a:extLst>
          </p:cNvPr>
          <p:cNvCxnSpPr/>
          <p:nvPr/>
        </p:nvCxnSpPr>
        <p:spPr>
          <a:xfrm>
            <a:off x="251459" y="610413"/>
            <a:ext cx="116738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ashboard free icon">
            <a:extLst>
              <a:ext uri="{FF2B5EF4-FFF2-40B4-BE49-F238E27FC236}">
                <a16:creationId xmlns:a16="http://schemas.microsoft.com/office/drawing/2014/main" id="{7A673237-ADC0-B506-D313-66CD3BE09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099" y="77796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F4EBC72-5932-6ADD-C865-EBCF79B6A2D0}"/>
              </a:ext>
            </a:extLst>
          </p:cNvPr>
          <p:cNvSpPr txBox="1"/>
          <p:nvPr/>
        </p:nvSpPr>
        <p:spPr>
          <a:xfrm>
            <a:off x="10600719" y="710135"/>
            <a:ext cx="13849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Home</a:t>
            </a:r>
            <a:endParaRPr lang="de-DE" sz="1200" dirty="0">
              <a:solidFill>
                <a:schemeClr val="bg1"/>
              </a:solidFill>
            </a:endParaRPr>
          </a:p>
          <a:p>
            <a:r>
              <a:rPr lang="de-DE" sz="1000" dirty="0">
                <a:solidFill>
                  <a:schemeClr val="bg1">
                    <a:lumMod val="85000"/>
                  </a:schemeClr>
                </a:solidFill>
              </a:rPr>
              <a:t>Übersicht</a:t>
            </a:r>
            <a:endParaRPr lang="de-DE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2" name="Picture 6" descr="Server free icon">
            <a:extLst>
              <a:ext uri="{FF2B5EF4-FFF2-40B4-BE49-F238E27FC236}">
                <a16:creationId xmlns:a16="http://schemas.microsoft.com/office/drawing/2014/main" id="{E0CDB43A-5B43-77C6-1C43-86478277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976" y="187324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Error message free icon">
            <a:extLst>
              <a:ext uri="{FF2B5EF4-FFF2-40B4-BE49-F238E27FC236}">
                <a16:creationId xmlns:a16="http://schemas.microsoft.com/office/drawing/2014/main" id="{B4155998-B459-4D94-2854-A4CEE4102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573" y="337554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Pie chart free icon">
            <a:extLst>
              <a:ext uri="{FF2B5EF4-FFF2-40B4-BE49-F238E27FC236}">
                <a16:creationId xmlns:a16="http://schemas.microsoft.com/office/drawing/2014/main" id="{4E4B296C-743B-7ECB-E51F-70DC26FAA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719" y="130399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E40A8EE-4AD3-45F9-AE04-70445F900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479" y="3896397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4697500-C729-4E02-9A31-C570DD63CA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26619" y="785976"/>
            <a:ext cx="2330374" cy="263816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43AEA407-9D90-483E-B286-EED941DDF161}"/>
              </a:ext>
            </a:extLst>
          </p:cNvPr>
          <p:cNvSpPr txBox="1"/>
          <p:nvPr/>
        </p:nvSpPr>
        <p:spPr>
          <a:xfrm>
            <a:off x="10612339" y="1236163"/>
            <a:ext cx="13849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Monitoring</a:t>
            </a:r>
            <a:endParaRPr lang="de-DE" sz="1200" dirty="0">
              <a:solidFill>
                <a:schemeClr val="bg1"/>
              </a:solidFill>
            </a:endParaRPr>
          </a:p>
          <a:p>
            <a:r>
              <a:rPr lang="de-DE" sz="1000" dirty="0">
                <a:solidFill>
                  <a:schemeClr val="bg1">
                    <a:lumMod val="85000"/>
                  </a:schemeClr>
                </a:solidFill>
              </a:rPr>
              <a:t>Übersicht</a:t>
            </a:r>
            <a:endParaRPr lang="de-DE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502C1CE-56E5-4681-AE6E-38CF80FAD09F}"/>
              </a:ext>
            </a:extLst>
          </p:cNvPr>
          <p:cNvSpPr txBox="1"/>
          <p:nvPr/>
        </p:nvSpPr>
        <p:spPr>
          <a:xfrm>
            <a:off x="10611259" y="1814943"/>
            <a:ext cx="13692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System Alert</a:t>
            </a:r>
            <a:endParaRPr lang="de-DE" sz="1200" dirty="0">
              <a:solidFill>
                <a:schemeClr val="bg1"/>
              </a:solidFill>
            </a:endParaRPr>
          </a:p>
          <a:p>
            <a:r>
              <a:rPr lang="de-DE" sz="1000" dirty="0">
                <a:solidFill>
                  <a:schemeClr val="bg1">
                    <a:lumMod val="85000"/>
                  </a:schemeClr>
                </a:solidFill>
              </a:rPr>
              <a:t>Übersicht</a:t>
            </a:r>
            <a:endParaRPr lang="de-DE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8AE79C8E-A22C-41DE-AA0F-7B9767BAD43B}"/>
              </a:ext>
            </a:extLst>
          </p:cNvPr>
          <p:cNvSpPr txBox="1"/>
          <p:nvPr/>
        </p:nvSpPr>
        <p:spPr>
          <a:xfrm>
            <a:off x="10613953" y="2313131"/>
            <a:ext cx="13849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Web Error</a:t>
            </a:r>
            <a:endParaRPr lang="de-DE" sz="1200" dirty="0">
              <a:solidFill>
                <a:schemeClr val="bg1"/>
              </a:solidFill>
            </a:endParaRPr>
          </a:p>
          <a:p>
            <a:r>
              <a:rPr lang="de-DE" sz="1000" dirty="0">
                <a:solidFill>
                  <a:schemeClr val="bg1">
                    <a:lumMod val="85000"/>
                  </a:schemeClr>
                </a:solidFill>
              </a:rPr>
              <a:t>Übersicht</a:t>
            </a:r>
            <a:endParaRPr lang="de-DE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25800A6F-6B94-4B67-96A2-893319B37AA5}"/>
              </a:ext>
            </a:extLst>
          </p:cNvPr>
          <p:cNvSpPr txBox="1"/>
          <p:nvPr/>
        </p:nvSpPr>
        <p:spPr>
          <a:xfrm>
            <a:off x="10625573" y="3305148"/>
            <a:ext cx="12309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Client Claims </a:t>
            </a:r>
            <a:endParaRPr lang="de-DE" sz="1200" dirty="0">
              <a:solidFill>
                <a:schemeClr val="bg1"/>
              </a:solidFill>
            </a:endParaRPr>
          </a:p>
          <a:p>
            <a:r>
              <a:rPr lang="de-DE" sz="1000" dirty="0">
                <a:solidFill>
                  <a:schemeClr val="bg1">
                    <a:lumMod val="85000"/>
                  </a:schemeClr>
                </a:solidFill>
              </a:rPr>
              <a:t>Übersicht</a:t>
            </a:r>
            <a:endParaRPr lang="de-DE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A0E715F-54E9-4F48-A9A2-5F4CE34648DD}"/>
              </a:ext>
            </a:extLst>
          </p:cNvPr>
          <p:cNvSpPr txBox="1"/>
          <p:nvPr/>
        </p:nvSpPr>
        <p:spPr>
          <a:xfrm>
            <a:off x="10639887" y="3848716"/>
            <a:ext cx="10960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Education</a:t>
            </a:r>
            <a:endParaRPr lang="de-DE" sz="1200" dirty="0">
              <a:solidFill>
                <a:schemeClr val="bg1"/>
              </a:solidFill>
            </a:endParaRPr>
          </a:p>
          <a:p>
            <a:r>
              <a:rPr lang="de-DE" sz="1000" dirty="0">
                <a:solidFill>
                  <a:schemeClr val="bg1">
                    <a:lumMod val="85000"/>
                  </a:schemeClr>
                </a:solidFill>
              </a:rPr>
              <a:t>Übersicht</a:t>
            </a:r>
            <a:endParaRPr lang="de-DE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70EE1D9-2546-485E-B993-DC60786BD621}"/>
              </a:ext>
            </a:extLst>
          </p:cNvPr>
          <p:cNvSpPr txBox="1"/>
          <p:nvPr/>
        </p:nvSpPr>
        <p:spPr>
          <a:xfrm>
            <a:off x="10651507" y="4374744"/>
            <a:ext cx="12309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Our Projects</a:t>
            </a:r>
            <a:endParaRPr lang="de-DE" sz="1200" dirty="0">
              <a:solidFill>
                <a:schemeClr val="bg1"/>
              </a:solidFill>
            </a:endParaRPr>
          </a:p>
          <a:p>
            <a:r>
              <a:rPr lang="de-DE" sz="1000" dirty="0">
                <a:solidFill>
                  <a:schemeClr val="bg1">
                    <a:lumMod val="85000"/>
                  </a:schemeClr>
                </a:solidFill>
              </a:rPr>
              <a:t>Übersicht</a:t>
            </a:r>
            <a:endParaRPr lang="de-DE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9F8BD0D-7332-4854-AB0D-03983169BE13}"/>
              </a:ext>
            </a:extLst>
          </p:cNvPr>
          <p:cNvSpPr txBox="1"/>
          <p:nvPr/>
        </p:nvSpPr>
        <p:spPr>
          <a:xfrm>
            <a:off x="10663127" y="4953524"/>
            <a:ext cx="11288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1"/>
                </a:solidFill>
              </a:rPr>
              <a:t>Ideas</a:t>
            </a:r>
            <a:endParaRPr lang="de-DE" sz="1200" dirty="0">
              <a:solidFill>
                <a:schemeClr val="bg1"/>
              </a:solidFill>
            </a:endParaRPr>
          </a:p>
          <a:p>
            <a:r>
              <a:rPr lang="de-DE" sz="1000" dirty="0">
                <a:solidFill>
                  <a:schemeClr val="bg1">
                    <a:lumMod val="85000"/>
                  </a:schemeClr>
                </a:solidFill>
              </a:rPr>
              <a:t>Übersicht</a:t>
            </a:r>
            <a:endParaRPr lang="de-DE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Binary code free icon">
            <a:extLst>
              <a:ext uri="{FF2B5EF4-FFF2-40B4-BE49-F238E27FC236}">
                <a16:creationId xmlns:a16="http://schemas.microsoft.com/office/drawing/2014/main" id="{AADD2C35-35C7-4C92-BAD5-CEAE64394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976" y="2376880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roject free icon">
            <a:extLst>
              <a:ext uri="{FF2B5EF4-FFF2-40B4-BE49-F238E27FC236}">
                <a16:creationId xmlns:a16="http://schemas.microsoft.com/office/drawing/2014/main" id="{BA8E6FFC-0809-4170-9587-9034882B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507" y="445817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dea free icon">
            <a:extLst>
              <a:ext uri="{FF2B5EF4-FFF2-40B4-BE49-F238E27FC236}">
                <a16:creationId xmlns:a16="http://schemas.microsoft.com/office/drawing/2014/main" id="{F5DAEAAF-0829-44D9-8360-554414E7B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507" y="5021353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7E541253-89B7-4ADF-B4D5-CD9DE38D2672}"/>
              </a:ext>
            </a:extLst>
          </p:cNvPr>
          <p:cNvSpPr txBox="1"/>
          <p:nvPr/>
        </p:nvSpPr>
        <p:spPr>
          <a:xfrm>
            <a:off x="1621950" y="938897"/>
            <a:ext cx="746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>
                <a:solidFill>
                  <a:schemeClr val="accent1"/>
                </a:solidFill>
              </a:rPr>
              <a:t>Discus</a:t>
            </a:r>
            <a:endParaRPr lang="de-DE" sz="1200" dirty="0">
              <a:solidFill>
                <a:schemeClr val="accent1"/>
              </a:solidFill>
            </a:endParaRPr>
          </a:p>
        </p:txBody>
      </p:sp>
      <p:pic>
        <p:nvPicPr>
          <p:cNvPr id="64" name="Picture 16">
            <a:extLst>
              <a:ext uri="{FF2B5EF4-FFF2-40B4-BE49-F238E27FC236}">
                <a16:creationId xmlns:a16="http://schemas.microsoft.com/office/drawing/2014/main" id="{EC8207CD-5436-4374-8C06-1C6873F21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501" y="69116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E751EDCB-0659-43E4-A2EB-728397ED19A3}"/>
              </a:ext>
            </a:extLst>
          </p:cNvPr>
          <p:cNvSpPr txBox="1"/>
          <p:nvPr/>
        </p:nvSpPr>
        <p:spPr>
          <a:xfrm>
            <a:off x="2400041" y="940745"/>
            <a:ext cx="893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536575" algn="l"/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Missed Calls</a:t>
            </a:r>
            <a:endParaRPr lang="de-DE" sz="1200" dirty="0"/>
          </a:p>
        </p:txBody>
      </p:sp>
      <p:pic>
        <p:nvPicPr>
          <p:cNvPr id="66" name="Picture 22" descr="Missed call free icon">
            <a:extLst>
              <a:ext uri="{FF2B5EF4-FFF2-40B4-BE49-F238E27FC236}">
                <a16:creationId xmlns:a16="http://schemas.microsoft.com/office/drawing/2014/main" id="{306EC360-5CD8-48DF-BF1E-65874C85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86" y="69116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9CFB681F-EC31-4413-BCFE-A8B3A57040C4}"/>
              </a:ext>
            </a:extLst>
          </p:cNvPr>
          <p:cNvSpPr txBox="1"/>
          <p:nvPr/>
        </p:nvSpPr>
        <p:spPr>
          <a:xfrm>
            <a:off x="3214015" y="936986"/>
            <a:ext cx="114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Meetings</a:t>
            </a:r>
            <a:endParaRPr lang="de-DE" sz="1200" dirty="0"/>
          </a:p>
        </p:txBody>
      </p:sp>
      <p:pic>
        <p:nvPicPr>
          <p:cNvPr id="68" name="Picture 24">
            <a:extLst>
              <a:ext uri="{FF2B5EF4-FFF2-40B4-BE49-F238E27FC236}">
                <a16:creationId xmlns:a16="http://schemas.microsoft.com/office/drawing/2014/main" id="{1BD0271A-C962-48D2-BA3C-AD1E99100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16" y="69308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feld 68">
            <a:extLst>
              <a:ext uri="{FF2B5EF4-FFF2-40B4-BE49-F238E27FC236}">
                <a16:creationId xmlns:a16="http://schemas.microsoft.com/office/drawing/2014/main" id="{460D599A-285D-4C86-A3A7-4450B26231C2}"/>
              </a:ext>
            </a:extLst>
          </p:cNvPr>
          <p:cNvSpPr txBox="1"/>
          <p:nvPr/>
        </p:nvSpPr>
        <p:spPr>
          <a:xfrm>
            <a:off x="3975671" y="927875"/>
            <a:ext cx="1354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Reminder</a:t>
            </a:r>
            <a:endParaRPr lang="de-DE" sz="1200" dirty="0"/>
          </a:p>
        </p:txBody>
      </p:sp>
      <p:pic>
        <p:nvPicPr>
          <p:cNvPr id="70" name="Picture 30" descr="Reminder free icon">
            <a:extLst>
              <a:ext uri="{FF2B5EF4-FFF2-40B4-BE49-F238E27FC236}">
                <a16:creationId xmlns:a16="http://schemas.microsoft.com/office/drawing/2014/main" id="{3B626129-1C1D-49BE-A329-C41521CEC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707" y="68705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feld 70">
            <a:extLst>
              <a:ext uri="{FF2B5EF4-FFF2-40B4-BE49-F238E27FC236}">
                <a16:creationId xmlns:a16="http://schemas.microsoft.com/office/drawing/2014/main" id="{DD92C789-EB74-4666-A6E5-2B9D6647B9B9}"/>
              </a:ext>
            </a:extLst>
          </p:cNvPr>
          <p:cNvSpPr txBox="1"/>
          <p:nvPr/>
        </p:nvSpPr>
        <p:spPr>
          <a:xfrm>
            <a:off x="4836790" y="928373"/>
            <a:ext cx="1354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Information</a:t>
            </a:r>
            <a:endParaRPr lang="de-DE" sz="1200" dirty="0"/>
          </a:p>
        </p:txBody>
      </p:sp>
      <p:pic>
        <p:nvPicPr>
          <p:cNvPr id="72" name="Picture 32" descr="Info free icon">
            <a:extLst>
              <a:ext uri="{FF2B5EF4-FFF2-40B4-BE49-F238E27FC236}">
                <a16:creationId xmlns:a16="http://schemas.microsoft.com/office/drawing/2014/main" id="{573C2A23-F196-4C48-8AEA-1C9EB6E98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760" y="68746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Ellipse 72">
            <a:extLst>
              <a:ext uri="{FF2B5EF4-FFF2-40B4-BE49-F238E27FC236}">
                <a16:creationId xmlns:a16="http://schemas.microsoft.com/office/drawing/2014/main" id="{29D43BB8-F742-45D7-ACF3-5780F5069F38}"/>
              </a:ext>
            </a:extLst>
          </p:cNvPr>
          <p:cNvSpPr/>
          <p:nvPr/>
        </p:nvSpPr>
        <p:spPr>
          <a:xfrm>
            <a:off x="2096917" y="63630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0A4E4EF6-58A6-48A3-AE5B-BA3133883F3C}"/>
              </a:ext>
            </a:extLst>
          </p:cNvPr>
          <p:cNvSpPr/>
          <p:nvPr/>
        </p:nvSpPr>
        <p:spPr>
          <a:xfrm>
            <a:off x="2935491" y="64086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2627CCCD-8A9D-48F3-8BB5-D832DCDC35F9}"/>
              </a:ext>
            </a:extLst>
          </p:cNvPr>
          <p:cNvSpPr/>
          <p:nvPr/>
        </p:nvSpPr>
        <p:spPr>
          <a:xfrm>
            <a:off x="3861902" y="646133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7B9BB89D-3E90-4F3A-96F9-BE27BE966B96}"/>
              </a:ext>
            </a:extLst>
          </p:cNvPr>
          <p:cNvSpPr/>
          <p:nvPr/>
        </p:nvSpPr>
        <p:spPr>
          <a:xfrm>
            <a:off x="4735205" y="65183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A856E7EA-637E-4027-A759-9D8D981F96F4}"/>
              </a:ext>
            </a:extLst>
          </p:cNvPr>
          <p:cNvSpPr/>
          <p:nvPr/>
        </p:nvSpPr>
        <p:spPr>
          <a:xfrm>
            <a:off x="5654923" y="64849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8" name="Grafik 77">
            <a:extLst>
              <a:ext uri="{FF2B5EF4-FFF2-40B4-BE49-F238E27FC236}">
                <a16:creationId xmlns:a16="http://schemas.microsoft.com/office/drawing/2014/main" id="{CB84C353-CFA5-40E1-AB33-748D49CAC42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7266" y="675221"/>
            <a:ext cx="437857" cy="437857"/>
          </a:xfrm>
          <a:prstGeom prst="rect">
            <a:avLst/>
          </a:prstGeom>
        </p:spPr>
      </p:pic>
      <p:pic>
        <p:nvPicPr>
          <p:cNvPr id="79" name="Picture 8" descr="Monitor free icon">
            <a:extLst>
              <a:ext uri="{FF2B5EF4-FFF2-40B4-BE49-F238E27FC236}">
                <a16:creationId xmlns:a16="http://schemas.microsoft.com/office/drawing/2014/main" id="{707357EF-4051-41D0-A00F-6EE21B7B1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919" y="69544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feld 79">
            <a:extLst>
              <a:ext uri="{FF2B5EF4-FFF2-40B4-BE49-F238E27FC236}">
                <a16:creationId xmlns:a16="http://schemas.microsoft.com/office/drawing/2014/main" id="{E20F2E56-B6EA-4296-A36F-B88604966EB3}"/>
              </a:ext>
            </a:extLst>
          </p:cNvPr>
          <p:cNvSpPr txBox="1"/>
          <p:nvPr/>
        </p:nvSpPr>
        <p:spPr>
          <a:xfrm>
            <a:off x="5976108" y="938227"/>
            <a:ext cx="903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Remote</a:t>
            </a:r>
            <a:endParaRPr lang="de-DE" sz="1200" dirty="0"/>
          </a:p>
        </p:txBody>
      </p:sp>
      <p:pic>
        <p:nvPicPr>
          <p:cNvPr id="50" name="Picture 2" descr="Completed free icon">
            <a:extLst>
              <a:ext uri="{FF2B5EF4-FFF2-40B4-BE49-F238E27FC236}">
                <a16:creationId xmlns:a16="http://schemas.microsoft.com/office/drawing/2014/main" id="{034F5261-010E-4DE1-8C06-6F80D1902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976" y="289349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6A6AE35C-6750-4EF9-B650-544D4CF36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972" y="5620305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3A63355D-13AD-4F67-A8F1-FE6AA9E9F15F}"/>
              </a:ext>
            </a:extLst>
          </p:cNvPr>
          <p:cNvSpPr txBox="1"/>
          <p:nvPr/>
        </p:nvSpPr>
        <p:spPr>
          <a:xfrm>
            <a:off x="10673972" y="5547556"/>
            <a:ext cx="11288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Sharing </a:t>
            </a:r>
            <a:endParaRPr lang="de-DE" sz="1200" dirty="0">
              <a:solidFill>
                <a:schemeClr val="bg1"/>
              </a:solidFill>
            </a:endParaRPr>
          </a:p>
          <a:p>
            <a:r>
              <a:rPr lang="de-DE" sz="1000" dirty="0">
                <a:solidFill>
                  <a:schemeClr val="bg1">
                    <a:lumMod val="85000"/>
                  </a:schemeClr>
                </a:solidFill>
              </a:rPr>
              <a:t>Übersicht</a:t>
            </a:r>
            <a:endParaRPr lang="de-DE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7D40280E-1C94-4564-9DB4-87236E3747A7}"/>
              </a:ext>
            </a:extLst>
          </p:cNvPr>
          <p:cNvSpPr txBox="1"/>
          <p:nvPr/>
        </p:nvSpPr>
        <p:spPr>
          <a:xfrm>
            <a:off x="10632719" y="2829119"/>
            <a:ext cx="12309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Tasks</a:t>
            </a:r>
            <a:endParaRPr lang="de-DE" sz="1200" dirty="0">
              <a:solidFill>
                <a:schemeClr val="bg1"/>
              </a:solidFill>
            </a:endParaRPr>
          </a:p>
          <a:p>
            <a:r>
              <a:rPr lang="de-DE" sz="1000" dirty="0">
                <a:solidFill>
                  <a:schemeClr val="bg1">
                    <a:lumMod val="85000"/>
                  </a:schemeClr>
                </a:solidFill>
              </a:rPr>
              <a:t>Übersicht</a:t>
            </a:r>
            <a:endParaRPr lang="de-DE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31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082FE27-A170-AF89-CBF8-3F85C38085EB}"/>
              </a:ext>
            </a:extLst>
          </p:cNvPr>
          <p:cNvSpPr/>
          <p:nvPr/>
        </p:nvSpPr>
        <p:spPr>
          <a:xfrm>
            <a:off x="241539" y="209406"/>
            <a:ext cx="11691381" cy="6440027"/>
          </a:xfrm>
          <a:prstGeom prst="roundRect">
            <a:avLst>
              <a:gd name="adj" fmla="val 112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: obere Ecken abgerundet 6">
            <a:extLst>
              <a:ext uri="{FF2B5EF4-FFF2-40B4-BE49-F238E27FC236}">
                <a16:creationId xmlns:a16="http://schemas.microsoft.com/office/drawing/2014/main" id="{920510EB-29BB-2DCB-1CA3-0DA3DB2657B2}"/>
              </a:ext>
            </a:extLst>
          </p:cNvPr>
          <p:cNvSpPr/>
          <p:nvPr/>
        </p:nvSpPr>
        <p:spPr>
          <a:xfrm>
            <a:off x="241539" y="209407"/>
            <a:ext cx="11691381" cy="399607"/>
          </a:xfrm>
          <a:prstGeom prst="round2SameRect">
            <a:avLst>
              <a:gd name="adj1" fmla="val 951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53E7B3-4EFE-4138-678D-51D419DDE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9" y="148185"/>
            <a:ext cx="595824" cy="5010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0DA76B7-02CC-7853-8F2B-F10C7F0A18D9}"/>
              </a:ext>
            </a:extLst>
          </p:cNvPr>
          <p:cNvSpPr txBox="1"/>
          <p:nvPr/>
        </p:nvSpPr>
        <p:spPr>
          <a:xfrm>
            <a:off x="796208" y="232208"/>
            <a:ext cx="183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App Name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91E874F-028D-D3DA-6FA2-A4FD797AF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90" y="264750"/>
            <a:ext cx="1752600" cy="3238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C2A10BC-0037-5965-F35C-42576EF17860}"/>
              </a:ext>
            </a:extLst>
          </p:cNvPr>
          <p:cNvCxnSpPr/>
          <p:nvPr/>
        </p:nvCxnSpPr>
        <p:spPr>
          <a:xfrm>
            <a:off x="251459" y="610413"/>
            <a:ext cx="116738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7C12D878-B1DC-F637-A9D8-DC0644C2C010}"/>
              </a:ext>
            </a:extLst>
          </p:cNvPr>
          <p:cNvSpPr/>
          <p:nvPr/>
        </p:nvSpPr>
        <p:spPr>
          <a:xfrm>
            <a:off x="11134925" y="718132"/>
            <a:ext cx="602673" cy="5755391"/>
          </a:xfrm>
          <a:prstGeom prst="roundRect">
            <a:avLst>
              <a:gd name="adj" fmla="val 101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2" descr="Dashboard free icon">
            <a:extLst>
              <a:ext uri="{FF2B5EF4-FFF2-40B4-BE49-F238E27FC236}">
                <a16:creationId xmlns:a16="http://schemas.microsoft.com/office/drawing/2014/main" id="{62248223-023B-551F-8DAC-85C416FD7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525" y="93017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erver free icon">
            <a:extLst>
              <a:ext uri="{FF2B5EF4-FFF2-40B4-BE49-F238E27FC236}">
                <a16:creationId xmlns:a16="http://schemas.microsoft.com/office/drawing/2014/main" id="{B3AA9A9C-F31E-FFC2-1A51-F5A58092E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38" y="199067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Error message free icon">
            <a:extLst>
              <a:ext uri="{FF2B5EF4-FFF2-40B4-BE49-F238E27FC236}">
                <a16:creationId xmlns:a16="http://schemas.microsoft.com/office/drawing/2014/main" id="{832F6297-395E-410E-9C4B-2C444D865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850" y="311234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Pie chart free icon">
            <a:extLst>
              <a:ext uri="{FF2B5EF4-FFF2-40B4-BE49-F238E27FC236}">
                <a16:creationId xmlns:a16="http://schemas.microsoft.com/office/drawing/2014/main" id="{0C24304A-82A9-572B-4870-E44B6E69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942" y="143967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E42EF52D-F2ED-0D10-C272-02EB93BDC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262" y="360784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Binary code free icon">
            <a:extLst>
              <a:ext uri="{FF2B5EF4-FFF2-40B4-BE49-F238E27FC236}">
                <a16:creationId xmlns:a16="http://schemas.microsoft.com/office/drawing/2014/main" id="{686D9DA7-A2C9-4BF2-AFF6-73CFF2991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38" y="2528289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roject free icon">
            <a:extLst>
              <a:ext uri="{FF2B5EF4-FFF2-40B4-BE49-F238E27FC236}">
                <a16:creationId xmlns:a16="http://schemas.microsoft.com/office/drawing/2014/main" id="{DDD18CD7-C4D6-F019-00D6-199FD977C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048" y="418625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Idea free icon">
            <a:extLst>
              <a:ext uri="{FF2B5EF4-FFF2-40B4-BE49-F238E27FC236}">
                <a16:creationId xmlns:a16="http://schemas.microsoft.com/office/drawing/2014/main" id="{2BEA114C-75BC-11B8-C4BF-F6160DBF0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515" y="4707432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To do list free icon">
            <a:extLst>
              <a:ext uri="{FF2B5EF4-FFF2-40B4-BE49-F238E27FC236}">
                <a16:creationId xmlns:a16="http://schemas.microsoft.com/office/drawing/2014/main" id="{43082F25-66E2-ABF6-7573-071213075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655" y="5240273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Ellipse 11">
            <a:extLst>
              <a:ext uri="{FF2B5EF4-FFF2-40B4-BE49-F238E27FC236}">
                <a16:creationId xmlns:a16="http://schemas.microsoft.com/office/drawing/2014/main" id="{058F8156-D984-5735-295D-3E3C8CA0536F}"/>
              </a:ext>
            </a:extLst>
          </p:cNvPr>
          <p:cNvSpPr/>
          <p:nvPr/>
        </p:nvSpPr>
        <p:spPr>
          <a:xfrm>
            <a:off x="11487898" y="88368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47">
            <a:extLst>
              <a:ext uri="{FF2B5EF4-FFF2-40B4-BE49-F238E27FC236}">
                <a16:creationId xmlns:a16="http://schemas.microsoft.com/office/drawing/2014/main" id="{E8D57016-8C36-1D3F-4A2C-AB39FF31DC61}"/>
              </a:ext>
            </a:extLst>
          </p:cNvPr>
          <p:cNvSpPr/>
          <p:nvPr/>
        </p:nvSpPr>
        <p:spPr>
          <a:xfrm>
            <a:off x="11494248" y="138780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49">
            <a:extLst>
              <a:ext uri="{FF2B5EF4-FFF2-40B4-BE49-F238E27FC236}">
                <a16:creationId xmlns:a16="http://schemas.microsoft.com/office/drawing/2014/main" id="{84DFDEB3-9E7E-5225-C4CC-350E4EA27553}"/>
              </a:ext>
            </a:extLst>
          </p:cNvPr>
          <p:cNvSpPr/>
          <p:nvPr/>
        </p:nvSpPr>
        <p:spPr>
          <a:xfrm>
            <a:off x="11491712" y="194600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51">
            <a:extLst>
              <a:ext uri="{FF2B5EF4-FFF2-40B4-BE49-F238E27FC236}">
                <a16:creationId xmlns:a16="http://schemas.microsoft.com/office/drawing/2014/main" id="{9A0FA0C0-90B0-44A8-AFDB-EEE603E2B2C9}"/>
              </a:ext>
            </a:extLst>
          </p:cNvPr>
          <p:cNvSpPr/>
          <p:nvPr/>
        </p:nvSpPr>
        <p:spPr>
          <a:xfrm>
            <a:off x="11491712" y="245011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Ellipse 53">
            <a:extLst>
              <a:ext uri="{FF2B5EF4-FFF2-40B4-BE49-F238E27FC236}">
                <a16:creationId xmlns:a16="http://schemas.microsoft.com/office/drawing/2014/main" id="{DBD1EDA2-2941-E821-AE86-56A671DEC9A8}"/>
              </a:ext>
            </a:extLst>
          </p:cNvPr>
          <p:cNvSpPr/>
          <p:nvPr/>
        </p:nvSpPr>
        <p:spPr>
          <a:xfrm>
            <a:off x="11497323" y="310286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57">
            <a:extLst>
              <a:ext uri="{FF2B5EF4-FFF2-40B4-BE49-F238E27FC236}">
                <a16:creationId xmlns:a16="http://schemas.microsoft.com/office/drawing/2014/main" id="{B718541F-5A5E-7373-5E80-66960F0F060B}"/>
              </a:ext>
            </a:extLst>
          </p:cNvPr>
          <p:cNvSpPr/>
          <p:nvPr/>
        </p:nvSpPr>
        <p:spPr>
          <a:xfrm>
            <a:off x="11497323" y="356814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Ellipse 59">
            <a:extLst>
              <a:ext uri="{FF2B5EF4-FFF2-40B4-BE49-F238E27FC236}">
                <a16:creationId xmlns:a16="http://schemas.microsoft.com/office/drawing/2014/main" id="{E5B3D5D7-5930-E39A-FE2B-38945F6D4FD9}"/>
              </a:ext>
            </a:extLst>
          </p:cNvPr>
          <p:cNvSpPr/>
          <p:nvPr/>
        </p:nvSpPr>
        <p:spPr>
          <a:xfrm>
            <a:off x="11485422" y="409635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61">
            <a:extLst>
              <a:ext uri="{FF2B5EF4-FFF2-40B4-BE49-F238E27FC236}">
                <a16:creationId xmlns:a16="http://schemas.microsoft.com/office/drawing/2014/main" id="{67549D05-CDAF-BEE6-6A59-29DEDE087445}"/>
              </a:ext>
            </a:extLst>
          </p:cNvPr>
          <p:cNvSpPr/>
          <p:nvPr/>
        </p:nvSpPr>
        <p:spPr>
          <a:xfrm>
            <a:off x="11496011" y="465301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Ellipse 62">
            <a:extLst>
              <a:ext uri="{FF2B5EF4-FFF2-40B4-BE49-F238E27FC236}">
                <a16:creationId xmlns:a16="http://schemas.microsoft.com/office/drawing/2014/main" id="{3A6ACABE-16DE-EE07-BD2C-3131325B2449}"/>
              </a:ext>
            </a:extLst>
          </p:cNvPr>
          <p:cNvSpPr/>
          <p:nvPr/>
        </p:nvSpPr>
        <p:spPr>
          <a:xfrm>
            <a:off x="11502838" y="520967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Abgerundetes Rechteck 45">
            <a:extLst>
              <a:ext uri="{FF2B5EF4-FFF2-40B4-BE49-F238E27FC236}">
                <a16:creationId xmlns:a16="http://schemas.microsoft.com/office/drawing/2014/main" id="{CBF3C5CD-7089-4466-896B-5167EC3F3FBC}"/>
              </a:ext>
            </a:extLst>
          </p:cNvPr>
          <p:cNvSpPr/>
          <p:nvPr/>
        </p:nvSpPr>
        <p:spPr>
          <a:xfrm>
            <a:off x="3433667" y="718687"/>
            <a:ext cx="7546243" cy="593329"/>
          </a:xfrm>
          <a:prstGeom prst="roundRect">
            <a:avLst>
              <a:gd name="adj" fmla="val 100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2AFE3F4-EB38-4AD1-B42D-8A14EA404D52}"/>
              </a:ext>
            </a:extLst>
          </p:cNvPr>
          <p:cNvSpPr txBox="1"/>
          <p:nvPr/>
        </p:nvSpPr>
        <p:spPr>
          <a:xfrm>
            <a:off x="3483202" y="1058309"/>
            <a:ext cx="746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>
                <a:solidFill>
                  <a:schemeClr val="accent1"/>
                </a:solidFill>
              </a:rPr>
              <a:t>Discus</a:t>
            </a:r>
            <a:endParaRPr lang="de-DE" sz="1200" dirty="0">
              <a:solidFill>
                <a:schemeClr val="accent1"/>
              </a:solidFill>
            </a:endParaRPr>
          </a:p>
        </p:txBody>
      </p:sp>
      <p:pic>
        <p:nvPicPr>
          <p:cNvPr id="68" name="Picture 16">
            <a:extLst>
              <a:ext uri="{FF2B5EF4-FFF2-40B4-BE49-F238E27FC236}">
                <a16:creationId xmlns:a16="http://schemas.microsoft.com/office/drawing/2014/main" id="{21146D7E-4ED2-4E5C-9B54-CA1DD4949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753" y="81058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feld 68">
            <a:extLst>
              <a:ext uri="{FF2B5EF4-FFF2-40B4-BE49-F238E27FC236}">
                <a16:creationId xmlns:a16="http://schemas.microsoft.com/office/drawing/2014/main" id="{95EA7414-E08F-45BF-85EC-1BBC7D1B32E7}"/>
              </a:ext>
            </a:extLst>
          </p:cNvPr>
          <p:cNvSpPr txBox="1"/>
          <p:nvPr/>
        </p:nvSpPr>
        <p:spPr>
          <a:xfrm>
            <a:off x="4261293" y="1060157"/>
            <a:ext cx="893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536575" algn="l"/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Missed Calls</a:t>
            </a:r>
            <a:endParaRPr lang="de-DE" sz="1200" dirty="0"/>
          </a:p>
        </p:txBody>
      </p:sp>
      <p:pic>
        <p:nvPicPr>
          <p:cNvPr id="70" name="Picture 22" descr="Missed call free icon">
            <a:extLst>
              <a:ext uri="{FF2B5EF4-FFF2-40B4-BE49-F238E27FC236}">
                <a16:creationId xmlns:a16="http://schemas.microsoft.com/office/drawing/2014/main" id="{F3EFCBF4-C863-4D88-AD9A-40E6F6B10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638" y="81058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feld 78">
            <a:extLst>
              <a:ext uri="{FF2B5EF4-FFF2-40B4-BE49-F238E27FC236}">
                <a16:creationId xmlns:a16="http://schemas.microsoft.com/office/drawing/2014/main" id="{9471B6F2-D3B8-43FD-AD48-B8EAB1FF1758}"/>
              </a:ext>
            </a:extLst>
          </p:cNvPr>
          <p:cNvSpPr txBox="1"/>
          <p:nvPr/>
        </p:nvSpPr>
        <p:spPr>
          <a:xfrm>
            <a:off x="5075267" y="1056398"/>
            <a:ext cx="114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Meetings</a:t>
            </a:r>
            <a:endParaRPr lang="de-DE" sz="1200" dirty="0"/>
          </a:p>
        </p:txBody>
      </p:sp>
      <p:pic>
        <p:nvPicPr>
          <p:cNvPr id="80" name="Picture 24">
            <a:extLst>
              <a:ext uri="{FF2B5EF4-FFF2-40B4-BE49-F238E27FC236}">
                <a16:creationId xmlns:a16="http://schemas.microsoft.com/office/drawing/2014/main" id="{56CDD7C6-8401-4C17-8AE9-B4861AFE1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568" y="812495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feld 80">
            <a:extLst>
              <a:ext uri="{FF2B5EF4-FFF2-40B4-BE49-F238E27FC236}">
                <a16:creationId xmlns:a16="http://schemas.microsoft.com/office/drawing/2014/main" id="{00ADF8D0-2A00-4164-B90B-F950EEA6623F}"/>
              </a:ext>
            </a:extLst>
          </p:cNvPr>
          <p:cNvSpPr txBox="1"/>
          <p:nvPr/>
        </p:nvSpPr>
        <p:spPr>
          <a:xfrm>
            <a:off x="5836923" y="1047287"/>
            <a:ext cx="1354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Reminder</a:t>
            </a:r>
            <a:endParaRPr lang="de-DE" sz="1200" dirty="0"/>
          </a:p>
        </p:txBody>
      </p:sp>
      <p:pic>
        <p:nvPicPr>
          <p:cNvPr id="82" name="Picture 30" descr="Reminder free icon">
            <a:extLst>
              <a:ext uri="{FF2B5EF4-FFF2-40B4-BE49-F238E27FC236}">
                <a16:creationId xmlns:a16="http://schemas.microsoft.com/office/drawing/2014/main" id="{189AD176-BB52-4D49-B1D7-1400CAFA4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59" y="80647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feld 82">
            <a:extLst>
              <a:ext uri="{FF2B5EF4-FFF2-40B4-BE49-F238E27FC236}">
                <a16:creationId xmlns:a16="http://schemas.microsoft.com/office/drawing/2014/main" id="{2586F043-0C45-434A-BEAD-E40AD2673A26}"/>
              </a:ext>
            </a:extLst>
          </p:cNvPr>
          <p:cNvSpPr txBox="1"/>
          <p:nvPr/>
        </p:nvSpPr>
        <p:spPr>
          <a:xfrm>
            <a:off x="6698042" y="1047785"/>
            <a:ext cx="1354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Information</a:t>
            </a:r>
            <a:endParaRPr lang="de-DE" sz="1200" dirty="0"/>
          </a:p>
        </p:txBody>
      </p:sp>
      <p:pic>
        <p:nvPicPr>
          <p:cNvPr id="84" name="Picture 32" descr="Info free icon">
            <a:extLst>
              <a:ext uri="{FF2B5EF4-FFF2-40B4-BE49-F238E27FC236}">
                <a16:creationId xmlns:a16="http://schemas.microsoft.com/office/drawing/2014/main" id="{9D7FF56E-C3DC-44C9-99B3-A2AAB4A9C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12" y="806876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Ellipse 64">
            <a:extLst>
              <a:ext uri="{FF2B5EF4-FFF2-40B4-BE49-F238E27FC236}">
                <a16:creationId xmlns:a16="http://schemas.microsoft.com/office/drawing/2014/main" id="{3334C0ED-B869-4C56-AC8C-E15DC29B8CB8}"/>
              </a:ext>
            </a:extLst>
          </p:cNvPr>
          <p:cNvSpPr/>
          <p:nvPr/>
        </p:nvSpPr>
        <p:spPr>
          <a:xfrm>
            <a:off x="3958169" y="75572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6" name="Ellipse 65">
            <a:extLst>
              <a:ext uri="{FF2B5EF4-FFF2-40B4-BE49-F238E27FC236}">
                <a16:creationId xmlns:a16="http://schemas.microsoft.com/office/drawing/2014/main" id="{ADEE01C3-A3AB-4113-AC15-4E7E3F759FBC}"/>
              </a:ext>
            </a:extLst>
          </p:cNvPr>
          <p:cNvSpPr/>
          <p:nvPr/>
        </p:nvSpPr>
        <p:spPr>
          <a:xfrm>
            <a:off x="4796743" y="76028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Ellipse 66">
            <a:extLst>
              <a:ext uri="{FF2B5EF4-FFF2-40B4-BE49-F238E27FC236}">
                <a16:creationId xmlns:a16="http://schemas.microsoft.com/office/drawing/2014/main" id="{F8EA6A77-10A8-4950-B1D1-B45371CD548A}"/>
              </a:ext>
            </a:extLst>
          </p:cNvPr>
          <p:cNvSpPr/>
          <p:nvPr/>
        </p:nvSpPr>
        <p:spPr>
          <a:xfrm>
            <a:off x="5723154" y="76554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8" name="Ellipse 67">
            <a:extLst>
              <a:ext uri="{FF2B5EF4-FFF2-40B4-BE49-F238E27FC236}">
                <a16:creationId xmlns:a16="http://schemas.microsoft.com/office/drawing/2014/main" id="{EACC0094-DD1E-492B-8521-955BBEFC0351}"/>
              </a:ext>
            </a:extLst>
          </p:cNvPr>
          <p:cNvSpPr/>
          <p:nvPr/>
        </p:nvSpPr>
        <p:spPr>
          <a:xfrm>
            <a:off x="6596457" y="77125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9" name="Ellipse 68">
            <a:extLst>
              <a:ext uri="{FF2B5EF4-FFF2-40B4-BE49-F238E27FC236}">
                <a16:creationId xmlns:a16="http://schemas.microsoft.com/office/drawing/2014/main" id="{6BDFFC75-285C-4A6E-B05E-869A9B4A29F7}"/>
              </a:ext>
            </a:extLst>
          </p:cNvPr>
          <p:cNvSpPr/>
          <p:nvPr/>
        </p:nvSpPr>
        <p:spPr>
          <a:xfrm>
            <a:off x="7516175" y="7679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0" name="Picture 8" descr="Monitor free icon">
            <a:extLst>
              <a:ext uri="{FF2B5EF4-FFF2-40B4-BE49-F238E27FC236}">
                <a16:creationId xmlns:a16="http://schemas.microsoft.com/office/drawing/2014/main" id="{5CE09F03-ADD5-4A0C-88F8-A71BF2E10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71" y="81485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feld 90">
            <a:extLst>
              <a:ext uri="{FF2B5EF4-FFF2-40B4-BE49-F238E27FC236}">
                <a16:creationId xmlns:a16="http://schemas.microsoft.com/office/drawing/2014/main" id="{41594582-9288-4853-B66A-08059C18587C}"/>
              </a:ext>
            </a:extLst>
          </p:cNvPr>
          <p:cNvSpPr txBox="1"/>
          <p:nvPr/>
        </p:nvSpPr>
        <p:spPr>
          <a:xfrm>
            <a:off x="7837360" y="1057639"/>
            <a:ext cx="903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Remote</a:t>
            </a:r>
            <a:endParaRPr lang="de-DE" sz="1200" dirty="0"/>
          </a:p>
        </p:txBody>
      </p:sp>
      <p:pic>
        <p:nvPicPr>
          <p:cNvPr id="58" name="Bild 41">
            <a:extLst>
              <a:ext uri="{FF2B5EF4-FFF2-40B4-BE49-F238E27FC236}">
                <a16:creationId xmlns:a16="http://schemas.microsoft.com/office/drawing/2014/main" id="{61387AD7-396C-43A3-902B-BD83176DE7C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1539" y="609014"/>
            <a:ext cx="11691381" cy="6039579"/>
          </a:xfrm>
          <a:prstGeom prst="rect">
            <a:avLst/>
          </a:prstGeom>
        </p:spPr>
      </p:pic>
      <p:sp>
        <p:nvSpPr>
          <p:cNvPr id="59" name="Abgerundetes Rechteck 10">
            <a:extLst>
              <a:ext uri="{FF2B5EF4-FFF2-40B4-BE49-F238E27FC236}">
                <a16:creationId xmlns:a16="http://schemas.microsoft.com/office/drawing/2014/main" id="{9C8FF7C8-CA02-4575-AEF1-4AD4F33E4EA9}"/>
              </a:ext>
            </a:extLst>
          </p:cNvPr>
          <p:cNvSpPr/>
          <p:nvPr/>
        </p:nvSpPr>
        <p:spPr>
          <a:xfrm>
            <a:off x="374812" y="715012"/>
            <a:ext cx="2878781" cy="5764489"/>
          </a:xfrm>
          <a:prstGeom prst="roundRect">
            <a:avLst>
              <a:gd name="adj" fmla="val 274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EA252D1F-DD45-49C9-82A2-75F2DA6FE41B}"/>
              </a:ext>
            </a:extLst>
          </p:cNvPr>
          <p:cNvSpPr txBox="1"/>
          <p:nvPr/>
        </p:nvSpPr>
        <p:spPr>
          <a:xfrm>
            <a:off x="454402" y="1410756"/>
            <a:ext cx="27991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Miran Sulaiman </a:t>
            </a:r>
            <a:endParaRPr lang="de-D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IT-Systemadministrator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Ecken des Rechtecks auf der gleichen Seite abrunden 15">
            <a:extLst>
              <a:ext uri="{FF2B5EF4-FFF2-40B4-BE49-F238E27FC236}">
                <a16:creationId xmlns:a16="http://schemas.microsoft.com/office/drawing/2014/main" id="{2538E7D2-9BA0-45BE-938D-EB6FE43E43E0}"/>
              </a:ext>
            </a:extLst>
          </p:cNvPr>
          <p:cNvSpPr/>
          <p:nvPr/>
        </p:nvSpPr>
        <p:spPr>
          <a:xfrm>
            <a:off x="386749" y="726989"/>
            <a:ext cx="2866842" cy="58228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1" name="Grafik 70">
            <a:extLst>
              <a:ext uri="{FF2B5EF4-FFF2-40B4-BE49-F238E27FC236}">
                <a16:creationId xmlns:a16="http://schemas.microsoft.com/office/drawing/2014/main" id="{BABAACEB-614E-45E2-B5A4-35083740F70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993" y="814298"/>
            <a:ext cx="396000" cy="396000"/>
          </a:xfrm>
          <a:prstGeom prst="rect">
            <a:avLst/>
          </a:prstGeom>
        </p:spPr>
      </p:pic>
      <p:cxnSp>
        <p:nvCxnSpPr>
          <p:cNvPr id="72" name="Gerade Verbindung 25">
            <a:extLst>
              <a:ext uri="{FF2B5EF4-FFF2-40B4-BE49-F238E27FC236}">
                <a16:creationId xmlns:a16="http://schemas.microsoft.com/office/drawing/2014/main" id="{BB8DFAB3-BCBD-4057-B29C-D527FFA2E87D}"/>
              </a:ext>
            </a:extLst>
          </p:cNvPr>
          <p:cNvCxnSpPr/>
          <p:nvPr/>
        </p:nvCxnSpPr>
        <p:spPr>
          <a:xfrm flipH="1">
            <a:off x="1212090" y="86823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2" descr="Settings free icon">
            <a:extLst>
              <a:ext uri="{FF2B5EF4-FFF2-40B4-BE49-F238E27FC236}">
                <a16:creationId xmlns:a16="http://schemas.microsoft.com/office/drawing/2014/main" id="{B944C20E-8DFA-4A0B-8736-4DDF88B1A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49" y="814298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Gerade Verbindung 27">
            <a:extLst>
              <a:ext uri="{FF2B5EF4-FFF2-40B4-BE49-F238E27FC236}">
                <a16:creationId xmlns:a16="http://schemas.microsoft.com/office/drawing/2014/main" id="{09CCA6AD-8A1B-425A-9546-34AB2827C197}"/>
              </a:ext>
            </a:extLst>
          </p:cNvPr>
          <p:cNvCxnSpPr/>
          <p:nvPr/>
        </p:nvCxnSpPr>
        <p:spPr>
          <a:xfrm flipH="1">
            <a:off x="2242434" y="86823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2">
            <a:extLst>
              <a:ext uri="{FF2B5EF4-FFF2-40B4-BE49-F238E27FC236}">
                <a16:creationId xmlns:a16="http://schemas.microsoft.com/office/drawing/2014/main" id="{FCDCDFC7-465F-49B0-9A15-0204BF74C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23" y="773137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Gerader Verbinder 3">
            <a:extLst>
              <a:ext uri="{FF2B5EF4-FFF2-40B4-BE49-F238E27FC236}">
                <a16:creationId xmlns:a16="http://schemas.microsoft.com/office/drawing/2014/main" id="{A2FCA8C3-AE83-42FF-A1D7-3B704858B076}"/>
              </a:ext>
            </a:extLst>
          </p:cNvPr>
          <p:cNvCxnSpPr/>
          <p:nvPr/>
        </p:nvCxnSpPr>
        <p:spPr>
          <a:xfrm>
            <a:off x="379461" y="1313477"/>
            <a:ext cx="28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3">
            <a:extLst>
              <a:ext uri="{FF2B5EF4-FFF2-40B4-BE49-F238E27FC236}">
                <a16:creationId xmlns:a16="http://schemas.microsoft.com/office/drawing/2014/main" id="{49BF93CA-D3A6-4B4D-8F42-D236183628CB}"/>
              </a:ext>
            </a:extLst>
          </p:cNvPr>
          <p:cNvCxnSpPr/>
          <p:nvPr/>
        </p:nvCxnSpPr>
        <p:spPr>
          <a:xfrm>
            <a:off x="371841" y="1970323"/>
            <a:ext cx="288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bgerundetes Rechteck 1">
            <a:extLst>
              <a:ext uri="{FF2B5EF4-FFF2-40B4-BE49-F238E27FC236}">
                <a16:creationId xmlns:a16="http://schemas.microsoft.com/office/drawing/2014/main" id="{00A1527F-74BA-433F-B55C-D84376EF0A59}"/>
              </a:ext>
            </a:extLst>
          </p:cNvPr>
          <p:cNvSpPr/>
          <p:nvPr/>
        </p:nvSpPr>
        <p:spPr>
          <a:xfrm>
            <a:off x="3463221" y="715013"/>
            <a:ext cx="7524738" cy="5764487"/>
          </a:xfrm>
          <a:prstGeom prst="roundRect">
            <a:avLst>
              <a:gd name="adj" fmla="val 123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3360782C-E074-4F4E-809D-196B1CA71728}"/>
              </a:ext>
            </a:extLst>
          </p:cNvPr>
          <p:cNvSpPr txBox="1"/>
          <p:nvPr/>
        </p:nvSpPr>
        <p:spPr>
          <a:xfrm>
            <a:off x="3914139" y="758098"/>
            <a:ext cx="23536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Generally</a:t>
            </a:r>
            <a:endParaRPr lang="de-DE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Optimize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as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u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need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6" name="Gerader Verbinder 3">
            <a:extLst>
              <a:ext uri="{FF2B5EF4-FFF2-40B4-BE49-F238E27FC236}">
                <a16:creationId xmlns:a16="http://schemas.microsoft.com/office/drawing/2014/main" id="{19FBBDBF-0F6E-4D4B-AFC4-C434F08525B0}"/>
              </a:ext>
            </a:extLst>
          </p:cNvPr>
          <p:cNvCxnSpPr>
            <a:cxnSpLocks/>
          </p:cNvCxnSpPr>
          <p:nvPr/>
        </p:nvCxnSpPr>
        <p:spPr>
          <a:xfrm>
            <a:off x="3449961" y="1298237"/>
            <a:ext cx="753167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2" descr="Categories free icon">
            <a:extLst>
              <a:ext uri="{FF2B5EF4-FFF2-40B4-BE49-F238E27FC236}">
                <a16:creationId xmlns:a16="http://schemas.microsoft.com/office/drawing/2014/main" id="{A1F1E702-2AB6-4F0F-AF26-3B2F8CCAD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786" y="805524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Close free icon">
            <a:extLst>
              <a:ext uri="{FF2B5EF4-FFF2-40B4-BE49-F238E27FC236}">
                <a16:creationId xmlns:a16="http://schemas.microsoft.com/office/drawing/2014/main" id="{A1467FC4-8792-4917-8AA9-1198211CB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584" y="722675"/>
            <a:ext cx="235075" cy="23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967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3B0E895-13BB-4F60-A66A-9F9657A7877F}"/>
              </a:ext>
            </a:extLst>
          </p:cNvPr>
          <p:cNvSpPr txBox="1"/>
          <p:nvPr/>
        </p:nvSpPr>
        <p:spPr>
          <a:xfrm>
            <a:off x="241300" y="2095500"/>
            <a:ext cx="11303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800" b="1" dirty="0">
                <a:solidFill>
                  <a:srgbClr val="FF0000"/>
                </a:solidFill>
              </a:rPr>
              <a:t>Layout Content</a:t>
            </a:r>
          </a:p>
          <a:p>
            <a:pPr algn="ctr"/>
            <a:r>
              <a:rPr lang="de-DE" sz="13800" b="1" dirty="0" err="1">
                <a:solidFill>
                  <a:srgbClr val="FF0000"/>
                </a:solidFill>
              </a:rPr>
              <a:t>Menubar</a:t>
            </a:r>
            <a:r>
              <a:rPr lang="de-DE" sz="138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718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082FE27-A170-AF89-CBF8-3F85C38085EB}"/>
              </a:ext>
            </a:extLst>
          </p:cNvPr>
          <p:cNvSpPr/>
          <p:nvPr/>
        </p:nvSpPr>
        <p:spPr>
          <a:xfrm>
            <a:off x="241539" y="209406"/>
            <a:ext cx="11691381" cy="6440027"/>
          </a:xfrm>
          <a:prstGeom prst="roundRect">
            <a:avLst>
              <a:gd name="adj" fmla="val 112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: obere Ecken abgerundet 6">
            <a:extLst>
              <a:ext uri="{FF2B5EF4-FFF2-40B4-BE49-F238E27FC236}">
                <a16:creationId xmlns:a16="http://schemas.microsoft.com/office/drawing/2014/main" id="{920510EB-29BB-2DCB-1CA3-0DA3DB2657B2}"/>
              </a:ext>
            </a:extLst>
          </p:cNvPr>
          <p:cNvSpPr/>
          <p:nvPr/>
        </p:nvSpPr>
        <p:spPr>
          <a:xfrm>
            <a:off x="241539" y="209407"/>
            <a:ext cx="11691381" cy="399607"/>
          </a:xfrm>
          <a:prstGeom prst="round2SameRect">
            <a:avLst>
              <a:gd name="adj1" fmla="val 951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53E7B3-4EFE-4138-678D-51D419DDE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9" y="148185"/>
            <a:ext cx="595824" cy="5010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0DA76B7-02CC-7853-8F2B-F10C7F0A18D9}"/>
              </a:ext>
            </a:extLst>
          </p:cNvPr>
          <p:cNvSpPr txBox="1"/>
          <p:nvPr/>
        </p:nvSpPr>
        <p:spPr>
          <a:xfrm>
            <a:off x="796208" y="232208"/>
            <a:ext cx="183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App Name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91E874F-028D-D3DA-6FA2-A4FD797AF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90" y="264750"/>
            <a:ext cx="1752600" cy="3238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C2A10BC-0037-5965-F35C-42576EF17860}"/>
              </a:ext>
            </a:extLst>
          </p:cNvPr>
          <p:cNvCxnSpPr/>
          <p:nvPr/>
        </p:nvCxnSpPr>
        <p:spPr>
          <a:xfrm>
            <a:off x="251459" y="610413"/>
            <a:ext cx="116738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D2D9FD88-5758-32CE-AAAA-69123EECAB6A}"/>
              </a:ext>
            </a:extLst>
          </p:cNvPr>
          <p:cNvSpPr/>
          <p:nvPr/>
        </p:nvSpPr>
        <p:spPr>
          <a:xfrm>
            <a:off x="374812" y="715013"/>
            <a:ext cx="2878781" cy="593328"/>
          </a:xfrm>
          <a:prstGeom prst="roundRect">
            <a:avLst>
              <a:gd name="adj" fmla="val 161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90FB418-A650-1884-9B3B-9DCC3AB5A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993" y="814298"/>
            <a:ext cx="396000" cy="396000"/>
          </a:xfrm>
          <a:prstGeom prst="rect">
            <a:avLst/>
          </a:prstGeom>
        </p:spPr>
      </p:pic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FC69CCF0-F6BF-B39C-334E-05C056B8780E}"/>
              </a:ext>
            </a:extLst>
          </p:cNvPr>
          <p:cNvCxnSpPr/>
          <p:nvPr/>
        </p:nvCxnSpPr>
        <p:spPr>
          <a:xfrm flipH="1">
            <a:off x="1212090" y="86823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Settings free icon">
            <a:extLst>
              <a:ext uri="{FF2B5EF4-FFF2-40B4-BE49-F238E27FC236}">
                <a16:creationId xmlns:a16="http://schemas.microsoft.com/office/drawing/2014/main" id="{504BE820-E26C-88F7-F5AF-248B296AA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49" y="814298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F65B829-2C20-AE5D-6C4B-3102143CBBD1}"/>
              </a:ext>
            </a:extLst>
          </p:cNvPr>
          <p:cNvCxnSpPr/>
          <p:nvPr/>
        </p:nvCxnSpPr>
        <p:spPr>
          <a:xfrm flipH="1">
            <a:off x="2242434" y="86823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C682030A-3392-07B1-1682-9707304BB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23" y="773137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6D4B1374-F5AA-0FA6-D1DA-2A0E643D56A4}"/>
              </a:ext>
            </a:extLst>
          </p:cNvPr>
          <p:cNvSpPr/>
          <p:nvPr/>
        </p:nvSpPr>
        <p:spPr>
          <a:xfrm>
            <a:off x="374811" y="1461567"/>
            <a:ext cx="2878781" cy="5021196"/>
          </a:xfrm>
          <a:prstGeom prst="roundRect">
            <a:avLst>
              <a:gd name="adj" fmla="val 274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3">
            <a:extLst>
              <a:ext uri="{FF2B5EF4-FFF2-40B4-BE49-F238E27FC236}">
                <a16:creationId xmlns:a16="http://schemas.microsoft.com/office/drawing/2014/main" id="{5D2D7654-5AF7-553D-4475-2C9B12C125DF}"/>
              </a:ext>
            </a:extLst>
          </p:cNvPr>
          <p:cNvCxnSpPr/>
          <p:nvPr/>
        </p:nvCxnSpPr>
        <p:spPr>
          <a:xfrm>
            <a:off x="394701" y="1960845"/>
            <a:ext cx="28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8BDE9F74-6034-3266-B96D-92C3C4104ED7}"/>
              </a:ext>
            </a:extLst>
          </p:cNvPr>
          <p:cNvSpPr txBox="1"/>
          <p:nvPr/>
        </p:nvSpPr>
        <p:spPr>
          <a:xfrm>
            <a:off x="423717" y="1480659"/>
            <a:ext cx="2799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Quick Access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Work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faster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Abgerundetes Rechteck 53">
            <a:extLst>
              <a:ext uri="{FF2B5EF4-FFF2-40B4-BE49-F238E27FC236}">
                <a16:creationId xmlns:a16="http://schemas.microsoft.com/office/drawing/2014/main" id="{8C439771-3C80-C58C-A745-B5304F9AA430}"/>
              </a:ext>
            </a:extLst>
          </p:cNvPr>
          <p:cNvSpPr/>
          <p:nvPr/>
        </p:nvSpPr>
        <p:spPr>
          <a:xfrm>
            <a:off x="501521" y="2148977"/>
            <a:ext cx="1134774" cy="1068538"/>
          </a:xfrm>
          <a:prstGeom prst="roundRect">
            <a:avLst>
              <a:gd name="adj" fmla="val 60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8" name="Picture 8" descr="To do list free icon">
            <a:extLst>
              <a:ext uri="{FF2B5EF4-FFF2-40B4-BE49-F238E27FC236}">
                <a16:creationId xmlns:a16="http://schemas.microsoft.com/office/drawing/2014/main" id="{323D84C7-32C8-CB05-70A7-0F4A1785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23" y="2260506"/>
            <a:ext cx="751569" cy="75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bgerundetes Rechteck 59">
            <a:extLst>
              <a:ext uri="{FF2B5EF4-FFF2-40B4-BE49-F238E27FC236}">
                <a16:creationId xmlns:a16="http://schemas.microsoft.com/office/drawing/2014/main" id="{CEC4479E-CCB0-B2B5-F34F-857B3339642E}"/>
              </a:ext>
            </a:extLst>
          </p:cNvPr>
          <p:cNvSpPr/>
          <p:nvPr/>
        </p:nvSpPr>
        <p:spPr>
          <a:xfrm>
            <a:off x="1948349" y="2148977"/>
            <a:ext cx="1134774" cy="1068538"/>
          </a:xfrm>
          <a:prstGeom prst="roundRect">
            <a:avLst>
              <a:gd name="adj" fmla="val 60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2" name="Picture 8" descr="To do list free icon">
            <a:extLst>
              <a:ext uri="{FF2B5EF4-FFF2-40B4-BE49-F238E27FC236}">
                <a16:creationId xmlns:a16="http://schemas.microsoft.com/office/drawing/2014/main" id="{B2D71290-1982-D3A3-5AC1-4E086158A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1" y="2260506"/>
            <a:ext cx="751569" cy="75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Abgerundetes Rechteck 62">
            <a:extLst>
              <a:ext uri="{FF2B5EF4-FFF2-40B4-BE49-F238E27FC236}">
                <a16:creationId xmlns:a16="http://schemas.microsoft.com/office/drawing/2014/main" id="{13CDE0FC-F28E-442C-CA2C-EDFE7B3A546E}"/>
              </a:ext>
            </a:extLst>
          </p:cNvPr>
          <p:cNvSpPr/>
          <p:nvPr/>
        </p:nvSpPr>
        <p:spPr>
          <a:xfrm>
            <a:off x="501521" y="3370741"/>
            <a:ext cx="1134774" cy="1068538"/>
          </a:xfrm>
          <a:prstGeom prst="roundRect">
            <a:avLst>
              <a:gd name="adj" fmla="val 60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4" name="Picture 8" descr="To do list free icon">
            <a:extLst>
              <a:ext uri="{FF2B5EF4-FFF2-40B4-BE49-F238E27FC236}">
                <a16:creationId xmlns:a16="http://schemas.microsoft.com/office/drawing/2014/main" id="{C592D949-8D39-F0F8-6A8F-40A2A70FA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23" y="3482270"/>
            <a:ext cx="751569" cy="75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Abgerundetes Rechteck 64">
            <a:extLst>
              <a:ext uri="{FF2B5EF4-FFF2-40B4-BE49-F238E27FC236}">
                <a16:creationId xmlns:a16="http://schemas.microsoft.com/office/drawing/2014/main" id="{E57FA258-0BA7-582A-5059-03B519CDB482}"/>
              </a:ext>
            </a:extLst>
          </p:cNvPr>
          <p:cNvSpPr/>
          <p:nvPr/>
        </p:nvSpPr>
        <p:spPr>
          <a:xfrm>
            <a:off x="1948349" y="3370741"/>
            <a:ext cx="1134774" cy="1068538"/>
          </a:xfrm>
          <a:prstGeom prst="roundRect">
            <a:avLst>
              <a:gd name="adj" fmla="val 60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6" name="Picture 8" descr="To do list free icon">
            <a:extLst>
              <a:ext uri="{FF2B5EF4-FFF2-40B4-BE49-F238E27FC236}">
                <a16:creationId xmlns:a16="http://schemas.microsoft.com/office/drawing/2014/main" id="{469B98E0-2E49-F7B1-E2E5-E5F5CA45B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1" y="3482270"/>
            <a:ext cx="751569" cy="75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bgerundetes Rechteck 45">
            <a:extLst>
              <a:ext uri="{FF2B5EF4-FFF2-40B4-BE49-F238E27FC236}">
                <a16:creationId xmlns:a16="http://schemas.microsoft.com/office/drawing/2014/main" id="{1B12EEEB-A87F-48AB-B480-C81928E60F95}"/>
              </a:ext>
            </a:extLst>
          </p:cNvPr>
          <p:cNvSpPr/>
          <p:nvPr/>
        </p:nvSpPr>
        <p:spPr>
          <a:xfrm>
            <a:off x="3433667" y="718687"/>
            <a:ext cx="7546243" cy="593329"/>
          </a:xfrm>
          <a:prstGeom prst="roundRect">
            <a:avLst>
              <a:gd name="adj" fmla="val 100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507B6FED-5E58-4996-B498-F067C720FEDB}"/>
              </a:ext>
            </a:extLst>
          </p:cNvPr>
          <p:cNvSpPr txBox="1"/>
          <p:nvPr/>
        </p:nvSpPr>
        <p:spPr>
          <a:xfrm>
            <a:off x="3483202" y="1058309"/>
            <a:ext cx="746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>
                <a:solidFill>
                  <a:schemeClr val="accent1"/>
                </a:solidFill>
              </a:rPr>
              <a:t>Discus</a:t>
            </a:r>
            <a:endParaRPr lang="de-DE" sz="1200" dirty="0">
              <a:solidFill>
                <a:schemeClr val="accent1"/>
              </a:solidFill>
            </a:endParaRPr>
          </a:p>
        </p:txBody>
      </p:sp>
      <p:pic>
        <p:nvPicPr>
          <p:cNvPr id="69" name="Picture 16">
            <a:extLst>
              <a:ext uri="{FF2B5EF4-FFF2-40B4-BE49-F238E27FC236}">
                <a16:creationId xmlns:a16="http://schemas.microsoft.com/office/drawing/2014/main" id="{3F5EC31C-3836-4443-83EA-F0DE7DA47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753" y="81058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feld 69">
            <a:extLst>
              <a:ext uri="{FF2B5EF4-FFF2-40B4-BE49-F238E27FC236}">
                <a16:creationId xmlns:a16="http://schemas.microsoft.com/office/drawing/2014/main" id="{819B3349-744C-4531-9CFB-CB7FA5C260AC}"/>
              </a:ext>
            </a:extLst>
          </p:cNvPr>
          <p:cNvSpPr txBox="1"/>
          <p:nvPr/>
        </p:nvSpPr>
        <p:spPr>
          <a:xfrm>
            <a:off x="4261293" y="1060157"/>
            <a:ext cx="893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536575" algn="l"/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Missed Calls</a:t>
            </a:r>
            <a:endParaRPr lang="de-DE" sz="1200" dirty="0"/>
          </a:p>
        </p:txBody>
      </p:sp>
      <p:pic>
        <p:nvPicPr>
          <p:cNvPr id="79" name="Picture 22" descr="Missed call free icon">
            <a:extLst>
              <a:ext uri="{FF2B5EF4-FFF2-40B4-BE49-F238E27FC236}">
                <a16:creationId xmlns:a16="http://schemas.microsoft.com/office/drawing/2014/main" id="{DAD184C2-58DA-4FBA-84BE-B4590325F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638" y="81058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feld 79">
            <a:extLst>
              <a:ext uri="{FF2B5EF4-FFF2-40B4-BE49-F238E27FC236}">
                <a16:creationId xmlns:a16="http://schemas.microsoft.com/office/drawing/2014/main" id="{683850F2-D880-4C9D-BD6F-AFBB03E5D41A}"/>
              </a:ext>
            </a:extLst>
          </p:cNvPr>
          <p:cNvSpPr txBox="1"/>
          <p:nvPr/>
        </p:nvSpPr>
        <p:spPr>
          <a:xfrm>
            <a:off x="5075267" y="1056398"/>
            <a:ext cx="114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Meetings</a:t>
            </a:r>
            <a:endParaRPr lang="de-DE" sz="1200" dirty="0"/>
          </a:p>
        </p:txBody>
      </p:sp>
      <p:pic>
        <p:nvPicPr>
          <p:cNvPr id="81" name="Picture 24">
            <a:extLst>
              <a:ext uri="{FF2B5EF4-FFF2-40B4-BE49-F238E27FC236}">
                <a16:creationId xmlns:a16="http://schemas.microsoft.com/office/drawing/2014/main" id="{7494A755-5D2A-455F-ADF5-F6B171195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568" y="812495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feld 81">
            <a:extLst>
              <a:ext uri="{FF2B5EF4-FFF2-40B4-BE49-F238E27FC236}">
                <a16:creationId xmlns:a16="http://schemas.microsoft.com/office/drawing/2014/main" id="{AC11E7A8-8C56-44B9-94AE-A74383338E91}"/>
              </a:ext>
            </a:extLst>
          </p:cNvPr>
          <p:cNvSpPr txBox="1"/>
          <p:nvPr/>
        </p:nvSpPr>
        <p:spPr>
          <a:xfrm>
            <a:off x="5836923" y="1047287"/>
            <a:ext cx="1354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Reminder</a:t>
            </a:r>
            <a:endParaRPr lang="de-DE" sz="1200" dirty="0"/>
          </a:p>
        </p:txBody>
      </p:sp>
      <p:pic>
        <p:nvPicPr>
          <p:cNvPr id="83" name="Picture 30" descr="Reminder free icon">
            <a:extLst>
              <a:ext uri="{FF2B5EF4-FFF2-40B4-BE49-F238E27FC236}">
                <a16:creationId xmlns:a16="http://schemas.microsoft.com/office/drawing/2014/main" id="{863B6718-898B-4D86-A04D-94F7CA6CF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59" y="80647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feld 83">
            <a:extLst>
              <a:ext uri="{FF2B5EF4-FFF2-40B4-BE49-F238E27FC236}">
                <a16:creationId xmlns:a16="http://schemas.microsoft.com/office/drawing/2014/main" id="{0B97AC5E-3C90-437A-8923-31D7AE63FA73}"/>
              </a:ext>
            </a:extLst>
          </p:cNvPr>
          <p:cNvSpPr txBox="1"/>
          <p:nvPr/>
        </p:nvSpPr>
        <p:spPr>
          <a:xfrm>
            <a:off x="6698042" y="1047785"/>
            <a:ext cx="1354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Information</a:t>
            </a:r>
            <a:endParaRPr lang="de-DE" sz="1200" dirty="0"/>
          </a:p>
        </p:txBody>
      </p:sp>
      <p:pic>
        <p:nvPicPr>
          <p:cNvPr id="85" name="Picture 32" descr="Info free icon">
            <a:extLst>
              <a:ext uri="{FF2B5EF4-FFF2-40B4-BE49-F238E27FC236}">
                <a16:creationId xmlns:a16="http://schemas.microsoft.com/office/drawing/2014/main" id="{6EC09DB2-264D-412A-8ED2-4A2B65C0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12" y="806876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Ellipse 64">
            <a:extLst>
              <a:ext uri="{FF2B5EF4-FFF2-40B4-BE49-F238E27FC236}">
                <a16:creationId xmlns:a16="http://schemas.microsoft.com/office/drawing/2014/main" id="{EFBA1BC2-C028-4CD0-A29E-6D06E2B0D2EA}"/>
              </a:ext>
            </a:extLst>
          </p:cNvPr>
          <p:cNvSpPr/>
          <p:nvPr/>
        </p:nvSpPr>
        <p:spPr>
          <a:xfrm>
            <a:off x="3958169" y="75572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Ellipse 65">
            <a:extLst>
              <a:ext uri="{FF2B5EF4-FFF2-40B4-BE49-F238E27FC236}">
                <a16:creationId xmlns:a16="http://schemas.microsoft.com/office/drawing/2014/main" id="{C4963D8A-2792-4F66-AE7A-59665C711218}"/>
              </a:ext>
            </a:extLst>
          </p:cNvPr>
          <p:cNvSpPr/>
          <p:nvPr/>
        </p:nvSpPr>
        <p:spPr>
          <a:xfrm>
            <a:off x="4796743" y="76028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8" name="Ellipse 66">
            <a:extLst>
              <a:ext uri="{FF2B5EF4-FFF2-40B4-BE49-F238E27FC236}">
                <a16:creationId xmlns:a16="http://schemas.microsoft.com/office/drawing/2014/main" id="{F71504F0-9800-42C7-8153-4A3696B076A7}"/>
              </a:ext>
            </a:extLst>
          </p:cNvPr>
          <p:cNvSpPr/>
          <p:nvPr/>
        </p:nvSpPr>
        <p:spPr>
          <a:xfrm>
            <a:off x="5723154" y="76554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9" name="Ellipse 67">
            <a:extLst>
              <a:ext uri="{FF2B5EF4-FFF2-40B4-BE49-F238E27FC236}">
                <a16:creationId xmlns:a16="http://schemas.microsoft.com/office/drawing/2014/main" id="{94101D0A-7D7A-4604-9D84-61618546F790}"/>
              </a:ext>
            </a:extLst>
          </p:cNvPr>
          <p:cNvSpPr/>
          <p:nvPr/>
        </p:nvSpPr>
        <p:spPr>
          <a:xfrm>
            <a:off x="6596457" y="77125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0" name="Ellipse 68">
            <a:extLst>
              <a:ext uri="{FF2B5EF4-FFF2-40B4-BE49-F238E27FC236}">
                <a16:creationId xmlns:a16="http://schemas.microsoft.com/office/drawing/2014/main" id="{4C5CBC79-BEB8-46F5-A49D-98D0A599E608}"/>
              </a:ext>
            </a:extLst>
          </p:cNvPr>
          <p:cNvSpPr/>
          <p:nvPr/>
        </p:nvSpPr>
        <p:spPr>
          <a:xfrm>
            <a:off x="7516175" y="7679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1" name="Picture 8" descr="Monitor free icon">
            <a:extLst>
              <a:ext uri="{FF2B5EF4-FFF2-40B4-BE49-F238E27FC236}">
                <a16:creationId xmlns:a16="http://schemas.microsoft.com/office/drawing/2014/main" id="{08D11184-7E4A-4828-B4B7-A1137896F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71" y="81485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feld 91">
            <a:extLst>
              <a:ext uri="{FF2B5EF4-FFF2-40B4-BE49-F238E27FC236}">
                <a16:creationId xmlns:a16="http://schemas.microsoft.com/office/drawing/2014/main" id="{EE3F8D87-ACB3-4DEE-85AF-8531CF65E5B4}"/>
              </a:ext>
            </a:extLst>
          </p:cNvPr>
          <p:cNvSpPr txBox="1"/>
          <p:nvPr/>
        </p:nvSpPr>
        <p:spPr>
          <a:xfrm>
            <a:off x="7837360" y="1057639"/>
            <a:ext cx="903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Remote</a:t>
            </a:r>
            <a:endParaRPr lang="de-DE" sz="1200" dirty="0"/>
          </a:p>
        </p:txBody>
      </p:sp>
      <p:sp>
        <p:nvSpPr>
          <p:cNvPr id="71" name="Abgerundetes Rechteck 12">
            <a:extLst>
              <a:ext uri="{FF2B5EF4-FFF2-40B4-BE49-F238E27FC236}">
                <a16:creationId xmlns:a16="http://schemas.microsoft.com/office/drawing/2014/main" id="{F52AACB9-5F2D-4FFE-BB84-9F2C6A7EAD1E}"/>
              </a:ext>
            </a:extLst>
          </p:cNvPr>
          <p:cNvSpPr/>
          <p:nvPr/>
        </p:nvSpPr>
        <p:spPr>
          <a:xfrm>
            <a:off x="11134925" y="718132"/>
            <a:ext cx="602673" cy="5755391"/>
          </a:xfrm>
          <a:prstGeom prst="roundRect">
            <a:avLst>
              <a:gd name="adj" fmla="val 101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2" name="Picture 2" descr="Dashboard free icon">
            <a:extLst>
              <a:ext uri="{FF2B5EF4-FFF2-40B4-BE49-F238E27FC236}">
                <a16:creationId xmlns:a16="http://schemas.microsoft.com/office/drawing/2014/main" id="{6A89A16C-8498-44E6-8DCD-E6E9A66D5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525" y="96724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Server free icon">
            <a:extLst>
              <a:ext uri="{FF2B5EF4-FFF2-40B4-BE49-F238E27FC236}">
                <a16:creationId xmlns:a16="http://schemas.microsoft.com/office/drawing/2014/main" id="{84E1C9DF-D37A-4420-9FAC-4F2F3A344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38" y="202774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Error message free icon">
            <a:extLst>
              <a:ext uri="{FF2B5EF4-FFF2-40B4-BE49-F238E27FC236}">
                <a16:creationId xmlns:a16="http://schemas.microsoft.com/office/drawing/2014/main" id="{DAD3526C-4D5E-49EF-9080-8FE876582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850" y="363298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0" descr="Pie chart free icon">
            <a:extLst>
              <a:ext uri="{FF2B5EF4-FFF2-40B4-BE49-F238E27FC236}">
                <a16:creationId xmlns:a16="http://schemas.microsoft.com/office/drawing/2014/main" id="{BC2A7919-21A6-4550-BBA2-7A1FE4B7C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942" y="147674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>
            <a:extLst>
              <a:ext uri="{FF2B5EF4-FFF2-40B4-BE49-F238E27FC236}">
                <a16:creationId xmlns:a16="http://schemas.microsoft.com/office/drawing/2014/main" id="{7DA7F239-0E1F-407D-8B4A-4ABF21295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262" y="419882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Binary code free icon">
            <a:extLst>
              <a:ext uri="{FF2B5EF4-FFF2-40B4-BE49-F238E27FC236}">
                <a16:creationId xmlns:a16="http://schemas.microsoft.com/office/drawing/2014/main" id="{67504235-05D3-43B8-98AE-64A656FAF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38" y="2565359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Project free icon">
            <a:extLst>
              <a:ext uri="{FF2B5EF4-FFF2-40B4-BE49-F238E27FC236}">
                <a16:creationId xmlns:a16="http://schemas.microsoft.com/office/drawing/2014/main" id="{F01BCA4B-E452-444C-AA88-80660659A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838" y="476682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6" descr="Idea free icon">
            <a:extLst>
              <a:ext uri="{FF2B5EF4-FFF2-40B4-BE49-F238E27FC236}">
                <a16:creationId xmlns:a16="http://schemas.microsoft.com/office/drawing/2014/main" id="{83408617-936B-47C0-8AF1-7073BF91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515" y="5298405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Ellipse 11">
            <a:extLst>
              <a:ext uri="{FF2B5EF4-FFF2-40B4-BE49-F238E27FC236}">
                <a16:creationId xmlns:a16="http://schemas.microsoft.com/office/drawing/2014/main" id="{DB08C4F0-C2B4-4BCA-BC1B-19EAA5C016D4}"/>
              </a:ext>
            </a:extLst>
          </p:cNvPr>
          <p:cNvSpPr/>
          <p:nvPr/>
        </p:nvSpPr>
        <p:spPr>
          <a:xfrm>
            <a:off x="11487898" y="92075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5" name="Ellipse 47">
            <a:extLst>
              <a:ext uri="{FF2B5EF4-FFF2-40B4-BE49-F238E27FC236}">
                <a16:creationId xmlns:a16="http://schemas.microsoft.com/office/drawing/2014/main" id="{9486EEB3-9FB1-4F2E-B71F-F64666254996}"/>
              </a:ext>
            </a:extLst>
          </p:cNvPr>
          <p:cNvSpPr/>
          <p:nvPr/>
        </p:nvSpPr>
        <p:spPr>
          <a:xfrm>
            <a:off x="11494248" y="142487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6" name="Ellipse 49">
            <a:extLst>
              <a:ext uri="{FF2B5EF4-FFF2-40B4-BE49-F238E27FC236}">
                <a16:creationId xmlns:a16="http://schemas.microsoft.com/office/drawing/2014/main" id="{26901D5F-94B0-44D4-BDC9-6AAAF6A2265F}"/>
              </a:ext>
            </a:extLst>
          </p:cNvPr>
          <p:cNvSpPr/>
          <p:nvPr/>
        </p:nvSpPr>
        <p:spPr>
          <a:xfrm>
            <a:off x="11491712" y="198307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7" name="Ellipse 51">
            <a:extLst>
              <a:ext uri="{FF2B5EF4-FFF2-40B4-BE49-F238E27FC236}">
                <a16:creationId xmlns:a16="http://schemas.microsoft.com/office/drawing/2014/main" id="{6C3FDCDF-FED1-4D4C-AA8F-DAEC78AEDBAF}"/>
              </a:ext>
            </a:extLst>
          </p:cNvPr>
          <p:cNvSpPr/>
          <p:nvPr/>
        </p:nvSpPr>
        <p:spPr>
          <a:xfrm>
            <a:off x="11491712" y="248718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8" name="Ellipse 53">
            <a:extLst>
              <a:ext uri="{FF2B5EF4-FFF2-40B4-BE49-F238E27FC236}">
                <a16:creationId xmlns:a16="http://schemas.microsoft.com/office/drawing/2014/main" id="{6F75F719-E72B-4BF7-AF99-D60939DAEF1F}"/>
              </a:ext>
            </a:extLst>
          </p:cNvPr>
          <p:cNvSpPr/>
          <p:nvPr/>
        </p:nvSpPr>
        <p:spPr>
          <a:xfrm>
            <a:off x="11497323" y="36235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9" name="Ellipse 57">
            <a:extLst>
              <a:ext uri="{FF2B5EF4-FFF2-40B4-BE49-F238E27FC236}">
                <a16:creationId xmlns:a16="http://schemas.microsoft.com/office/drawing/2014/main" id="{21F61504-D9AF-421D-87B4-E9705FBDE394}"/>
              </a:ext>
            </a:extLst>
          </p:cNvPr>
          <p:cNvSpPr/>
          <p:nvPr/>
        </p:nvSpPr>
        <p:spPr>
          <a:xfrm>
            <a:off x="11497323" y="415911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0" name="Ellipse 59">
            <a:extLst>
              <a:ext uri="{FF2B5EF4-FFF2-40B4-BE49-F238E27FC236}">
                <a16:creationId xmlns:a16="http://schemas.microsoft.com/office/drawing/2014/main" id="{8608C137-55E6-4A48-BCE6-D164E4D144DD}"/>
              </a:ext>
            </a:extLst>
          </p:cNvPr>
          <p:cNvSpPr/>
          <p:nvPr/>
        </p:nvSpPr>
        <p:spPr>
          <a:xfrm>
            <a:off x="11485422" y="4687323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1" name="Ellipse 61">
            <a:extLst>
              <a:ext uri="{FF2B5EF4-FFF2-40B4-BE49-F238E27FC236}">
                <a16:creationId xmlns:a16="http://schemas.microsoft.com/office/drawing/2014/main" id="{0A097C67-34BA-44A0-93EC-BC75A974061A}"/>
              </a:ext>
            </a:extLst>
          </p:cNvPr>
          <p:cNvSpPr/>
          <p:nvPr/>
        </p:nvSpPr>
        <p:spPr>
          <a:xfrm>
            <a:off x="11496011" y="524398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" name="Picture 2" descr="Completed free icon">
            <a:extLst>
              <a:ext uri="{FF2B5EF4-FFF2-40B4-BE49-F238E27FC236}">
                <a16:creationId xmlns:a16="http://schemas.microsoft.com/office/drawing/2014/main" id="{C1B18F40-B097-4229-8904-77F12150D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799" y="305498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Ellipse 62">
            <a:extLst>
              <a:ext uri="{FF2B5EF4-FFF2-40B4-BE49-F238E27FC236}">
                <a16:creationId xmlns:a16="http://schemas.microsoft.com/office/drawing/2014/main" id="{F8F45E32-B4AE-4184-B863-9A46CB333B7E}"/>
              </a:ext>
            </a:extLst>
          </p:cNvPr>
          <p:cNvSpPr/>
          <p:nvPr/>
        </p:nvSpPr>
        <p:spPr>
          <a:xfrm>
            <a:off x="11494248" y="2991303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4" name="Picture 2">
            <a:extLst>
              <a:ext uri="{FF2B5EF4-FFF2-40B4-BE49-F238E27FC236}">
                <a16:creationId xmlns:a16="http://schemas.microsoft.com/office/drawing/2014/main" id="{9D22B3F3-1CFD-4D2C-8865-CE076FC94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353" y="5827470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Ellipse 62">
            <a:extLst>
              <a:ext uri="{FF2B5EF4-FFF2-40B4-BE49-F238E27FC236}">
                <a16:creationId xmlns:a16="http://schemas.microsoft.com/office/drawing/2014/main" id="{02B97142-561D-45A0-B08A-DBF339FB30F0}"/>
              </a:ext>
            </a:extLst>
          </p:cNvPr>
          <p:cNvSpPr/>
          <p:nvPr/>
        </p:nvSpPr>
        <p:spPr>
          <a:xfrm>
            <a:off x="11502838" y="580064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085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082FE27-A170-AF89-CBF8-3F85C38085EB}"/>
              </a:ext>
            </a:extLst>
          </p:cNvPr>
          <p:cNvSpPr/>
          <p:nvPr/>
        </p:nvSpPr>
        <p:spPr>
          <a:xfrm>
            <a:off x="241539" y="209406"/>
            <a:ext cx="11691381" cy="6440027"/>
          </a:xfrm>
          <a:prstGeom prst="roundRect">
            <a:avLst>
              <a:gd name="adj" fmla="val 112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: obere Ecken abgerundet 6">
            <a:extLst>
              <a:ext uri="{FF2B5EF4-FFF2-40B4-BE49-F238E27FC236}">
                <a16:creationId xmlns:a16="http://schemas.microsoft.com/office/drawing/2014/main" id="{920510EB-29BB-2DCB-1CA3-0DA3DB2657B2}"/>
              </a:ext>
            </a:extLst>
          </p:cNvPr>
          <p:cNvSpPr/>
          <p:nvPr/>
        </p:nvSpPr>
        <p:spPr>
          <a:xfrm>
            <a:off x="241539" y="209407"/>
            <a:ext cx="11691381" cy="399607"/>
          </a:xfrm>
          <a:prstGeom prst="round2SameRect">
            <a:avLst>
              <a:gd name="adj1" fmla="val 951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53E7B3-4EFE-4138-678D-51D419DDE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9" y="148185"/>
            <a:ext cx="595824" cy="5010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0DA76B7-02CC-7853-8F2B-F10C7F0A18D9}"/>
              </a:ext>
            </a:extLst>
          </p:cNvPr>
          <p:cNvSpPr txBox="1"/>
          <p:nvPr/>
        </p:nvSpPr>
        <p:spPr>
          <a:xfrm>
            <a:off x="796208" y="232208"/>
            <a:ext cx="183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App Name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91E874F-028D-D3DA-6FA2-A4FD797AF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90" y="264750"/>
            <a:ext cx="1752600" cy="3238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C2A10BC-0037-5965-F35C-42576EF17860}"/>
              </a:ext>
            </a:extLst>
          </p:cNvPr>
          <p:cNvCxnSpPr/>
          <p:nvPr/>
        </p:nvCxnSpPr>
        <p:spPr>
          <a:xfrm>
            <a:off x="251459" y="610413"/>
            <a:ext cx="116738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bgerundetes Rechteck 45">
            <a:extLst>
              <a:ext uri="{FF2B5EF4-FFF2-40B4-BE49-F238E27FC236}">
                <a16:creationId xmlns:a16="http://schemas.microsoft.com/office/drawing/2014/main" id="{8544B26F-7709-D918-94F1-FBCADA8934E1}"/>
              </a:ext>
            </a:extLst>
          </p:cNvPr>
          <p:cNvSpPr/>
          <p:nvPr/>
        </p:nvSpPr>
        <p:spPr>
          <a:xfrm>
            <a:off x="3433667" y="718687"/>
            <a:ext cx="7546243" cy="593329"/>
          </a:xfrm>
          <a:prstGeom prst="roundRect">
            <a:avLst>
              <a:gd name="adj" fmla="val 100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3BC43E9-E931-5AE4-F2C6-583B74689D70}"/>
              </a:ext>
            </a:extLst>
          </p:cNvPr>
          <p:cNvSpPr txBox="1"/>
          <p:nvPr/>
        </p:nvSpPr>
        <p:spPr>
          <a:xfrm>
            <a:off x="3483202" y="1058309"/>
            <a:ext cx="746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>
                <a:solidFill>
                  <a:schemeClr val="accent1"/>
                </a:solidFill>
              </a:rPr>
              <a:t>Discus</a:t>
            </a:r>
            <a:endParaRPr lang="de-DE" sz="1200" dirty="0">
              <a:solidFill>
                <a:schemeClr val="accent1"/>
              </a:solidFill>
            </a:endParaRPr>
          </a:p>
        </p:txBody>
      </p:sp>
      <p:pic>
        <p:nvPicPr>
          <p:cNvPr id="49" name="Picture 16">
            <a:extLst>
              <a:ext uri="{FF2B5EF4-FFF2-40B4-BE49-F238E27FC236}">
                <a16:creationId xmlns:a16="http://schemas.microsoft.com/office/drawing/2014/main" id="{BD3A562C-061F-7177-1BCC-21232CED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753" y="81058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47CE4D4B-5CF9-F236-8674-AD9CFB97E101}"/>
              </a:ext>
            </a:extLst>
          </p:cNvPr>
          <p:cNvSpPr txBox="1"/>
          <p:nvPr/>
        </p:nvSpPr>
        <p:spPr>
          <a:xfrm>
            <a:off x="4261293" y="1060157"/>
            <a:ext cx="893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536575" algn="l"/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Missed Calls</a:t>
            </a:r>
            <a:endParaRPr lang="de-DE" sz="1200" dirty="0"/>
          </a:p>
        </p:txBody>
      </p:sp>
      <p:pic>
        <p:nvPicPr>
          <p:cNvPr id="53" name="Picture 22" descr="Missed call free icon">
            <a:extLst>
              <a:ext uri="{FF2B5EF4-FFF2-40B4-BE49-F238E27FC236}">
                <a16:creationId xmlns:a16="http://schemas.microsoft.com/office/drawing/2014/main" id="{BEC3CA81-41F5-8B1D-5897-AC76F99AE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638" y="81058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587A516F-84BE-96B5-EF7E-F0EDC7791A60}"/>
              </a:ext>
            </a:extLst>
          </p:cNvPr>
          <p:cNvSpPr txBox="1"/>
          <p:nvPr/>
        </p:nvSpPr>
        <p:spPr>
          <a:xfrm>
            <a:off x="5075267" y="1056398"/>
            <a:ext cx="114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Meetings</a:t>
            </a:r>
            <a:endParaRPr lang="de-DE" sz="1200" dirty="0"/>
          </a:p>
        </p:txBody>
      </p:sp>
      <p:pic>
        <p:nvPicPr>
          <p:cNvPr id="56" name="Picture 24">
            <a:extLst>
              <a:ext uri="{FF2B5EF4-FFF2-40B4-BE49-F238E27FC236}">
                <a16:creationId xmlns:a16="http://schemas.microsoft.com/office/drawing/2014/main" id="{6C2C2491-CF25-A7C6-B2EF-39BDDCC07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568" y="812495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F4B817E3-093C-EB46-E093-36EC3ACDB8B5}"/>
              </a:ext>
            </a:extLst>
          </p:cNvPr>
          <p:cNvSpPr txBox="1"/>
          <p:nvPr/>
        </p:nvSpPr>
        <p:spPr>
          <a:xfrm>
            <a:off x="5836923" y="1047287"/>
            <a:ext cx="1354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Reminder</a:t>
            </a:r>
            <a:endParaRPr lang="de-DE" sz="1200" dirty="0"/>
          </a:p>
        </p:txBody>
      </p:sp>
      <p:pic>
        <p:nvPicPr>
          <p:cNvPr id="59" name="Picture 30" descr="Reminder free icon">
            <a:extLst>
              <a:ext uri="{FF2B5EF4-FFF2-40B4-BE49-F238E27FC236}">
                <a16:creationId xmlns:a16="http://schemas.microsoft.com/office/drawing/2014/main" id="{076A9C80-AA80-6997-49A6-D6EA4365E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59" y="80647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>
            <a:extLst>
              <a:ext uri="{FF2B5EF4-FFF2-40B4-BE49-F238E27FC236}">
                <a16:creationId xmlns:a16="http://schemas.microsoft.com/office/drawing/2014/main" id="{EADEEE91-4936-1543-3994-0D7F9101D840}"/>
              </a:ext>
            </a:extLst>
          </p:cNvPr>
          <p:cNvSpPr txBox="1"/>
          <p:nvPr/>
        </p:nvSpPr>
        <p:spPr>
          <a:xfrm>
            <a:off x="6698042" y="1047785"/>
            <a:ext cx="1354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Information</a:t>
            </a:r>
            <a:endParaRPr lang="de-DE" sz="1200" dirty="0"/>
          </a:p>
        </p:txBody>
      </p:sp>
      <p:pic>
        <p:nvPicPr>
          <p:cNvPr id="71" name="Picture 32" descr="Info free icon">
            <a:extLst>
              <a:ext uri="{FF2B5EF4-FFF2-40B4-BE49-F238E27FC236}">
                <a16:creationId xmlns:a16="http://schemas.microsoft.com/office/drawing/2014/main" id="{CA093467-F7A7-3457-D59A-7266818C0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12" y="806876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Ellipse 64">
            <a:extLst>
              <a:ext uri="{FF2B5EF4-FFF2-40B4-BE49-F238E27FC236}">
                <a16:creationId xmlns:a16="http://schemas.microsoft.com/office/drawing/2014/main" id="{A099B3DC-19F2-D104-C959-2A253F6FB777}"/>
              </a:ext>
            </a:extLst>
          </p:cNvPr>
          <p:cNvSpPr/>
          <p:nvPr/>
        </p:nvSpPr>
        <p:spPr>
          <a:xfrm>
            <a:off x="3958169" y="75572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Ellipse 65">
            <a:extLst>
              <a:ext uri="{FF2B5EF4-FFF2-40B4-BE49-F238E27FC236}">
                <a16:creationId xmlns:a16="http://schemas.microsoft.com/office/drawing/2014/main" id="{80A78C23-ABA8-28AC-5B09-FBEE616F3DC7}"/>
              </a:ext>
            </a:extLst>
          </p:cNvPr>
          <p:cNvSpPr/>
          <p:nvPr/>
        </p:nvSpPr>
        <p:spPr>
          <a:xfrm>
            <a:off x="4796743" y="76028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Ellipse 66">
            <a:extLst>
              <a:ext uri="{FF2B5EF4-FFF2-40B4-BE49-F238E27FC236}">
                <a16:creationId xmlns:a16="http://schemas.microsoft.com/office/drawing/2014/main" id="{064DA917-DD3A-5A60-2B0A-53CA8238F3B8}"/>
              </a:ext>
            </a:extLst>
          </p:cNvPr>
          <p:cNvSpPr/>
          <p:nvPr/>
        </p:nvSpPr>
        <p:spPr>
          <a:xfrm>
            <a:off x="5723154" y="76554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Ellipse 67">
            <a:extLst>
              <a:ext uri="{FF2B5EF4-FFF2-40B4-BE49-F238E27FC236}">
                <a16:creationId xmlns:a16="http://schemas.microsoft.com/office/drawing/2014/main" id="{A8E2E7B2-779E-16FC-7667-B41813B78EEA}"/>
              </a:ext>
            </a:extLst>
          </p:cNvPr>
          <p:cNvSpPr/>
          <p:nvPr/>
        </p:nvSpPr>
        <p:spPr>
          <a:xfrm>
            <a:off x="6596457" y="77125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Ellipse 68">
            <a:extLst>
              <a:ext uri="{FF2B5EF4-FFF2-40B4-BE49-F238E27FC236}">
                <a16:creationId xmlns:a16="http://schemas.microsoft.com/office/drawing/2014/main" id="{5680E638-47A5-91B1-BA4E-2F2642BD455E}"/>
              </a:ext>
            </a:extLst>
          </p:cNvPr>
          <p:cNvSpPr/>
          <p:nvPr/>
        </p:nvSpPr>
        <p:spPr>
          <a:xfrm>
            <a:off x="7516175" y="7679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7" name="Picture 8" descr="Monitor free icon">
            <a:extLst>
              <a:ext uri="{FF2B5EF4-FFF2-40B4-BE49-F238E27FC236}">
                <a16:creationId xmlns:a16="http://schemas.microsoft.com/office/drawing/2014/main" id="{1CF725E1-9709-9E08-F8C8-D7698D2F4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71" y="81485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feld 77">
            <a:extLst>
              <a:ext uri="{FF2B5EF4-FFF2-40B4-BE49-F238E27FC236}">
                <a16:creationId xmlns:a16="http://schemas.microsoft.com/office/drawing/2014/main" id="{F5C05B13-026B-7528-B0F0-CC7DAA6C648C}"/>
              </a:ext>
            </a:extLst>
          </p:cNvPr>
          <p:cNvSpPr txBox="1"/>
          <p:nvPr/>
        </p:nvSpPr>
        <p:spPr>
          <a:xfrm>
            <a:off x="7837360" y="1057639"/>
            <a:ext cx="903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Remote</a:t>
            </a:r>
            <a:endParaRPr lang="de-DE" sz="1200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D2D9FD88-5758-32CE-AAAA-69123EECAB6A}"/>
              </a:ext>
            </a:extLst>
          </p:cNvPr>
          <p:cNvSpPr/>
          <p:nvPr/>
        </p:nvSpPr>
        <p:spPr>
          <a:xfrm>
            <a:off x="374812" y="715013"/>
            <a:ext cx="2878781" cy="593328"/>
          </a:xfrm>
          <a:prstGeom prst="roundRect">
            <a:avLst>
              <a:gd name="adj" fmla="val 1279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90FB418-A650-1884-9B3B-9DCC3AB5A2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993" y="814298"/>
            <a:ext cx="396000" cy="396000"/>
          </a:xfrm>
          <a:prstGeom prst="rect">
            <a:avLst/>
          </a:prstGeom>
        </p:spPr>
      </p:pic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FC69CCF0-F6BF-B39C-334E-05C056B8780E}"/>
              </a:ext>
            </a:extLst>
          </p:cNvPr>
          <p:cNvCxnSpPr/>
          <p:nvPr/>
        </p:nvCxnSpPr>
        <p:spPr>
          <a:xfrm flipH="1">
            <a:off x="1212090" y="86823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Settings free icon">
            <a:extLst>
              <a:ext uri="{FF2B5EF4-FFF2-40B4-BE49-F238E27FC236}">
                <a16:creationId xmlns:a16="http://schemas.microsoft.com/office/drawing/2014/main" id="{504BE820-E26C-88F7-F5AF-248B296AA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49" y="814298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F65B829-2C20-AE5D-6C4B-3102143CBBD1}"/>
              </a:ext>
            </a:extLst>
          </p:cNvPr>
          <p:cNvCxnSpPr/>
          <p:nvPr/>
        </p:nvCxnSpPr>
        <p:spPr>
          <a:xfrm flipH="1">
            <a:off x="2242434" y="86823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C682030A-3392-07B1-1682-9707304BB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23" y="773137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2CF7F833-5237-6DA1-7B2E-A90F2E9F539D}"/>
              </a:ext>
            </a:extLst>
          </p:cNvPr>
          <p:cNvSpPr/>
          <p:nvPr/>
        </p:nvSpPr>
        <p:spPr>
          <a:xfrm>
            <a:off x="374811" y="1461567"/>
            <a:ext cx="2878781" cy="5021194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Abgerundetes Rechteck 22">
            <a:extLst>
              <a:ext uri="{FF2B5EF4-FFF2-40B4-BE49-F238E27FC236}">
                <a16:creationId xmlns:a16="http://schemas.microsoft.com/office/drawing/2014/main" id="{E55FBD1C-47C8-4539-AF59-39C2186AE5DC}"/>
              </a:ext>
            </a:extLst>
          </p:cNvPr>
          <p:cNvSpPr/>
          <p:nvPr/>
        </p:nvSpPr>
        <p:spPr>
          <a:xfrm>
            <a:off x="3439520" y="1463847"/>
            <a:ext cx="7538462" cy="5021196"/>
          </a:xfrm>
          <a:prstGeom prst="roundRect">
            <a:avLst>
              <a:gd name="adj" fmla="val 123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cken des Rechtecks auf der gleichen Seite abrunden 15">
            <a:extLst>
              <a:ext uri="{FF2B5EF4-FFF2-40B4-BE49-F238E27FC236}">
                <a16:creationId xmlns:a16="http://schemas.microsoft.com/office/drawing/2014/main" id="{EA7ABCBC-2782-405C-9E8C-B44735062283}"/>
              </a:ext>
            </a:extLst>
          </p:cNvPr>
          <p:cNvSpPr/>
          <p:nvPr/>
        </p:nvSpPr>
        <p:spPr>
          <a:xfrm>
            <a:off x="378414" y="1447598"/>
            <a:ext cx="2873193" cy="439226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9" name="Gerade Verbindung 25">
            <a:extLst>
              <a:ext uri="{FF2B5EF4-FFF2-40B4-BE49-F238E27FC236}">
                <a16:creationId xmlns:a16="http://schemas.microsoft.com/office/drawing/2014/main" id="{8B995F88-12DE-404F-B775-C1468FBE3786}"/>
              </a:ext>
            </a:extLst>
          </p:cNvPr>
          <p:cNvCxnSpPr/>
          <p:nvPr/>
        </p:nvCxnSpPr>
        <p:spPr>
          <a:xfrm flipH="1">
            <a:off x="1702699" y="1562295"/>
            <a:ext cx="0" cy="25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fik 99">
            <a:extLst>
              <a:ext uri="{FF2B5EF4-FFF2-40B4-BE49-F238E27FC236}">
                <a16:creationId xmlns:a16="http://schemas.microsoft.com/office/drawing/2014/main" id="{53CAB075-6CD5-4915-BEB6-B695F7E559C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91241" y="814298"/>
            <a:ext cx="986281" cy="335402"/>
          </a:xfrm>
          <a:prstGeom prst="rect">
            <a:avLst/>
          </a:prstGeom>
        </p:spPr>
      </p:pic>
      <p:pic>
        <p:nvPicPr>
          <p:cNvPr id="2050" name="Picture 2" descr="Client free icon">
            <a:extLst>
              <a:ext uri="{FF2B5EF4-FFF2-40B4-BE49-F238E27FC236}">
                <a16:creationId xmlns:a16="http://schemas.microsoft.com/office/drawing/2014/main" id="{405ADBFF-CC7B-4D7A-AD61-14B413C3D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63" y="1529796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feld 63">
            <a:extLst>
              <a:ext uri="{FF2B5EF4-FFF2-40B4-BE49-F238E27FC236}">
                <a16:creationId xmlns:a16="http://schemas.microsoft.com/office/drawing/2014/main" id="{08F24111-1E47-469C-B271-D7C2BA46617B}"/>
              </a:ext>
            </a:extLst>
          </p:cNvPr>
          <p:cNvSpPr txBox="1"/>
          <p:nvPr/>
        </p:nvSpPr>
        <p:spPr>
          <a:xfrm>
            <a:off x="721492" y="1476749"/>
            <a:ext cx="8683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Clients</a:t>
            </a:r>
            <a:b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Total </a:t>
            </a:r>
            <a:r>
              <a:rPr lang="de-DE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Ecken des Rechtecks auf der gleichen Seite abrunden 15">
            <a:extLst>
              <a:ext uri="{FF2B5EF4-FFF2-40B4-BE49-F238E27FC236}">
                <a16:creationId xmlns:a16="http://schemas.microsoft.com/office/drawing/2014/main" id="{8BBE2570-3923-4C5C-9A4A-A05250321D7A}"/>
              </a:ext>
            </a:extLst>
          </p:cNvPr>
          <p:cNvSpPr/>
          <p:nvPr/>
        </p:nvSpPr>
        <p:spPr>
          <a:xfrm rot="16200000">
            <a:off x="1672050" y="3425566"/>
            <a:ext cx="4817327" cy="1274673"/>
          </a:xfrm>
          <a:prstGeom prst="round2SameRect">
            <a:avLst>
              <a:gd name="adj1" fmla="val 2361"/>
              <a:gd name="adj2" fmla="val 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cken des Rechtecks auf der gleichen Seite abrunden 15">
            <a:extLst>
              <a:ext uri="{FF2B5EF4-FFF2-40B4-BE49-F238E27FC236}">
                <a16:creationId xmlns:a16="http://schemas.microsoft.com/office/drawing/2014/main" id="{14C60B51-1BBC-4284-A0EA-0A4C3030848E}"/>
              </a:ext>
            </a:extLst>
          </p:cNvPr>
          <p:cNvSpPr/>
          <p:nvPr/>
        </p:nvSpPr>
        <p:spPr>
          <a:xfrm>
            <a:off x="3433667" y="1451613"/>
            <a:ext cx="7538462" cy="439226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6" name="Picture 10" descr="Pie chart free icon">
            <a:extLst>
              <a:ext uri="{FF2B5EF4-FFF2-40B4-BE49-F238E27FC236}">
                <a16:creationId xmlns:a16="http://schemas.microsoft.com/office/drawing/2014/main" id="{8EB7667E-3991-4264-ADF7-E09FB9BDE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577" y="1526295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feld 86">
            <a:extLst>
              <a:ext uri="{FF2B5EF4-FFF2-40B4-BE49-F238E27FC236}">
                <a16:creationId xmlns:a16="http://schemas.microsoft.com/office/drawing/2014/main" id="{5C68D8FF-9975-43F9-BDEB-03105A64D802}"/>
              </a:ext>
            </a:extLst>
          </p:cNvPr>
          <p:cNvSpPr txBox="1"/>
          <p:nvPr/>
        </p:nvSpPr>
        <p:spPr>
          <a:xfrm>
            <a:off x="3887384" y="1444097"/>
            <a:ext cx="1025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Monitoring</a:t>
            </a:r>
            <a:b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9" name="Gerader Verbinder 109">
            <a:extLst>
              <a:ext uri="{FF2B5EF4-FFF2-40B4-BE49-F238E27FC236}">
                <a16:creationId xmlns:a16="http://schemas.microsoft.com/office/drawing/2014/main" id="{6F43733E-B3A4-41B7-B640-F0ECFAA48DA0}"/>
              </a:ext>
            </a:extLst>
          </p:cNvPr>
          <p:cNvCxnSpPr>
            <a:cxnSpLocks/>
          </p:cNvCxnSpPr>
          <p:nvPr/>
        </p:nvCxnSpPr>
        <p:spPr>
          <a:xfrm>
            <a:off x="369199" y="2909562"/>
            <a:ext cx="288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fik 89">
            <a:extLst>
              <a:ext uri="{FF2B5EF4-FFF2-40B4-BE49-F238E27FC236}">
                <a16:creationId xmlns:a16="http://schemas.microsoft.com/office/drawing/2014/main" id="{3206193D-6472-4227-85FD-486E15599FC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9915" y="2407469"/>
            <a:ext cx="500728" cy="425253"/>
          </a:xfrm>
          <a:prstGeom prst="rect">
            <a:avLst/>
          </a:prstGeom>
        </p:spPr>
      </p:pic>
      <p:cxnSp>
        <p:nvCxnSpPr>
          <p:cNvPr id="92" name="Gerader Verbinder 109">
            <a:extLst>
              <a:ext uri="{FF2B5EF4-FFF2-40B4-BE49-F238E27FC236}">
                <a16:creationId xmlns:a16="http://schemas.microsoft.com/office/drawing/2014/main" id="{E8DEB97C-AC4B-4807-8F31-A04335B24232}"/>
              </a:ext>
            </a:extLst>
          </p:cNvPr>
          <p:cNvCxnSpPr>
            <a:cxnSpLocks/>
          </p:cNvCxnSpPr>
          <p:nvPr/>
        </p:nvCxnSpPr>
        <p:spPr>
          <a:xfrm>
            <a:off x="378414" y="2254242"/>
            <a:ext cx="288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29248528-83ED-4A41-8B76-B0A4CBB0C63C}"/>
              </a:ext>
            </a:extLst>
          </p:cNvPr>
          <p:cNvSpPr txBox="1"/>
          <p:nvPr/>
        </p:nvSpPr>
        <p:spPr>
          <a:xfrm>
            <a:off x="454403" y="1945220"/>
            <a:ext cx="2789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388">
              <a:tabLst>
                <a:tab pos="536575" algn="l"/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Search Field                                  Search Button </a:t>
            </a:r>
            <a:endParaRPr lang="de-DE" sz="1200" dirty="0"/>
          </a:p>
        </p:txBody>
      </p:sp>
      <p:cxnSp>
        <p:nvCxnSpPr>
          <p:cNvPr id="95" name="Gerade Verbindung 25">
            <a:extLst>
              <a:ext uri="{FF2B5EF4-FFF2-40B4-BE49-F238E27FC236}">
                <a16:creationId xmlns:a16="http://schemas.microsoft.com/office/drawing/2014/main" id="{57091E0A-E006-4E48-B18D-1C8A72413058}"/>
              </a:ext>
            </a:extLst>
          </p:cNvPr>
          <p:cNvCxnSpPr/>
          <p:nvPr/>
        </p:nvCxnSpPr>
        <p:spPr>
          <a:xfrm flipH="1">
            <a:off x="2213772" y="1963127"/>
            <a:ext cx="0" cy="25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E439EE3E-C8C4-42A3-B0DC-117D252DF978}"/>
              </a:ext>
            </a:extLst>
          </p:cNvPr>
          <p:cNvSpPr txBox="1"/>
          <p:nvPr/>
        </p:nvSpPr>
        <p:spPr>
          <a:xfrm>
            <a:off x="935992" y="2313640"/>
            <a:ext cx="2315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IT-Support Line  </a:t>
            </a:r>
          </a:p>
          <a:p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Device:  </a:t>
            </a:r>
            <a:r>
              <a:rPr lang="de-DE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   </a:t>
            </a:r>
            <a:r>
              <a:rPr lang="de-DE" sz="1000" b="1" dirty="0">
                <a:solidFill>
                  <a:schemeClr val="accent6"/>
                </a:solidFill>
              </a:rPr>
              <a:t>On: 5</a:t>
            </a:r>
            <a:r>
              <a:rPr lang="de-DE" sz="1000" b="1" dirty="0">
                <a:solidFill>
                  <a:srgbClr val="FF0000"/>
                </a:solidFill>
              </a:rPr>
              <a:t> </a:t>
            </a:r>
            <a:r>
              <a:rPr lang="de-DE" sz="1000" b="1" dirty="0"/>
              <a:t>–</a:t>
            </a:r>
            <a:r>
              <a:rPr lang="de-DE" sz="1000" b="1" dirty="0">
                <a:solidFill>
                  <a:srgbClr val="FF0000"/>
                </a:solidFill>
              </a:rPr>
              <a:t>  Off: 5 </a:t>
            </a:r>
            <a:r>
              <a:rPr lang="de-DE" sz="1000" b="1" dirty="0"/>
              <a:t>– </a:t>
            </a:r>
            <a:r>
              <a:rPr lang="de-DE" sz="1000" b="1" dirty="0" err="1">
                <a:solidFill>
                  <a:schemeClr val="accent2"/>
                </a:solidFill>
              </a:rPr>
              <a:t>StandBy</a:t>
            </a:r>
            <a:r>
              <a:rPr lang="de-DE" sz="1000" b="1" dirty="0">
                <a:solidFill>
                  <a:schemeClr val="accent2"/>
                </a:solidFill>
              </a:rPr>
              <a:t>: 2 </a:t>
            </a:r>
            <a:r>
              <a:rPr lang="de-DE" sz="1000" b="1" dirty="0">
                <a:solidFill>
                  <a:srgbClr val="FF0000"/>
                </a:solidFill>
              </a:rPr>
              <a:t>   </a:t>
            </a:r>
          </a:p>
          <a:p>
            <a:r>
              <a:rPr lang="de-DE" sz="1000" dirty="0">
                <a:solidFill>
                  <a:schemeClr val="accent2"/>
                </a:solidFill>
              </a:rPr>
              <a:t>     </a:t>
            </a:r>
            <a:r>
              <a:rPr lang="de-DE" sz="1000" dirty="0">
                <a:solidFill>
                  <a:schemeClr val="accent6"/>
                </a:solidFill>
              </a:rPr>
              <a:t>09:00 – 13:00 and 14:00 - 16:00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00E6D2D-1F7E-4215-AE56-6B80F8FE2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04" y="2726497"/>
            <a:ext cx="108000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8" name="Gerader Verbinder 109">
            <a:extLst>
              <a:ext uri="{FF2B5EF4-FFF2-40B4-BE49-F238E27FC236}">
                <a16:creationId xmlns:a16="http://schemas.microsoft.com/office/drawing/2014/main" id="{DEFE8495-B9D3-457A-9785-F914BF20117A}"/>
              </a:ext>
            </a:extLst>
          </p:cNvPr>
          <p:cNvCxnSpPr>
            <a:cxnSpLocks/>
          </p:cNvCxnSpPr>
          <p:nvPr/>
        </p:nvCxnSpPr>
        <p:spPr>
          <a:xfrm>
            <a:off x="376419" y="3587325"/>
            <a:ext cx="288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Grafik 100">
            <a:extLst>
              <a:ext uri="{FF2B5EF4-FFF2-40B4-BE49-F238E27FC236}">
                <a16:creationId xmlns:a16="http://schemas.microsoft.com/office/drawing/2014/main" id="{086A8497-FC5F-4D34-AE4B-1C1ACE85928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135" y="3085232"/>
            <a:ext cx="500728" cy="425253"/>
          </a:xfrm>
          <a:prstGeom prst="rect">
            <a:avLst/>
          </a:prstGeom>
        </p:spPr>
      </p:pic>
      <p:sp>
        <p:nvSpPr>
          <p:cNvPr id="102" name="Textfeld 101">
            <a:extLst>
              <a:ext uri="{FF2B5EF4-FFF2-40B4-BE49-F238E27FC236}">
                <a16:creationId xmlns:a16="http://schemas.microsoft.com/office/drawing/2014/main" id="{9F08B1EC-3C46-429C-B16D-5B10CCFEC21B}"/>
              </a:ext>
            </a:extLst>
          </p:cNvPr>
          <p:cNvSpPr txBox="1"/>
          <p:nvPr/>
        </p:nvSpPr>
        <p:spPr>
          <a:xfrm>
            <a:off x="943212" y="2991403"/>
            <a:ext cx="2315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bg1">
                    <a:lumMod val="65000"/>
                  </a:schemeClr>
                </a:solidFill>
              </a:rPr>
              <a:t>IT-Support Line  </a:t>
            </a: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Device:  </a:t>
            </a:r>
            <a:r>
              <a:rPr lang="de-DE" sz="1000" b="1" dirty="0">
                <a:solidFill>
                  <a:schemeClr val="bg1">
                    <a:lumMod val="65000"/>
                  </a:schemeClr>
                </a:solidFill>
              </a:rPr>
              <a:t>10   On: 3 –  Off: 2 – </a:t>
            </a:r>
            <a:r>
              <a:rPr lang="de-DE" sz="1000" b="1" dirty="0" err="1">
                <a:solidFill>
                  <a:schemeClr val="bg1">
                    <a:lumMod val="65000"/>
                  </a:schemeClr>
                </a:solidFill>
              </a:rPr>
              <a:t>StandBy</a:t>
            </a:r>
            <a:r>
              <a:rPr lang="de-DE" sz="1000" b="1" dirty="0">
                <a:solidFill>
                  <a:schemeClr val="bg1">
                    <a:lumMod val="65000"/>
                  </a:schemeClr>
                </a:solidFill>
              </a:rPr>
              <a:t>: 5    </a:t>
            </a:r>
          </a:p>
          <a:p>
            <a:r>
              <a:rPr lang="de-DE" sz="1000" dirty="0">
                <a:solidFill>
                  <a:schemeClr val="accent2"/>
                </a:solidFill>
              </a:rPr>
              <a:t>     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09:00 – 13:00 and 14:00 - 16:00</a:t>
            </a:r>
          </a:p>
        </p:txBody>
      </p:sp>
      <p:pic>
        <p:nvPicPr>
          <p:cNvPr id="103" name="Picture 6">
            <a:extLst>
              <a:ext uri="{FF2B5EF4-FFF2-40B4-BE49-F238E27FC236}">
                <a16:creationId xmlns:a16="http://schemas.microsoft.com/office/drawing/2014/main" id="{6D64D506-72AD-4861-9CB3-B4A2E525A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24" y="3404260"/>
            <a:ext cx="108000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ist free icon">
            <a:extLst>
              <a:ext uri="{FF2B5EF4-FFF2-40B4-BE49-F238E27FC236}">
                <a16:creationId xmlns:a16="http://schemas.microsoft.com/office/drawing/2014/main" id="{5B5619E1-52CF-492F-A98B-632DB0222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822" y="2299818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" descr="List free icon">
            <a:extLst>
              <a:ext uri="{FF2B5EF4-FFF2-40B4-BE49-F238E27FC236}">
                <a16:creationId xmlns:a16="http://schemas.microsoft.com/office/drawing/2014/main" id="{3C7DD483-C1C2-44BD-8CD3-BC7AFD7B0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994" y="296066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feld 107">
            <a:extLst>
              <a:ext uri="{FF2B5EF4-FFF2-40B4-BE49-F238E27FC236}">
                <a16:creationId xmlns:a16="http://schemas.microsoft.com/office/drawing/2014/main" id="{CB00FC0B-F430-4F1B-A8AE-91631E9F09DA}"/>
              </a:ext>
            </a:extLst>
          </p:cNvPr>
          <p:cNvSpPr txBox="1"/>
          <p:nvPr/>
        </p:nvSpPr>
        <p:spPr>
          <a:xfrm>
            <a:off x="3469312" y="1898855"/>
            <a:ext cx="1248739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de-DE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Overview</a:t>
            </a:r>
            <a:endParaRPr lang="de-DE" sz="1200" b="1" dirty="0">
              <a:solidFill>
                <a:schemeClr val="tx1">
                  <a:lumMod val="50000"/>
                  <a:lumOff val="50000"/>
                </a:schemeClr>
              </a:solidFill>
              <a:latin typeface="Calibri (Textkörper)"/>
            </a:endParaRPr>
          </a:p>
          <a:p>
            <a:pPr>
              <a:spcBef>
                <a:spcPts val="300"/>
              </a:spcBef>
            </a:pPr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Client Name</a:t>
            </a:r>
            <a:endParaRPr lang="de-DE" sz="1050" b="1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08B347F-3339-4E6A-B2F0-F8DFB1B952B2}"/>
              </a:ext>
            </a:extLst>
          </p:cNvPr>
          <p:cNvSpPr txBox="1"/>
          <p:nvPr/>
        </p:nvSpPr>
        <p:spPr>
          <a:xfrm>
            <a:off x="3889614" y="2347942"/>
            <a:ext cx="773017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Computers</a:t>
            </a:r>
          </a:p>
          <a:p>
            <a:pPr>
              <a:spcBef>
                <a:spcPts val="300"/>
              </a:spcBef>
            </a:pP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Total </a:t>
            </a:r>
            <a:r>
              <a:rPr lang="de-DE" sz="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25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de-DE" sz="900" b="1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29" name="Gerader Verbinder 109">
            <a:extLst>
              <a:ext uri="{FF2B5EF4-FFF2-40B4-BE49-F238E27FC236}">
                <a16:creationId xmlns:a16="http://schemas.microsoft.com/office/drawing/2014/main" id="{1B97BE10-5B2A-466E-BC53-2F0907B2E235}"/>
              </a:ext>
            </a:extLst>
          </p:cNvPr>
          <p:cNvCxnSpPr>
            <a:cxnSpLocks/>
          </p:cNvCxnSpPr>
          <p:nvPr/>
        </p:nvCxnSpPr>
        <p:spPr>
          <a:xfrm>
            <a:off x="4720011" y="2351740"/>
            <a:ext cx="626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0" name="Picture 2">
            <a:extLst>
              <a:ext uri="{FF2B5EF4-FFF2-40B4-BE49-F238E27FC236}">
                <a16:creationId xmlns:a16="http://schemas.microsoft.com/office/drawing/2014/main" id="{F5D456EF-7EDF-4AD5-BF4F-CF8CB6F4E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328" y="1973157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feld 131">
            <a:extLst>
              <a:ext uri="{FF2B5EF4-FFF2-40B4-BE49-F238E27FC236}">
                <a16:creationId xmlns:a16="http://schemas.microsoft.com/office/drawing/2014/main" id="{E50B438A-E075-45C1-99C4-3B4F5D6005EB}"/>
              </a:ext>
            </a:extLst>
          </p:cNvPr>
          <p:cNvSpPr txBox="1"/>
          <p:nvPr/>
        </p:nvSpPr>
        <p:spPr>
          <a:xfrm>
            <a:off x="5162721" y="1933083"/>
            <a:ext cx="448328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6163">
              <a:spcBef>
                <a:spcPts val="300"/>
              </a:spcBef>
              <a:tabLst>
                <a:tab pos="987425" algn="l"/>
                <a:tab pos="1793875" algn="l"/>
              </a:tabLst>
            </a:pPr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Hostname	Description	Mac </a:t>
            </a:r>
            <a:r>
              <a:rPr lang="de-DE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Address</a:t>
            </a:r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	IP </a:t>
            </a:r>
            <a:r>
              <a:rPr lang="de-DE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Address</a:t>
            </a:r>
            <a:endParaRPr lang="de-DE" sz="900" b="1" dirty="0">
              <a:solidFill>
                <a:schemeClr val="tx1">
                  <a:lumMod val="50000"/>
                  <a:lumOff val="50000"/>
                </a:schemeClr>
              </a:solidFill>
              <a:latin typeface="Calibri (Textkörper)"/>
            </a:endParaRPr>
          </a:p>
          <a:p>
            <a:pPr defTabSz="449263">
              <a:spcBef>
                <a:spcPts val="300"/>
              </a:spcBef>
              <a:tabLst>
                <a:tab pos="987425" algn="l"/>
              </a:tabLst>
            </a:pPr>
            <a:r>
              <a:rPr lang="de-DE" sz="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PC-Name	Client	00-15-5D-74-80-26	192.168.210.121</a:t>
            </a:r>
            <a:endParaRPr lang="de-DE" sz="800" b="1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pic>
        <p:nvPicPr>
          <p:cNvPr id="139" name="Picture 4">
            <a:extLst>
              <a:ext uri="{FF2B5EF4-FFF2-40B4-BE49-F238E27FC236}">
                <a16:creationId xmlns:a16="http://schemas.microsoft.com/office/drawing/2014/main" id="{7BB4B698-5DAE-404C-ADF8-DC2C166E1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322" y="3404260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6" descr="Print free icon">
            <a:extLst>
              <a:ext uri="{FF2B5EF4-FFF2-40B4-BE49-F238E27FC236}">
                <a16:creationId xmlns:a16="http://schemas.microsoft.com/office/drawing/2014/main" id="{8FE47AC7-0FC5-4AA6-A625-59177CA20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723" y="2966412"/>
            <a:ext cx="296969" cy="29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10" descr="Smartphone free icon">
            <a:extLst>
              <a:ext uri="{FF2B5EF4-FFF2-40B4-BE49-F238E27FC236}">
                <a16:creationId xmlns:a16="http://schemas.microsoft.com/office/drawing/2014/main" id="{21E04BC8-6C8E-4AD5-8994-A6F5A8B2B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692" y="3840713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Textfeld 156">
            <a:extLst>
              <a:ext uri="{FF2B5EF4-FFF2-40B4-BE49-F238E27FC236}">
                <a16:creationId xmlns:a16="http://schemas.microsoft.com/office/drawing/2014/main" id="{D1337987-2DFF-4B72-A6AF-331593E02FD0}"/>
              </a:ext>
            </a:extLst>
          </p:cNvPr>
          <p:cNvSpPr txBox="1"/>
          <p:nvPr/>
        </p:nvSpPr>
        <p:spPr>
          <a:xfrm>
            <a:off x="10169430" y="2029603"/>
            <a:ext cx="792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de-DE" sz="1000" b="1" dirty="0">
                <a:solidFill>
                  <a:schemeClr val="accent6"/>
                </a:solidFill>
                <a:latin typeface="Calibri (Textkörper)"/>
              </a:rPr>
              <a:t>Online</a:t>
            </a:r>
          </a:p>
        </p:txBody>
      </p:sp>
      <p:pic>
        <p:nvPicPr>
          <p:cNvPr id="164" name="Picture 16" descr="Internet free icon">
            <a:extLst>
              <a:ext uri="{FF2B5EF4-FFF2-40B4-BE49-F238E27FC236}">
                <a16:creationId xmlns:a16="http://schemas.microsoft.com/office/drawing/2014/main" id="{BCD2AA81-295A-4DB3-9554-BECAC6E61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170" y="434159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2" name="Gerader Verbinder 109">
            <a:extLst>
              <a:ext uri="{FF2B5EF4-FFF2-40B4-BE49-F238E27FC236}">
                <a16:creationId xmlns:a16="http://schemas.microsoft.com/office/drawing/2014/main" id="{53F0DA45-C19B-42A6-AFA5-01CE609F78D6}"/>
              </a:ext>
            </a:extLst>
          </p:cNvPr>
          <p:cNvCxnSpPr>
            <a:cxnSpLocks/>
          </p:cNvCxnSpPr>
          <p:nvPr/>
        </p:nvCxnSpPr>
        <p:spPr>
          <a:xfrm>
            <a:off x="4702427" y="2854519"/>
            <a:ext cx="626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83" name="Picture 2">
            <a:extLst>
              <a:ext uri="{FF2B5EF4-FFF2-40B4-BE49-F238E27FC236}">
                <a16:creationId xmlns:a16="http://schemas.microsoft.com/office/drawing/2014/main" id="{653FD7C2-543E-4616-BAF5-93950FAE1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744" y="2475936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feld 183">
            <a:extLst>
              <a:ext uri="{FF2B5EF4-FFF2-40B4-BE49-F238E27FC236}">
                <a16:creationId xmlns:a16="http://schemas.microsoft.com/office/drawing/2014/main" id="{DF5D761E-15B4-4F56-82EF-D083DC65A15A}"/>
              </a:ext>
            </a:extLst>
          </p:cNvPr>
          <p:cNvSpPr txBox="1"/>
          <p:nvPr/>
        </p:nvSpPr>
        <p:spPr>
          <a:xfrm>
            <a:off x="5145137" y="2435862"/>
            <a:ext cx="448328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6163">
              <a:spcBef>
                <a:spcPts val="300"/>
              </a:spcBef>
              <a:tabLst>
                <a:tab pos="987425" algn="l"/>
                <a:tab pos="1793875" algn="l"/>
              </a:tabLst>
            </a:pPr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Hostname	Description	Mac </a:t>
            </a:r>
            <a:r>
              <a:rPr lang="de-DE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Address</a:t>
            </a:r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	IP </a:t>
            </a:r>
            <a:r>
              <a:rPr lang="de-DE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Address</a:t>
            </a:r>
            <a:endParaRPr lang="de-DE" sz="900" b="1" dirty="0">
              <a:solidFill>
                <a:schemeClr val="tx1">
                  <a:lumMod val="50000"/>
                  <a:lumOff val="50000"/>
                </a:schemeClr>
              </a:solidFill>
              <a:latin typeface="Calibri (Textkörper)"/>
            </a:endParaRPr>
          </a:p>
          <a:p>
            <a:pPr defTabSz="449263">
              <a:spcBef>
                <a:spcPts val="300"/>
              </a:spcBef>
              <a:tabLst>
                <a:tab pos="987425" algn="l"/>
              </a:tabLst>
            </a:pPr>
            <a:r>
              <a:rPr lang="de-DE" sz="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PC-Name	Client	00-15-5D-74-80-26	192.168.210.121</a:t>
            </a:r>
            <a:endParaRPr lang="de-DE" sz="800" b="1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87" name="Gerader Verbinder 14">
            <a:extLst>
              <a:ext uri="{FF2B5EF4-FFF2-40B4-BE49-F238E27FC236}">
                <a16:creationId xmlns:a16="http://schemas.microsoft.com/office/drawing/2014/main" id="{6B538563-5A4B-4A51-97C3-E1B9C7144C99}"/>
              </a:ext>
            </a:extLst>
          </p:cNvPr>
          <p:cNvCxnSpPr>
            <a:cxnSpLocks/>
          </p:cNvCxnSpPr>
          <p:nvPr/>
        </p:nvCxnSpPr>
        <p:spPr>
          <a:xfrm>
            <a:off x="4718051" y="1877503"/>
            <a:ext cx="0" cy="460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09">
            <a:extLst>
              <a:ext uri="{FF2B5EF4-FFF2-40B4-BE49-F238E27FC236}">
                <a16:creationId xmlns:a16="http://schemas.microsoft.com/office/drawing/2014/main" id="{D3C2BBB0-9F02-4EBA-9596-7F849D3FEF79}"/>
              </a:ext>
            </a:extLst>
          </p:cNvPr>
          <p:cNvCxnSpPr>
            <a:cxnSpLocks/>
          </p:cNvCxnSpPr>
          <p:nvPr/>
        </p:nvCxnSpPr>
        <p:spPr>
          <a:xfrm>
            <a:off x="3441927" y="2351740"/>
            <a:ext cx="126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>
            <a:extLst>
              <a:ext uri="{FF2B5EF4-FFF2-40B4-BE49-F238E27FC236}">
                <a16:creationId xmlns:a16="http://schemas.microsoft.com/office/drawing/2014/main" id="{DA142BFF-0E82-417A-B781-22E29F153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411" y="2368794"/>
            <a:ext cx="375526" cy="37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9" name="Gerader Verbinder 109">
            <a:extLst>
              <a:ext uri="{FF2B5EF4-FFF2-40B4-BE49-F238E27FC236}">
                <a16:creationId xmlns:a16="http://schemas.microsoft.com/office/drawing/2014/main" id="{D8D250F7-B6C1-41AD-B379-130C1BBF484D}"/>
              </a:ext>
            </a:extLst>
          </p:cNvPr>
          <p:cNvCxnSpPr>
            <a:cxnSpLocks/>
          </p:cNvCxnSpPr>
          <p:nvPr/>
        </p:nvCxnSpPr>
        <p:spPr>
          <a:xfrm>
            <a:off x="3438808" y="2762444"/>
            <a:ext cx="127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feld 189">
            <a:extLst>
              <a:ext uri="{FF2B5EF4-FFF2-40B4-BE49-F238E27FC236}">
                <a16:creationId xmlns:a16="http://schemas.microsoft.com/office/drawing/2014/main" id="{83483F08-3D65-440C-AE4C-C991A0F9186F}"/>
              </a:ext>
            </a:extLst>
          </p:cNvPr>
          <p:cNvSpPr txBox="1"/>
          <p:nvPr/>
        </p:nvSpPr>
        <p:spPr>
          <a:xfrm>
            <a:off x="3926467" y="2773817"/>
            <a:ext cx="773017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Laptops</a:t>
            </a:r>
          </a:p>
          <a:p>
            <a:pPr>
              <a:spcBef>
                <a:spcPts val="300"/>
              </a:spcBef>
            </a:pP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Total </a:t>
            </a:r>
            <a:r>
              <a:rPr lang="de-DE" sz="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25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de-DE" sz="900" b="1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2D4D9E2C-9112-4F85-9EB7-9205D6842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020" y="2767325"/>
            <a:ext cx="367930" cy="36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3" name="Gerader Verbinder 109">
            <a:extLst>
              <a:ext uri="{FF2B5EF4-FFF2-40B4-BE49-F238E27FC236}">
                <a16:creationId xmlns:a16="http://schemas.microsoft.com/office/drawing/2014/main" id="{327C7612-45B1-466C-B29C-00827E77568F}"/>
              </a:ext>
            </a:extLst>
          </p:cNvPr>
          <p:cNvCxnSpPr>
            <a:cxnSpLocks/>
          </p:cNvCxnSpPr>
          <p:nvPr/>
        </p:nvCxnSpPr>
        <p:spPr>
          <a:xfrm>
            <a:off x="3438808" y="3151831"/>
            <a:ext cx="127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feld 193">
            <a:extLst>
              <a:ext uri="{FF2B5EF4-FFF2-40B4-BE49-F238E27FC236}">
                <a16:creationId xmlns:a16="http://schemas.microsoft.com/office/drawing/2014/main" id="{98244163-E640-4AE5-BB9F-92963F7380A0}"/>
              </a:ext>
            </a:extLst>
          </p:cNvPr>
          <p:cNvSpPr txBox="1"/>
          <p:nvPr/>
        </p:nvSpPr>
        <p:spPr>
          <a:xfrm>
            <a:off x="3926466" y="3192248"/>
            <a:ext cx="773017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Tablet</a:t>
            </a:r>
          </a:p>
          <a:p>
            <a:pPr>
              <a:spcBef>
                <a:spcPts val="300"/>
              </a:spcBef>
            </a:pP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Total </a:t>
            </a:r>
            <a:r>
              <a:rPr lang="de-DE" sz="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25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de-DE" sz="900" b="1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96" name="Gerader Verbinder 109">
            <a:extLst>
              <a:ext uri="{FF2B5EF4-FFF2-40B4-BE49-F238E27FC236}">
                <a16:creationId xmlns:a16="http://schemas.microsoft.com/office/drawing/2014/main" id="{EBFB5943-6DF3-4194-81AD-A175F47B176A}"/>
              </a:ext>
            </a:extLst>
          </p:cNvPr>
          <p:cNvCxnSpPr>
            <a:cxnSpLocks/>
          </p:cNvCxnSpPr>
          <p:nvPr/>
        </p:nvCxnSpPr>
        <p:spPr>
          <a:xfrm>
            <a:off x="3438808" y="3565843"/>
            <a:ext cx="127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4" name="Picture 16">
            <a:extLst>
              <a:ext uri="{FF2B5EF4-FFF2-40B4-BE49-F238E27FC236}">
                <a16:creationId xmlns:a16="http://schemas.microsoft.com/office/drawing/2014/main" id="{2F9D8551-F1B7-451A-85DC-02106FF15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206" y="3201676"/>
            <a:ext cx="319113" cy="31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Textfeld 196">
            <a:extLst>
              <a:ext uri="{FF2B5EF4-FFF2-40B4-BE49-F238E27FC236}">
                <a16:creationId xmlns:a16="http://schemas.microsoft.com/office/drawing/2014/main" id="{2CB90A82-100F-42FE-BCC9-D357CADA69FE}"/>
              </a:ext>
            </a:extLst>
          </p:cNvPr>
          <p:cNvSpPr txBox="1"/>
          <p:nvPr/>
        </p:nvSpPr>
        <p:spPr>
          <a:xfrm>
            <a:off x="3926466" y="3586758"/>
            <a:ext cx="773018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IOS Mobile</a:t>
            </a:r>
          </a:p>
          <a:p>
            <a:pPr>
              <a:spcBef>
                <a:spcPts val="300"/>
              </a:spcBef>
            </a:pP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Total </a:t>
            </a:r>
            <a:r>
              <a:rPr lang="de-DE" sz="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25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de-DE" sz="900" b="1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98" name="Gerader Verbinder 109">
            <a:extLst>
              <a:ext uri="{FF2B5EF4-FFF2-40B4-BE49-F238E27FC236}">
                <a16:creationId xmlns:a16="http://schemas.microsoft.com/office/drawing/2014/main" id="{C0A71D4A-D707-4949-B3FC-4A9989CCD6CC}"/>
              </a:ext>
            </a:extLst>
          </p:cNvPr>
          <p:cNvCxnSpPr>
            <a:cxnSpLocks/>
          </p:cNvCxnSpPr>
          <p:nvPr/>
        </p:nvCxnSpPr>
        <p:spPr>
          <a:xfrm>
            <a:off x="3438808" y="3952071"/>
            <a:ext cx="127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6" name="Picture 18">
            <a:extLst>
              <a:ext uri="{FF2B5EF4-FFF2-40B4-BE49-F238E27FC236}">
                <a16:creationId xmlns:a16="http://schemas.microsoft.com/office/drawing/2014/main" id="{9986FD40-DA4D-429E-9C71-C485686DC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890" y="3625491"/>
            <a:ext cx="274810" cy="27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" name="Textfeld 199">
            <a:extLst>
              <a:ext uri="{FF2B5EF4-FFF2-40B4-BE49-F238E27FC236}">
                <a16:creationId xmlns:a16="http://schemas.microsoft.com/office/drawing/2014/main" id="{1D660C2E-23FB-4E05-A5A1-B3A8F63DA223}"/>
              </a:ext>
            </a:extLst>
          </p:cNvPr>
          <p:cNvSpPr txBox="1"/>
          <p:nvPr/>
        </p:nvSpPr>
        <p:spPr>
          <a:xfrm>
            <a:off x="3735199" y="3979790"/>
            <a:ext cx="980894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Android Mobile</a:t>
            </a:r>
          </a:p>
          <a:p>
            <a:pPr>
              <a:spcBef>
                <a:spcPts val="300"/>
              </a:spcBef>
            </a:pP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Total </a:t>
            </a:r>
            <a:r>
              <a:rPr lang="de-DE" sz="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25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de-DE" sz="900" b="1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01" name="Gerader Verbinder 109">
            <a:extLst>
              <a:ext uri="{FF2B5EF4-FFF2-40B4-BE49-F238E27FC236}">
                <a16:creationId xmlns:a16="http://schemas.microsoft.com/office/drawing/2014/main" id="{8EBCF26D-FED3-4C99-9A53-738018338D18}"/>
              </a:ext>
            </a:extLst>
          </p:cNvPr>
          <p:cNvCxnSpPr>
            <a:cxnSpLocks/>
          </p:cNvCxnSpPr>
          <p:nvPr/>
        </p:nvCxnSpPr>
        <p:spPr>
          <a:xfrm>
            <a:off x="3431544" y="4354628"/>
            <a:ext cx="127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2" name="Picture 18">
            <a:extLst>
              <a:ext uri="{FF2B5EF4-FFF2-40B4-BE49-F238E27FC236}">
                <a16:creationId xmlns:a16="http://schemas.microsoft.com/office/drawing/2014/main" id="{91FF1B07-CC7F-42D5-9C71-498238059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890" y="4018522"/>
            <a:ext cx="274810" cy="27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4" name="Gerader Verbinder 109">
            <a:extLst>
              <a:ext uri="{FF2B5EF4-FFF2-40B4-BE49-F238E27FC236}">
                <a16:creationId xmlns:a16="http://schemas.microsoft.com/office/drawing/2014/main" id="{8D0BA905-5BB4-4D5E-81E8-26A746287AF1}"/>
              </a:ext>
            </a:extLst>
          </p:cNvPr>
          <p:cNvCxnSpPr>
            <a:cxnSpLocks/>
          </p:cNvCxnSpPr>
          <p:nvPr/>
        </p:nvCxnSpPr>
        <p:spPr>
          <a:xfrm>
            <a:off x="3432138" y="4801590"/>
            <a:ext cx="127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>
            <a:extLst>
              <a:ext uri="{FF2B5EF4-FFF2-40B4-BE49-F238E27FC236}">
                <a16:creationId xmlns:a16="http://schemas.microsoft.com/office/drawing/2014/main" id="{3E5432AF-FE89-4474-8B3E-A6400EE4259B}"/>
              </a:ext>
            </a:extLst>
          </p:cNvPr>
          <p:cNvSpPr txBox="1"/>
          <p:nvPr/>
        </p:nvSpPr>
        <p:spPr>
          <a:xfrm>
            <a:off x="3935241" y="4382159"/>
            <a:ext cx="773017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Printer</a:t>
            </a:r>
          </a:p>
          <a:p>
            <a:pPr>
              <a:spcBef>
                <a:spcPts val="300"/>
              </a:spcBef>
            </a:pP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Total </a:t>
            </a:r>
            <a:r>
              <a:rPr lang="de-DE" sz="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25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de-DE" sz="900" b="1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C56462B9-26E0-42C7-A8B4-31F0EA624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437" y="4396685"/>
            <a:ext cx="347033" cy="34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" name="Gerader Verbinder 109">
            <a:extLst>
              <a:ext uri="{FF2B5EF4-FFF2-40B4-BE49-F238E27FC236}">
                <a16:creationId xmlns:a16="http://schemas.microsoft.com/office/drawing/2014/main" id="{9567629B-BD86-4761-A345-A24F9F43C238}"/>
              </a:ext>
            </a:extLst>
          </p:cNvPr>
          <p:cNvCxnSpPr>
            <a:cxnSpLocks/>
          </p:cNvCxnSpPr>
          <p:nvPr/>
        </p:nvCxnSpPr>
        <p:spPr>
          <a:xfrm>
            <a:off x="3438093" y="5239147"/>
            <a:ext cx="127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1E748B5C-77C4-484D-BA65-D19737493590}"/>
              </a:ext>
            </a:extLst>
          </p:cNvPr>
          <p:cNvSpPr txBox="1"/>
          <p:nvPr/>
        </p:nvSpPr>
        <p:spPr>
          <a:xfrm>
            <a:off x="3941196" y="4819716"/>
            <a:ext cx="773017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Scanner</a:t>
            </a:r>
          </a:p>
          <a:p>
            <a:pPr>
              <a:spcBef>
                <a:spcPts val="300"/>
              </a:spcBef>
            </a:pP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Total </a:t>
            </a:r>
            <a:r>
              <a:rPr lang="de-DE" sz="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25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de-DE" sz="900" b="1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pic>
        <p:nvPicPr>
          <p:cNvPr id="2070" name="Picture 22">
            <a:extLst>
              <a:ext uri="{FF2B5EF4-FFF2-40B4-BE49-F238E27FC236}">
                <a16:creationId xmlns:a16="http://schemas.microsoft.com/office/drawing/2014/main" id="{779C94AA-B945-4059-9A7A-9C2F62836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44" y="4870963"/>
            <a:ext cx="299343" cy="2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0" name="Gerader Verbinder 109">
            <a:extLst>
              <a:ext uri="{FF2B5EF4-FFF2-40B4-BE49-F238E27FC236}">
                <a16:creationId xmlns:a16="http://schemas.microsoft.com/office/drawing/2014/main" id="{88BB59BA-CEAC-46C8-807E-A5026F6A2FE2}"/>
              </a:ext>
            </a:extLst>
          </p:cNvPr>
          <p:cNvCxnSpPr>
            <a:cxnSpLocks/>
          </p:cNvCxnSpPr>
          <p:nvPr/>
        </p:nvCxnSpPr>
        <p:spPr>
          <a:xfrm>
            <a:off x="3431544" y="5636166"/>
            <a:ext cx="127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feld 210">
            <a:extLst>
              <a:ext uri="{FF2B5EF4-FFF2-40B4-BE49-F238E27FC236}">
                <a16:creationId xmlns:a16="http://schemas.microsoft.com/office/drawing/2014/main" id="{807BC6BD-B5FA-41CD-AABE-06EE43B68AAA}"/>
              </a:ext>
            </a:extLst>
          </p:cNvPr>
          <p:cNvSpPr txBox="1"/>
          <p:nvPr/>
        </p:nvSpPr>
        <p:spPr>
          <a:xfrm>
            <a:off x="3940491" y="5259140"/>
            <a:ext cx="773017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Network</a:t>
            </a:r>
          </a:p>
          <a:p>
            <a:pPr>
              <a:spcBef>
                <a:spcPts val="300"/>
              </a:spcBef>
            </a:pP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Total </a:t>
            </a:r>
            <a:r>
              <a:rPr lang="de-DE" sz="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25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de-DE" sz="900" b="1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63858747-8DAD-4941-A447-542EC1825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797" y="5297185"/>
            <a:ext cx="282377" cy="2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4BC4AE99-2760-4E12-9CB2-A165FDB5B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560" y="5679856"/>
            <a:ext cx="337910" cy="33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" name="Textfeld 212">
            <a:extLst>
              <a:ext uri="{FF2B5EF4-FFF2-40B4-BE49-F238E27FC236}">
                <a16:creationId xmlns:a16="http://schemas.microsoft.com/office/drawing/2014/main" id="{17D56A1B-995C-45A0-BB33-27D088CB8D10}"/>
              </a:ext>
            </a:extLst>
          </p:cNvPr>
          <p:cNvSpPr txBox="1"/>
          <p:nvPr/>
        </p:nvSpPr>
        <p:spPr>
          <a:xfrm>
            <a:off x="3898937" y="5643670"/>
            <a:ext cx="773017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Network</a:t>
            </a:r>
          </a:p>
          <a:p>
            <a:pPr>
              <a:spcBef>
                <a:spcPts val="300"/>
              </a:spcBef>
            </a:pP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Total </a:t>
            </a:r>
            <a:r>
              <a:rPr lang="de-DE" sz="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25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de-DE" sz="900" b="1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14" name="Gerader Verbinder 109">
            <a:extLst>
              <a:ext uri="{FF2B5EF4-FFF2-40B4-BE49-F238E27FC236}">
                <a16:creationId xmlns:a16="http://schemas.microsoft.com/office/drawing/2014/main" id="{3F9FC133-829A-4716-A382-B1CB3A08B096}"/>
              </a:ext>
            </a:extLst>
          </p:cNvPr>
          <p:cNvCxnSpPr>
            <a:cxnSpLocks/>
          </p:cNvCxnSpPr>
          <p:nvPr/>
        </p:nvCxnSpPr>
        <p:spPr>
          <a:xfrm>
            <a:off x="3441908" y="6073975"/>
            <a:ext cx="127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feld 215">
            <a:extLst>
              <a:ext uri="{FF2B5EF4-FFF2-40B4-BE49-F238E27FC236}">
                <a16:creationId xmlns:a16="http://schemas.microsoft.com/office/drawing/2014/main" id="{08896408-7537-4425-8536-8A98188DA43F}"/>
              </a:ext>
            </a:extLst>
          </p:cNvPr>
          <p:cNvSpPr txBox="1"/>
          <p:nvPr/>
        </p:nvSpPr>
        <p:spPr>
          <a:xfrm>
            <a:off x="3909301" y="6081479"/>
            <a:ext cx="773017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de-DE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Dukoment</a:t>
            </a:r>
            <a:endParaRPr lang="de-DE" sz="900" b="1" dirty="0">
              <a:solidFill>
                <a:schemeClr val="tx1">
                  <a:lumMod val="50000"/>
                  <a:lumOff val="50000"/>
                </a:schemeClr>
              </a:solidFill>
              <a:latin typeface="Calibri (Textkörper)"/>
            </a:endParaRPr>
          </a:p>
          <a:p>
            <a:pPr>
              <a:spcBef>
                <a:spcPts val="300"/>
              </a:spcBef>
            </a:pP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Total </a:t>
            </a:r>
            <a:r>
              <a:rPr lang="de-DE" sz="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25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</a:t>
            </a:r>
            <a:endParaRPr lang="de-DE" sz="900" b="1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DF0460-227E-4E18-9D73-C38C6495A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513" y="612043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3" name="Gerader Verbinder 109">
            <a:extLst>
              <a:ext uri="{FF2B5EF4-FFF2-40B4-BE49-F238E27FC236}">
                <a16:creationId xmlns:a16="http://schemas.microsoft.com/office/drawing/2014/main" id="{A3E6E14B-E3A8-489D-B00B-B23616CCD5F8}"/>
              </a:ext>
            </a:extLst>
          </p:cNvPr>
          <p:cNvCxnSpPr>
            <a:cxnSpLocks/>
          </p:cNvCxnSpPr>
          <p:nvPr/>
        </p:nvCxnSpPr>
        <p:spPr>
          <a:xfrm>
            <a:off x="4718820" y="3326689"/>
            <a:ext cx="626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6" name="Textfeld 155">
            <a:extLst>
              <a:ext uri="{FF2B5EF4-FFF2-40B4-BE49-F238E27FC236}">
                <a16:creationId xmlns:a16="http://schemas.microsoft.com/office/drawing/2014/main" id="{DC448316-9BFC-4A76-BCA8-32E611A7FE16}"/>
              </a:ext>
            </a:extLst>
          </p:cNvPr>
          <p:cNvSpPr txBox="1"/>
          <p:nvPr/>
        </p:nvSpPr>
        <p:spPr>
          <a:xfrm>
            <a:off x="5161530" y="2908032"/>
            <a:ext cx="448328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6163">
              <a:spcBef>
                <a:spcPts val="300"/>
              </a:spcBef>
              <a:tabLst>
                <a:tab pos="987425" algn="l"/>
                <a:tab pos="1793875" algn="l"/>
              </a:tabLst>
            </a:pPr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Hostname	Description	Mac </a:t>
            </a:r>
            <a:r>
              <a:rPr lang="de-DE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Address</a:t>
            </a:r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	IP </a:t>
            </a:r>
            <a:r>
              <a:rPr lang="de-DE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Address</a:t>
            </a:r>
            <a:endParaRPr lang="de-DE" sz="900" b="1" dirty="0">
              <a:solidFill>
                <a:schemeClr val="tx1">
                  <a:lumMod val="50000"/>
                  <a:lumOff val="50000"/>
                </a:schemeClr>
              </a:solidFill>
              <a:latin typeface="Calibri (Textkörper)"/>
            </a:endParaRPr>
          </a:p>
          <a:p>
            <a:pPr defTabSz="449263">
              <a:spcBef>
                <a:spcPts val="300"/>
              </a:spcBef>
              <a:tabLst>
                <a:tab pos="987425" algn="l"/>
              </a:tabLst>
            </a:pPr>
            <a:r>
              <a:rPr lang="de-DE" sz="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PC-Name	Client	00-15-5D-74-80-26	192.168.210.121</a:t>
            </a:r>
            <a:endParaRPr lang="de-DE" sz="800" b="1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60" name="Gerader Verbinder 109">
            <a:extLst>
              <a:ext uri="{FF2B5EF4-FFF2-40B4-BE49-F238E27FC236}">
                <a16:creationId xmlns:a16="http://schemas.microsoft.com/office/drawing/2014/main" id="{B46A3D96-98B3-41AF-9FAE-8A88547A02C2}"/>
              </a:ext>
            </a:extLst>
          </p:cNvPr>
          <p:cNvCxnSpPr>
            <a:cxnSpLocks/>
          </p:cNvCxnSpPr>
          <p:nvPr/>
        </p:nvCxnSpPr>
        <p:spPr>
          <a:xfrm>
            <a:off x="4712513" y="3776681"/>
            <a:ext cx="626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1" name="Textfeld 160">
            <a:extLst>
              <a:ext uri="{FF2B5EF4-FFF2-40B4-BE49-F238E27FC236}">
                <a16:creationId xmlns:a16="http://schemas.microsoft.com/office/drawing/2014/main" id="{5CC1E6BC-6A41-4537-AE1A-DB5FC95164E0}"/>
              </a:ext>
            </a:extLst>
          </p:cNvPr>
          <p:cNvSpPr txBox="1"/>
          <p:nvPr/>
        </p:nvSpPr>
        <p:spPr>
          <a:xfrm>
            <a:off x="5155223" y="3358024"/>
            <a:ext cx="448328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6163">
              <a:spcBef>
                <a:spcPts val="300"/>
              </a:spcBef>
              <a:tabLst>
                <a:tab pos="987425" algn="l"/>
                <a:tab pos="1793875" algn="l"/>
              </a:tabLst>
            </a:pPr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Hostname	Description	Mac </a:t>
            </a:r>
            <a:r>
              <a:rPr lang="de-DE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Address</a:t>
            </a:r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	IP </a:t>
            </a:r>
            <a:r>
              <a:rPr lang="de-DE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Address</a:t>
            </a:r>
            <a:endParaRPr lang="de-DE" sz="900" b="1" dirty="0">
              <a:solidFill>
                <a:schemeClr val="tx1">
                  <a:lumMod val="50000"/>
                  <a:lumOff val="50000"/>
                </a:schemeClr>
              </a:solidFill>
              <a:latin typeface="Calibri (Textkörper)"/>
            </a:endParaRPr>
          </a:p>
          <a:p>
            <a:pPr defTabSz="449263">
              <a:spcBef>
                <a:spcPts val="300"/>
              </a:spcBef>
              <a:tabLst>
                <a:tab pos="987425" algn="l"/>
              </a:tabLst>
            </a:pPr>
            <a:r>
              <a:rPr lang="de-DE" sz="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PC-Name	Client	00-15-5D-74-80-26	192.168.210.121</a:t>
            </a:r>
            <a:endParaRPr lang="de-DE" sz="800" b="1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F21FB137-6D9B-4F50-BF36-543DBB96C58D}"/>
              </a:ext>
            </a:extLst>
          </p:cNvPr>
          <p:cNvSpPr txBox="1"/>
          <p:nvPr/>
        </p:nvSpPr>
        <p:spPr>
          <a:xfrm>
            <a:off x="10156572" y="2516440"/>
            <a:ext cx="792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de-DE" sz="1000" b="1" dirty="0">
                <a:solidFill>
                  <a:schemeClr val="bg1">
                    <a:lumMod val="50000"/>
                  </a:schemeClr>
                </a:solidFill>
                <a:latin typeface="Calibri (Textkörper)"/>
              </a:rPr>
              <a:t>Offline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C5F89DEC-4377-4901-87FC-B4610945357E}"/>
              </a:ext>
            </a:extLst>
          </p:cNvPr>
          <p:cNvSpPr txBox="1"/>
          <p:nvPr/>
        </p:nvSpPr>
        <p:spPr>
          <a:xfrm>
            <a:off x="10144750" y="2995503"/>
            <a:ext cx="792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de-DE" sz="1000" b="1" dirty="0">
                <a:solidFill>
                  <a:schemeClr val="accent2"/>
                </a:solidFill>
                <a:latin typeface="Calibri (Textkörper)"/>
              </a:rPr>
              <a:t>Stand By</a:t>
            </a: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B77628DF-C0F8-44FD-986B-8928F3B67C74}"/>
              </a:ext>
            </a:extLst>
          </p:cNvPr>
          <p:cNvSpPr txBox="1"/>
          <p:nvPr/>
        </p:nvSpPr>
        <p:spPr>
          <a:xfrm>
            <a:off x="10169309" y="3459700"/>
            <a:ext cx="792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de-DE" sz="1000" b="1" dirty="0">
                <a:solidFill>
                  <a:schemeClr val="accent6"/>
                </a:solidFill>
                <a:latin typeface="Calibri (Textkörper)"/>
              </a:rPr>
              <a:t>Online</a:t>
            </a:r>
          </a:p>
        </p:txBody>
      </p:sp>
      <p:pic>
        <p:nvPicPr>
          <p:cNvPr id="1028" name="Picture 4" descr="zeichen kostenlos Icon">
            <a:extLst>
              <a:ext uri="{FF2B5EF4-FFF2-40B4-BE49-F238E27FC236}">
                <a16:creationId xmlns:a16="http://schemas.microsoft.com/office/drawing/2014/main" id="{7B1AA773-3ECF-4615-B236-BD4DC3D52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696" y="2055477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4" descr="zeichen kostenlos Icon">
            <a:extLst>
              <a:ext uri="{FF2B5EF4-FFF2-40B4-BE49-F238E27FC236}">
                <a16:creationId xmlns:a16="http://schemas.microsoft.com/office/drawing/2014/main" id="{804D9D59-DC48-415E-9EB7-D6120C42D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608" y="2541508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8" name="Gerader Verbinder 109">
            <a:extLst>
              <a:ext uri="{FF2B5EF4-FFF2-40B4-BE49-F238E27FC236}">
                <a16:creationId xmlns:a16="http://schemas.microsoft.com/office/drawing/2014/main" id="{5909CF4B-6F55-4B9D-BA95-FC85A3601202}"/>
              </a:ext>
            </a:extLst>
          </p:cNvPr>
          <p:cNvCxnSpPr>
            <a:cxnSpLocks/>
          </p:cNvCxnSpPr>
          <p:nvPr/>
        </p:nvCxnSpPr>
        <p:spPr>
          <a:xfrm>
            <a:off x="4727581" y="4228022"/>
            <a:ext cx="626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1BFC8195-9816-4DF1-9F4D-26223C158AC2}"/>
              </a:ext>
            </a:extLst>
          </p:cNvPr>
          <p:cNvSpPr txBox="1"/>
          <p:nvPr/>
        </p:nvSpPr>
        <p:spPr>
          <a:xfrm>
            <a:off x="5170291" y="3809365"/>
            <a:ext cx="448328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6163">
              <a:spcBef>
                <a:spcPts val="300"/>
              </a:spcBef>
              <a:tabLst>
                <a:tab pos="987425" algn="l"/>
                <a:tab pos="1793875" algn="l"/>
              </a:tabLst>
            </a:pPr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Hostname	Description	Mac </a:t>
            </a:r>
            <a:r>
              <a:rPr lang="de-DE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Address</a:t>
            </a:r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	IP </a:t>
            </a:r>
            <a:r>
              <a:rPr lang="de-DE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Address</a:t>
            </a:r>
            <a:endParaRPr lang="de-DE" sz="900" b="1" dirty="0">
              <a:solidFill>
                <a:schemeClr val="tx1">
                  <a:lumMod val="50000"/>
                  <a:lumOff val="50000"/>
                </a:schemeClr>
              </a:solidFill>
              <a:latin typeface="Calibri (Textkörper)"/>
            </a:endParaRPr>
          </a:p>
          <a:p>
            <a:pPr defTabSz="449263">
              <a:spcBef>
                <a:spcPts val="300"/>
              </a:spcBef>
              <a:tabLst>
                <a:tab pos="987425" algn="l"/>
              </a:tabLst>
            </a:pPr>
            <a:r>
              <a:rPr lang="de-DE" sz="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PC-Name	Client	00-15-5D-74-80-26	192.168.210.121</a:t>
            </a:r>
            <a:endParaRPr lang="de-DE" sz="800" b="1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3A5F8F08-34F8-4292-8DD3-B14A0AF3BEA7}"/>
              </a:ext>
            </a:extLst>
          </p:cNvPr>
          <p:cNvSpPr txBox="1"/>
          <p:nvPr/>
        </p:nvSpPr>
        <p:spPr>
          <a:xfrm>
            <a:off x="10184377" y="3911041"/>
            <a:ext cx="792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de-DE" sz="1000" b="1" dirty="0">
                <a:solidFill>
                  <a:schemeClr val="accent6"/>
                </a:solidFill>
                <a:latin typeface="Calibri (Textkörper)"/>
              </a:rPr>
              <a:t>Online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C53F8D6-28B1-469F-ABD8-FD18ED9AD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665" y="390392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Gerader Verbinder 109">
            <a:extLst>
              <a:ext uri="{FF2B5EF4-FFF2-40B4-BE49-F238E27FC236}">
                <a16:creationId xmlns:a16="http://schemas.microsoft.com/office/drawing/2014/main" id="{556B6F11-BF62-4FEC-B762-E719A3955585}"/>
              </a:ext>
            </a:extLst>
          </p:cNvPr>
          <p:cNvCxnSpPr>
            <a:cxnSpLocks/>
          </p:cNvCxnSpPr>
          <p:nvPr/>
        </p:nvCxnSpPr>
        <p:spPr>
          <a:xfrm>
            <a:off x="4727581" y="4693286"/>
            <a:ext cx="626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3" name="Textfeld 172">
            <a:extLst>
              <a:ext uri="{FF2B5EF4-FFF2-40B4-BE49-F238E27FC236}">
                <a16:creationId xmlns:a16="http://schemas.microsoft.com/office/drawing/2014/main" id="{D4C19278-19FB-4A86-9D80-7686572EB5F5}"/>
              </a:ext>
            </a:extLst>
          </p:cNvPr>
          <p:cNvSpPr txBox="1"/>
          <p:nvPr/>
        </p:nvSpPr>
        <p:spPr>
          <a:xfrm>
            <a:off x="5170291" y="4274629"/>
            <a:ext cx="448328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6163">
              <a:spcBef>
                <a:spcPts val="300"/>
              </a:spcBef>
              <a:tabLst>
                <a:tab pos="987425" algn="l"/>
                <a:tab pos="1793875" algn="l"/>
              </a:tabLst>
            </a:pPr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Hostname	Description	Mac </a:t>
            </a:r>
            <a:r>
              <a:rPr lang="de-DE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Address</a:t>
            </a:r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	IP </a:t>
            </a:r>
            <a:r>
              <a:rPr lang="de-DE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(Textkörper)"/>
              </a:rPr>
              <a:t>Address</a:t>
            </a:r>
            <a:endParaRPr lang="de-DE" sz="900" b="1" dirty="0">
              <a:solidFill>
                <a:schemeClr val="tx1">
                  <a:lumMod val="50000"/>
                  <a:lumOff val="50000"/>
                </a:schemeClr>
              </a:solidFill>
              <a:latin typeface="Calibri (Textkörper)"/>
            </a:endParaRPr>
          </a:p>
          <a:p>
            <a:pPr defTabSz="449263">
              <a:spcBef>
                <a:spcPts val="300"/>
              </a:spcBef>
              <a:tabLst>
                <a:tab pos="987425" algn="l"/>
              </a:tabLst>
            </a:pPr>
            <a:r>
              <a:rPr lang="de-DE" sz="8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PC-Name	Client	00-15-5D-74-80-26	192.168.210.121</a:t>
            </a:r>
            <a:endParaRPr lang="de-DE" sz="800" b="1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19757801-011D-4879-A045-1A0B55135E09}"/>
              </a:ext>
            </a:extLst>
          </p:cNvPr>
          <p:cNvSpPr txBox="1"/>
          <p:nvPr/>
        </p:nvSpPr>
        <p:spPr>
          <a:xfrm>
            <a:off x="10184377" y="4376305"/>
            <a:ext cx="792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de-DE" sz="1000" b="1" dirty="0">
                <a:solidFill>
                  <a:schemeClr val="accent6"/>
                </a:solidFill>
                <a:latin typeface="Calibri (Textkörper)"/>
              </a:rPr>
              <a:t>Online</a:t>
            </a:r>
          </a:p>
        </p:txBody>
      </p:sp>
      <p:pic>
        <p:nvPicPr>
          <p:cNvPr id="1032" name="Picture 8" descr="Updated free icon">
            <a:extLst>
              <a:ext uri="{FF2B5EF4-FFF2-40B4-BE49-F238E27FC236}">
                <a16:creationId xmlns:a16="http://schemas.microsoft.com/office/drawing/2014/main" id="{41279218-0F0C-48CB-82ED-B0B1516C2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835" y="43673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Abgerundetes Rechteck 12">
            <a:extLst>
              <a:ext uri="{FF2B5EF4-FFF2-40B4-BE49-F238E27FC236}">
                <a16:creationId xmlns:a16="http://schemas.microsoft.com/office/drawing/2014/main" id="{6C81D5BE-BCED-4535-82F7-5C9CEE9B5053}"/>
              </a:ext>
            </a:extLst>
          </p:cNvPr>
          <p:cNvSpPr/>
          <p:nvPr/>
        </p:nvSpPr>
        <p:spPr>
          <a:xfrm>
            <a:off x="11134925" y="718132"/>
            <a:ext cx="602673" cy="5755391"/>
          </a:xfrm>
          <a:prstGeom prst="roundRect">
            <a:avLst>
              <a:gd name="adj" fmla="val 101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6" name="Picture 2" descr="Dashboard free icon">
            <a:extLst>
              <a:ext uri="{FF2B5EF4-FFF2-40B4-BE49-F238E27FC236}">
                <a16:creationId xmlns:a16="http://schemas.microsoft.com/office/drawing/2014/main" id="{EFB18248-7B1E-4394-9B67-9593DF33A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BEBA8EAE-BF5A-486C-A8C5-ECC9F3942E4B}">
                <a14:imgProps xmlns:a14="http://schemas.microsoft.com/office/drawing/2010/main">
                  <a14:imgLayer r:embed="rId4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525" y="96724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6" descr="Server free icon">
            <a:extLst>
              <a:ext uri="{FF2B5EF4-FFF2-40B4-BE49-F238E27FC236}">
                <a16:creationId xmlns:a16="http://schemas.microsoft.com/office/drawing/2014/main" id="{900F0CFB-19EE-4DE7-A455-81321FFFC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BEBA8EAE-BF5A-486C-A8C5-ECC9F3942E4B}">
                <a14:imgProps xmlns:a14="http://schemas.microsoft.com/office/drawing/2010/main">
                  <a14:imgLayer r:embed="rId4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38" y="202774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8" descr="Error message free icon">
            <a:extLst>
              <a:ext uri="{FF2B5EF4-FFF2-40B4-BE49-F238E27FC236}">
                <a16:creationId xmlns:a16="http://schemas.microsoft.com/office/drawing/2014/main" id="{B7055832-1A4C-4186-8795-41F7DD125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BEBA8EAE-BF5A-486C-A8C5-ECC9F3942E4B}">
                <a14:imgProps xmlns:a14="http://schemas.microsoft.com/office/drawing/2010/main">
                  <a14:imgLayer r:embed="rId4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850" y="363298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10" descr="Pie chart free icon">
            <a:extLst>
              <a:ext uri="{FF2B5EF4-FFF2-40B4-BE49-F238E27FC236}">
                <a16:creationId xmlns:a16="http://schemas.microsoft.com/office/drawing/2014/main" id="{550DF016-9BCD-4EA2-AB94-1E94C4374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BEBA8EAE-BF5A-486C-A8C5-ECC9F3942E4B}">
                <a14:imgProps xmlns:a14="http://schemas.microsoft.com/office/drawing/2010/main">
                  <a14:imgLayer r:embed="rId4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942" y="147674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4">
            <a:extLst>
              <a:ext uri="{FF2B5EF4-FFF2-40B4-BE49-F238E27FC236}">
                <a16:creationId xmlns:a16="http://schemas.microsoft.com/office/drawing/2014/main" id="{839A6E2C-BDDC-4B19-9D08-5D8BE3BA0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BEBA8EAE-BF5A-486C-A8C5-ECC9F3942E4B}">
                <a14:imgProps xmlns:a14="http://schemas.microsoft.com/office/drawing/2010/main">
                  <a14:imgLayer r:embed="rId5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262" y="419882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Binary code free icon">
            <a:extLst>
              <a:ext uri="{FF2B5EF4-FFF2-40B4-BE49-F238E27FC236}">
                <a16:creationId xmlns:a16="http://schemas.microsoft.com/office/drawing/2014/main" id="{413DFC9B-D1B2-4A43-84E0-80EED025F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BEBA8EAE-BF5A-486C-A8C5-ECC9F3942E4B}">
                <a14:imgProps xmlns:a14="http://schemas.microsoft.com/office/drawing/2010/main">
                  <a14:imgLayer r:embed="rId5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38" y="2565359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4" descr="Project free icon">
            <a:extLst>
              <a:ext uri="{FF2B5EF4-FFF2-40B4-BE49-F238E27FC236}">
                <a16:creationId xmlns:a16="http://schemas.microsoft.com/office/drawing/2014/main" id="{39FCBC60-BC57-4948-9650-C03D24098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BEBA8EAE-BF5A-486C-A8C5-ECC9F3942E4B}">
                <a14:imgProps xmlns:a14="http://schemas.microsoft.com/office/drawing/2010/main">
                  <a14:imgLayer r:embed="rId5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838" y="476682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6" descr="Idea free icon">
            <a:extLst>
              <a:ext uri="{FF2B5EF4-FFF2-40B4-BE49-F238E27FC236}">
                <a16:creationId xmlns:a16="http://schemas.microsoft.com/office/drawing/2014/main" id="{F65F48AE-9429-4056-A3C9-E9561B475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BEBA8EAE-BF5A-486C-A8C5-ECC9F3942E4B}">
                <a14:imgProps xmlns:a14="http://schemas.microsoft.com/office/drawing/2010/main">
                  <a14:imgLayer r:embed="rId5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515" y="5298405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Ellipse 11">
            <a:extLst>
              <a:ext uri="{FF2B5EF4-FFF2-40B4-BE49-F238E27FC236}">
                <a16:creationId xmlns:a16="http://schemas.microsoft.com/office/drawing/2014/main" id="{33FFEAB2-9431-41BB-AD60-EA544447504F}"/>
              </a:ext>
            </a:extLst>
          </p:cNvPr>
          <p:cNvSpPr/>
          <p:nvPr/>
        </p:nvSpPr>
        <p:spPr>
          <a:xfrm>
            <a:off x="11487898" y="92075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7" name="Ellipse 47">
            <a:extLst>
              <a:ext uri="{FF2B5EF4-FFF2-40B4-BE49-F238E27FC236}">
                <a16:creationId xmlns:a16="http://schemas.microsoft.com/office/drawing/2014/main" id="{A4BA9418-9D1F-4BCC-A9FD-F34DEB153111}"/>
              </a:ext>
            </a:extLst>
          </p:cNvPr>
          <p:cNvSpPr/>
          <p:nvPr/>
        </p:nvSpPr>
        <p:spPr>
          <a:xfrm>
            <a:off x="11494248" y="142487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8" name="Ellipse 49">
            <a:extLst>
              <a:ext uri="{FF2B5EF4-FFF2-40B4-BE49-F238E27FC236}">
                <a16:creationId xmlns:a16="http://schemas.microsoft.com/office/drawing/2014/main" id="{E5E03A4D-83D2-4E2C-9330-61E5B542C7BF}"/>
              </a:ext>
            </a:extLst>
          </p:cNvPr>
          <p:cNvSpPr/>
          <p:nvPr/>
        </p:nvSpPr>
        <p:spPr>
          <a:xfrm>
            <a:off x="11491712" y="198307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0" name="Ellipse 51">
            <a:extLst>
              <a:ext uri="{FF2B5EF4-FFF2-40B4-BE49-F238E27FC236}">
                <a16:creationId xmlns:a16="http://schemas.microsoft.com/office/drawing/2014/main" id="{987A5392-7719-4155-A985-4E801956D778}"/>
              </a:ext>
            </a:extLst>
          </p:cNvPr>
          <p:cNvSpPr/>
          <p:nvPr/>
        </p:nvSpPr>
        <p:spPr>
          <a:xfrm>
            <a:off x="11491712" y="248718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1" name="Ellipse 53">
            <a:extLst>
              <a:ext uri="{FF2B5EF4-FFF2-40B4-BE49-F238E27FC236}">
                <a16:creationId xmlns:a16="http://schemas.microsoft.com/office/drawing/2014/main" id="{4FF6863A-DC96-48F1-B073-A2C28B1A1C1C}"/>
              </a:ext>
            </a:extLst>
          </p:cNvPr>
          <p:cNvSpPr/>
          <p:nvPr/>
        </p:nvSpPr>
        <p:spPr>
          <a:xfrm>
            <a:off x="11497323" y="36235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2" name="Ellipse 57">
            <a:extLst>
              <a:ext uri="{FF2B5EF4-FFF2-40B4-BE49-F238E27FC236}">
                <a16:creationId xmlns:a16="http://schemas.microsoft.com/office/drawing/2014/main" id="{1C85C0D9-DC99-4641-9C6F-4D9901990603}"/>
              </a:ext>
            </a:extLst>
          </p:cNvPr>
          <p:cNvSpPr/>
          <p:nvPr/>
        </p:nvSpPr>
        <p:spPr>
          <a:xfrm>
            <a:off x="11497323" y="415911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4" name="Ellipse 59">
            <a:extLst>
              <a:ext uri="{FF2B5EF4-FFF2-40B4-BE49-F238E27FC236}">
                <a16:creationId xmlns:a16="http://schemas.microsoft.com/office/drawing/2014/main" id="{7D81CEFE-2080-4A5C-8412-C04C2580C2FD}"/>
              </a:ext>
            </a:extLst>
          </p:cNvPr>
          <p:cNvSpPr/>
          <p:nvPr/>
        </p:nvSpPr>
        <p:spPr>
          <a:xfrm>
            <a:off x="11485422" y="4687323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5" name="Ellipse 61">
            <a:extLst>
              <a:ext uri="{FF2B5EF4-FFF2-40B4-BE49-F238E27FC236}">
                <a16:creationId xmlns:a16="http://schemas.microsoft.com/office/drawing/2014/main" id="{0188845C-5A9B-4C54-863A-6D38C4D2341E}"/>
              </a:ext>
            </a:extLst>
          </p:cNvPr>
          <p:cNvSpPr/>
          <p:nvPr/>
        </p:nvSpPr>
        <p:spPr>
          <a:xfrm>
            <a:off x="11496011" y="524398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58" name="Picture 2" descr="Completed free icon">
            <a:extLst>
              <a:ext uri="{FF2B5EF4-FFF2-40B4-BE49-F238E27FC236}">
                <a16:creationId xmlns:a16="http://schemas.microsoft.com/office/drawing/2014/main" id="{4A9ECEDB-9AD0-4AAC-BDD2-FCCECFE99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BEBA8EAE-BF5A-486C-A8C5-ECC9F3942E4B}">
                <a14:imgProps xmlns:a14="http://schemas.microsoft.com/office/drawing/2010/main">
                  <a14:imgLayer r:embed="rId5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799" y="305498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Ellipse 62">
            <a:extLst>
              <a:ext uri="{FF2B5EF4-FFF2-40B4-BE49-F238E27FC236}">
                <a16:creationId xmlns:a16="http://schemas.microsoft.com/office/drawing/2014/main" id="{3C4D2158-D193-447F-9645-40F058F8EDB9}"/>
              </a:ext>
            </a:extLst>
          </p:cNvPr>
          <p:cNvSpPr/>
          <p:nvPr/>
        </p:nvSpPr>
        <p:spPr>
          <a:xfrm>
            <a:off x="11494248" y="2991303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67" name="Picture 2">
            <a:extLst>
              <a:ext uri="{FF2B5EF4-FFF2-40B4-BE49-F238E27FC236}">
                <a16:creationId xmlns:a16="http://schemas.microsoft.com/office/drawing/2014/main" id="{FD9521E4-4F1C-4917-846C-303EA7B10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BEBA8EAE-BF5A-486C-A8C5-ECC9F3942E4B}">
                <a14:imgProps xmlns:a14="http://schemas.microsoft.com/office/drawing/2010/main">
                  <a14:imgLayer r:embed="rId6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353" y="5827470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Ellipse 62">
            <a:extLst>
              <a:ext uri="{FF2B5EF4-FFF2-40B4-BE49-F238E27FC236}">
                <a16:creationId xmlns:a16="http://schemas.microsoft.com/office/drawing/2014/main" id="{A69076B4-7F6C-4619-B629-BA63380085BA}"/>
              </a:ext>
            </a:extLst>
          </p:cNvPr>
          <p:cNvSpPr/>
          <p:nvPr/>
        </p:nvSpPr>
        <p:spPr>
          <a:xfrm>
            <a:off x="11502838" y="580064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2861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082FE27-A170-AF89-CBF8-3F85C38085EB}"/>
              </a:ext>
            </a:extLst>
          </p:cNvPr>
          <p:cNvSpPr/>
          <p:nvPr/>
        </p:nvSpPr>
        <p:spPr>
          <a:xfrm>
            <a:off x="241539" y="209406"/>
            <a:ext cx="11691381" cy="6440027"/>
          </a:xfrm>
          <a:prstGeom prst="roundRect">
            <a:avLst>
              <a:gd name="adj" fmla="val 112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: obere Ecken abgerundet 6">
            <a:extLst>
              <a:ext uri="{FF2B5EF4-FFF2-40B4-BE49-F238E27FC236}">
                <a16:creationId xmlns:a16="http://schemas.microsoft.com/office/drawing/2014/main" id="{920510EB-29BB-2DCB-1CA3-0DA3DB2657B2}"/>
              </a:ext>
            </a:extLst>
          </p:cNvPr>
          <p:cNvSpPr/>
          <p:nvPr/>
        </p:nvSpPr>
        <p:spPr>
          <a:xfrm>
            <a:off x="241539" y="209407"/>
            <a:ext cx="11691381" cy="399607"/>
          </a:xfrm>
          <a:prstGeom prst="round2SameRect">
            <a:avLst>
              <a:gd name="adj1" fmla="val 951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53E7B3-4EFE-4138-678D-51D419DDE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9" y="148185"/>
            <a:ext cx="595824" cy="5010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0DA76B7-02CC-7853-8F2B-F10C7F0A18D9}"/>
              </a:ext>
            </a:extLst>
          </p:cNvPr>
          <p:cNvSpPr txBox="1"/>
          <p:nvPr/>
        </p:nvSpPr>
        <p:spPr>
          <a:xfrm>
            <a:off x="796208" y="232208"/>
            <a:ext cx="183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App Name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91E874F-028D-D3DA-6FA2-A4FD797AF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90" y="264750"/>
            <a:ext cx="1752600" cy="3238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C2A10BC-0037-5965-F35C-42576EF17860}"/>
              </a:ext>
            </a:extLst>
          </p:cNvPr>
          <p:cNvCxnSpPr/>
          <p:nvPr/>
        </p:nvCxnSpPr>
        <p:spPr>
          <a:xfrm>
            <a:off x="251459" y="610413"/>
            <a:ext cx="116738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bgerundetes Rechteck 45">
            <a:extLst>
              <a:ext uri="{FF2B5EF4-FFF2-40B4-BE49-F238E27FC236}">
                <a16:creationId xmlns:a16="http://schemas.microsoft.com/office/drawing/2014/main" id="{8544B26F-7709-D918-94F1-FBCADA8934E1}"/>
              </a:ext>
            </a:extLst>
          </p:cNvPr>
          <p:cNvSpPr/>
          <p:nvPr/>
        </p:nvSpPr>
        <p:spPr>
          <a:xfrm>
            <a:off x="3433667" y="718687"/>
            <a:ext cx="5195983" cy="593329"/>
          </a:xfrm>
          <a:prstGeom prst="roundRect">
            <a:avLst>
              <a:gd name="adj" fmla="val 100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3BC43E9-E931-5AE4-F2C6-583B74689D70}"/>
              </a:ext>
            </a:extLst>
          </p:cNvPr>
          <p:cNvSpPr txBox="1"/>
          <p:nvPr/>
        </p:nvSpPr>
        <p:spPr>
          <a:xfrm>
            <a:off x="3483202" y="1058309"/>
            <a:ext cx="746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>
                <a:solidFill>
                  <a:schemeClr val="accent1"/>
                </a:solidFill>
              </a:rPr>
              <a:t>Discus</a:t>
            </a:r>
            <a:endParaRPr lang="de-DE" sz="1200" dirty="0">
              <a:solidFill>
                <a:schemeClr val="accent1"/>
              </a:solidFill>
            </a:endParaRPr>
          </a:p>
        </p:txBody>
      </p:sp>
      <p:pic>
        <p:nvPicPr>
          <p:cNvPr id="49" name="Picture 16">
            <a:extLst>
              <a:ext uri="{FF2B5EF4-FFF2-40B4-BE49-F238E27FC236}">
                <a16:creationId xmlns:a16="http://schemas.microsoft.com/office/drawing/2014/main" id="{BD3A562C-061F-7177-1BCC-21232CED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753" y="81058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47CE4D4B-5CF9-F236-8674-AD9CFB97E101}"/>
              </a:ext>
            </a:extLst>
          </p:cNvPr>
          <p:cNvSpPr txBox="1"/>
          <p:nvPr/>
        </p:nvSpPr>
        <p:spPr>
          <a:xfrm>
            <a:off x="4261293" y="1060157"/>
            <a:ext cx="893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536575" algn="l"/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Missed Calls</a:t>
            </a:r>
            <a:endParaRPr lang="de-DE" sz="1200" dirty="0"/>
          </a:p>
        </p:txBody>
      </p:sp>
      <p:pic>
        <p:nvPicPr>
          <p:cNvPr id="53" name="Picture 22" descr="Missed call free icon">
            <a:extLst>
              <a:ext uri="{FF2B5EF4-FFF2-40B4-BE49-F238E27FC236}">
                <a16:creationId xmlns:a16="http://schemas.microsoft.com/office/drawing/2014/main" id="{BEC3CA81-41F5-8B1D-5897-AC76F99AE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638" y="81058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587A516F-84BE-96B5-EF7E-F0EDC7791A60}"/>
              </a:ext>
            </a:extLst>
          </p:cNvPr>
          <p:cNvSpPr txBox="1"/>
          <p:nvPr/>
        </p:nvSpPr>
        <p:spPr>
          <a:xfrm>
            <a:off x="5075267" y="1056398"/>
            <a:ext cx="114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Meetings</a:t>
            </a:r>
            <a:endParaRPr lang="de-DE" sz="1200" dirty="0"/>
          </a:p>
        </p:txBody>
      </p:sp>
      <p:pic>
        <p:nvPicPr>
          <p:cNvPr id="56" name="Picture 24">
            <a:extLst>
              <a:ext uri="{FF2B5EF4-FFF2-40B4-BE49-F238E27FC236}">
                <a16:creationId xmlns:a16="http://schemas.microsoft.com/office/drawing/2014/main" id="{6C2C2491-CF25-A7C6-B2EF-39BDDCC07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568" y="812495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F4B817E3-093C-EB46-E093-36EC3ACDB8B5}"/>
              </a:ext>
            </a:extLst>
          </p:cNvPr>
          <p:cNvSpPr txBox="1"/>
          <p:nvPr/>
        </p:nvSpPr>
        <p:spPr>
          <a:xfrm>
            <a:off x="5836923" y="1047287"/>
            <a:ext cx="1354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Reminder</a:t>
            </a:r>
            <a:endParaRPr lang="de-DE" sz="1200" dirty="0"/>
          </a:p>
        </p:txBody>
      </p:sp>
      <p:pic>
        <p:nvPicPr>
          <p:cNvPr id="59" name="Picture 30" descr="Reminder free icon">
            <a:extLst>
              <a:ext uri="{FF2B5EF4-FFF2-40B4-BE49-F238E27FC236}">
                <a16:creationId xmlns:a16="http://schemas.microsoft.com/office/drawing/2014/main" id="{076A9C80-AA80-6997-49A6-D6EA4365E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59" y="80647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>
            <a:extLst>
              <a:ext uri="{FF2B5EF4-FFF2-40B4-BE49-F238E27FC236}">
                <a16:creationId xmlns:a16="http://schemas.microsoft.com/office/drawing/2014/main" id="{EADEEE91-4936-1543-3994-0D7F9101D840}"/>
              </a:ext>
            </a:extLst>
          </p:cNvPr>
          <p:cNvSpPr txBox="1"/>
          <p:nvPr/>
        </p:nvSpPr>
        <p:spPr>
          <a:xfrm>
            <a:off x="6698042" y="1047785"/>
            <a:ext cx="1354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Information</a:t>
            </a:r>
            <a:endParaRPr lang="de-DE" sz="1200" dirty="0"/>
          </a:p>
        </p:txBody>
      </p:sp>
      <p:pic>
        <p:nvPicPr>
          <p:cNvPr id="71" name="Picture 32" descr="Info free icon">
            <a:extLst>
              <a:ext uri="{FF2B5EF4-FFF2-40B4-BE49-F238E27FC236}">
                <a16:creationId xmlns:a16="http://schemas.microsoft.com/office/drawing/2014/main" id="{CA093467-F7A7-3457-D59A-7266818C0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12" y="806876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Ellipse 64">
            <a:extLst>
              <a:ext uri="{FF2B5EF4-FFF2-40B4-BE49-F238E27FC236}">
                <a16:creationId xmlns:a16="http://schemas.microsoft.com/office/drawing/2014/main" id="{A099B3DC-19F2-D104-C959-2A253F6FB777}"/>
              </a:ext>
            </a:extLst>
          </p:cNvPr>
          <p:cNvSpPr/>
          <p:nvPr/>
        </p:nvSpPr>
        <p:spPr>
          <a:xfrm>
            <a:off x="3958169" y="75572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Ellipse 65">
            <a:extLst>
              <a:ext uri="{FF2B5EF4-FFF2-40B4-BE49-F238E27FC236}">
                <a16:creationId xmlns:a16="http://schemas.microsoft.com/office/drawing/2014/main" id="{80A78C23-ABA8-28AC-5B09-FBEE616F3DC7}"/>
              </a:ext>
            </a:extLst>
          </p:cNvPr>
          <p:cNvSpPr/>
          <p:nvPr/>
        </p:nvSpPr>
        <p:spPr>
          <a:xfrm>
            <a:off x="4796743" y="76028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Ellipse 66">
            <a:extLst>
              <a:ext uri="{FF2B5EF4-FFF2-40B4-BE49-F238E27FC236}">
                <a16:creationId xmlns:a16="http://schemas.microsoft.com/office/drawing/2014/main" id="{064DA917-DD3A-5A60-2B0A-53CA8238F3B8}"/>
              </a:ext>
            </a:extLst>
          </p:cNvPr>
          <p:cNvSpPr/>
          <p:nvPr/>
        </p:nvSpPr>
        <p:spPr>
          <a:xfrm>
            <a:off x="5723154" y="76554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Ellipse 67">
            <a:extLst>
              <a:ext uri="{FF2B5EF4-FFF2-40B4-BE49-F238E27FC236}">
                <a16:creationId xmlns:a16="http://schemas.microsoft.com/office/drawing/2014/main" id="{A8E2E7B2-779E-16FC-7667-B41813B78EEA}"/>
              </a:ext>
            </a:extLst>
          </p:cNvPr>
          <p:cNvSpPr/>
          <p:nvPr/>
        </p:nvSpPr>
        <p:spPr>
          <a:xfrm>
            <a:off x="6596457" y="77125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Ellipse 68">
            <a:extLst>
              <a:ext uri="{FF2B5EF4-FFF2-40B4-BE49-F238E27FC236}">
                <a16:creationId xmlns:a16="http://schemas.microsoft.com/office/drawing/2014/main" id="{5680E638-47A5-91B1-BA4E-2F2642BD455E}"/>
              </a:ext>
            </a:extLst>
          </p:cNvPr>
          <p:cNvSpPr/>
          <p:nvPr/>
        </p:nvSpPr>
        <p:spPr>
          <a:xfrm>
            <a:off x="7516175" y="7679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7" name="Picture 8" descr="Monitor free icon">
            <a:extLst>
              <a:ext uri="{FF2B5EF4-FFF2-40B4-BE49-F238E27FC236}">
                <a16:creationId xmlns:a16="http://schemas.microsoft.com/office/drawing/2014/main" id="{1CF725E1-9709-9E08-F8C8-D7698D2F4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71" y="81485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feld 77">
            <a:extLst>
              <a:ext uri="{FF2B5EF4-FFF2-40B4-BE49-F238E27FC236}">
                <a16:creationId xmlns:a16="http://schemas.microsoft.com/office/drawing/2014/main" id="{F5C05B13-026B-7528-B0F0-CC7DAA6C648C}"/>
              </a:ext>
            </a:extLst>
          </p:cNvPr>
          <p:cNvSpPr txBox="1"/>
          <p:nvPr/>
        </p:nvSpPr>
        <p:spPr>
          <a:xfrm>
            <a:off x="7837360" y="1057639"/>
            <a:ext cx="903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Remote</a:t>
            </a:r>
            <a:endParaRPr lang="de-DE" sz="1200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D2D9FD88-5758-32CE-AAAA-69123EECAB6A}"/>
              </a:ext>
            </a:extLst>
          </p:cNvPr>
          <p:cNvSpPr/>
          <p:nvPr/>
        </p:nvSpPr>
        <p:spPr>
          <a:xfrm>
            <a:off x="374812" y="715013"/>
            <a:ext cx="2878781" cy="593328"/>
          </a:xfrm>
          <a:prstGeom prst="roundRect">
            <a:avLst>
              <a:gd name="adj" fmla="val 1279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90FB418-A650-1884-9B3B-9DCC3AB5A2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993" y="814298"/>
            <a:ext cx="396000" cy="396000"/>
          </a:xfrm>
          <a:prstGeom prst="rect">
            <a:avLst/>
          </a:prstGeom>
        </p:spPr>
      </p:pic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FC69CCF0-F6BF-B39C-334E-05C056B8780E}"/>
              </a:ext>
            </a:extLst>
          </p:cNvPr>
          <p:cNvCxnSpPr/>
          <p:nvPr/>
        </p:nvCxnSpPr>
        <p:spPr>
          <a:xfrm flipH="1">
            <a:off x="1212090" y="86823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Settings free icon">
            <a:extLst>
              <a:ext uri="{FF2B5EF4-FFF2-40B4-BE49-F238E27FC236}">
                <a16:creationId xmlns:a16="http://schemas.microsoft.com/office/drawing/2014/main" id="{504BE820-E26C-88F7-F5AF-248B296AA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49" y="814298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F65B829-2C20-AE5D-6C4B-3102143CBBD1}"/>
              </a:ext>
            </a:extLst>
          </p:cNvPr>
          <p:cNvCxnSpPr/>
          <p:nvPr/>
        </p:nvCxnSpPr>
        <p:spPr>
          <a:xfrm flipH="1">
            <a:off x="2242434" y="86823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C682030A-3392-07B1-1682-9707304BB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23" y="773137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2CF7F833-5237-6DA1-7B2E-A90F2E9F539D}"/>
              </a:ext>
            </a:extLst>
          </p:cNvPr>
          <p:cNvSpPr/>
          <p:nvPr/>
        </p:nvSpPr>
        <p:spPr>
          <a:xfrm>
            <a:off x="374811" y="1461567"/>
            <a:ext cx="2878781" cy="2671853"/>
          </a:xfrm>
          <a:prstGeom prst="roundRect">
            <a:avLst>
              <a:gd name="adj" fmla="val 239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Abgerundetes Rechteck 22">
            <a:extLst>
              <a:ext uri="{FF2B5EF4-FFF2-40B4-BE49-F238E27FC236}">
                <a16:creationId xmlns:a16="http://schemas.microsoft.com/office/drawing/2014/main" id="{E55FBD1C-47C8-4539-AF59-39C2186AE5DC}"/>
              </a:ext>
            </a:extLst>
          </p:cNvPr>
          <p:cNvSpPr/>
          <p:nvPr/>
        </p:nvSpPr>
        <p:spPr>
          <a:xfrm>
            <a:off x="3439520" y="1463847"/>
            <a:ext cx="7538462" cy="5021196"/>
          </a:xfrm>
          <a:prstGeom prst="roundRect">
            <a:avLst>
              <a:gd name="adj" fmla="val 123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obere Ecken abgerundet 2">
            <a:extLst>
              <a:ext uri="{FF2B5EF4-FFF2-40B4-BE49-F238E27FC236}">
                <a16:creationId xmlns:a16="http://schemas.microsoft.com/office/drawing/2014/main" id="{9565DC21-3322-4E3A-9CF4-A329F5AF81B6}"/>
              </a:ext>
            </a:extLst>
          </p:cNvPr>
          <p:cNvSpPr/>
          <p:nvPr/>
        </p:nvSpPr>
        <p:spPr>
          <a:xfrm rot="16200000">
            <a:off x="1574746" y="3338274"/>
            <a:ext cx="5011958" cy="1276125"/>
          </a:xfrm>
          <a:prstGeom prst="round2SameRect">
            <a:avLst>
              <a:gd name="adj1" fmla="val 43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7" name="Ecken des Rechtecks auf der gleichen Seite abrunden 15">
            <a:extLst>
              <a:ext uri="{FF2B5EF4-FFF2-40B4-BE49-F238E27FC236}">
                <a16:creationId xmlns:a16="http://schemas.microsoft.com/office/drawing/2014/main" id="{6B884BCB-BC8E-4955-B9D2-EEBB39963EA2}"/>
              </a:ext>
            </a:extLst>
          </p:cNvPr>
          <p:cNvSpPr/>
          <p:nvPr/>
        </p:nvSpPr>
        <p:spPr>
          <a:xfrm>
            <a:off x="3441927" y="1451613"/>
            <a:ext cx="7530202" cy="439226"/>
          </a:xfrm>
          <a:prstGeom prst="round2SameRect">
            <a:avLst>
              <a:gd name="adj1" fmla="val 13197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257C6187-5912-49AC-AE5C-F2B54863CB32}"/>
              </a:ext>
            </a:extLst>
          </p:cNvPr>
          <p:cNvSpPr txBox="1"/>
          <p:nvPr/>
        </p:nvSpPr>
        <p:spPr>
          <a:xfrm>
            <a:off x="3887384" y="1444097"/>
            <a:ext cx="1025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Error</a:t>
            </a:r>
            <a:b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B3FD692A-4D19-44B8-8138-399259AF763F}"/>
              </a:ext>
            </a:extLst>
          </p:cNvPr>
          <p:cNvSpPr txBox="1"/>
          <p:nvPr/>
        </p:nvSpPr>
        <p:spPr>
          <a:xfrm>
            <a:off x="3446141" y="1898855"/>
            <a:ext cx="1269527" cy="45397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de-DE" sz="1200" b="1" dirty="0">
                <a:solidFill>
                  <a:schemeClr val="bg1"/>
                </a:solidFill>
                <a:latin typeface="Calibri (Textkörper)"/>
              </a:rPr>
              <a:t>Ticket </a:t>
            </a:r>
            <a:r>
              <a:rPr lang="de-DE" sz="1200" b="1" dirty="0" err="1">
                <a:solidFill>
                  <a:schemeClr val="bg1"/>
                </a:solidFill>
                <a:latin typeface="Calibri (Textkörper)"/>
              </a:rPr>
              <a:t>Overview</a:t>
            </a:r>
            <a:endParaRPr lang="de-DE" sz="1200" b="1" dirty="0">
              <a:solidFill>
                <a:schemeClr val="bg1"/>
              </a:solidFill>
              <a:latin typeface="Calibri (Textkörper)"/>
            </a:endParaRPr>
          </a:p>
          <a:p>
            <a:pPr>
              <a:spcBef>
                <a:spcPts val="300"/>
              </a:spcBef>
            </a:pPr>
            <a:r>
              <a:rPr lang="de-DE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All Tickets </a:t>
            </a:r>
            <a:r>
              <a:rPr lang="de-DE" sz="900" b="1" dirty="0">
                <a:solidFill>
                  <a:schemeClr val="bg1"/>
                </a:solidFill>
                <a:latin typeface="Lucida Console" panose="020B0609040504020204" pitchFamily="49" charset="0"/>
              </a:rPr>
              <a:t>25</a:t>
            </a:r>
            <a:endParaRPr lang="de-DE" sz="105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42" name="Gerader Verbinder 109">
            <a:extLst>
              <a:ext uri="{FF2B5EF4-FFF2-40B4-BE49-F238E27FC236}">
                <a16:creationId xmlns:a16="http://schemas.microsoft.com/office/drawing/2014/main" id="{A57D5EED-4C3B-482B-A1A8-0EC07F6DF9DD}"/>
              </a:ext>
            </a:extLst>
          </p:cNvPr>
          <p:cNvCxnSpPr>
            <a:cxnSpLocks/>
          </p:cNvCxnSpPr>
          <p:nvPr/>
        </p:nvCxnSpPr>
        <p:spPr>
          <a:xfrm>
            <a:off x="3441927" y="2351740"/>
            <a:ext cx="127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r Verbinder 16">
            <a:extLst>
              <a:ext uri="{FF2B5EF4-FFF2-40B4-BE49-F238E27FC236}">
                <a16:creationId xmlns:a16="http://schemas.microsoft.com/office/drawing/2014/main" id="{640A0947-A8D0-4478-8DAE-F4D46776FE93}"/>
              </a:ext>
            </a:extLst>
          </p:cNvPr>
          <p:cNvCxnSpPr>
            <a:cxnSpLocks/>
          </p:cNvCxnSpPr>
          <p:nvPr/>
        </p:nvCxnSpPr>
        <p:spPr>
          <a:xfrm flipV="1">
            <a:off x="374042" y="2885435"/>
            <a:ext cx="288000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: abgerundete Ecken 146">
            <a:extLst>
              <a:ext uri="{FF2B5EF4-FFF2-40B4-BE49-F238E27FC236}">
                <a16:creationId xmlns:a16="http://schemas.microsoft.com/office/drawing/2014/main" id="{845C4E3B-F5A8-4F0A-A9F5-C06485CCBDB1}"/>
              </a:ext>
            </a:extLst>
          </p:cNvPr>
          <p:cNvSpPr/>
          <p:nvPr/>
        </p:nvSpPr>
        <p:spPr>
          <a:xfrm>
            <a:off x="498994" y="2336761"/>
            <a:ext cx="1976064" cy="10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413040BD-02E8-4B83-9BA8-F2B21B5529AA}"/>
              </a:ext>
            </a:extLst>
          </p:cNvPr>
          <p:cNvSpPr txBox="1"/>
          <p:nvPr/>
        </p:nvSpPr>
        <p:spPr>
          <a:xfrm>
            <a:off x="2457044" y="2267651"/>
            <a:ext cx="48129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000" b="1" dirty="0">
                <a:solidFill>
                  <a:schemeClr val="accent6"/>
                </a:solidFill>
              </a:rPr>
              <a:t>52</a:t>
            </a:r>
            <a:endParaRPr lang="de-DE" sz="800" b="1" dirty="0">
              <a:solidFill>
                <a:schemeClr val="accent6"/>
              </a:solidFill>
            </a:endParaRPr>
          </a:p>
        </p:txBody>
      </p:sp>
      <p:pic>
        <p:nvPicPr>
          <p:cNvPr id="151" name="Grafik 150">
            <a:extLst>
              <a:ext uri="{FF2B5EF4-FFF2-40B4-BE49-F238E27FC236}">
                <a16:creationId xmlns:a16="http://schemas.microsoft.com/office/drawing/2014/main" id="{BB9E6D2A-6222-45A5-98E9-48FBC42AB43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4878" y="1986479"/>
            <a:ext cx="231398" cy="240471"/>
          </a:xfrm>
          <a:prstGeom prst="rect">
            <a:avLst/>
          </a:prstGeom>
        </p:spPr>
      </p:pic>
      <p:sp>
        <p:nvSpPr>
          <p:cNvPr id="152" name="Rechteck: abgerundete Ecken 151">
            <a:extLst>
              <a:ext uri="{FF2B5EF4-FFF2-40B4-BE49-F238E27FC236}">
                <a16:creationId xmlns:a16="http://schemas.microsoft.com/office/drawing/2014/main" id="{DDB3516A-6DEA-4DC0-A08B-2B6529E3DBBF}"/>
              </a:ext>
            </a:extLst>
          </p:cNvPr>
          <p:cNvSpPr/>
          <p:nvPr/>
        </p:nvSpPr>
        <p:spPr>
          <a:xfrm>
            <a:off x="496445" y="2489722"/>
            <a:ext cx="1130151" cy="108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0FD6EE80-CE82-4598-A9E9-AFC3FC83AE7B}"/>
              </a:ext>
            </a:extLst>
          </p:cNvPr>
          <p:cNvSpPr txBox="1"/>
          <p:nvPr/>
        </p:nvSpPr>
        <p:spPr>
          <a:xfrm>
            <a:off x="1570462" y="2413982"/>
            <a:ext cx="34072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000" b="1" dirty="0">
                <a:solidFill>
                  <a:schemeClr val="accent1"/>
                </a:solidFill>
              </a:rPr>
              <a:t>12</a:t>
            </a:r>
            <a:endParaRPr lang="de-DE" sz="800" b="1" dirty="0">
              <a:solidFill>
                <a:schemeClr val="accent1"/>
              </a:solidFill>
            </a:endParaRPr>
          </a:p>
        </p:txBody>
      </p:sp>
      <p:sp>
        <p:nvSpPr>
          <p:cNvPr id="155" name="Rechteck: abgerundete Ecken 154">
            <a:extLst>
              <a:ext uri="{FF2B5EF4-FFF2-40B4-BE49-F238E27FC236}">
                <a16:creationId xmlns:a16="http://schemas.microsoft.com/office/drawing/2014/main" id="{BDF90AC1-42BB-47D5-AA5E-F70BF89A038E}"/>
              </a:ext>
            </a:extLst>
          </p:cNvPr>
          <p:cNvSpPr/>
          <p:nvPr/>
        </p:nvSpPr>
        <p:spPr>
          <a:xfrm>
            <a:off x="496445" y="2638532"/>
            <a:ext cx="644374" cy="108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94D6DCFC-A256-4395-AFD8-2150CF923731}"/>
              </a:ext>
            </a:extLst>
          </p:cNvPr>
          <p:cNvSpPr txBox="1"/>
          <p:nvPr/>
        </p:nvSpPr>
        <p:spPr>
          <a:xfrm>
            <a:off x="1086702" y="2561079"/>
            <a:ext cx="34072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000" b="1" dirty="0">
                <a:solidFill>
                  <a:schemeClr val="accent4"/>
                </a:solidFill>
              </a:rPr>
              <a:t>12</a:t>
            </a:r>
            <a:endParaRPr lang="de-DE" sz="800" b="1" dirty="0">
              <a:solidFill>
                <a:schemeClr val="accent4"/>
              </a:solidFill>
            </a:endParaRPr>
          </a:p>
        </p:txBody>
      </p:sp>
      <p:pic>
        <p:nvPicPr>
          <p:cNvPr id="220" name="Picture 6" descr="Server free icon">
            <a:extLst>
              <a:ext uri="{FF2B5EF4-FFF2-40B4-BE49-F238E27FC236}">
                <a16:creationId xmlns:a16="http://schemas.microsoft.com/office/drawing/2014/main" id="{B83A181F-AE7A-4B50-A11B-720F5781A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053" y="1533644"/>
            <a:ext cx="255673" cy="25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1" name="Gerader Verbinder 14">
            <a:extLst>
              <a:ext uri="{FF2B5EF4-FFF2-40B4-BE49-F238E27FC236}">
                <a16:creationId xmlns:a16="http://schemas.microsoft.com/office/drawing/2014/main" id="{BCFAD40C-A55B-4A74-B5B8-9325003C4CEB}"/>
              </a:ext>
            </a:extLst>
          </p:cNvPr>
          <p:cNvCxnSpPr>
            <a:cxnSpLocks/>
          </p:cNvCxnSpPr>
          <p:nvPr/>
        </p:nvCxnSpPr>
        <p:spPr>
          <a:xfrm>
            <a:off x="4718051" y="1877503"/>
            <a:ext cx="0" cy="460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r Verbinder 109">
            <a:extLst>
              <a:ext uri="{FF2B5EF4-FFF2-40B4-BE49-F238E27FC236}">
                <a16:creationId xmlns:a16="http://schemas.microsoft.com/office/drawing/2014/main" id="{23FEC053-F84B-47D4-9D56-4AA77DE1D903}"/>
              </a:ext>
            </a:extLst>
          </p:cNvPr>
          <p:cNvCxnSpPr>
            <a:cxnSpLocks/>
          </p:cNvCxnSpPr>
          <p:nvPr/>
        </p:nvCxnSpPr>
        <p:spPr>
          <a:xfrm>
            <a:off x="374811" y="1895619"/>
            <a:ext cx="288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Bar graph free icon">
            <a:extLst>
              <a:ext uri="{FF2B5EF4-FFF2-40B4-BE49-F238E27FC236}">
                <a16:creationId xmlns:a16="http://schemas.microsoft.com/office/drawing/2014/main" id="{9CA487EC-3F24-4388-9504-B26079DEF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08" y="151227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" name="Textfeld 222">
            <a:extLst>
              <a:ext uri="{FF2B5EF4-FFF2-40B4-BE49-F238E27FC236}">
                <a16:creationId xmlns:a16="http://schemas.microsoft.com/office/drawing/2014/main" id="{E843580F-8B42-4A84-BF8D-E196003EEBA0}"/>
              </a:ext>
            </a:extLst>
          </p:cNvPr>
          <p:cNvSpPr txBox="1"/>
          <p:nvPr/>
        </p:nvSpPr>
        <p:spPr>
          <a:xfrm>
            <a:off x="805735" y="1485911"/>
            <a:ext cx="11426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Tickets Statics</a:t>
            </a:r>
            <a:b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5E154DB5-4A8E-486A-8D5A-0C2ACA04C984}"/>
              </a:ext>
            </a:extLst>
          </p:cNvPr>
          <p:cNvSpPr txBox="1"/>
          <p:nvPr/>
        </p:nvSpPr>
        <p:spPr>
          <a:xfrm>
            <a:off x="631490" y="1938771"/>
            <a:ext cx="12759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Miran Sulaiman </a:t>
            </a:r>
            <a:endParaRPr lang="de-DE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IT-Systemadministrator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6" name="Rechteck: abgerundete Ecken 225">
            <a:extLst>
              <a:ext uri="{FF2B5EF4-FFF2-40B4-BE49-F238E27FC236}">
                <a16:creationId xmlns:a16="http://schemas.microsoft.com/office/drawing/2014/main" id="{CF7BFB54-B56F-4473-8D36-22334CB99843}"/>
              </a:ext>
            </a:extLst>
          </p:cNvPr>
          <p:cNvSpPr/>
          <p:nvPr/>
        </p:nvSpPr>
        <p:spPr>
          <a:xfrm>
            <a:off x="484990" y="3425533"/>
            <a:ext cx="1976064" cy="10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7" name="Textfeld 226">
            <a:extLst>
              <a:ext uri="{FF2B5EF4-FFF2-40B4-BE49-F238E27FC236}">
                <a16:creationId xmlns:a16="http://schemas.microsoft.com/office/drawing/2014/main" id="{B170A14B-0D37-4CB1-B32D-DBF5F91B9ABF}"/>
              </a:ext>
            </a:extLst>
          </p:cNvPr>
          <p:cNvSpPr txBox="1"/>
          <p:nvPr/>
        </p:nvSpPr>
        <p:spPr>
          <a:xfrm>
            <a:off x="2443040" y="3356423"/>
            <a:ext cx="48129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000" b="1" dirty="0">
                <a:solidFill>
                  <a:schemeClr val="accent6"/>
                </a:solidFill>
              </a:rPr>
              <a:t>52</a:t>
            </a:r>
            <a:endParaRPr lang="de-DE" sz="800" b="1" dirty="0">
              <a:solidFill>
                <a:schemeClr val="accent6"/>
              </a:solidFill>
            </a:endParaRPr>
          </a:p>
        </p:txBody>
      </p:sp>
      <p:pic>
        <p:nvPicPr>
          <p:cNvPr id="228" name="Grafik 227">
            <a:extLst>
              <a:ext uri="{FF2B5EF4-FFF2-40B4-BE49-F238E27FC236}">
                <a16:creationId xmlns:a16="http://schemas.microsoft.com/office/drawing/2014/main" id="{59CBAC2B-665E-4263-BAE9-3CC6FC546F2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0288" y="3084158"/>
            <a:ext cx="231398" cy="240471"/>
          </a:xfrm>
          <a:prstGeom prst="rect">
            <a:avLst/>
          </a:prstGeom>
        </p:spPr>
      </p:pic>
      <p:sp>
        <p:nvSpPr>
          <p:cNvPr id="229" name="Rechteck: abgerundete Ecken 228">
            <a:extLst>
              <a:ext uri="{FF2B5EF4-FFF2-40B4-BE49-F238E27FC236}">
                <a16:creationId xmlns:a16="http://schemas.microsoft.com/office/drawing/2014/main" id="{5FDCD735-EB83-4F14-9B0A-0640C43043B9}"/>
              </a:ext>
            </a:extLst>
          </p:cNvPr>
          <p:cNvSpPr/>
          <p:nvPr/>
        </p:nvSpPr>
        <p:spPr>
          <a:xfrm>
            <a:off x="482441" y="3578494"/>
            <a:ext cx="1130151" cy="108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0" name="Textfeld 229">
            <a:extLst>
              <a:ext uri="{FF2B5EF4-FFF2-40B4-BE49-F238E27FC236}">
                <a16:creationId xmlns:a16="http://schemas.microsoft.com/office/drawing/2014/main" id="{F58BA03C-0B57-40CF-ABF3-551EEC275CD9}"/>
              </a:ext>
            </a:extLst>
          </p:cNvPr>
          <p:cNvSpPr txBox="1"/>
          <p:nvPr/>
        </p:nvSpPr>
        <p:spPr>
          <a:xfrm>
            <a:off x="1556458" y="3502754"/>
            <a:ext cx="34072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000" b="1" dirty="0">
                <a:solidFill>
                  <a:schemeClr val="accent1"/>
                </a:solidFill>
              </a:rPr>
              <a:t>12</a:t>
            </a:r>
            <a:endParaRPr lang="de-DE" sz="800" b="1" dirty="0">
              <a:solidFill>
                <a:schemeClr val="accent1"/>
              </a:solidFill>
            </a:endParaRPr>
          </a:p>
        </p:txBody>
      </p:sp>
      <p:sp>
        <p:nvSpPr>
          <p:cNvPr id="233" name="Rechteck: abgerundete Ecken 232">
            <a:extLst>
              <a:ext uri="{FF2B5EF4-FFF2-40B4-BE49-F238E27FC236}">
                <a16:creationId xmlns:a16="http://schemas.microsoft.com/office/drawing/2014/main" id="{1B565C86-85DD-4613-B275-37AB1821FA2B}"/>
              </a:ext>
            </a:extLst>
          </p:cNvPr>
          <p:cNvSpPr/>
          <p:nvPr/>
        </p:nvSpPr>
        <p:spPr>
          <a:xfrm>
            <a:off x="482441" y="3754194"/>
            <a:ext cx="506262" cy="108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EBC23D67-CF5B-490D-A151-C3F33B078C9E}"/>
              </a:ext>
            </a:extLst>
          </p:cNvPr>
          <p:cNvSpPr txBox="1"/>
          <p:nvPr/>
        </p:nvSpPr>
        <p:spPr>
          <a:xfrm>
            <a:off x="947901" y="3700472"/>
            <a:ext cx="295159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8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E46B40A0-07BB-4102-98FE-56BEDBF2D4F4}"/>
              </a:ext>
            </a:extLst>
          </p:cNvPr>
          <p:cNvSpPr txBox="1"/>
          <p:nvPr/>
        </p:nvSpPr>
        <p:spPr>
          <a:xfrm>
            <a:off x="617486" y="3027543"/>
            <a:ext cx="12759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Miran Sulaiman </a:t>
            </a:r>
            <a:endParaRPr lang="de-DE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IT-Systemadministrator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261D0D33-B2F5-478C-91DF-BFEC216CF796}"/>
              </a:ext>
            </a:extLst>
          </p:cNvPr>
          <p:cNvSpPr txBox="1"/>
          <p:nvPr/>
        </p:nvSpPr>
        <p:spPr>
          <a:xfrm>
            <a:off x="472281" y="4204823"/>
            <a:ext cx="941142" cy="425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"/>
              </a:spcBef>
            </a:pPr>
            <a:r>
              <a:rPr lang="de-DE" sz="1000" b="1" dirty="0" err="1">
                <a:solidFill>
                  <a:schemeClr val="bg1">
                    <a:lumMod val="65000"/>
                  </a:schemeClr>
                </a:solidFill>
              </a:rPr>
              <a:t>Red</a:t>
            </a:r>
            <a:r>
              <a:rPr lang="de-DE" sz="1000" b="1" dirty="0">
                <a:solidFill>
                  <a:schemeClr val="bg1">
                    <a:lumMod val="65000"/>
                  </a:schemeClr>
                </a:solidFill>
              </a:rPr>
              <a:t> Color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New Ticket</a:t>
            </a:r>
            <a:endParaRPr lang="de-DE" sz="1100" dirty="0">
              <a:solidFill>
                <a:schemeClr val="accent5"/>
              </a:solidFill>
            </a:endParaRPr>
          </a:p>
        </p:txBody>
      </p:sp>
      <p:sp>
        <p:nvSpPr>
          <p:cNvPr id="238" name="Rechteck: abgerundete Ecken 237">
            <a:extLst>
              <a:ext uri="{FF2B5EF4-FFF2-40B4-BE49-F238E27FC236}">
                <a16:creationId xmlns:a16="http://schemas.microsoft.com/office/drawing/2014/main" id="{D0D31505-42A1-4BEF-8D74-7433B3C0BFB3}"/>
              </a:ext>
            </a:extLst>
          </p:cNvPr>
          <p:cNvSpPr/>
          <p:nvPr/>
        </p:nvSpPr>
        <p:spPr>
          <a:xfrm>
            <a:off x="407263" y="4300142"/>
            <a:ext cx="102299" cy="24890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9" name="Textfeld 238">
            <a:extLst>
              <a:ext uri="{FF2B5EF4-FFF2-40B4-BE49-F238E27FC236}">
                <a16:creationId xmlns:a16="http://schemas.microsoft.com/office/drawing/2014/main" id="{763904A1-3961-4BB8-A36F-EB956C464D58}"/>
              </a:ext>
            </a:extLst>
          </p:cNvPr>
          <p:cNvSpPr txBox="1"/>
          <p:nvPr/>
        </p:nvSpPr>
        <p:spPr>
          <a:xfrm>
            <a:off x="472281" y="4588760"/>
            <a:ext cx="1685814" cy="425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"/>
              </a:spcBef>
            </a:pPr>
            <a:r>
              <a:rPr lang="de-DE" sz="1000" b="1" dirty="0">
                <a:solidFill>
                  <a:schemeClr val="bg1">
                    <a:lumMod val="65000"/>
                  </a:schemeClr>
                </a:solidFill>
              </a:rPr>
              <a:t>Blue Color	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Ticket in </a:t>
            </a:r>
            <a:r>
              <a:rPr lang="de-DE" sz="1000" dirty="0" err="1">
                <a:solidFill>
                  <a:schemeClr val="bg1">
                    <a:lumMod val="65000"/>
                  </a:schemeClr>
                </a:solidFill>
              </a:rPr>
              <a:t>Movements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de-DE" sz="1100" dirty="0">
              <a:solidFill>
                <a:schemeClr val="accent5"/>
              </a:solidFill>
            </a:endParaRPr>
          </a:p>
        </p:txBody>
      </p:sp>
      <p:sp>
        <p:nvSpPr>
          <p:cNvPr id="240" name="Rechteck: abgerundete Ecken 239">
            <a:extLst>
              <a:ext uri="{FF2B5EF4-FFF2-40B4-BE49-F238E27FC236}">
                <a16:creationId xmlns:a16="http://schemas.microsoft.com/office/drawing/2014/main" id="{BADB680F-A34E-4E09-94F2-4B9949598A4D}"/>
              </a:ext>
            </a:extLst>
          </p:cNvPr>
          <p:cNvSpPr/>
          <p:nvPr/>
        </p:nvSpPr>
        <p:spPr>
          <a:xfrm>
            <a:off x="407263" y="4674540"/>
            <a:ext cx="102299" cy="26251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5C3BA0D3-C23B-4A76-A3CD-C49BDD849CFB}"/>
              </a:ext>
            </a:extLst>
          </p:cNvPr>
          <p:cNvSpPr txBox="1"/>
          <p:nvPr/>
        </p:nvSpPr>
        <p:spPr>
          <a:xfrm>
            <a:off x="472281" y="4994012"/>
            <a:ext cx="1595143" cy="425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"/>
              </a:spcBef>
            </a:pPr>
            <a:r>
              <a:rPr lang="de-DE" sz="1000" b="1" dirty="0">
                <a:solidFill>
                  <a:schemeClr val="bg1">
                    <a:lumMod val="65000"/>
                  </a:schemeClr>
                </a:solidFill>
              </a:rPr>
              <a:t>Orange Color	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Ticket in </a:t>
            </a:r>
            <a:r>
              <a:rPr lang="de-DE" sz="1000" dirty="0" err="1">
                <a:solidFill>
                  <a:schemeClr val="bg1">
                    <a:lumMod val="65000"/>
                  </a:schemeClr>
                </a:solidFill>
              </a:rPr>
              <a:t>Pending</a:t>
            </a:r>
            <a:endParaRPr lang="de-DE" sz="1100" dirty="0">
              <a:solidFill>
                <a:schemeClr val="accent5"/>
              </a:solidFill>
            </a:endParaRPr>
          </a:p>
        </p:txBody>
      </p:sp>
      <p:sp>
        <p:nvSpPr>
          <p:cNvPr id="244" name="Rechteck: abgerundete Ecken 243">
            <a:extLst>
              <a:ext uri="{FF2B5EF4-FFF2-40B4-BE49-F238E27FC236}">
                <a16:creationId xmlns:a16="http://schemas.microsoft.com/office/drawing/2014/main" id="{1C70DAA5-8659-4E06-81AE-E56786A31DEB}"/>
              </a:ext>
            </a:extLst>
          </p:cNvPr>
          <p:cNvSpPr/>
          <p:nvPr/>
        </p:nvSpPr>
        <p:spPr>
          <a:xfrm>
            <a:off x="407263" y="5084954"/>
            <a:ext cx="102299" cy="25765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5" name="Textfeld 244">
            <a:extLst>
              <a:ext uri="{FF2B5EF4-FFF2-40B4-BE49-F238E27FC236}">
                <a16:creationId xmlns:a16="http://schemas.microsoft.com/office/drawing/2014/main" id="{3550BEE1-882F-4F36-910F-B5BA9BA1AB9F}"/>
              </a:ext>
            </a:extLst>
          </p:cNvPr>
          <p:cNvSpPr txBox="1"/>
          <p:nvPr/>
        </p:nvSpPr>
        <p:spPr>
          <a:xfrm>
            <a:off x="472281" y="5426511"/>
            <a:ext cx="1685814" cy="425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"/>
              </a:spcBef>
            </a:pPr>
            <a:r>
              <a:rPr lang="de-DE" sz="1000" b="1" dirty="0">
                <a:solidFill>
                  <a:schemeClr val="bg1">
                    <a:lumMod val="65000"/>
                  </a:schemeClr>
                </a:solidFill>
              </a:rPr>
              <a:t>Green Color	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Ticket </a:t>
            </a:r>
            <a:r>
              <a:rPr lang="de-DE" sz="1000" dirty="0" err="1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bg1">
                    <a:lumMod val="65000"/>
                  </a:schemeClr>
                </a:solidFill>
              </a:rPr>
              <a:t>Done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de-DE" sz="1100" dirty="0">
              <a:solidFill>
                <a:schemeClr val="accent5"/>
              </a:solidFill>
            </a:endParaRPr>
          </a:p>
        </p:txBody>
      </p:sp>
      <p:sp>
        <p:nvSpPr>
          <p:cNvPr id="246" name="Rechteck: abgerundete Ecken 245">
            <a:extLst>
              <a:ext uri="{FF2B5EF4-FFF2-40B4-BE49-F238E27FC236}">
                <a16:creationId xmlns:a16="http://schemas.microsoft.com/office/drawing/2014/main" id="{BBFC8ABB-EC1C-4604-8E71-A167E1CF825A}"/>
              </a:ext>
            </a:extLst>
          </p:cNvPr>
          <p:cNvSpPr/>
          <p:nvPr/>
        </p:nvSpPr>
        <p:spPr>
          <a:xfrm>
            <a:off x="407263" y="5508037"/>
            <a:ext cx="102299" cy="2764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7" name="Textfeld 246">
            <a:extLst>
              <a:ext uri="{FF2B5EF4-FFF2-40B4-BE49-F238E27FC236}">
                <a16:creationId xmlns:a16="http://schemas.microsoft.com/office/drawing/2014/main" id="{7DD9DD66-38ED-4C91-8340-ABA469C542B5}"/>
              </a:ext>
            </a:extLst>
          </p:cNvPr>
          <p:cNvSpPr txBox="1"/>
          <p:nvPr/>
        </p:nvSpPr>
        <p:spPr>
          <a:xfrm>
            <a:off x="472281" y="5869043"/>
            <a:ext cx="1685814" cy="425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"/>
              </a:spcBef>
            </a:pPr>
            <a:r>
              <a:rPr lang="de-DE" sz="1000" b="1" dirty="0">
                <a:solidFill>
                  <a:schemeClr val="bg1">
                    <a:lumMod val="65000"/>
                  </a:schemeClr>
                </a:solidFill>
              </a:rPr>
              <a:t>Dark Color	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Ticket </a:t>
            </a:r>
            <a:r>
              <a:rPr lang="de-DE" sz="1000" dirty="0" err="1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bg1">
                    <a:lumMod val="65000"/>
                  </a:schemeClr>
                </a:solidFill>
              </a:rPr>
              <a:t>canceled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de-DE" sz="1100" dirty="0">
              <a:solidFill>
                <a:schemeClr val="accent5"/>
              </a:solidFill>
            </a:endParaRPr>
          </a:p>
        </p:txBody>
      </p:sp>
      <p:sp>
        <p:nvSpPr>
          <p:cNvPr id="248" name="Rechteck: abgerundete Ecken 247">
            <a:extLst>
              <a:ext uri="{FF2B5EF4-FFF2-40B4-BE49-F238E27FC236}">
                <a16:creationId xmlns:a16="http://schemas.microsoft.com/office/drawing/2014/main" id="{0C2B59C4-60BC-4BBA-AD8F-E89D2F519CF4}"/>
              </a:ext>
            </a:extLst>
          </p:cNvPr>
          <p:cNvSpPr/>
          <p:nvPr/>
        </p:nvSpPr>
        <p:spPr>
          <a:xfrm>
            <a:off x="407263" y="5945017"/>
            <a:ext cx="102299" cy="27146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9" name="Textfeld 248">
            <a:extLst>
              <a:ext uri="{FF2B5EF4-FFF2-40B4-BE49-F238E27FC236}">
                <a16:creationId xmlns:a16="http://schemas.microsoft.com/office/drawing/2014/main" id="{66826D4C-9287-470F-B14D-7ACA72BD90D2}"/>
              </a:ext>
            </a:extLst>
          </p:cNvPr>
          <p:cNvSpPr txBox="1"/>
          <p:nvPr/>
        </p:nvSpPr>
        <p:spPr>
          <a:xfrm>
            <a:off x="3441927" y="2360841"/>
            <a:ext cx="1269527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de-DE" sz="1200" b="1" dirty="0">
                <a:solidFill>
                  <a:srgbClr val="FF0000"/>
                </a:solidFill>
                <a:latin typeface="Calibri (Textkörper)"/>
              </a:rPr>
              <a:t>New Tickets</a:t>
            </a:r>
          </a:p>
          <a:p>
            <a:pPr>
              <a:spcBef>
                <a:spcPts val="300"/>
              </a:spcBef>
            </a:pPr>
            <a:r>
              <a:rPr lang="de-DE" sz="9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Total: 12</a:t>
            </a:r>
            <a:endParaRPr lang="de-DE" sz="105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50" name="Gerader Verbinder 109">
            <a:extLst>
              <a:ext uri="{FF2B5EF4-FFF2-40B4-BE49-F238E27FC236}">
                <a16:creationId xmlns:a16="http://schemas.microsoft.com/office/drawing/2014/main" id="{A21646D8-DE59-4DD7-A573-5F5295446EBB}"/>
              </a:ext>
            </a:extLst>
          </p:cNvPr>
          <p:cNvCxnSpPr>
            <a:cxnSpLocks/>
          </p:cNvCxnSpPr>
          <p:nvPr/>
        </p:nvCxnSpPr>
        <p:spPr>
          <a:xfrm>
            <a:off x="3437402" y="2813726"/>
            <a:ext cx="127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feld 250">
            <a:extLst>
              <a:ext uri="{FF2B5EF4-FFF2-40B4-BE49-F238E27FC236}">
                <a16:creationId xmlns:a16="http://schemas.microsoft.com/office/drawing/2014/main" id="{8B849794-7A00-4B99-A3DF-3533EA3114A1}"/>
              </a:ext>
            </a:extLst>
          </p:cNvPr>
          <p:cNvSpPr txBox="1"/>
          <p:nvPr/>
        </p:nvSpPr>
        <p:spPr>
          <a:xfrm>
            <a:off x="3445640" y="2817319"/>
            <a:ext cx="1269527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de-DE" sz="1200" b="1" dirty="0">
                <a:solidFill>
                  <a:schemeClr val="accent1"/>
                </a:solidFill>
                <a:latin typeface="Calibri (Textkörper)"/>
              </a:rPr>
              <a:t>In Movement</a:t>
            </a:r>
          </a:p>
          <a:p>
            <a:pPr>
              <a:spcBef>
                <a:spcPts val="300"/>
              </a:spcBef>
            </a:pPr>
            <a:r>
              <a:rPr lang="de-DE" sz="9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Total: 10</a:t>
            </a:r>
            <a:endParaRPr lang="de-DE" sz="1050" b="1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52" name="Gerader Verbinder 109">
            <a:extLst>
              <a:ext uri="{FF2B5EF4-FFF2-40B4-BE49-F238E27FC236}">
                <a16:creationId xmlns:a16="http://schemas.microsoft.com/office/drawing/2014/main" id="{CDF7E988-119B-4609-8C9D-C15C31C1BB72}"/>
              </a:ext>
            </a:extLst>
          </p:cNvPr>
          <p:cNvCxnSpPr>
            <a:cxnSpLocks/>
          </p:cNvCxnSpPr>
          <p:nvPr/>
        </p:nvCxnSpPr>
        <p:spPr>
          <a:xfrm>
            <a:off x="3441115" y="3270204"/>
            <a:ext cx="127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feld 274">
            <a:extLst>
              <a:ext uri="{FF2B5EF4-FFF2-40B4-BE49-F238E27FC236}">
                <a16:creationId xmlns:a16="http://schemas.microsoft.com/office/drawing/2014/main" id="{24730507-3888-4111-8F62-352A2BF22FD9}"/>
              </a:ext>
            </a:extLst>
          </p:cNvPr>
          <p:cNvSpPr txBox="1"/>
          <p:nvPr/>
        </p:nvSpPr>
        <p:spPr>
          <a:xfrm>
            <a:off x="4724649" y="2082571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New Tickets</a:t>
            </a:r>
          </a:p>
        </p:txBody>
      </p:sp>
      <p:cxnSp>
        <p:nvCxnSpPr>
          <p:cNvPr id="276" name="Gerader Verbinder 16">
            <a:extLst>
              <a:ext uri="{FF2B5EF4-FFF2-40B4-BE49-F238E27FC236}">
                <a16:creationId xmlns:a16="http://schemas.microsoft.com/office/drawing/2014/main" id="{3E4DED89-6803-4A67-8058-2713F4A7E53D}"/>
              </a:ext>
            </a:extLst>
          </p:cNvPr>
          <p:cNvCxnSpPr>
            <a:cxnSpLocks/>
          </p:cNvCxnSpPr>
          <p:nvPr/>
        </p:nvCxnSpPr>
        <p:spPr>
          <a:xfrm>
            <a:off x="6527153" y="2226734"/>
            <a:ext cx="446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7" name="Gerade Verbindung 43">
            <a:extLst>
              <a:ext uri="{FF2B5EF4-FFF2-40B4-BE49-F238E27FC236}">
                <a16:creationId xmlns:a16="http://schemas.microsoft.com/office/drawing/2014/main" id="{46791F6F-A8C7-4C1A-BE61-1E99ED31DD6B}"/>
              </a:ext>
            </a:extLst>
          </p:cNvPr>
          <p:cNvCxnSpPr/>
          <p:nvPr/>
        </p:nvCxnSpPr>
        <p:spPr>
          <a:xfrm>
            <a:off x="9147016" y="1872021"/>
            <a:ext cx="0" cy="36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feld 277">
            <a:extLst>
              <a:ext uri="{FF2B5EF4-FFF2-40B4-BE49-F238E27FC236}">
                <a16:creationId xmlns:a16="http://schemas.microsoft.com/office/drawing/2014/main" id="{23E71849-76AE-4AA3-948D-448A091ED9E8}"/>
              </a:ext>
            </a:extLst>
          </p:cNvPr>
          <p:cNvSpPr txBox="1"/>
          <p:nvPr/>
        </p:nvSpPr>
        <p:spPr>
          <a:xfrm>
            <a:off x="9263738" y="1916884"/>
            <a:ext cx="16909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Search Ticket - ID</a:t>
            </a:r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C90EDD00-6C6A-45B7-9278-D6873BBDDBC0}"/>
              </a:ext>
            </a:extLst>
          </p:cNvPr>
          <p:cNvSpPr txBox="1"/>
          <p:nvPr/>
        </p:nvSpPr>
        <p:spPr>
          <a:xfrm>
            <a:off x="4730150" y="2425163"/>
            <a:ext cx="6237217" cy="4231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defTabSz="1257300">
              <a:spcBef>
                <a:spcPts val="300"/>
              </a:spcBef>
            </a:pPr>
            <a:r>
              <a:rPr lang="de-D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Ticket-ID	Ticket-Title	Client	Date &amp; Time	</a:t>
            </a:r>
          </a:p>
          <a:p>
            <a:pPr defTabSz="1257300">
              <a:spcBef>
                <a:spcPts val="300"/>
              </a:spcBef>
            </a:pPr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CID-254685	Status Update	Smart-Systems	12.10.2022 – 19:30:00</a:t>
            </a:r>
            <a:endParaRPr lang="de-DE" sz="1050" b="1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80" name="Gerader Verbinder 109">
            <a:extLst>
              <a:ext uri="{FF2B5EF4-FFF2-40B4-BE49-F238E27FC236}">
                <a16:creationId xmlns:a16="http://schemas.microsoft.com/office/drawing/2014/main" id="{0C06709B-48FA-4207-BD05-1D4BF359AA8E}"/>
              </a:ext>
            </a:extLst>
          </p:cNvPr>
          <p:cNvCxnSpPr>
            <a:cxnSpLocks/>
          </p:cNvCxnSpPr>
          <p:nvPr/>
        </p:nvCxnSpPr>
        <p:spPr>
          <a:xfrm>
            <a:off x="4730151" y="2852294"/>
            <a:ext cx="624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Ellipse 280">
            <a:extLst>
              <a:ext uri="{FF2B5EF4-FFF2-40B4-BE49-F238E27FC236}">
                <a16:creationId xmlns:a16="http://schemas.microsoft.com/office/drawing/2014/main" id="{6B1486CB-EEC0-43F6-8D05-3E53030D76D7}"/>
              </a:ext>
            </a:extLst>
          </p:cNvPr>
          <p:cNvSpPr/>
          <p:nvPr/>
        </p:nvSpPr>
        <p:spPr>
          <a:xfrm>
            <a:off x="10690807" y="259235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7" name="Textfeld 286">
            <a:extLst>
              <a:ext uri="{FF2B5EF4-FFF2-40B4-BE49-F238E27FC236}">
                <a16:creationId xmlns:a16="http://schemas.microsoft.com/office/drawing/2014/main" id="{A710BF31-20DE-40B0-8D0D-8C93CD0598C9}"/>
              </a:ext>
            </a:extLst>
          </p:cNvPr>
          <p:cNvSpPr txBox="1"/>
          <p:nvPr/>
        </p:nvSpPr>
        <p:spPr>
          <a:xfrm>
            <a:off x="4724649" y="3103651"/>
            <a:ext cx="208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Tickets in Progress</a:t>
            </a:r>
          </a:p>
        </p:txBody>
      </p:sp>
      <p:cxnSp>
        <p:nvCxnSpPr>
          <p:cNvPr id="288" name="Gerader Verbinder 16">
            <a:extLst>
              <a:ext uri="{FF2B5EF4-FFF2-40B4-BE49-F238E27FC236}">
                <a16:creationId xmlns:a16="http://schemas.microsoft.com/office/drawing/2014/main" id="{3B1C0110-D174-4B37-ACAB-3AB3B54C6113}"/>
              </a:ext>
            </a:extLst>
          </p:cNvPr>
          <p:cNvCxnSpPr>
            <a:cxnSpLocks/>
          </p:cNvCxnSpPr>
          <p:nvPr/>
        </p:nvCxnSpPr>
        <p:spPr>
          <a:xfrm>
            <a:off x="6580493" y="3247814"/>
            <a:ext cx="43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9" name="Textfeld 288">
            <a:extLst>
              <a:ext uri="{FF2B5EF4-FFF2-40B4-BE49-F238E27FC236}">
                <a16:creationId xmlns:a16="http://schemas.microsoft.com/office/drawing/2014/main" id="{470EEFF0-99A7-49CC-B327-8B27D60A6CA9}"/>
              </a:ext>
            </a:extLst>
          </p:cNvPr>
          <p:cNvSpPr txBox="1"/>
          <p:nvPr/>
        </p:nvSpPr>
        <p:spPr>
          <a:xfrm>
            <a:off x="4730150" y="3446243"/>
            <a:ext cx="6237217" cy="4231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defTabSz="1257300">
              <a:spcBef>
                <a:spcPts val="300"/>
              </a:spcBef>
            </a:pPr>
            <a:r>
              <a:rPr lang="de-D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Ticket-ID	Ticket-Title	Client	Date &amp; Time	</a:t>
            </a:r>
          </a:p>
          <a:p>
            <a:pPr defTabSz="1257300">
              <a:spcBef>
                <a:spcPts val="300"/>
              </a:spcBef>
            </a:pPr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CID-254685	Status Update	Smart-Systems	12.10.2022 – 19:30:00</a:t>
            </a:r>
            <a:endParaRPr lang="de-DE" sz="1050" b="1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90" name="Gerader Verbinder 109">
            <a:extLst>
              <a:ext uri="{FF2B5EF4-FFF2-40B4-BE49-F238E27FC236}">
                <a16:creationId xmlns:a16="http://schemas.microsoft.com/office/drawing/2014/main" id="{98F6C365-19F7-4D76-8523-D96CCE5A547D}"/>
              </a:ext>
            </a:extLst>
          </p:cNvPr>
          <p:cNvCxnSpPr>
            <a:cxnSpLocks/>
          </p:cNvCxnSpPr>
          <p:nvPr/>
        </p:nvCxnSpPr>
        <p:spPr>
          <a:xfrm>
            <a:off x="4730151" y="3873374"/>
            <a:ext cx="624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Ellipse 290">
            <a:extLst>
              <a:ext uri="{FF2B5EF4-FFF2-40B4-BE49-F238E27FC236}">
                <a16:creationId xmlns:a16="http://schemas.microsoft.com/office/drawing/2014/main" id="{B21AAD40-48EF-48ED-973E-4E51D8107095}"/>
              </a:ext>
            </a:extLst>
          </p:cNvPr>
          <p:cNvSpPr/>
          <p:nvPr/>
        </p:nvSpPr>
        <p:spPr>
          <a:xfrm>
            <a:off x="10690807" y="361343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F41597B1-3364-4DE4-BC73-A24D8DF3EFB4}"/>
              </a:ext>
            </a:extLst>
          </p:cNvPr>
          <p:cNvSpPr txBox="1"/>
          <p:nvPr/>
        </p:nvSpPr>
        <p:spPr>
          <a:xfrm>
            <a:off x="4732086" y="4135893"/>
            <a:ext cx="208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Tickets in Hold</a:t>
            </a:r>
          </a:p>
        </p:txBody>
      </p:sp>
      <p:cxnSp>
        <p:nvCxnSpPr>
          <p:cNvPr id="296" name="Gerader Verbinder 16">
            <a:extLst>
              <a:ext uri="{FF2B5EF4-FFF2-40B4-BE49-F238E27FC236}">
                <a16:creationId xmlns:a16="http://schemas.microsoft.com/office/drawing/2014/main" id="{32F3C08C-DBEE-475C-8604-8936FBF628D3}"/>
              </a:ext>
            </a:extLst>
          </p:cNvPr>
          <p:cNvCxnSpPr>
            <a:cxnSpLocks/>
          </p:cNvCxnSpPr>
          <p:nvPr/>
        </p:nvCxnSpPr>
        <p:spPr>
          <a:xfrm>
            <a:off x="6587930" y="4280056"/>
            <a:ext cx="43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7" name="Textfeld 296">
            <a:extLst>
              <a:ext uri="{FF2B5EF4-FFF2-40B4-BE49-F238E27FC236}">
                <a16:creationId xmlns:a16="http://schemas.microsoft.com/office/drawing/2014/main" id="{0ADF2577-EC4A-4F32-98C1-DB3672531507}"/>
              </a:ext>
            </a:extLst>
          </p:cNvPr>
          <p:cNvSpPr txBox="1"/>
          <p:nvPr/>
        </p:nvSpPr>
        <p:spPr>
          <a:xfrm>
            <a:off x="4737587" y="4478485"/>
            <a:ext cx="6237217" cy="4231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defTabSz="1257300">
              <a:spcBef>
                <a:spcPts val="300"/>
              </a:spcBef>
            </a:pPr>
            <a:r>
              <a:rPr lang="de-D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Ticket-ID	Ticket-Title	Client	Date &amp; Time	</a:t>
            </a:r>
          </a:p>
          <a:p>
            <a:pPr defTabSz="1257300">
              <a:spcBef>
                <a:spcPts val="300"/>
              </a:spcBef>
            </a:pPr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CID-254685	Status Update	Smart-Systems	12.10.2022 – 19:30:00</a:t>
            </a:r>
            <a:endParaRPr lang="de-DE" sz="1050" b="1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98" name="Gerader Verbinder 109">
            <a:extLst>
              <a:ext uri="{FF2B5EF4-FFF2-40B4-BE49-F238E27FC236}">
                <a16:creationId xmlns:a16="http://schemas.microsoft.com/office/drawing/2014/main" id="{AD507A60-6F52-43A8-9766-81A98FD2D5DF}"/>
              </a:ext>
            </a:extLst>
          </p:cNvPr>
          <p:cNvCxnSpPr>
            <a:cxnSpLocks/>
          </p:cNvCxnSpPr>
          <p:nvPr/>
        </p:nvCxnSpPr>
        <p:spPr>
          <a:xfrm>
            <a:off x="4737588" y="4905616"/>
            <a:ext cx="624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Ellipse 298">
            <a:extLst>
              <a:ext uri="{FF2B5EF4-FFF2-40B4-BE49-F238E27FC236}">
                <a16:creationId xmlns:a16="http://schemas.microsoft.com/office/drawing/2014/main" id="{287CC6BA-B9B6-4678-8795-93D661E49EA6}"/>
              </a:ext>
            </a:extLst>
          </p:cNvPr>
          <p:cNvSpPr/>
          <p:nvPr/>
        </p:nvSpPr>
        <p:spPr>
          <a:xfrm>
            <a:off x="10698244" y="464568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0" name="Textfeld 299">
            <a:extLst>
              <a:ext uri="{FF2B5EF4-FFF2-40B4-BE49-F238E27FC236}">
                <a16:creationId xmlns:a16="http://schemas.microsoft.com/office/drawing/2014/main" id="{1033D38B-E9F2-488A-8472-F9084D4004AA}"/>
              </a:ext>
            </a:extLst>
          </p:cNvPr>
          <p:cNvSpPr txBox="1"/>
          <p:nvPr/>
        </p:nvSpPr>
        <p:spPr>
          <a:xfrm>
            <a:off x="4732269" y="5179232"/>
            <a:ext cx="208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Monitoring Tickets</a:t>
            </a:r>
          </a:p>
        </p:txBody>
      </p:sp>
      <p:cxnSp>
        <p:nvCxnSpPr>
          <p:cNvPr id="301" name="Gerader Verbinder 16">
            <a:extLst>
              <a:ext uri="{FF2B5EF4-FFF2-40B4-BE49-F238E27FC236}">
                <a16:creationId xmlns:a16="http://schemas.microsoft.com/office/drawing/2014/main" id="{6C32F818-5AB1-44BD-AA16-EB07BF1974BC}"/>
              </a:ext>
            </a:extLst>
          </p:cNvPr>
          <p:cNvCxnSpPr>
            <a:cxnSpLocks/>
          </p:cNvCxnSpPr>
          <p:nvPr/>
        </p:nvCxnSpPr>
        <p:spPr>
          <a:xfrm>
            <a:off x="6588113" y="5323395"/>
            <a:ext cx="43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2" name="Textfeld 301">
            <a:extLst>
              <a:ext uri="{FF2B5EF4-FFF2-40B4-BE49-F238E27FC236}">
                <a16:creationId xmlns:a16="http://schemas.microsoft.com/office/drawing/2014/main" id="{2DF051CC-3570-4F90-BFA8-541712E5C400}"/>
              </a:ext>
            </a:extLst>
          </p:cNvPr>
          <p:cNvSpPr txBox="1"/>
          <p:nvPr/>
        </p:nvSpPr>
        <p:spPr>
          <a:xfrm>
            <a:off x="4737770" y="5521824"/>
            <a:ext cx="6237217" cy="4231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defTabSz="1257300">
              <a:spcBef>
                <a:spcPts val="300"/>
              </a:spcBef>
            </a:pPr>
            <a:r>
              <a:rPr lang="de-D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Ticket-ID	Ticket-Title	Client	Date &amp; Time	</a:t>
            </a:r>
          </a:p>
          <a:p>
            <a:pPr defTabSz="1257300">
              <a:spcBef>
                <a:spcPts val="300"/>
              </a:spcBef>
            </a:pPr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CID-254685	Status Update	Smart-Systems	12.10.2022 – 19:30:00</a:t>
            </a:r>
            <a:endParaRPr lang="de-DE" sz="1050" b="1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03" name="Gerader Verbinder 109">
            <a:extLst>
              <a:ext uri="{FF2B5EF4-FFF2-40B4-BE49-F238E27FC236}">
                <a16:creationId xmlns:a16="http://schemas.microsoft.com/office/drawing/2014/main" id="{11A50560-F86B-4016-8276-B3983C7F160F}"/>
              </a:ext>
            </a:extLst>
          </p:cNvPr>
          <p:cNvCxnSpPr>
            <a:cxnSpLocks/>
          </p:cNvCxnSpPr>
          <p:nvPr/>
        </p:nvCxnSpPr>
        <p:spPr>
          <a:xfrm>
            <a:off x="4737771" y="5948955"/>
            <a:ext cx="624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Ellipse 303">
            <a:extLst>
              <a:ext uri="{FF2B5EF4-FFF2-40B4-BE49-F238E27FC236}">
                <a16:creationId xmlns:a16="http://schemas.microsoft.com/office/drawing/2014/main" id="{D48AC699-1311-470D-9F31-3A2D7F71E0D9}"/>
              </a:ext>
            </a:extLst>
          </p:cNvPr>
          <p:cNvSpPr/>
          <p:nvPr/>
        </p:nvSpPr>
        <p:spPr>
          <a:xfrm>
            <a:off x="10698427" y="568902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5" name="Textfeld 304">
            <a:extLst>
              <a:ext uri="{FF2B5EF4-FFF2-40B4-BE49-F238E27FC236}">
                <a16:creationId xmlns:a16="http://schemas.microsoft.com/office/drawing/2014/main" id="{4FF93C24-5785-4DF8-B986-6799479F03B3}"/>
              </a:ext>
            </a:extLst>
          </p:cNvPr>
          <p:cNvSpPr txBox="1"/>
          <p:nvPr/>
        </p:nvSpPr>
        <p:spPr>
          <a:xfrm>
            <a:off x="3442557" y="3272487"/>
            <a:ext cx="1269527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de-DE" sz="1200" b="1" dirty="0">
                <a:solidFill>
                  <a:schemeClr val="accent2"/>
                </a:solidFill>
                <a:latin typeface="Calibri (Textkörper)"/>
              </a:rPr>
              <a:t>In </a:t>
            </a:r>
            <a:r>
              <a:rPr lang="de-DE" sz="1200" b="1" dirty="0" err="1">
                <a:solidFill>
                  <a:schemeClr val="accent2"/>
                </a:solidFill>
                <a:latin typeface="Calibri (Textkörper)"/>
              </a:rPr>
              <a:t>Peneding</a:t>
            </a:r>
            <a:endParaRPr lang="de-DE" sz="1200" b="1" dirty="0">
              <a:solidFill>
                <a:schemeClr val="accent2"/>
              </a:solidFill>
              <a:latin typeface="Calibri (Textkörper)"/>
            </a:endParaRPr>
          </a:p>
          <a:p>
            <a:pPr>
              <a:spcBef>
                <a:spcPts val="300"/>
              </a:spcBef>
            </a:pPr>
            <a:r>
              <a:rPr lang="de-DE" sz="9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Total: 10</a:t>
            </a:r>
            <a:endParaRPr lang="de-DE" sz="105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06" name="Gerader Verbinder 109">
            <a:extLst>
              <a:ext uri="{FF2B5EF4-FFF2-40B4-BE49-F238E27FC236}">
                <a16:creationId xmlns:a16="http://schemas.microsoft.com/office/drawing/2014/main" id="{D7F7F314-C625-49D6-8852-903EAAB9F112}"/>
              </a:ext>
            </a:extLst>
          </p:cNvPr>
          <p:cNvCxnSpPr>
            <a:cxnSpLocks/>
          </p:cNvCxnSpPr>
          <p:nvPr/>
        </p:nvCxnSpPr>
        <p:spPr>
          <a:xfrm>
            <a:off x="3438032" y="3725372"/>
            <a:ext cx="127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feld 306">
            <a:extLst>
              <a:ext uri="{FF2B5EF4-FFF2-40B4-BE49-F238E27FC236}">
                <a16:creationId xmlns:a16="http://schemas.microsoft.com/office/drawing/2014/main" id="{CA9BECD6-5550-4A97-ACB2-A0BC80395BDC}"/>
              </a:ext>
            </a:extLst>
          </p:cNvPr>
          <p:cNvSpPr txBox="1"/>
          <p:nvPr/>
        </p:nvSpPr>
        <p:spPr>
          <a:xfrm>
            <a:off x="3443442" y="3730425"/>
            <a:ext cx="1269527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de-DE" sz="1200" b="1" dirty="0">
                <a:solidFill>
                  <a:schemeClr val="accent6"/>
                </a:solidFill>
                <a:latin typeface="Calibri (Textkörper)"/>
              </a:rPr>
              <a:t>In </a:t>
            </a:r>
            <a:r>
              <a:rPr lang="de-DE" sz="1200" b="1" dirty="0" err="1">
                <a:solidFill>
                  <a:schemeClr val="accent6"/>
                </a:solidFill>
                <a:latin typeface="Calibri (Textkörper)"/>
              </a:rPr>
              <a:t>Done</a:t>
            </a:r>
            <a:endParaRPr lang="de-DE" sz="1200" b="1" dirty="0">
              <a:solidFill>
                <a:schemeClr val="accent6"/>
              </a:solidFill>
              <a:latin typeface="Calibri (Textkörper)"/>
            </a:endParaRPr>
          </a:p>
          <a:p>
            <a:pPr>
              <a:spcBef>
                <a:spcPts val="300"/>
              </a:spcBef>
            </a:pPr>
            <a:r>
              <a:rPr lang="de-DE" sz="900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Total: 10</a:t>
            </a:r>
            <a:endParaRPr lang="de-DE" sz="1050" b="1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08" name="Gerader Verbinder 109">
            <a:extLst>
              <a:ext uri="{FF2B5EF4-FFF2-40B4-BE49-F238E27FC236}">
                <a16:creationId xmlns:a16="http://schemas.microsoft.com/office/drawing/2014/main" id="{318E2A77-D118-478D-82AB-AB65CBA961BC}"/>
              </a:ext>
            </a:extLst>
          </p:cNvPr>
          <p:cNvCxnSpPr>
            <a:cxnSpLocks/>
          </p:cNvCxnSpPr>
          <p:nvPr/>
        </p:nvCxnSpPr>
        <p:spPr>
          <a:xfrm>
            <a:off x="3438917" y="4183310"/>
            <a:ext cx="127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feld 308">
            <a:extLst>
              <a:ext uri="{FF2B5EF4-FFF2-40B4-BE49-F238E27FC236}">
                <a16:creationId xmlns:a16="http://schemas.microsoft.com/office/drawing/2014/main" id="{D7D44C9C-523A-4CF2-BE79-9A0CA4940FC4}"/>
              </a:ext>
            </a:extLst>
          </p:cNvPr>
          <p:cNvSpPr txBox="1"/>
          <p:nvPr/>
        </p:nvSpPr>
        <p:spPr>
          <a:xfrm>
            <a:off x="3444257" y="4187944"/>
            <a:ext cx="1269527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de-DE" sz="1200" b="1" dirty="0">
                <a:latin typeface="Calibri (Textkörper)"/>
              </a:rPr>
              <a:t>In Canceled</a:t>
            </a:r>
          </a:p>
          <a:p>
            <a:pPr>
              <a:spcBef>
                <a:spcPts val="300"/>
              </a:spcBef>
            </a:pPr>
            <a:r>
              <a:rPr lang="de-DE" sz="900" b="1" dirty="0">
                <a:latin typeface="Lucida Console" panose="020B0609040504020204" pitchFamily="49" charset="0"/>
              </a:rPr>
              <a:t>Total: 10</a:t>
            </a:r>
            <a:endParaRPr lang="de-DE" sz="1050" b="1" dirty="0">
              <a:latin typeface="Lucida Console" panose="020B0609040504020204" pitchFamily="49" charset="0"/>
            </a:endParaRPr>
          </a:p>
        </p:txBody>
      </p:sp>
      <p:cxnSp>
        <p:nvCxnSpPr>
          <p:cNvPr id="310" name="Gerader Verbinder 109">
            <a:extLst>
              <a:ext uri="{FF2B5EF4-FFF2-40B4-BE49-F238E27FC236}">
                <a16:creationId xmlns:a16="http://schemas.microsoft.com/office/drawing/2014/main" id="{8F0D9D2B-E20C-4BCA-B135-C3C391089486}"/>
              </a:ext>
            </a:extLst>
          </p:cNvPr>
          <p:cNvCxnSpPr>
            <a:cxnSpLocks/>
          </p:cNvCxnSpPr>
          <p:nvPr/>
        </p:nvCxnSpPr>
        <p:spPr>
          <a:xfrm>
            <a:off x="3439732" y="4640829"/>
            <a:ext cx="127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Abgerundetes Rechteck 12">
            <a:extLst>
              <a:ext uri="{FF2B5EF4-FFF2-40B4-BE49-F238E27FC236}">
                <a16:creationId xmlns:a16="http://schemas.microsoft.com/office/drawing/2014/main" id="{2116C607-0700-4CE1-8817-1AD3A06481B4}"/>
              </a:ext>
            </a:extLst>
          </p:cNvPr>
          <p:cNvSpPr/>
          <p:nvPr/>
        </p:nvSpPr>
        <p:spPr>
          <a:xfrm>
            <a:off x="11134925" y="718132"/>
            <a:ext cx="602673" cy="5755391"/>
          </a:xfrm>
          <a:prstGeom prst="roundRect">
            <a:avLst>
              <a:gd name="adj" fmla="val 101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3" name="Picture 2" descr="Dashboard free icon">
            <a:extLst>
              <a:ext uri="{FF2B5EF4-FFF2-40B4-BE49-F238E27FC236}">
                <a16:creationId xmlns:a16="http://schemas.microsoft.com/office/drawing/2014/main" id="{44B1AF16-B337-4878-90E3-43A86AEE9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525" y="96724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Server free icon">
            <a:extLst>
              <a:ext uri="{FF2B5EF4-FFF2-40B4-BE49-F238E27FC236}">
                <a16:creationId xmlns:a16="http://schemas.microsoft.com/office/drawing/2014/main" id="{C055F945-625E-4697-82A7-42D9B259E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38" y="202774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8" descr="Error message free icon">
            <a:extLst>
              <a:ext uri="{FF2B5EF4-FFF2-40B4-BE49-F238E27FC236}">
                <a16:creationId xmlns:a16="http://schemas.microsoft.com/office/drawing/2014/main" id="{998B7450-275E-40BF-8F39-6A085CCD5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850" y="363298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0" descr="Pie chart free icon">
            <a:extLst>
              <a:ext uri="{FF2B5EF4-FFF2-40B4-BE49-F238E27FC236}">
                <a16:creationId xmlns:a16="http://schemas.microsoft.com/office/drawing/2014/main" id="{E45DBD07-7050-4EF3-A5E5-AC9208DCA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942" y="147674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4">
            <a:extLst>
              <a:ext uri="{FF2B5EF4-FFF2-40B4-BE49-F238E27FC236}">
                <a16:creationId xmlns:a16="http://schemas.microsoft.com/office/drawing/2014/main" id="{79B49C7A-CBD0-4A4D-AD92-D98AD967E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262" y="419882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 descr="Binary code free icon">
            <a:extLst>
              <a:ext uri="{FF2B5EF4-FFF2-40B4-BE49-F238E27FC236}">
                <a16:creationId xmlns:a16="http://schemas.microsoft.com/office/drawing/2014/main" id="{2F0ECD0E-982F-486B-B67F-75350674C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38" y="2565359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4" descr="Project free icon">
            <a:extLst>
              <a:ext uri="{FF2B5EF4-FFF2-40B4-BE49-F238E27FC236}">
                <a16:creationId xmlns:a16="http://schemas.microsoft.com/office/drawing/2014/main" id="{8EFBA883-AEF8-4FAD-8BE9-D98E02045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838" y="476682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6" descr="Idea free icon">
            <a:extLst>
              <a:ext uri="{FF2B5EF4-FFF2-40B4-BE49-F238E27FC236}">
                <a16:creationId xmlns:a16="http://schemas.microsoft.com/office/drawing/2014/main" id="{B287F7B9-A0AE-47B5-9825-B6EE91018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515" y="5298405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Ellipse 11">
            <a:extLst>
              <a:ext uri="{FF2B5EF4-FFF2-40B4-BE49-F238E27FC236}">
                <a16:creationId xmlns:a16="http://schemas.microsoft.com/office/drawing/2014/main" id="{0D3F1140-B1BF-47BB-BE53-FD03419428E5}"/>
              </a:ext>
            </a:extLst>
          </p:cNvPr>
          <p:cNvSpPr/>
          <p:nvPr/>
        </p:nvSpPr>
        <p:spPr>
          <a:xfrm>
            <a:off x="11487898" y="92075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2" name="Ellipse 47">
            <a:extLst>
              <a:ext uri="{FF2B5EF4-FFF2-40B4-BE49-F238E27FC236}">
                <a16:creationId xmlns:a16="http://schemas.microsoft.com/office/drawing/2014/main" id="{170B8FBA-2152-4AAF-87F3-3918AB7F548A}"/>
              </a:ext>
            </a:extLst>
          </p:cNvPr>
          <p:cNvSpPr/>
          <p:nvPr/>
        </p:nvSpPr>
        <p:spPr>
          <a:xfrm>
            <a:off x="11494248" y="142487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3" name="Ellipse 49">
            <a:extLst>
              <a:ext uri="{FF2B5EF4-FFF2-40B4-BE49-F238E27FC236}">
                <a16:creationId xmlns:a16="http://schemas.microsoft.com/office/drawing/2014/main" id="{04FA45AD-B8E2-4A1A-B07B-B40ED112B283}"/>
              </a:ext>
            </a:extLst>
          </p:cNvPr>
          <p:cNvSpPr/>
          <p:nvPr/>
        </p:nvSpPr>
        <p:spPr>
          <a:xfrm>
            <a:off x="11491712" y="198307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4" name="Ellipse 51">
            <a:extLst>
              <a:ext uri="{FF2B5EF4-FFF2-40B4-BE49-F238E27FC236}">
                <a16:creationId xmlns:a16="http://schemas.microsoft.com/office/drawing/2014/main" id="{29A16456-B661-4E72-8961-197F54379084}"/>
              </a:ext>
            </a:extLst>
          </p:cNvPr>
          <p:cNvSpPr/>
          <p:nvPr/>
        </p:nvSpPr>
        <p:spPr>
          <a:xfrm>
            <a:off x="11491712" y="248718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5" name="Ellipse 53">
            <a:extLst>
              <a:ext uri="{FF2B5EF4-FFF2-40B4-BE49-F238E27FC236}">
                <a16:creationId xmlns:a16="http://schemas.microsoft.com/office/drawing/2014/main" id="{A9EF5BBA-7B14-4ABB-8156-63B99507776A}"/>
              </a:ext>
            </a:extLst>
          </p:cNvPr>
          <p:cNvSpPr/>
          <p:nvPr/>
        </p:nvSpPr>
        <p:spPr>
          <a:xfrm>
            <a:off x="11497323" y="36235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6" name="Ellipse 57">
            <a:extLst>
              <a:ext uri="{FF2B5EF4-FFF2-40B4-BE49-F238E27FC236}">
                <a16:creationId xmlns:a16="http://schemas.microsoft.com/office/drawing/2014/main" id="{06EA2846-12D7-4C31-BDFE-8178F31C6EDA}"/>
              </a:ext>
            </a:extLst>
          </p:cNvPr>
          <p:cNvSpPr/>
          <p:nvPr/>
        </p:nvSpPr>
        <p:spPr>
          <a:xfrm>
            <a:off x="11497323" y="415911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8" name="Ellipse 59">
            <a:extLst>
              <a:ext uri="{FF2B5EF4-FFF2-40B4-BE49-F238E27FC236}">
                <a16:creationId xmlns:a16="http://schemas.microsoft.com/office/drawing/2014/main" id="{520101A5-F3AA-4CD1-957D-DF689A5812D6}"/>
              </a:ext>
            </a:extLst>
          </p:cNvPr>
          <p:cNvSpPr/>
          <p:nvPr/>
        </p:nvSpPr>
        <p:spPr>
          <a:xfrm>
            <a:off x="11485422" y="4687323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9" name="Ellipse 61">
            <a:extLst>
              <a:ext uri="{FF2B5EF4-FFF2-40B4-BE49-F238E27FC236}">
                <a16:creationId xmlns:a16="http://schemas.microsoft.com/office/drawing/2014/main" id="{73C0AE3A-707E-4D90-90A8-83884D5027E3}"/>
              </a:ext>
            </a:extLst>
          </p:cNvPr>
          <p:cNvSpPr/>
          <p:nvPr/>
        </p:nvSpPr>
        <p:spPr>
          <a:xfrm>
            <a:off x="11496011" y="524398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3" name="Picture 2" descr="Completed free icon">
            <a:extLst>
              <a:ext uri="{FF2B5EF4-FFF2-40B4-BE49-F238E27FC236}">
                <a16:creationId xmlns:a16="http://schemas.microsoft.com/office/drawing/2014/main" id="{8BB98D9C-0F9E-409D-ACB3-E5B12D09C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799" y="305498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Ellipse 62">
            <a:extLst>
              <a:ext uri="{FF2B5EF4-FFF2-40B4-BE49-F238E27FC236}">
                <a16:creationId xmlns:a16="http://schemas.microsoft.com/office/drawing/2014/main" id="{D5501937-C80B-4A11-8B92-B596516D8E6D}"/>
              </a:ext>
            </a:extLst>
          </p:cNvPr>
          <p:cNvSpPr/>
          <p:nvPr/>
        </p:nvSpPr>
        <p:spPr>
          <a:xfrm>
            <a:off x="11494248" y="2991303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5" name="Picture 2">
            <a:extLst>
              <a:ext uri="{FF2B5EF4-FFF2-40B4-BE49-F238E27FC236}">
                <a16:creationId xmlns:a16="http://schemas.microsoft.com/office/drawing/2014/main" id="{A2027257-7092-4567-8877-3A778CCDC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353" y="5827470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Ellipse 62">
            <a:extLst>
              <a:ext uri="{FF2B5EF4-FFF2-40B4-BE49-F238E27FC236}">
                <a16:creationId xmlns:a16="http://schemas.microsoft.com/office/drawing/2014/main" id="{D19EE1FE-9FC4-407B-B71C-7738859DC958}"/>
              </a:ext>
            </a:extLst>
          </p:cNvPr>
          <p:cNvSpPr/>
          <p:nvPr/>
        </p:nvSpPr>
        <p:spPr>
          <a:xfrm>
            <a:off x="11502838" y="580064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BCE74E9-C3BF-4560-899D-8962D85D505B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3537988" y="4696481"/>
            <a:ext cx="1461350" cy="177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54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082FE27-A170-AF89-CBF8-3F85C38085EB}"/>
              </a:ext>
            </a:extLst>
          </p:cNvPr>
          <p:cNvSpPr/>
          <p:nvPr/>
        </p:nvSpPr>
        <p:spPr>
          <a:xfrm>
            <a:off x="241539" y="209406"/>
            <a:ext cx="11691381" cy="6440027"/>
          </a:xfrm>
          <a:prstGeom prst="roundRect">
            <a:avLst>
              <a:gd name="adj" fmla="val 112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: obere Ecken abgerundet 6">
            <a:extLst>
              <a:ext uri="{FF2B5EF4-FFF2-40B4-BE49-F238E27FC236}">
                <a16:creationId xmlns:a16="http://schemas.microsoft.com/office/drawing/2014/main" id="{920510EB-29BB-2DCB-1CA3-0DA3DB2657B2}"/>
              </a:ext>
            </a:extLst>
          </p:cNvPr>
          <p:cNvSpPr/>
          <p:nvPr/>
        </p:nvSpPr>
        <p:spPr>
          <a:xfrm>
            <a:off x="241539" y="209407"/>
            <a:ext cx="11691381" cy="399607"/>
          </a:xfrm>
          <a:prstGeom prst="round2SameRect">
            <a:avLst>
              <a:gd name="adj1" fmla="val 951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53E7B3-4EFE-4138-678D-51D419DDE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9" y="148185"/>
            <a:ext cx="595824" cy="5010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0DA76B7-02CC-7853-8F2B-F10C7F0A18D9}"/>
              </a:ext>
            </a:extLst>
          </p:cNvPr>
          <p:cNvSpPr txBox="1"/>
          <p:nvPr/>
        </p:nvSpPr>
        <p:spPr>
          <a:xfrm>
            <a:off x="796208" y="232208"/>
            <a:ext cx="183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App Name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91E874F-028D-D3DA-6FA2-A4FD797AF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90" y="264750"/>
            <a:ext cx="1752600" cy="3238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C2A10BC-0037-5965-F35C-42576EF17860}"/>
              </a:ext>
            </a:extLst>
          </p:cNvPr>
          <p:cNvCxnSpPr/>
          <p:nvPr/>
        </p:nvCxnSpPr>
        <p:spPr>
          <a:xfrm>
            <a:off x="251459" y="610413"/>
            <a:ext cx="116738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7C12D878-B1DC-F637-A9D8-DC0644C2C010}"/>
              </a:ext>
            </a:extLst>
          </p:cNvPr>
          <p:cNvSpPr/>
          <p:nvPr/>
        </p:nvSpPr>
        <p:spPr>
          <a:xfrm>
            <a:off x="11134925" y="718132"/>
            <a:ext cx="602673" cy="5755391"/>
          </a:xfrm>
          <a:prstGeom prst="roundRect">
            <a:avLst>
              <a:gd name="adj" fmla="val 101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2" descr="Dashboard free icon">
            <a:extLst>
              <a:ext uri="{FF2B5EF4-FFF2-40B4-BE49-F238E27FC236}">
                <a16:creationId xmlns:a16="http://schemas.microsoft.com/office/drawing/2014/main" id="{62248223-023B-551F-8DAC-85C416FD7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525" y="96724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erver free icon">
            <a:extLst>
              <a:ext uri="{FF2B5EF4-FFF2-40B4-BE49-F238E27FC236}">
                <a16:creationId xmlns:a16="http://schemas.microsoft.com/office/drawing/2014/main" id="{B3AA9A9C-F31E-FFC2-1A51-F5A58092E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38" y="202774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Error message free icon">
            <a:extLst>
              <a:ext uri="{FF2B5EF4-FFF2-40B4-BE49-F238E27FC236}">
                <a16:creationId xmlns:a16="http://schemas.microsoft.com/office/drawing/2014/main" id="{832F6297-395E-410E-9C4B-2C444D865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850" y="363298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Pie chart free icon">
            <a:extLst>
              <a:ext uri="{FF2B5EF4-FFF2-40B4-BE49-F238E27FC236}">
                <a16:creationId xmlns:a16="http://schemas.microsoft.com/office/drawing/2014/main" id="{0C24304A-82A9-572B-4870-E44B6E69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942" y="147674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E42EF52D-F2ED-0D10-C272-02EB93BDC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262" y="419882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Binary code free icon">
            <a:extLst>
              <a:ext uri="{FF2B5EF4-FFF2-40B4-BE49-F238E27FC236}">
                <a16:creationId xmlns:a16="http://schemas.microsoft.com/office/drawing/2014/main" id="{686D9DA7-A2C9-4BF2-AFF6-73CFF2991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38" y="2565359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roject free icon">
            <a:extLst>
              <a:ext uri="{FF2B5EF4-FFF2-40B4-BE49-F238E27FC236}">
                <a16:creationId xmlns:a16="http://schemas.microsoft.com/office/drawing/2014/main" id="{DDD18CD7-C4D6-F019-00D6-199FD977C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838" y="476682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Idea free icon">
            <a:extLst>
              <a:ext uri="{FF2B5EF4-FFF2-40B4-BE49-F238E27FC236}">
                <a16:creationId xmlns:a16="http://schemas.microsoft.com/office/drawing/2014/main" id="{2BEA114C-75BC-11B8-C4BF-F6160DBF0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515" y="5298405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Ellipse 11">
            <a:extLst>
              <a:ext uri="{FF2B5EF4-FFF2-40B4-BE49-F238E27FC236}">
                <a16:creationId xmlns:a16="http://schemas.microsoft.com/office/drawing/2014/main" id="{058F8156-D984-5735-295D-3E3C8CA0536F}"/>
              </a:ext>
            </a:extLst>
          </p:cNvPr>
          <p:cNvSpPr/>
          <p:nvPr/>
        </p:nvSpPr>
        <p:spPr>
          <a:xfrm>
            <a:off x="11487898" y="92075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47">
            <a:extLst>
              <a:ext uri="{FF2B5EF4-FFF2-40B4-BE49-F238E27FC236}">
                <a16:creationId xmlns:a16="http://schemas.microsoft.com/office/drawing/2014/main" id="{E8D57016-8C36-1D3F-4A2C-AB39FF31DC61}"/>
              </a:ext>
            </a:extLst>
          </p:cNvPr>
          <p:cNvSpPr/>
          <p:nvPr/>
        </p:nvSpPr>
        <p:spPr>
          <a:xfrm>
            <a:off x="11494248" y="142487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49">
            <a:extLst>
              <a:ext uri="{FF2B5EF4-FFF2-40B4-BE49-F238E27FC236}">
                <a16:creationId xmlns:a16="http://schemas.microsoft.com/office/drawing/2014/main" id="{84DFDEB3-9E7E-5225-C4CC-350E4EA27553}"/>
              </a:ext>
            </a:extLst>
          </p:cNvPr>
          <p:cNvSpPr/>
          <p:nvPr/>
        </p:nvSpPr>
        <p:spPr>
          <a:xfrm>
            <a:off x="11491712" y="198307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51">
            <a:extLst>
              <a:ext uri="{FF2B5EF4-FFF2-40B4-BE49-F238E27FC236}">
                <a16:creationId xmlns:a16="http://schemas.microsoft.com/office/drawing/2014/main" id="{9A0FA0C0-90B0-44A8-AFDB-EEE603E2B2C9}"/>
              </a:ext>
            </a:extLst>
          </p:cNvPr>
          <p:cNvSpPr/>
          <p:nvPr/>
        </p:nvSpPr>
        <p:spPr>
          <a:xfrm>
            <a:off x="11491712" y="248718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Ellipse 53">
            <a:extLst>
              <a:ext uri="{FF2B5EF4-FFF2-40B4-BE49-F238E27FC236}">
                <a16:creationId xmlns:a16="http://schemas.microsoft.com/office/drawing/2014/main" id="{DBD1EDA2-2941-E821-AE86-56A671DEC9A8}"/>
              </a:ext>
            </a:extLst>
          </p:cNvPr>
          <p:cNvSpPr/>
          <p:nvPr/>
        </p:nvSpPr>
        <p:spPr>
          <a:xfrm>
            <a:off x="11497323" y="36235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57">
            <a:extLst>
              <a:ext uri="{FF2B5EF4-FFF2-40B4-BE49-F238E27FC236}">
                <a16:creationId xmlns:a16="http://schemas.microsoft.com/office/drawing/2014/main" id="{B718541F-5A5E-7373-5E80-66960F0F060B}"/>
              </a:ext>
            </a:extLst>
          </p:cNvPr>
          <p:cNvSpPr/>
          <p:nvPr/>
        </p:nvSpPr>
        <p:spPr>
          <a:xfrm>
            <a:off x="11497323" y="415911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Ellipse 59">
            <a:extLst>
              <a:ext uri="{FF2B5EF4-FFF2-40B4-BE49-F238E27FC236}">
                <a16:creationId xmlns:a16="http://schemas.microsoft.com/office/drawing/2014/main" id="{E5B3D5D7-5930-E39A-FE2B-38945F6D4FD9}"/>
              </a:ext>
            </a:extLst>
          </p:cNvPr>
          <p:cNvSpPr/>
          <p:nvPr/>
        </p:nvSpPr>
        <p:spPr>
          <a:xfrm>
            <a:off x="11485422" y="4687323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61">
            <a:extLst>
              <a:ext uri="{FF2B5EF4-FFF2-40B4-BE49-F238E27FC236}">
                <a16:creationId xmlns:a16="http://schemas.microsoft.com/office/drawing/2014/main" id="{67549D05-CDAF-BEE6-6A59-29DEDE087445}"/>
              </a:ext>
            </a:extLst>
          </p:cNvPr>
          <p:cNvSpPr/>
          <p:nvPr/>
        </p:nvSpPr>
        <p:spPr>
          <a:xfrm>
            <a:off x="11496011" y="524398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Abgerundetes Rechteck 45">
            <a:extLst>
              <a:ext uri="{FF2B5EF4-FFF2-40B4-BE49-F238E27FC236}">
                <a16:creationId xmlns:a16="http://schemas.microsoft.com/office/drawing/2014/main" id="{8544B26F-7709-D918-94F1-FBCADA8934E1}"/>
              </a:ext>
            </a:extLst>
          </p:cNvPr>
          <p:cNvSpPr/>
          <p:nvPr/>
        </p:nvSpPr>
        <p:spPr>
          <a:xfrm>
            <a:off x="3433667" y="718687"/>
            <a:ext cx="5195983" cy="593329"/>
          </a:xfrm>
          <a:prstGeom prst="roundRect">
            <a:avLst>
              <a:gd name="adj" fmla="val 100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3BC43E9-E931-5AE4-F2C6-583B74689D70}"/>
              </a:ext>
            </a:extLst>
          </p:cNvPr>
          <p:cNvSpPr txBox="1"/>
          <p:nvPr/>
        </p:nvSpPr>
        <p:spPr>
          <a:xfrm>
            <a:off x="3483202" y="1058309"/>
            <a:ext cx="746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>
                <a:solidFill>
                  <a:schemeClr val="accent1"/>
                </a:solidFill>
              </a:rPr>
              <a:t>Discus</a:t>
            </a:r>
            <a:endParaRPr lang="de-DE" sz="1200" dirty="0">
              <a:solidFill>
                <a:schemeClr val="accent1"/>
              </a:solidFill>
            </a:endParaRPr>
          </a:p>
        </p:txBody>
      </p:sp>
      <p:pic>
        <p:nvPicPr>
          <p:cNvPr id="49" name="Picture 16">
            <a:extLst>
              <a:ext uri="{FF2B5EF4-FFF2-40B4-BE49-F238E27FC236}">
                <a16:creationId xmlns:a16="http://schemas.microsoft.com/office/drawing/2014/main" id="{BD3A562C-061F-7177-1BCC-21232CED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753" y="81058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47CE4D4B-5CF9-F236-8674-AD9CFB97E101}"/>
              </a:ext>
            </a:extLst>
          </p:cNvPr>
          <p:cNvSpPr txBox="1"/>
          <p:nvPr/>
        </p:nvSpPr>
        <p:spPr>
          <a:xfrm>
            <a:off x="4261293" y="1060157"/>
            <a:ext cx="893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536575" algn="l"/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Missed Calls</a:t>
            </a:r>
            <a:endParaRPr lang="de-DE" sz="1200" dirty="0"/>
          </a:p>
        </p:txBody>
      </p:sp>
      <p:pic>
        <p:nvPicPr>
          <p:cNvPr id="53" name="Picture 22" descr="Missed call free icon">
            <a:extLst>
              <a:ext uri="{FF2B5EF4-FFF2-40B4-BE49-F238E27FC236}">
                <a16:creationId xmlns:a16="http://schemas.microsoft.com/office/drawing/2014/main" id="{BEC3CA81-41F5-8B1D-5897-AC76F99AE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638" y="81058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587A516F-84BE-96B5-EF7E-F0EDC7791A60}"/>
              </a:ext>
            </a:extLst>
          </p:cNvPr>
          <p:cNvSpPr txBox="1"/>
          <p:nvPr/>
        </p:nvSpPr>
        <p:spPr>
          <a:xfrm>
            <a:off x="5075267" y="1056398"/>
            <a:ext cx="114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Meetings</a:t>
            </a:r>
            <a:endParaRPr lang="de-DE" sz="1200" dirty="0"/>
          </a:p>
        </p:txBody>
      </p:sp>
      <p:pic>
        <p:nvPicPr>
          <p:cNvPr id="56" name="Picture 24">
            <a:extLst>
              <a:ext uri="{FF2B5EF4-FFF2-40B4-BE49-F238E27FC236}">
                <a16:creationId xmlns:a16="http://schemas.microsoft.com/office/drawing/2014/main" id="{6C2C2491-CF25-A7C6-B2EF-39BDDCC07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568" y="812495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F4B817E3-093C-EB46-E093-36EC3ACDB8B5}"/>
              </a:ext>
            </a:extLst>
          </p:cNvPr>
          <p:cNvSpPr txBox="1"/>
          <p:nvPr/>
        </p:nvSpPr>
        <p:spPr>
          <a:xfrm>
            <a:off x="5836923" y="1047287"/>
            <a:ext cx="1354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Reminder</a:t>
            </a:r>
            <a:endParaRPr lang="de-DE" sz="1200" dirty="0"/>
          </a:p>
        </p:txBody>
      </p:sp>
      <p:pic>
        <p:nvPicPr>
          <p:cNvPr id="59" name="Picture 30" descr="Reminder free icon">
            <a:extLst>
              <a:ext uri="{FF2B5EF4-FFF2-40B4-BE49-F238E27FC236}">
                <a16:creationId xmlns:a16="http://schemas.microsoft.com/office/drawing/2014/main" id="{076A9C80-AA80-6997-49A6-D6EA4365E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59" y="80647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>
            <a:extLst>
              <a:ext uri="{FF2B5EF4-FFF2-40B4-BE49-F238E27FC236}">
                <a16:creationId xmlns:a16="http://schemas.microsoft.com/office/drawing/2014/main" id="{EADEEE91-4936-1543-3994-0D7F9101D840}"/>
              </a:ext>
            </a:extLst>
          </p:cNvPr>
          <p:cNvSpPr txBox="1"/>
          <p:nvPr/>
        </p:nvSpPr>
        <p:spPr>
          <a:xfrm>
            <a:off x="6698042" y="1047785"/>
            <a:ext cx="1354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Information</a:t>
            </a:r>
            <a:endParaRPr lang="de-DE" sz="1200" dirty="0"/>
          </a:p>
        </p:txBody>
      </p:sp>
      <p:pic>
        <p:nvPicPr>
          <p:cNvPr id="71" name="Picture 32" descr="Info free icon">
            <a:extLst>
              <a:ext uri="{FF2B5EF4-FFF2-40B4-BE49-F238E27FC236}">
                <a16:creationId xmlns:a16="http://schemas.microsoft.com/office/drawing/2014/main" id="{CA093467-F7A7-3457-D59A-7266818C0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12" y="806876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Ellipse 64">
            <a:extLst>
              <a:ext uri="{FF2B5EF4-FFF2-40B4-BE49-F238E27FC236}">
                <a16:creationId xmlns:a16="http://schemas.microsoft.com/office/drawing/2014/main" id="{A099B3DC-19F2-D104-C959-2A253F6FB777}"/>
              </a:ext>
            </a:extLst>
          </p:cNvPr>
          <p:cNvSpPr/>
          <p:nvPr/>
        </p:nvSpPr>
        <p:spPr>
          <a:xfrm>
            <a:off x="3958169" y="75572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Ellipse 65">
            <a:extLst>
              <a:ext uri="{FF2B5EF4-FFF2-40B4-BE49-F238E27FC236}">
                <a16:creationId xmlns:a16="http://schemas.microsoft.com/office/drawing/2014/main" id="{80A78C23-ABA8-28AC-5B09-FBEE616F3DC7}"/>
              </a:ext>
            </a:extLst>
          </p:cNvPr>
          <p:cNvSpPr/>
          <p:nvPr/>
        </p:nvSpPr>
        <p:spPr>
          <a:xfrm>
            <a:off x="4796743" y="76028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Ellipse 66">
            <a:extLst>
              <a:ext uri="{FF2B5EF4-FFF2-40B4-BE49-F238E27FC236}">
                <a16:creationId xmlns:a16="http://schemas.microsoft.com/office/drawing/2014/main" id="{064DA917-DD3A-5A60-2B0A-53CA8238F3B8}"/>
              </a:ext>
            </a:extLst>
          </p:cNvPr>
          <p:cNvSpPr/>
          <p:nvPr/>
        </p:nvSpPr>
        <p:spPr>
          <a:xfrm>
            <a:off x="5723154" y="76554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Ellipse 67">
            <a:extLst>
              <a:ext uri="{FF2B5EF4-FFF2-40B4-BE49-F238E27FC236}">
                <a16:creationId xmlns:a16="http://schemas.microsoft.com/office/drawing/2014/main" id="{A8E2E7B2-779E-16FC-7667-B41813B78EEA}"/>
              </a:ext>
            </a:extLst>
          </p:cNvPr>
          <p:cNvSpPr/>
          <p:nvPr/>
        </p:nvSpPr>
        <p:spPr>
          <a:xfrm>
            <a:off x="6596457" y="77125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Ellipse 68">
            <a:extLst>
              <a:ext uri="{FF2B5EF4-FFF2-40B4-BE49-F238E27FC236}">
                <a16:creationId xmlns:a16="http://schemas.microsoft.com/office/drawing/2014/main" id="{5680E638-47A5-91B1-BA4E-2F2642BD455E}"/>
              </a:ext>
            </a:extLst>
          </p:cNvPr>
          <p:cNvSpPr/>
          <p:nvPr/>
        </p:nvSpPr>
        <p:spPr>
          <a:xfrm>
            <a:off x="7516175" y="7679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7" name="Picture 8" descr="Monitor free icon">
            <a:extLst>
              <a:ext uri="{FF2B5EF4-FFF2-40B4-BE49-F238E27FC236}">
                <a16:creationId xmlns:a16="http://schemas.microsoft.com/office/drawing/2014/main" id="{1CF725E1-9709-9E08-F8C8-D7698D2F4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71" y="81485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feld 77">
            <a:extLst>
              <a:ext uri="{FF2B5EF4-FFF2-40B4-BE49-F238E27FC236}">
                <a16:creationId xmlns:a16="http://schemas.microsoft.com/office/drawing/2014/main" id="{F5C05B13-026B-7528-B0F0-CC7DAA6C648C}"/>
              </a:ext>
            </a:extLst>
          </p:cNvPr>
          <p:cNvSpPr txBox="1"/>
          <p:nvPr/>
        </p:nvSpPr>
        <p:spPr>
          <a:xfrm>
            <a:off x="7837360" y="1057639"/>
            <a:ext cx="903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Remote</a:t>
            </a:r>
            <a:endParaRPr lang="de-DE" sz="1200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D2D9FD88-5758-32CE-AAAA-69123EECAB6A}"/>
              </a:ext>
            </a:extLst>
          </p:cNvPr>
          <p:cNvSpPr/>
          <p:nvPr/>
        </p:nvSpPr>
        <p:spPr>
          <a:xfrm>
            <a:off x="374812" y="715013"/>
            <a:ext cx="2878781" cy="593328"/>
          </a:xfrm>
          <a:prstGeom prst="roundRect">
            <a:avLst>
              <a:gd name="adj" fmla="val 1279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90FB418-A650-1884-9B3B-9DCC3AB5A27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993" y="814298"/>
            <a:ext cx="396000" cy="396000"/>
          </a:xfrm>
          <a:prstGeom prst="rect">
            <a:avLst/>
          </a:prstGeom>
        </p:spPr>
      </p:pic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FC69CCF0-F6BF-B39C-334E-05C056B8780E}"/>
              </a:ext>
            </a:extLst>
          </p:cNvPr>
          <p:cNvCxnSpPr/>
          <p:nvPr/>
        </p:nvCxnSpPr>
        <p:spPr>
          <a:xfrm flipH="1">
            <a:off x="1212090" y="86823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Settings free icon">
            <a:extLst>
              <a:ext uri="{FF2B5EF4-FFF2-40B4-BE49-F238E27FC236}">
                <a16:creationId xmlns:a16="http://schemas.microsoft.com/office/drawing/2014/main" id="{504BE820-E26C-88F7-F5AF-248B296AA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49" y="814298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F65B829-2C20-AE5D-6C4B-3102143CBBD1}"/>
              </a:ext>
            </a:extLst>
          </p:cNvPr>
          <p:cNvCxnSpPr/>
          <p:nvPr/>
        </p:nvCxnSpPr>
        <p:spPr>
          <a:xfrm flipH="1">
            <a:off x="2242434" y="86823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C682030A-3392-07B1-1682-9707304BB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23" y="773137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2CF7F833-5237-6DA1-7B2E-A90F2E9F539D}"/>
              </a:ext>
            </a:extLst>
          </p:cNvPr>
          <p:cNvSpPr/>
          <p:nvPr/>
        </p:nvSpPr>
        <p:spPr>
          <a:xfrm>
            <a:off x="374811" y="1461567"/>
            <a:ext cx="2878781" cy="2671853"/>
          </a:xfrm>
          <a:prstGeom prst="roundRect">
            <a:avLst>
              <a:gd name="adj" fmla="val 239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Abgerundetes Rechteck 22">
            <a:extLst>
              <a:ext uri="{FF2B5EF4-FFF2-40B4-BE49-F238E27FC236}">
                <a16:creationId xmlns:a16="http://schemas.microsoft.com/office/drawing/2014/main" id="{E55FBD1C-47C8-4539-AF59-39C2186AE5DC}"/>
              </a:ext>
            </a:extLst>
          </p:cNvPr>
          <p:cNvSpPr/>
          <p:nvPr/>
        </p:nvSpPr>
        <p:spPr>
          <a:xfrm>
            <a:off x="3439520" y="1463847"/>
            <a:ext cx="7538462" cy="5021196"/>
          </a:xfrm>
          <a:prstGeom prst="roundRect">
            <a:avLst>
              <a:gd name="adj" fmla="val 123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obere Ecken abgerundet 2">
            <a:extLst>
              <a:ext uri="{FF2B5EF4-FFF2-40B4-BE49-F238E27FC236}">
                <a16:creationId xmlns:a16="http://schemas.microsoft.com/office/drawing/2014/main" id="{9565DC21-3322-4E3A-9CF4-A329F5AF81B6}"/>
              </a:ext>
            </a:extLst>
          </p:cNvPr>
          <p:cNvSpPr/>
          <p:nvPr/>
        </p:nvSpPr>
        <p:spPr>
          <a:xfrm rot="16200000">
            <a:off x="1583538" y="3329482"/>
            <a:ext cx="5011958" cy="1276125"/>
          </a:xfrm>
          <a:prstGeom prst="round2SameRect">
            <a:avLst>
              <a:gd name="adj1" fmla="val 573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7" name="Ecken des Rechtecks auf der gleichen Seite abrunden 15">
            <a:extLst>
              <a:ext uri="{FF2B5EF4-FFF2-40B4-BE49-F238E27FC236}">
                <a16:creationId xmlns:a16="http://schemas.microsoft.com/office/drawing/2014/main" id="{6B884BCB-BC8E-4955-B9D2-EEBB39963EA2}"/>
              </a:ext>
            </a:extLst>
          </p:cNvPr>
          <p:cNvSpPr/>
          <p:nvPr/>
        </p:nvSpPr>
        <p:spPr>
          <a:xfrm>
            <a:off x="3441927" y="1451613"/>
            <a:ext cx="7530202" cy="439226"/>
          </a:xfrm>
          <a:prstGeom prst="round2SameRect">
            <a:avLst>
              <a:gd name="adj1" fmla="val 13197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257C6187-5912-49AC-AE5C-F2B54863CB32}"/>
              </a:ext>
            </a:extLst>
          </p:cNvPr>
          <p:cNvSpPr txBox="1"/>
          <p:nvPr/>
        </p:nvSpPr>
        <p:spPr>
          <a:xfrm>
            <a:off x="3887384" y="1444097"/>
            <a:ext cx="14847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Tickets </a:t>
            </a:r>
            <a:b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6" name="Gerader Verbinder 16">
            <a:extLst>
              <a:ext uri="{FF2B5EF4-FFF2-40B4-BE49-F238E27FC236}">
                <a16:creationId xmlns:a16="http://schemas.microsoft.com/office/drawing/2014/main" id="{640A0947-A8D0-4478-8DAE-F4D46776FE93}"/>
              </a:ext>
            </a:extLst>
          </p:cNvPr>
          <p:cNvCxnSpPr>
            <a:cxnSpLocks/>
          </p:cNvCxnSpPr>
          <p:nvPr/>
        </p:nvCxnSpPr>
        <p:spPr>
          <a:xfrm flipV="1">
            <a:off x="374042" y="2885435"/>
            <a:ext cx="2880000" cy="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: abgerundete Ecken 146">
            <a:extLst>
              <a:ext uri="{FF2B5EF4-FFF2-40B4-BE49-F238E27FC236}">
                <a16:creationId xmlns:a16="http://schemas.microsoft.com/office/drawing/2014/main" id="{845C4E3B-F5A8-4F0A-A9F5-C06485CCBDB1}"/>
              </a:ext>
            </a:extLst>
          </p:cNvPr>
          <p:cNvSpPr/>
          <p:nvPr/>
        </p:nvSpPr>
        <p:spPr>
          <a:xfrm>
            <a:off x="498994" y="2336761"/>
            <a:ext cx="1976064" cy="10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413040BD-02E8-4B83-9BA8-F2B21B5529AA}"/>
              </a:ext>
            </a:extLst>
          </p:cNvPr>
          <p:cNvSpPr txBox="1"/>
          <p:nvPr/>
        </p:nvSpPr>
        <p:spPr>
          <a:xfrm>
            <a:off x="2457044" y="2267651"/>
            <a:ext cx="48129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000" b="1" dirty="0">
                <a:solidFill>
                  <a:schemeClr val="accent6"/>
                </a:solidFill>
              </a:rPr>
              <a:t>52</a:t>
            </a:r>
            <a:endParaRPr lang="de-DE" sz="800" b="1" dirty="0">
              <a:solidFill>
                <a:schemeClr val="accent6"/>
              </a:solidFill>
            </a:endParaRPr>
          </a:p>
        </p:txBody>
      </p:sp>
      <p:pic>
        <p:nvPicPr>
          <p:cNvPr id="151" name="Grafik 150">
            <a:extLst>
              <a:ext uri="{FF2B5EF4-FFF2-40B4-BE49-F238E27FC236}">
                <a16:creationId xmlns:a16="http://schemas.microsoft.com/office/drawing/2014/main" id="{BB9E6D2A-6222-45A5-98E9-48FBC42AB43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44878" y="1986479"/>
            <a:ext cx="231398" cy="240471"/>
          </a:xfrm>
          <a:prstGeom prst="rect">
            <a:avLst/>
          </a:prstGeom>
        </p:spPr>
      </p:pic>
      <p:sp>
        <p:nvSpPr>
          <p:cNvPr id="152" name="Rechteck: abgerundete Ecken 151">
            <a:extLst>
              <a:ext uri="{FF2B5EF4-FFF2-40B4-BE49-F238E27FC236}">
                <a16:creationId xmlns:a16="http://schemas.microsoft.com/office/drawing/2014/main" id="{DDB3516A-6DEA-4DC0-A08B-2B6529E3DBBF}"/>
              </a:ext>
            </a:extLst>
          </p:cNvPr>
          <p:cNvSpPr/>
          <p:nvPr/>
        </p:nvSpPr>
        <p:spPr>
          <a:xfrm>
            <a:off x="496445" y="2489722"/>
            <a:ext cx="1130151" cy="108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0FD6EE80-CE82-4598-A9E9-AFC3FC83AE7B}"/>
              </a:ext>
            </a:extLst>
          </p:cNvPr>
          <p:cNvSpPr txBox="1"/>
          <p:nvPr/>
        </p:nvSpPr>
        <p:spPr>
          <a:xfrm>
            <a:off x="1570462" y="2413982"/>
            <a:ext cx="34072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000" b="1" dirty="0">
                <a:solidFill>
                  <a:schemeClr val="accent1"/>
                </a:solidFill>
              </a:rPr>
              <a:t>12</a:t>
            </a:r>
            <a:endParaRPr lang="de-DE" sz="800" b="1" dirty="0">
              <a:solidFill>
                <a:schemeClr val="accent1"/>
              </a:solidFill>
            </a:endParaRPr>
          </a:p>
        </p:txBody>
      </p:sp>
      <p:sp>
        <p:nvSpPr>
          <p:cNvPr id="155" name="Rechteck: abgerundete Ecken 154">
            <a:extLst>
              <a:ext uri="{FF2B5EF4-FFF2-40B4-BE49-F238E27FC236}">
                <a16:creationId xmlns:a16="http://schemas.microsoft.com/office/drawing/2014/main" id="{BDF90AC1-42BB-47D5-AA5E-F70BF89A038E}"/>
              </a:ext>
            </a:extLst>
          </p:cNvPr>
          <p:cNvSpPr/>
          <p:nvPr/>
        </p:nvSpPr>
        <p:spPr>
          <a:xfrm>
            <a:off x="496445" y="2638532"/>
            <a:ext cx="644374" cy="108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94D6DCFC-A256-4395-AFD8-2150CF923731}"/>
              </a:ext>
            </a:extLst>
          </p:cNvPr>
          <p:cNvSpPr txBox="1"/>
          <p:nvPr/>
        </p:nvSpPr>
        <p:spPr>
          <a:xfrm>
            <a:off x="1086702" y="2561079"/>
            <a:ext cx="34072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000" b="1" dirty="0">
                <a:solidFill>
                  <a:schemeClr val="accent4"/>
                </a:solidFill>
              </a:rPr>
              <a:t>12</a:t>
            </a:r>
            <a:endParaRPr lang="de-DE" sz="800" b="1" dirty="0">
              <a:solidFill>
                <a:schemeClr val="accent4"/>
              </a:solidFill>
            </a:endParaRPr>
          </a:p>
        </p:txBody>
      </p:sp>
      <p:cxnSp>
        <p:nvCxnSpPr>
          <p:cNvPr id="222" name="Gerader Verbinder 109">
            <a:extLst>
              <a:ext uri="{FF2B5EF4-FFF2-40B4-BE49-F238E27FC236}">
                <a16:creationId xmlns:a16="http://schemas.microsoft.com/office/drawing/2014/main" id="{23FEC053-F84B-47D4-9D56-4AA77DE1D903}"/>
              </a:ext>
            </a:extLst>
          </p:cNvPr>
          <p:cNvCxnSpPr>
            <a:cxnSpLocks/>
          </p:cNvCxnSpPr>
          <p:nvPr/>
        </p:nvCxnSpPr>
        <p:spPr>
          <a:xfrm>
            <a:off x="374811" y="1895619"/>
            <a:ext cx="288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Bar graph free icon">
            <a:extLst>
              <a:ext uri="{FF2B5EF4-FFF2-40B4-BE49-F238E27FC236}">
                <a16:creationId xmlns:a16="http://schemas.microsoft.com/office/drawing/2014/main" id="{9CA487EC-3F24-4388-9504-B26079DEF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08" y="151227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" name="Textfeld 222">
            <a:extLst>
              <a:ext uri="{FF2B5EF4-FFF2-40B4-BE49-F238E27FC236}">
                <a16:creationId xmlns:a16="http://schemas.microsoft.com/office/drawing/2014/main" id="{E843580F-8B42-4A84-BF8D-E196003EEBA0}"/>
              </a:ext>
            </a:extLst>
          </p:cNvPr>
          <p:cNvSpPr txBox="1"/>
          <p:nvPr/>
        </p:nvSpPr>
        <p:spPr>
          <a:xfrm>
            <a:off x="805735" y="1485911"/>
            <a:ext cx="11426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Tickets Statics</a:t>
            </a:r>
            <a:b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5E154DB5-4A8E-486A-8D5A-0C2ACA04C984}"/>
              </a:ext>
            </a:extLst>
          </p:cNvPr>
          <p:cNvSpPr txBox="1"/>
          <p:nvPr/>
        </p:nvSpPr>
        <p:spPr>
          <a:xfrm>
            <a:off x="631490" y="1938771"/>
            <a:ext cx="12759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Miran Sulaiman </a:t>
            </a:r>
            <a:endParaRPr lang="de-DE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IT-Systemadministrator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6" name="Rechteck: abgerundete Ecken 225">
            <a:extLst>
              <a:ext uri="{FF2B5EF4-FFF2-40B4-BE49-F238E27FC236}">
                <a16:creationId xmlns:a16="http://schemas.microsoft.com/office/drawing/2014/main" id="{CF7BFB54-B56F-4473-8D36-22334CB99843}"/>
              </a:ext>
            </a:extLst>
          </p:cNvPr>
          <p:cNvSpPr/>
          <p:nvPr/>
        </p:nvSpPr>
        <p:spPr>
          <a:xfrm>
            <a:off x="484990" y="3425533"/>
            <a:ext cx="1976064" cy="108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7" name="Textfeld 226">
            <a:extLst>
              <a:ext uri="{FF2B5EF4-FFF2-40B4-BE49-F238E27FC236}">
                <a16:creationId xmlns:a16="http://schemas.microsoft.com/office/drawing/2014/main" id="{B170A14B-0D37-4CB1-B32D-DBF5F91B9ABF}"/>
              </a:ext>
            </a:extLst>
          </p:cNvPr>
          <p:cNvSpPr txBox="1"/>
          <p:nvPr/>
        </p:nvSpPr>
        <p:spPr>
          <a:xfrm>
            <a:off x="2443040" y="3356423"/>
            <a:ext cx="48129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000" b="1" dirty="0">
                <a:solidFill>
                  <a:schemeClr val="accent6"/>
                </a:solidFill>
              </a:rPr>
              <a:t>52</a:t>
            </a:r>
            <a:endParaRPr lang="de-DE" sz="800" b="1" dirty="0">
              <a:solidFill>
                <a:schemeClr val="accent6"/>
              </a:solidFill>
            </a:endParaRPr>
          </a:p>
        </p:txBody>
      </p:sp>
      <p:pic>
        <p:nvPicPr>
          <p:cNvPr id="228" name="Grafik 227">
            <a:extLst>
              <a:ext uri="{FF2B5EF4-FFF2-40B4-BE49-F238E27FC236}">
                <a16:creationId xmlns:a16="http://schemas.microsoft.com/office/drawing/2014/main" id="{59CBAC2B-665E-4263-BAE9-3CC6FC546F22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30288" y="3084158"/>
            <a:ext cx="231398" cy="240471"/>
          </a:xfrm>
          <a:prstGeom prst="rect">
            <a:avLst/>
          </a:prstGeom>
        </p:spPr>
      </p:pic>
      <p:sp>
        <p:nvSpPr>
          <p:cNvPr id="229" name="Rechteck: abgerundete Ecken 228">
            <a:extLst>
              <a:ext uri="{FF2B5EF4-FFF2-40B4-BE49-F238E27FC236}">
                <a16:creationId xmlns:a16="http://schemas.microsoft.com/office/drawing/2014/main" id="{5FDCD735-EB83-4F14-9B0A-0640C43043B9}"/>
              </a:ext>
            </a:extLst>
          </p:cNvPr>
          <p:cNvSpPr/>
          <p:nvPr/>
        </p:nvSpPr>
        <p:spPr>
          <a:xfrm>
            <a:off x="482441" y="3578494"/>
            <a:ext cx="1130151" cy="108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0" name="Textfeld 229">
            <a:extLst>
              <a:ext uri="{FF2B5EF4-FFF2-40B4-BE49-F238E27FC236}">
                <a16:creationId xmlns:a16="http://schemas.microsoft.com/office/drawing/2014/main" id="{F58BA03C-0B57-40CF-ABF3-551EEC275CD9}"/>
              </a:ext>
            </a:extLst>
          </p:cNvPr>
          <p:cNvSpPr txBox="1"/>
          <p:nvPr/>
        </p:nvSpPr>
        <p:spPr>
          <a:xfrm>
            <a:off x="1556458" y="3502754"/>
            <a:ext cx="34072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1000" b="1" dirty="0">
                <a:solidFill>
                  <a:schemeClr val="accent1"/>
                </a:solidFill>
              </a:rPr>
              <a:t>12</a:t>
            </a:r>
            <a:endParaRPr lang="de-DE" sz="800" b="1" dirty="0">
              <a:solidFill>
                <a:schemeClr val="accent1"/>
              </a:solidFill>
            </a:endParaRPr>
          </a:p>
        </p:txBody>
      </p:sp>
      <p:sp>
        <p:nvSpPr>
          <p:cNvPr id="233" name="Rechteck: abgerundete Ecken 232">
            <a:extLst>
              <a:ext uri="{FF2B5EF4-FFF2-40B4-BE49-F238E27FC236}">
                <a16:creationId xmlns:a16="http://schemas.microsoft.com/office/drawing/2014/main" id="{1B565C86-85DD-4613-B275-37AB1821FA2B}"/>
              </a:ext>
            </a:extLst>
          </p:cNvPr>
          <p:cNvSpPr/>
          <p:nvPr/>
        </p:nvSpPr>
        <p:spPr>
          <a:xfrm>
            <a:off x="482441" y="3754194"/>
            <a:ext cx="506262" cy="108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EBC23D67-CF5B-490D-A151-C3F33B078C9E}"/>
              </a:ext>
            </a:extLst>
          </p:cNvPr>
          <p:cNvSpPr txBox="1"/>
          <p:nvPr/>
        </p:nvSpPr>
        <p:spPr>
          <a:xfrm>
            <a:off x="947901" y="3700472"/>
            <a:ext cx="295159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8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E46B40A0-07BB-4102-98FE-56BEDBF2D4F4}"/>
              </a:ext>
            </a:extLst>
          </p:cNvPr>
          <p:cNvSpPr txBox="1"/>
          <p:nvPr/>
        </p:nvSpPr>
        <p:spPr>
          <a:xfrm>
            <a:off x="617486" y="3027543"/>
            <a:ext cx="12759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Miran Sulaiman </a:t>
            </a:r>
            <a:endParaRPr lang="de-DE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IT-Systemadministrator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261D0D33-B2F5-478C-91DF-BFEC216CF796}"/>
              </a:ext>
            </a:extLst>
          </p:cNvPr>
          <p:cNvSpPr txBox="1"/>
          <p:nvPr/>
        </p:nvSpPr>
        <p:spPr>
          <a:xfrm>
            <a:off x="472281" y="4204823"/>
            <a:ext cx="941142" cy="425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"/>
              </a:spcBef>
            </a:pPr>
            <a:r>
              <a:rPr lang="de-DE" sz="1000" b="1" dirty="0" err="1">
                <a:solidFill>
                  <a:schemeClr val="bg1">
                    <a:lumMod val="65000"/>
                  </a:schemeClr>
                </a:solidFill>
              </a:rPr>
              <a:t>Red</a:t>
            </a:r>
            <a:r>
              <a:rPr lang="de-DE" sz="1000" b="1" dirty="0">
                <a:solidFill>
                  <a:schemeClr val="bg1">
                    <a:lumMod val="65000"/>
                  </a:schemeClr>
                </a:solidFill>
              </a:rPr>
              <a:t> Color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New Ticket</a:t>
            </a:r>
            <a:endParaRPr lang="de-DE" sz="1100" dirty="0">
              <a:solidFill>
                <a:schemeClr val="accent5"/>
              </a:solidFill>
            </a:endParaRPr>
          </a:p>
        </p:txBody>
      </p:sp>
      <p:sp>
        <p:nvSpPr>
          <p:cNvPr id="238" name="Rechteck: abgerundete Ecken 237">
            <a:extLst>
              <a:ext uri="{FF2B5EF4-FFF2-40B4-BE49-F238E27FC236}">
                <a16:creationId xmlns:a16="http://schemas.microsoft.com/office/drawing/2014/main" id="{D0D31505-42A1-4BEF-8D74-7433B3C0BFB3}"/>
              </a:ext>
            </a:extLst>
          </p:cNvPr>
          <p:cNvSpPr/>
          <p:nvPr/>
        </p:nvSpPr>
        <p:spPr>
          <a:xfrm>
            <a:off x="407263" y="4300142"/>
            <a:ext cx="102299" cy="24890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9" name="Textfeld 238">
            <a:extLst>
              <a:ext uri="{FF2B5EF4-FFF2-40B4-BE49-F238E27FC236}">
                <a16:creationId xmlns:a16="http://schemas.microsoft.com/office/drawing/2014/main" id="{763904A1-3961-4BB8-A36F-EB956C464D58}"/>
              </a:ext>
            </a:extLst>
          </p:cNvPr>
          <p:cNvSpPr txBox="1"/>
          <p:nvPr/>
        </p:nvSpPr>
        <p:spPr>
          <a:xfrm>
            <a:off x="472281" y="4588760"/>
            <a:ext cx="1685814" cy="425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"/>
              </a:spcBef>
            </a:pPr>
            <a:r>
              <a:rPr lang="de-DE" sz="1000" b="1" dirty="0">
                <a:solidFill>
                  <a:schemeClr val="bg1">
                    <a:lumMod val="65000"/>
                  </a:schemeClr>
                </a:solidFill>
              </a:rPr>
              <a:t>Blue Color	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Ticket in </a:t>
            </a:r>
            <a:r>
              <a:rPr lang="de-DE" sz="1000" dirty="0" err="1">
                <a:solidFill>
                  <a:schemeClr val="bg1">
                    <a:lumMod val="65000"/>
                  </a:schemeClr>
                </a:solidFill>
              </a:rPr>
              <a:t>Movements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de-DE" sz="1100" dirty="0">
              <a:solidFill>
                <a:schemeClr val="accent5"/>
              </a:solidFill>
            </a:endParaRPr>
          </a:p>
        </p:txBody>
      </p:sp>
      <p:sp>
        <p:nvSpPr>
          <p:cNvPr id="240" name="Rechteck: abgerundete Ecken 239">
            <a:extLst>
              <a:ext uri="{FF2B5EF4-FFF2-40B4-BE49-F238E27FC236}">
                <a16:creationId xmlns:a16="http://schemas.microsoft.com/office/drawing/2014/main" id="{BADB680F-A34E-4E09-94F2-4B9949598A4D}"/>
              </a:ext>
            </a:extLst>
          </p:cNvPr>
          <p:cNvSpPr/>
          <p:nvPr/>
        </p:nvSpPr>
        <p:spPr>
          <a:xfrm>
            <a:off x="407263" y="4674540"/>
            <a:ext cx="102299" cy="26251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5C3BA0D3-C23B-4A76-A3CD-C49BDD849CFB}"/>
              </a:ext>
            </a:extLst>
          </p:cNvPr>
          <p:cNvSpPr txBox="1"/>
          <p:nvPr/>
        </p:nvSpPr>
        <p:spPr>
          <a:xfrm>
            <a:off x="472281" y="4994012"/>
            <a:ext cx="1595143" cy="425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"/>
              </a:spcBef>
            </a:pPr>
            <a:r>
              <a:rPr lang="de-DE" sz="1000" b="1" dirty="0">
                <a:solidFill>
                  <a:schemeClr val="bg1">
                    <a:lumMod val="65000"/>
                  </a:schemeClr>
                </a:solidFill>
              </a:rPr>
              <a:t>Orange Color	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Ticket in </a:t>
            </a:r>
            <a:r>
              <a:rPr lang="de-DE" sz="1000" dirty="0" err="1">
                <a:solidFill>
                  <a:schemeClr val="bg1">
                    <a:lumMod val="65000"/>
                  </a:schemeClr>
                </a:solidFill>
              </a:rPr>
              <a:t>Pending</a:t>
            </a:r>
            <a:endParaRPr lang="de-DE" sz="1100" dirty="0">
              <a:solidFill>
                <a:schemeClr val="accent5"/>
              </a:solidFill>
            </a:endParaRPr>
          </a:p>
        </p:txBody>
      </p:sp>
      <p:sp>
        <p:nvSpPr>
          <p:cNvPr id="244" name="Rechteck: abgerundete Ecken 243">
            <a:extLst>
              <a:ext uri="{FF2B5EF4-FFF2-40B4-BE49-F238E27FC236}">
                <a16:creationId xmlns:a16="http://schemas.microsoft.com/office/drawing/2014/main" id="{1C70DAA5-8659-4E06-81AE-E56786A31DEB}"/>
              </a:ext>
            </a:extLst>
          </p:cNvPr>
          <p:cNvSpPr/>
          <p:nvPr/>
        </p:nvSpPr>
        <p:spPr>
          <a:xfrm>
            <a:off x="407263" y="5084954"/>
            <a:ext cx="102299" cy="25765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5" name="Textfeld 244">
            <a:extLst>
              <a:ext uri="{FF2B5EF4-FFF2-40B4-BE49-F238E27FC236}">
                <a16:creationId xmlns:a16="http://schemas.microsoft.com/office/drawing/2014/main" id="{3550BEE1-882F-4F36-910F-B5BA9BA1AB9F}"/>
              </a:ext>
            </a:extLst>
          </p:cNvPr>
          <p:cNvSpPr txBox="1"/>
          <p:nvPr/>
        </p:nvSpPr>
        <p:spPr>
          <a:xfrm>
            <a:off x="472281" y="5426511"/>
            <a:ext cx="1685814" cy="425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"/>
              </a:spcBef>
            </a:pPr>
            <a:r>
              <a:rPr lang="de-DE" sz="1000" b="1" dirty="0">
                <a:solidFill>
                  <a:schemeClr val="bg1">
                    <a:lumMod val="65000"/>
                  </a:schemeClr>
                </a:solidFill>
              </a:rPr>
              <a:t>Green Color	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Ticket </a:t>
            </a:r>
            <a:r>
              <a:rPr lang="de-DE" sz="1000" dirty="0" err="1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bg1">
                    <a:lumMod val="65000"/>
                  </a:schemeClr>
                </a:solidFill>
              </a:rPr>
              <a:t>Done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de-DE" sz="1100" dirty="0">
              <a:solidFill>
                <a:schemeClr val="accent5"/>
              </a:solidFill>
            </a:endParaRPr>
          </a:p>
        </p:txBody>
      </p:sp>
      <p:sp>
        <p:nvSpPr>
          <p:cNvPr id="246" name="Rechteck: abgerundete Ecken 245">
            <a:extLst>
              <a:ext uri="{FF2B5EF4-FFF2-40B4-BE49-F238E27FC236}">
                <a16:creationId xmlns:a16="http://schemas.microsoft.com/office/drawing/2014/main" id="{BBFC8ABB-EC1C-4604-8E71-A167E1CF825A}"/>
              </a:ext>
            </a:extLst>
          </p:cNvPr>
          <p:cNvSpPr/>
          <p:nvPr/>
        </p:nvSpPr>
        <p:spPr>
          <a:xfrm>
            <a:off x="407263" y="5508037"/>
            <a:ext cx="102299" cy="27649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7" name="Textfeld 246">
            <a:extLst>
              <a:ext uri="{FF2B5EF4-FFF2-40B4-BE49-F238E27FC236}">
                <a16:creationId xmlns:a16="http://schemas.microsoft.com/office/drawing/2014/main" id="{7DD9DD66-38ED-4C91-8340-ABA469C542B5}"/>
              </a:ext>
            </a:extLst>
          </p:cNvPr>
          <p:cNvSpPr txBox="1"/>
          <p:nvPr/>
        </p:nvSpPr>
        <p:spPr>
          <a:xfrm>
            <a:off x="472281" y="5869043"/>
            <a:ext cx="1685814" cy="4257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"/>
              </a:spcBef>
            </a:pPr>
            <a:r>
              <a:rPr lang="de-DE" sz="1000" b="1" dirty="0">
                <a:solidFill>
                  <a:schemeClr val="bg1">
                    <a:lumMod val="65000"/>
                  </a:schemeClr>
                </a:solidFill>
              </a:rPr>
              <a:t>Dark Color	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200"/>
              </a:spcBef>
            </a:pP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Ticket </a:t>
            </a:r>
            <a:r>
              <a:rPr lang="de-DE" sz="1000" dirty="0" err="1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bg1">
                    <a:lumMod val="65000"/>
                  </a:schemeClr>
                </a:solidFill>
              </a:rPr>
              <a:t>canceled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de-DE" sz="1100" dirty="0">
              <a:solidFill>
                <a:schemeClr val="accent5"/>
              </a:solidFill>
            </a:endParaRPr>
          </a:p>
        </p:txBody>
      </p:sp>
      <p:sp>
        <p:nvSpPr>
          <p:cNvPr id="248" name="Rechteck: abgerundete Ecken 247">
            <a:extLst>
              <a:ext uri="{FF2B5EF4-FFF2-40B4-BE49-F238E27FC236}">
                <a16:creationId xmlns:a16="http://schemas.microsoft.com/office/drawing/2014/main" id="{0C2B59C4-60BC-4BBA-AD8F-E89D2F519CF4}"/>
              </a:ext>
            </a:extLst>
          </p:cNvPr>
          <p:cNvSpPr/>
          <p:nvPr/>
        </p:nvSpPr>
        <p:spPr>
          <a:xfrm>
            <a:off x="407263" y="5945017"/>
            <a:ext cx="102299" cy="27146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5" name="Textfeld 274">
            <a:extLst>
              <a:ext uri="{FF2B5EF4-FFF2-40B4-BE49-F238E27FC236}">
                <a16:creationId xmlns:a16="http://schemas.microsoft.com/office/drawing/2014/main" id="{24730507-3888-4111-8F62-352A2BF22FD9}"/>
              </a:ext>
            </a:extLst>
          </p:cNvPr>
          <p:cNvSpPr txBox="1"/>
          <p:nvPr/>
        </p:nvSpPr>
        <p:spPr>
          <a:xfrm>
            <a:off x="4724649" y="2082571"/>
            <a:ext cx="1866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New Tickets</a:t>
            </a:r>
          </a:p>
        </p:txBody>
      </p:sp>
      <p:cxnSp>
        <p:nvCxnSpPr>
          <p:cNvPr id="276" name="Gerader Verbinder 16">
            <a:extLst>
              <a:ext uri="{FF2B5EF4-FFF2-40B4-BE49-F238E27FC236}">
                <a16:creationId xmlns:a16="http://schemas.microsoft.com/office/drawing/2014/main" id="{3E4DED89-6803-4A67-8058-2713F4A7E53D}"/>
              </a:ext>
            </a:extLst>
          </p:cNvPr>
          <p:cNvCxnSpPr>
            <a:cxnSpLocks/>
          </p:cNvCxnSpPr>
          <p:nvPr/>
        </p:nvCxnSpPr>
        <p:spPr>
          <a:xfrm>
            <a:off x="6527153" y="2226734"/>
            <a:ext cx="446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7" name="Gerade Verbindung 43">
            <a:extLst>
              <a:ext uri="{FF2B5EF4-FFF2-40B4-BE49-F238E27FC236}">
                <a16:creationId xmlns:a16="http://schemas.microsoft.com/office/drawing/2014/main" id="{46791F6F-A8C7-4C1A-BE61-1E99ED31DD6B}"/>
              </a:ext>
            </a:extLst>
          </p:cNvPr>
          <p:cNvCxnSpPr/>
          <p:nvPr/>
        </p:nvCxnSpPr>
        <p:spPr>
          <a:xfrm>
            <a:off x="9147016" y="1872021"/>
            <a:ext cx="0" cy="36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feld 277">
            <a:extLst>
              <a:ext uri="{FF2B5EF4-FFF2-40B4-BE49-F238E27FC236}">
                <a16:creationId xmlns:a16="http://schemas.microsoft.com/office/drawing/2014/main" id="{23E71849-76AE-4AA3-948D-448A091ED9E8}"/>
              </a:ext>
            </a:extLst>
          </p:cNvPr>
          <p:cNvSpPr txBox="1"/>
          <p:nvPr/>
        </p:nvSpPr>
        <p:spPr>
          <a:xfrm>
            <a:off x="9263738" y="1916884"/>
            <a:ext cx="169093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Search Ticket - ID</a:t>
            </a:r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C90EDD00-6C6A-45B7-9278-D6873BBDDBC0}"/>
              </a:ext>
            </a:extLst>
          </p:cNvPr>
          <p:cNvSpPr txBox="1"/>
          <p:nvPr/>
        </p:nvSpPr>
        <p:spPr>
          <a:xfrm>
            <a:off x="4738942" y="2425163"/>
            <a:ext cx="6237217" cy="4231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defTabSz="1257300">
              <a:spcBef>
                <a:spcPts val="300"/>
              </a:spcBef>
            </a:pPr>
            <a:r>
              <a:rPr lang="de-D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Ticket-ID	Ticket-Title	Client	Date &amp; Time	</a:t>
            </a:r>
          </a:p>
          <a:p>
            <a:pPr defTabSz="1257300">
              <a:spcBef>
                <a:spcPts val="300"/>
              </a:spcBef>
            </a:pPr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CID-254685	Status Update	Smart-Systems	12.10.2022 – 19:30:00</a:t>
            </a:r>
            <a:endParaRPr lang="de-DE" sz="1050" b="1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80" name="Gerader Verbinder 109">
            <a:extLst>
              <a:ext uri="{FF2B5EF4-FFF2-40B4-BE49-F238E27FC236}">
                <a16:creationId xmlns:a16="http://schemas.microsoft.com/office/drawing/2014/main" id="{0C06709B-48FA-4207-BD05-1D4BF359AA8E}"/>
              </a:ext>
            </a:extLst>
          </p:cNvPr>
          <p:cNvCxnSpPr>
            <a:cxnSpLocks/>
          </p:cNvCxnSpPr>
          <p:nvPr/>
        </p:nvCxnSpPr>
        <p:spPr>
          <a:xfrm>
            <a:off x="4730151" y="2852294"/>
            <a:ext cx="624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Ellipse 280">
            <a:extLst>
              <a:ext uri="{FF2B5EF4-FFF2-40B4-BE49-F238E27FC236}">
                <a16:creationId xmlns:a16="http://schemas.microsoft.com/office/drawing/2014/main" id="{6B1486CB-EEC0-43F6-8D05-3E53030D76D7}"/>
              </a:ext>
            </a:extLst>
          </p:cNvPr>
          <p:cNvSpPr/>
          <p:nvPr/>
        </p:nvSpPr>
        <p:spPr>
          <a:xfrm>
            <a:off x="10690807" y="259235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7" name="Textfeld 286">
            <a:extLst>
              <a:ext uri="{FF2B5EF4-FFF2-40B4-BE49-F238E27FC236}">
                <a16:creationId xmlns:a16="http://schemas.microsoft.com/office/drawing/2014/main" id="{A710BF31-20DE-40B0-8D0D-8C93CD0598C9}"/>
              </a:ext>
            </a:extLst>
          </p:cNvPr>
          <p:cNvSpPr txBox="1"/>
          <p:nvPr/>
        </p:nvSpPr>
        <p:spPr>
          <a:xfrm>
            <a:off x="4724649" y="3103651"/>
            <a:ext cx="208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Tickets in Progress</a:t>
            </a:r>
          </a:p>
        </p:txBody>
      </p:sp>
      <p:cxnSp>
        <p:nvCxnSpPr>
          <p:cNvPr id="288" name="Gerader Verbinder 16">
            <a:extLst>
              <a:ext uri="{FF2B5EF4-FFF2-40B4-BE49-F238E27FC236}">
                <a16:creationId xmlns:a16="http://schemas.microsoft.com/office/drawing/2014/main" id="{3B1C0110-D174-4B37-ACAB-3AB3B54C6113}"/>
              </a:ext>
            </a:extLst>
          </p:cNvPr>
          <p:cNvCxnSpPr>
            <a:cxnSpLocks/>
          </p:cNvCxnSpPr>
          <p:nvPr/>
        </p:nvCxnSpPr>
        <p:spPr>
          <a:xfrm>
            <a:off x="6589285" y="3247814"/>
            <a:ext cx="43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9" name="Textfeld 288">
            <a:extLst>
              <a:ext uri="{FF2B5EF4-FFF2-40B4-BE49-F238E27FC236}">
                <a16:creationId xmlns:a16="http://schemas.microsoft.com/office/drawing/2014/main" id="{470EEFF0-99A7-49CC-B327-8B27D60A6CA9}"/>
              </a:ext>
            </a:extLst>
          </p:cNvPr>
          <p:cNvSpPr txBox="1"/>
          <p:nvPr/>
        </p:nvSpPr>
        <p:spPr>
          <a:xfrm>
            <a:off x="4738942" y="3446243"/>
            <a:ext cx="6237217" cy="4231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defTabSz="1257300">
              <a:spcBef>
                <a:spcPts val="300"/>
              </a:spcBef>
            </a:pPr>
            <a:r>
              <a:rPr lang="de-D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Ticket-ID	Ticket-Title	Client	Date &amp; Time	</a:t>
            </a:r>
          </a:p>
          <a:p>
            <a:pPr defTabSz="1257300">
              <a:spcBef>
                <a:spcPts val="300"/>
              </a:spcBef>
            </a:pPr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CID-254685	Status Update	Smart-Systems	12.10.2022 – 19:30:00</a:t>
            </a:r>
            <a:endParaRPr lang="de-DE" sz="1050" b="1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90" name="Gerader Verbinder 109">
            <a:extLst>
              <a:ext uri="{FF2B5EF4-FFF2-40B4-BE49-F238E27FC236}">
                <a16:creationId xmlns:a16="http://schemas.microsoft.com/office/drawing/2014/main" id="{98F6C365-19F7-4D76-8523-D96CCE5A547D}"/>
              </a:ext>
            </a:extLst>
          </p:cNvPr>
          <p:cNvCxnSpPr>
            <a:cxnSpLocks/>
          </p:cNvCxnSpPr>
          <p:nvPr/>
        </p:nvCxnSpPr>
        <p:spPr>
          <a:xfrm>
            <a:off x="4730151" y="3873374"/>
            <a:ext cx="624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Ellipse 290">
            <a:extLst>
              <a:ext uri="{FF2B5EF4-FFF2-40B4-BE49-F238E27FC236}">
                <a16:creationId xmlns:a16="http://schemas.microsoft.com/office/drawing/2014/main" id="{B21AAD40-48EF-48ED-973E-4E51D8107095}"/>
              </a:ext>
            </a:extLst>
          </p:cNvPr>
          <p:cNvSpPr/>
          <p:nvPr/>
        </p:nvSpPr>
        <p:spPr>
          <a:xfrm>
            <a:off x="10690807" y="361343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F41597B1-3364-4DE4-BC73-A24D8DF3EFB4}"/>
              </a:ext>
            </a:extLst>
          </p:cNvPr>
          <p:cNvSpPr txBox="1"/>
          <p:nvPr/>
        </p:nvSpPr>
        <p:spPr>
          <a:xfrm>
            <a:off x="4732086" y="4135893"/>
            <a:ext cx="208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Tickets in Hold</a:t>
            </a:r>
          </a:p>
        </p:txBody>
      </p:sp>
      <p:cxnSp>
        <p:nvCxnSpPr>
          <p:cNvPr id="296" name="Gerader Verbinder 16">
            <a:extLst>
              <a:ext uri="{FF2B5EF4-FFF2-40B4-BE49-F238E27FC236}">
                <a16:creationId xmlns:a16="http://schemas.microsoft.com/office/drawing/2014/main" id="{32F3C08C-DBEE-475C-8604-8936FBF628D3}"/>
              </a:ext>
            </a:extLst>
          </p:cNvPr>
          <p:cNvCxnSpPr>
            <a:cxnSpLocks/>
          </p:cNvCxnSpPr>
          <p:nvPr/>
        </p:nvCxnSpPr>
        <p:spPr>
          <a:xfrm>
            <a:off x="6587930" y="4280056"/>
            <a:ext cx="43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7" name="Textfeld 296">
            <a:extLst>
              <a:ext uri="{FF2B5EF4-FFF2-40B4-BE49-F238E27FC236}">
                <a16:creationId xmlns:a16="http://schemas.microsoft.com/office/drawing/2014/main" id="{0ADF2577-EC4A-4F32-98C1-DB3672531507}"/>
              </a:ext>
            </a:extLst>
          </p:cNvPr>
          <p:cNvSpPr txBox="1"/>
          <p:nvPr/>
        </p:nvSpPr>
        <p:spPr>
          <a:xfrm>
            <a:off x="4737587" y="4478485"/>
            <a:ext cx="6237217" cy="4231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defTabSz="1257300">
              <a:spcBef>
                <a:spcPts val="300"/>
              </a:spcBef>
            </a:pPr>
            <a:r>
              <a:rPr lang="de-D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Ticket-ID	Ticket-Title	Client	Date &amp; Time	</a:t>
            </a:r>
          </a:p>
          <a:p>
            <a:pPr defTabSz="1257300">
              <a:spcBef>
                <a:spcPts val="300"/>
              </a:spcBef>
            </a:pPr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CID-254685	Status Update	Smart-Systems	12.10.2022 – 19:30:00</a:t>
            </a:r>
            <a:endParaRPr lang="de-DE" sz="1050" b="1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98" name="Gerader Verbinder 109">
            <a:extLst>
              <a:ext uri="{FF2B5EF4-FFF2-40B4-BE49-F238E27FC236}">
                <a16:creationId xmlns:a16="http://schemas.microsoft.com/office/drawing/2014/main" id="{AD507A60-6F52-43A8-9766-81A98FD2D5DF}"/>
              </a:ext>
            </a:extLst>
          </p:cNvPr>
          <p:cNvCxnSpPr>
            <a:cxnSpLocks/>
          </p:cNvCxnSpPr>
          <p:nvPr/>
        </p:nvCxnSpPr>
        <p:spPr>
          <a:xfrm>
            <a:off x="4737588" y="4905616"/>
            <a:ext cx="624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Ellipse 298">
            <a:extLst>
              <a:ext uri="{FF2B5EF4-FFF2-40B4-BE49-F238E27FC236}">
                <a16:creationId xmlns:a16="http://schemas.microsoft.com/office/drawing/2014/main" id="{287CC6BA-B9B6-4678-8795-93D661E49EA6}"/>
              </a:ext>
            </a:extLst>
          </p:cNvPr>
          <p:cNvSpPr/>
          <p:nvPr/>
        </p:nvSpPr>
        <p:spPr>
          <a:xfrm>
            <a:off x="10698244" y="464568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0" name="Textfeld 299">
            <a:extLst>
              <a:ext uri="{FF2B5EF4-FFF2-40B4-BE49-F238E27FC236}">
                <a16:creationId xmlns:a16="http://schemas.microsoft.com/office/drawing/2014/main" id="{1033D38B-E9F2-488A-8472-F9084D4004AA}"/>
              </a:ext>
            </a:extLst>
          </p:cNvPr>
          <p:cNvSpPr txBox="1"/>
          <p:nvPr/>
        </p:nvSpPr>
        <p:spPr>
          <a:xfrm>
            <a:off x="4732269" y="5179232"/>
            <a:ext cx="208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Monitoring Tickets</a:t>
            </a:r>
          </a:p>
        </p:txBody>
      </p:sp>
      <p:cxnSp>
        <p:nvCxnSpPr>
          <p:cNvPr id="301" name="Gerader Verbinder 16">
            <a:extLst>
              <a:ext uri="{FF2B5EF4-FFF2-40B4-BE49-F238E27FC236}">
                <a16:creationId xmlns:a16="http://schemas.microsoft.com/office/drawing/2014/main" id="{6C32F818-5AB1-44BD-AA16-EB07BF1974BC}"/>
              </a:ext>
            </a:extLst>
          </p:cNvPr>
          <p:cNvCxnSpPr>
            <a:cxnSpLocks/>
          </p:cNvCxnSpPr>
          <p:nvPr/>
        </p:nvCxnSpPr>
        <p:spPr>
          <a:xfrm>
            <a:off x="6588113" y="5323395"/>
            <a:ext cx="43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2" name="Textfeld 301">
            <a:extLst>
              <a:ext uri="{FF2B5EF4-FFF2-40B4-BE49-F238E27FC236}">
                <a16:creationId xmlns:a16="http://schemas.microsoft.com/office/drawing/2014/main" id="{2DF051CC-3570-4F90-BFA8-541712E5C400}"/>
              </a:ext>
            </a:extLst>
          </p:cNvPr>
          <p:cNvSpPr txBox="1"/>
          <p:nvPr/>
        </p:nvSpPr>
        <p:spPr>
          <a:xfrm>
            <a:off x="4737770" y="5521824"/>
            <a:ext cx="6237217" cy="4231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defTabSz="1257300">
              <a:spcBef>
                <a:spcPts val="300"/>
              </a:spcBef>
            </a:pPr>
            <a:r>
              <a:rPr lang="de-D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Ticket-ID	Ticket-Title	Client	Date &amp; Time	</a:t>
            </a:r>
          </a:p>
          <a:p>
            <a:pPr defTabSz="1257300">
              <a:spcBef>
                <a:spcPts val="300"/>
              </a:spcBef>
            </a:pPr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CID-254685	Status Update	Smart-Systems	12.10.2022 – 19:30:00</a:t>
            </a:r>
            <a:endParaRPr lang="de-DE" sz="1050" b="1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03" name="Gerader Verbinder 109">
            <a:extLst>
              <a:ext uri="{FF2B5EF4-FFF2-40B4-BE49-F238E27FC236}">
                <a16:creationId xmlns:a16="http://schemas.microsoft.com/office/drawing/2014/main" id="{11A50560-F86B-4016-8276-B3983C7F160F}"/>
              </a:ext>
            </a:extLst>
          </p:cNvPr>
          <p:cNvCxnSpPr>
            <a:cxnSpLocks/>
          </p:cNvCxnSpPr>
          <p:nvPr/>
        </p:nvCxnSpPr>
        <p:spPr>
          <a:xfrm>
            <a:off x="4737771" y="5948955"/>
            <a:ext cx="624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Ellipse 303">
            <a:extLst>
              <a:ext uri="{FF2B5EF4-FFF2-40B4-BE49-F238E27FC236}">
                <a16:creationId xmlns:a16="http://schemas.microsoft.com/office/drawing/2014/main" id="{D48AC699-1311-470D-9F31-3A2D7F71E0D9}"/>
              </a:ext>
            </a:extLst>
          </p:cNvPr>
          <p:cNvSpPr/>
          <p:nvPr/>
        </p:nvSpPr>
        <p:spPr>
          <a:xfrm>
            <a:off x="10698427" y="568902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6" name="Picture 2" descr="Binary code free icon">
            <a:extLst>
              <a:ext uri="{FF2B5EF4-FFF2-40B4-BE49-F238E27FC236}">
                <a16:creationId xmlns:a16="http://schemas.microsoft.com/office/drawing/2014/main" id="{0C89165D-19EC-44CC-B157-D3E706C9F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723" y="1540498"/>
            <a:ext cx="255600" cy="2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feld 116">
            <a:extLst>
              <a:ext uri="{FF2B5EF4-FFF2-40B4-BE49-F238E27FC236}">
                <a16:creationId xmlns:a16="http://schemas.microsoft.com/office/drawing/2014/main" id="{B1E3B3CB-6B07-4FF7-AF6E-6F25CF202460}"/>
              </a:ext>
            </a:extLst>
          </p:cNvPr>
          <p:cNvSpPr txBox="1"/>
          <p:nvPr/>
        </p:nvSpPr>
        <p:spPr>
          <a:xfrm>
            <a:off x="3446141" y="1898855"/>
            <a:ext cx="1269527" cy="45397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de-DE" sz="1200" b="1" dirty="0">
                <a:solidFill>
                  <a:schemeClr val="bg1"/>
                </a:solidFill>
                <a:latin typeface="Calibri (Textkörper)"/>
              </a:rPr>
              <a:t>Ticket </a:t>
            </a:r>
            <a:r>
              <a:rPr lang="de-DE" sz="1200" b="1" dirty="0" err="1">
                <a:solidFill>
                  <a:schemeClr val="bg1"/>
                </a:solidFill>
                <a:latin typeface="Calibri (Textkörper)"/>
              </a:rPr>
              <a:t>Overview</a:t>
            </a:r>
            <a:endParaRPr lang="de-DE" sz="1200" b="1" dirty="0">
              <a:solidFill>
                <a:schemeClr val="bg1"/>
              </a:solidFill>
              <a:latin typeface="Calibri (Textkörper)"/>
            </a:endParaRPr>
          </a:p>
          <a:p>
            <a:pPr>
              <a:spcBef>
                <a:spcPts val="300"/>
              </a:spcBef>
            </a:pPr>
            <a:r>
              <a:rPr lang="de-DE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All Tickets </a:t>
            </a:r>
            <a:r>
              <a:rPr lang="de-DE" sz="900" b="1" dirty="0">
                <a:solidFill>
                  <a:schemeClr val="bg1"/>
                </a:solidFill>
                <a:latin typeface="Lucida Console" panose="020B0609040504020204" pitchFamily="49" charset="0"/>
              </a:rPr>
              <a:t>25</a:t>
            </a:r>
            <a:endParaRPr lang="de-DE" sz="105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18" name="Gerader Verbinder 109">
            <a:extLst>
              <a:ext uri="{FF2B5EF4-FFF2-40B4-BE49-F238E27FC236}">
                <a16:creationId xmlns:a16="http://schemas.microsoft.com/office/drawing/2014/main" id="{B68B9B76-9D7C-4B06-8BEF-CF72575F352B}"/>
              </a:ext>
            </a:extLst>
          </p:cNvPr>
          <p:cNvCxnSpPr>
            <a:cxnSpLocks/>
          </p:cNvCxnSpPr>
          <p:nvPr/>
        </p:nvCxnSpPr>
        <p:spPr>
          <a:xfrm>
            <a:off x="3441927" y="2351740"/>
            <a:ext cx="127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4">
            <a:extLst>
              <a:ext uri="{FF2B5EF4-FFF2-40B4-BE49-F238E27FC236}">
                <a16:creationId xmlns:a16="http://schemas.microsoft.com/office/drawing/2014/main" id="{BF290CE3-C4B0-4F85-85A3-8CBAD57A5480}"/>
              </a:ext>
            </a:extLst>
          </p:cNvPr>
          <p:cNvCxnSpPr>
            <a:cxnSpLocks/>
          </p:cNvCxnSpPr>
          <p:nvPr/>
        </p:nvCxnSpPr>
        <p:spPr>
          <a:xfrm>
            <a:off x="4718051" y="1877503"/>
            <a:ext cx="0" cy="460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FC48384F-DA87-4AE0-9E60-1686D5CD7E37}"/>
              </a:ext>
            </a:extLst>
          </p:cNvPr>
          <p:cNvSpPr txBox="1"/>
          <p:nvPr/>
        </p:nvSpPr>
        <p:spPr>
          <a:xfrm>
            <a:off x="3441927" y="2360841"/>
            <a:ext cx="1269527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de-DE" sz="1200" b="1" dirty="0">
                <a:solidFill>
                  <a:srgbClr val="FF0000"/>
                </a:solidFill>
                <a:latin typeface="Calibri (Textkörper)"/>
              </a:rPr>
              <a:t>New Tickets</a:t>
            </a:r>
          </a:p>
          <a:p>
            <a:pPr>
              <a:spcBef>
                <a:spcPts val="300"/>
              </a:spcBef>
            </a:pPr>
            <a:r>
              <a:rPr lang="de-DE" sz="9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Total: 12</a:t>
            </a:r>
            <a:endParaRPr lang="de-DE" sz="105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21" name="Gerader Verbinder 109">
            <a:extLst>
              <a:ext uri="{FF2B5EF4-FFF2-40B4-BE49-F238E27FC236}">
                <a16:creationId xmlns:a16="http://schemas.microsoft.com/office/drawing/2014/main" id="{CD893A9F-3B3B-4C02-8631-40BD278A4E8F}"/>
              </a:ext>
            </a:extLst>
          </p:cNvPr>
          <p:cNvCxnSpPr>
            <a:cxnSpLocks/>
          </p:cNvCxnSpPr>
          <p:nvPr/>
        </p:nvCxnSpPr>
        <p:spPr>
          <a:xfrm>
            <a:off x="3437402" y="2813726"/>
            <a:ext cx="127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F39326C1-A1C8-47AE-AAEC-327EA650F5D8}"/>
              </a:ext>
            </a:extLst>
          </p:cNvPr>
          <p:cNvSpPr txBox="1"/>
          <p:nvPr/>
        </p:nvSpPr>
        <p:spPr>
          <a:xfrm>
            <a:off x="3445640" y="2817319"/>
            <a:ext cx="1269527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de-DE" sz="1200" b="1" dirty="0">
                <a:solidFill>
                  <a:schemeClr val="accent1"/>
                </a:solidFill>
                <a:latin typeface="Calibri (Textkörper)"/>
              </a:rPr>
              <a:t>In Movement</a:t>
            </a:r>
          </a:p>
          <a:p>
            <a:pPr>
              <a:spcBef>
                <a:spcPts val="300"/>
              </a:spcBef>
            </a:pPr>
            <a:r>
              <a:rPr lang="de-DE" sz="9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Total: 10</a:t>
            </a:r>
            <a:endParaRPr lang="de-DE" sz="1050" b="1" dirty="0">
              <a:solidFill>
                <a:schemeClr val="accent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23" name="Gerader Verbinder 109">
            <a:extLst>
              <a:ext uri="{FF2B5EF4-FFF2-40B4-BE49-F238E27FC236}">
                <a16:creationId xmlns:a16="http://schemas.microsoft.com/office/drawing/2014/main" id="{064F5B9D-CD52-4F60-9A13-817BA7D79966}"/>
              </a:ext>
            </a:extLst>
          </p:cNvPr>
          <p:cNvCxnSpPr>
            <a:cxnSpLocks/>
          </p:cNvCxnSpPr>
          <p:nvPr/>
        </p:nvCxnSpPr>
        <p:spPr>
          <a:xfrm>
            <a:off x="3441115" y="3270204"/>
            <a:ext cx="127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>
            <a:extLst>
              <a:ext uri="{FF2B5EF4-FFF2-40B4-BE49-F238E27FC236}">
                <a16:creationId xmlns:a16="http://schemas.microsoft.com/office/drawing/2014/main" id="{1E8A1068-B6FA-48F3-BCAD-069D4DD40398}"/>
              </a:ext>
            </a:extLst>
          </p:cNvPr>
          <p:cNvSpPr txBox="1"/>
          <p:nvPr/>
        </p:nvSpPr>
        <p:spPr>
          <a:xfrm>
            <a:off x="3442557" y="3272487"/>
            <a:ext cx="1269527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de-DE" sz="1200" b="1" dirty="0">
                <a:solidFill>
                  <a:schemeClr val="accent2"/>
                </a:solidFill>
                <a:latin typeface="Calibri (Textkörper)"/>
              </a:rPr>
              <a:t>In </a:t>
            </a:r>
            <a:r>
              <a:rPr lang="de-DE" sz="1200" b="1" dirty="0" err="1">
                <a:solidFill>
                  <a:schemeClr val="accent2"/>
                </a:solidFill>
                <a:latin typeface="Calibri (Textkörper)"/>
              </a:rPr>
              <a:t>Peneding</a:t>
            </a:r>
            <a:endParaRPr lang="de-DE" sz="1200" b="1" dirty="0">
              <a:solidFill>
                <a:schemeClr val="accent2"/>
              </a:solidFill>
              <a:latin typeface="Calibri (Textkörper)"/>
            </a:endParaRPr>
          </a:p>
          <a:p>
            <a:pPr>
              <a:spcBef>
                <a:spcPts val="300"/>
              </a:spcBef>
            </a:pPr>
            <a:r>
              <a:rPr lang="de-DE" sz="9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Total: 10</a:t>
            </a:r>
            <a:endParaRPr lang="de-DE" sz="1050" b="1" dirty="0">
              <a:solidFill>
                <a:schemeClr val="accent2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25" name="Gerader Verbinder 109">
            <a:extLst>
              <a:ext uri="{FF2B5EF4-FFF2-40B4-BE49-F238E27FC236}">
                <a16:creationId xmlns:a16="http://schemas.microsoft.com/office/drawing/2014/main" id="{FFE9427B-DEBD-4CEA-AD29-22BBC5F1DAE0}"/>
              </a:ext>
            </a:extLst>
          </p:cNvPr>
          <p:cNvCxnSpPr>
            <a:cxnSpLocks/>
          </p:cNvCxnSpPr>
          <p:nvPr/>
        </p:nvCxnSpPr>
        <p:spPr>
          <a:xfrm>
            <a:off x="3438032" y="3725372"/>
            <a:ext cx="127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feld 125">
            <a:extLst>
              <a:ext uri="{FF2B5EF4-FFF2-40B4-BE49-F238E27FC236}">
                <a16:creationId xmlns:a16="http://schemas.microsoft.com/office/drawing/2014/main" id="{767C76A2-9A29-49B5-8D79-BD0074E36B6C}"/>
              </a:ext>
            </a:extLst>
          </p:cNvPr>
          <p:cNvSpPr txBox="1"/>
          <p:nvPr/>
        </p:nvSpPr>
        <p:spPr>
          <a:xfrm>
            <a:off x="3443442" y="3730425"/>
            <a:ext cx="1269527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de-DE" sz="1200" b="1" dirty="0">
                <a:solidFill>
                  <a:schemeClr val="accent6"/>
                </a:solidFill>
                <a:latin typeface="Calibri (Textkörper)"/>
              </a:rPr>
              <a:t>In </a:t>
            </a:r>
            <a:r>
              <a:rPr lang="de-DE" sz="1200" b="1" dirty="0" err="1">
                <a:solidFill>
                  <a:schemeClr val="accent6"/>
                </a:solidFill>
                <a:latin typeface="Calibri (Textkörper)"/>
              </a:rPr>
              <a:t>Done</a:t>
            </a:r>
            <a:endParaRPr lang="de-DE" sz="1200" b="1" dirty="0">
              <a:solidFill>
                <a:schemeClr val="accent6"/>
              </a:solidFill>
              <a:latin typeface="Calibri (Textkörper)"/>
            </a:endParaRPr>
          </a:p>
          <a:p>
            <a:pPr>
              <a:spcBef>
                <a:spcPts val="300"/>
              </a:spcBef>
            </a:pPr>
            <a:r>
              <a:rPr lang="de-DE" sz="900" b="1" dirty="0">
                <a:solidFill>
                  <a:schemeClr val="accent6"/>
                </a:solidFill>
                <a:latin typeface="Lucida Console" panose="020B0609040504020204" pitchFamily="49" charset="0"/>
              </a:rPr>
              <a:t>Total: 10</a:t>
            </a:r>
            <a:endParaRPr lang="de-DE" sz="1050" b="1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127" name="Gerader Verbinder 109">
            <a:extLst>
              <a:ext uri="{FF2B5EF4-FFF2-40B4-BE49-F238E27FC236}">
                <a16:creationId xmlns:a16="http://schemas.microsoft.com/office/drawing/2014/main" id="{DF6A58AC-E2A1-4CD3-8868-F356BF7E9D0B}"/>
              </a:ext>
            </a:extLst>
          </p:cNvPr>
          <p:cNvCxnSpPr>
            <a:cxnSpLocks/>
          </p:cNvCxnSpPr>
          <p:nvPr/>
        </p:nvCxnSpPr>
        <p:spPr>
          <a:xfrm>
            <a:off x="3438917" y="4183310"/>
            <a:ext cx="127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>
            <a:extLst>
              <a:ext uri="{FF2B5EF4-FFF2-40B4-BE49-F238E27FC236}">
                <a16:creationId xmlns:a16="http://schemas.microsoft.com/office/drawing/2014/main" id="{C7229226-B5B1-4D2F-9B93-29CEEDE7DEF0}"/>
              </a:ext>
            </a:extLst>
          </p:cNvPr>
          <p:cNvSpPr txBox="1"/>
          <p:nvPr/>
        </p:nvSpPr>
        <p:spPr>
          <a:xfrm>
            <a:off x="3444257" y="4187944"/>
            <a:ext cx="1269527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de-DE" sz="1200" b="1" dirty="0">
                <a:latin typeface="Calibri (Textkörper)"/>
              </a:rPr>
              <a:t>In Canceled</a:t>
            </a:r>
          </a:p>
          <a:p>
            <a:pPr>
              <a:spcBef>
                <a:spcPts val="300"/>
              </a:spcBef>
            </a:pPr>
            <a:r>
              <a:rPr lang="de-DE" sz="900" b="1" dirty="0">
                <a:latin typeface="Lucida Console" panose="020B0609040504020204" pitchFamily="49" charset="0"/>
              </a:rPr>
              <a:t>Total: 10</a:t>
            </a:r>
            <a:endParaRPr lang="de-DE" sz="1050" b="1" dirty="0">
              <a:latin typeface="Lucida Console" panose="020B0609040504020204" pitchFamily="49" charset="0"/>
            </a:endParaRPr>
          </a:p>
        </p:txBody>
      </p:sp>
      <p:cxnSp>
        <p:nvCxnSpPr>
          <p:cNvPr id="129" name="Gerader Verbinder 109">
            <a:extLst>
              <a:ext uri="{FF2B5EF4-FFF2-40B4-BE49-F238E27FC236}">
                <a16:creationId xmlns:a16="http://schemas.microsoft.com/office/drawing/2014/main" id="{424BC57D-8895-422B-A997-1DC0BC698D92}"/>
              </a:ext>
            </a:extLst>
          </p:cNvPr>
          <p:cNvCxnSpPr>
            <a:cxnSpLocks/>
          </p:cNvCxnSpPr>
          <p:nvPr/>
        </p:nvCxnSpPr>
        <p:spPr>
          <a:xfrm>
            <a:off x="3439732" y="4640829"/>
            <a:ext cx="127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ompleted free icon">
            <a:extLst>
              <a:ext uri="{FF2B5EF4-FFF2-40B4-BE49-F238E27FC236}">
                <a16:creationId xmlns:a16="http://schemas.microsoft.com/office/drawing/2014/main" id="{BFA9977E-F2E5-4AA5-8DA3-377C45708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BEBA8EAE-BF5A-486C-A8C5-ECC9F3942E4B}">
                <a14:imgProps xmlns:a14="http://schemas.microsoft.com/office/drawing/2010/main">
                  <a14:imgLayer r:embed="rId3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799" y="305498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Ellipse 62">
            <a:extLst>
              <a:ext uri="{FF2B5EF4-FFF2-40B4-BE49-F238E27FC236}">
                <a16:creationId xmlns:a16="http://schemas.microsoft.com/office/drawing/2014/main" id="{18F19D4E-71AE-4147-BA9B-AA98D1C39BC6}"/>
              </a:ext>
            </a:extLst>
          </p:cNvPr>
          <p:cNvSpPr/>
          <p:nvPr/>
        </p:nvSpPr>
        <p:spPr>
          <a:xfrm>
            <a:off x="11494248" y="2991303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A7B234-19F7-4A3D-8091-ACF99BD5A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353" y="5827470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Ellipse 62">
            <a:extLst>
              <a:ext uri="{FF2B5EF4-FFF2-40B4-BE49-F238E27FC236}">
                <a16:creationId xmlns:a16="http://schemas.microsoft.com/office/drawing/2014/main" id="{F5EDC3ED-0BCE-4764-8927-B0459E72C2E2}"/>
              </a:ext>
            </a:extLst>
          </p:cNvPr>
          <p:cNvSpPr/>
          <p:nvPr/>
        </p:nvSpPr>
        <p:spPr>
          <a:xfrm>
            <a:off x="11502838" y="580064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69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082FE27-A170-AF89-CBF8-3F85C38085EB}"/>
              </a:ext>
            </a:extLst>
          </p:cNvPr>
          <p:cNvSpPr/>
          <p:nvPr/>
        </p:nvSpPr>
        <p:spPr>
          <a:xfrm>
            <a:off x="241539" y="209406"/>
            <a:ext cx="11691381" cy="6440027"/>
          </a:xfrm>
          <a:prstGeom prst="roundRect">
            <a:avLst>
              <a:gd name="adj" fmla="val 112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: obere Ecken abgerundet 6">
            <a:extLst>
              <a:ext uri="{FF2B5EF4-FFF2-40B4-BE49-F238E27FC236}">
                <a16:creationId xmlns:a16="http://schemas.microsoft.com/office/drawing/2014/main" id="{920510EB-29BB-2DCB-1CA3-0DA3DB2657B2}"/>
              </a:ext>
            </a:extLst>
          </p:cNvPr>
          <p:cNvSpPr/>
          <p:nvPr/>
        </p:nvSpPr>
        <p:spPr>
          <a:xfrm>
            <a:off x="241539" y="209407"/>
            <a:ext cx="11691381" cy="399607"/>
          </a:xfrm>
          <a:prstGeom prst="round2SameRect">
            <a:avLst>
              <a:gd name="adj1" fmla="val 951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53E7B3-4EFE-4138-678D-51D419DDE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9" y="148185"/>
            <a:ext cx="595824" cy="5010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0DA76B7-02CC-7853-8F2B-F10C7F0A18D9}"/>
              </a:ext>
            </a:extLst>
          </p:cNvPr>
          <p:cNvSpPr txBox="1"/>
          <p:nvPr/>
        </p:nvSpPr>
        <p:spPr>
          <a:xfrm>
            <a:off x="796208" y="232208"/>
            <a:ext cx="183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App Name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91E874F-028D-D3DA-6FA2-A4FD797AF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90" y="264750"/>
            <a:ext cx="1752600" cy="3238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C2A10BC-0037-5965-F35C-42576EF17860}"/>
              </a:ext>
            </a:extLst>
          </p:cNvPr>
          <p:cNvCxnSpPr/>
          <p:nvPr/>
        </p:nvCxnSpPr>
        <p:spPr>
          <a:xfrm>
            <a:off x="251459" y="610413"/>
            <a:ext cx="116738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7C12D878-B1DC-F637-A9D8-DC0644C2C010}"/>
              </a:ext>
            </a:extLst>
          </p:cNvPr>
          <p:cNvSpPr/>
          <p:nvPr/>
        </p:nvSpPr>
        <p:spPr>
          <a:xfrm>
            <a:off x="11134925" y="718132"/>
            <a:ext cx="602673" cy="5755391"/>
          </a:xfrm>
          <a:prstGeom prst="roundRect">
            <a:avLst>
              <a:gd name="adj" fmla="val 101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2" descr="Dashboard free icon">
            <a:extLst>
              <a:ext uri="{FF2B5EF4-FFF2-40B4-BE49-F238E27FC236}">
                <a16:creationId xmlns:a16="http://schemas.microsoft.com/office/drawing/2014/main" id="{62248223-023B-551F-8DAC-85C416FD7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525" y="96724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erver free icon">
            <a:extLst>
              <a:ext uri="{FF2B5EF4-FFF2-40B4-BE49-F238E27FC236}">
                <a16:creationId xmlns:a16="http://schemas.microsoft.com/office/drawing/2014/main" id="{B3AA9A9C-F31E-FFC2-1A51-F5A58092E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38" y="202774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Error message free icon">
            <a:extLst>
              <a:ext uri="{FF2B5EF4-FFF2-40B4-BE49-F238E27FC236}">
                <a16:creationId xmlns:a16="http://schemas.microsoft.com/office/drawing/2014/main" id="{832F6297-395E-410E-9C4B-2C444D865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850" y="314941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Pie chart free icon">
            <a:extLst>
              <a:ext uri="{FF2B5EF4-FFF2-40B4-BE49-F238E27FC236}">
                <a16:creationId xmlns:a16="http://schemas.microsoft.com/office/drawing/2014/main" id="{0C24304A-82A9-572B-4870-E44B6E69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942" y="147674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E42EF52D-F2ED-0D10-C272-02EB93BDC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262" y="364491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Binary code free icon">
            <a:extLst>
              <a:ext uri="{FF2B5EF4-FFF2-40B4-BE49-F238E27FC236}">
                <a16:creationId xmlns:a16="http://schemas.microsoft.com/office/drawing/2014/main" id="{686D9DA7-A2C9-4BF2-AFF6-73CFF2991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38" y="2565359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roject free icon">
            <a:extLst>
              <a:ext uri="{FF2B5EF4-FFF2-40B4-BE49-F238E27FC236}">
                <a16:creationId xmlns:a16="http://schemas.microsoft.com/office/drawing/2014/main" id="{DDD18CD7-C4D6-F019-00D6-199FD977C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838" y="421291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Idea free icon">
            <a:extLst>
              <a:ext uri="{FF2B5EF4-FFF2-40B4-BE49-F238E27FC236}">
                <a16:creationId xmlns:a16="http://schemas.microsoft.com/office/drawing/2014/main" id="{2BEA114C-75BC-11B8-C4BF-F6160DBF0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515" y="4744502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To do list free icon">
            <a:extLst>
              <a:ext uri="{FF2B5EF4-FFF2-40B4-BE49-F238E27FC236}">
                <a16:creationId xmlns:a16="http://schemas.microsoft.com/office/drawing/2014/main" id="{43082F25-66E2-ABF6-7573-071213075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655" y="5277343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Ellipse 11">
            <a:extLst>
              <a:ext uri="{FF2B5EF4-FFF2-40B4-BE49-F238E27FC236}">
                <a16:creationId xmlns:a16="http://schemas.microsoft.com/office/drawing/2014/main" id="{058F8156-D984-5735-295D-3E3C8CA0536F}"/>
              </a:ext>
            </a:extLst>
          </p:cNvPr>
          <p:cNvSpPr/>
          <p:nvPr/>
        </p:nvSpPr>
        <p:spPr>
          <a:xfrm>
            <a:off x="11487898" y="92075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47">
            <a:extLst>
              <a:ext uri="{FF2B5EF4-FFF2-40B4-BE49-F238E27FC236}">
                <a16:creationId xmlns:a16="http://schemas.microsoft.com/office/drawing/2014/main" id="{E8D57016-8C36-1D3F-4A2C-AB39FF31DC61}"/>
              </a:ext>
            </a:extLst>
          </p:cNvPr>
          <p:cNvSpPr/>
          <p:nvPr/>
        </p:nvSpPr>
        <p:spPr>
          <a:xfrm>
            <a:off x="11494248" y="142487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49">
            <a:extLst>
              <a:ext uri="{FF2B5EF4-FFF2-40B4-BE49-F238E27FC236}">
                <a16:creationId xmlns:a16="http://schemas.microsoft.com/office/drawing/2014/main" id="{84DFDEB3-9E7E-5225-C4CC-350E4EA27553}"/>
              </a:ext>
            </a:extLst>
          </p:cNvPr>
          <p:cNvSpPr/>
          <p:nvPr/>
        </p:nvSpPr>
        <p:spPr>
          <a:xfrm>
            <a:off x="11491712" y="198307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51">
            <a:extLst>
              <a:ext uri="{FF2B5EF4-FFF2-40B4-BE49-F238E27FC236}">
                <a16:creationId xmlns:a16="http://schemas.microsoft.com/office/drawing/2014/main" id="{9A0FA0C0-90B0-44A8-AFDB-EEE603E2B2C9}"/>
              </a:ext>
            </a:extLst>
          </p:cNvPr>
          <p:cNvSpPr/>
          <p:nvPr/>
        </p:nvSpPr>
        <p:spPr>
          <a:xfrm>
            <a:off x="11491712" y="248718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Ellipse 53">
            <a:extLst>
              <a:ext uri="{FF2B5EF4-FFF2-40B4-BE49-F238E27FC236}">
                <a16:creationId xmlns:a16="http://schemas.microsoft.com/office/drawing/2014/main" id="{DBD1EDA2-2941-E821-AE86-56A671DEC9A8}"/>
              </a:ext>
            </a:extLst>
          </p:cNvPr>
          <p:cNvSpPr/>
          <p:nvPr/>
        </p:nvSpPr>
        <p:spPr>
          <a:xfrm>
            <a:off x="11497323" y="313993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57">
            <a:extLst>
              <a:ext uri="{FF2B5EF4-FFF2-40B4-BE49-F238E27FC236}">
                <a16:creationId xmlns:a16="http://schemas.microsoft.com/office/drawing/2014/main" id="{B718541F-5A5E-7373-5E80-66960F0F060B}"/>
              </a:ext>
            </a:extLst>
          </p:cNvPr>
          <p:cNvSpPr/>
          <p:nvPr/>
        </p:nvSpPr>
        <p:spPr>
          <a:xfrm>
            <a:off x="11497323" y="360521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Ellipse 59">
            <a:extLst>
              <a:ext uri="{FF2B5EF4-FFF2-40B4-BE49-F238E27FC236}">
                <a16:creationId xmlns:a16="http://schemas.microsoft.com/office/drawing/2014/main" id="{E5B3D5D7-5930-E39A-FE2B-38945F6D4FD9}"/>
              </a:ext>
            </a:extLst>
          </p:cNvPr>
          <p:cNvSpPr/>
          <p:nvPr/>
        </p:nvSpPr>
        <p:spPr>
          <a:xfrm>
            <a:off x="11485422" y="413342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61">
            <a:extLst>
              <a:ext uri="{FF2B5EF4-FFF2-40B4-BE49-F238E27FC236}">
                <a16:creationId xmlns:a16="http://schemas.microsoft.com/office/drawing/2014/main" id="{67549D05-CDAF-BEE6-6A59-29DEDE087445}"/>
              </a:ext>
            </a:extLst>
          </p:cNvPr>
          <p:cNvSpPr/>
          <p:nvPr/>
        </p:nvSpPr>
        <p:spPr>
          <a:xfrm>
            <a:off x="11496011" y="469008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Ellipse 62">
            <a:extLst>
              <a:ext uri="{FF2B5EF4-FFF2-40B4-BE49-F238E27FC236}">
                <a16:creationId xmlns:a16="http://schemas.microsoft.com/office/drawing/2014/main" id="{3A6ACABE-16DE-EE07-BD2C-3131325B2449}"/>
              </a:ext>
            </a:extLst>
          </p:cNvPr>
          <p:cNvSpPr/>
          <p:nvPr/>
        </p:nvSpPr>
        <p:spPr>
          <a:xfrm>
            <a:off x="11502838" y="524674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Abgerundetes Rechteck 45">
            <a:extLst>
              <a:ext uri="{FF2B5EF4-FFF2-40B4-BE49-F238E27FC236}">
                <a16:creationId xmlns:a16="http://schemas.microsoft.com/office/drawing/2014/main" id="{8544B26F-7709-D918-94F1-FBCADA8934E1}"/>
              </a:ext>
            </a:extLst>
          </p:cNvPr>
          <p:cNvSpPr/>
          <p:nvPr/>
        </p:nvSpPr>
        <p:spPr>
          <a:xfrm>
            <a:off x="3656082" y="718132"/>
            <a:ext cx="5307251" cy="593329"/>
          </a:xfrm>
          <a:prstGeom prst="roundRect">
            <a:avLst>
              <a:gd name="adj" fmla="val 100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3BC43E9-E931-5AE4-F2C6-583B74689D70}"/>
              </a:ext>
            </a:extLst>
          </p:cNvPr>
          <p:cNvSpPr txBox="1"/>
          <p:nvPr/>
        </p:nvSpPr>
        <p:spPr>
          <a:xfrm>
            <a:off x="3705617" y="1057754"/>
            <a:ext cx="746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>
                <a:solidFill>
                  <a:schemeClr val="accent1"/>
                </a:solidFill>
              </a:rPr>
              <a:t>Discus</a:t>
            </a:r>
            <a:endParaRPr lang="de-DE" sz="1200" dirty="0">
              <a:solidFill>
                <a:schemeClr val="accent1"/>
              </a:solidFill>
            </a:endParaRPr>
          </a:p>
        </p:txBody>
      </p:sp>
      <p:pic>
        <p:nvPicPr>
          <p:cNvPr id="49" name="Picture 16">
            <a:extLst>
              <a:ext uri="{FF2B5EF4-FFF2-40B4-BE49-F238E27FC236}">
                <a16:creationId xmlns:a16="http://schemas.microsoft.com/office/drawing/2014/main" id="{BD3A562C-061F-7177-1BCC-21232CED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68" y="810025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47CE4D4B-5CF9-F236-8674-AD9CFB97E101}"/>
              </a:ext>
            </a:extLst>
          </p:cNvPr>
          <p:cNvSpPr txBox="1"/>
          <p:nvPr/>
        </p:nvSpPr>
        <p:spPr>
          <a:xfrm>
            <a:off x="4483708" y="1059602"/>
            <a:ext cx="893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536575" algn="l"/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Missed Calls</a:t>
            </a:r>
            <a:endParaRPr lang="de-DE" sz="1200" dirty="0"/>
          </a:p>
        </p:txBody>
      </p:sp>
      <p:pic>
        <p:nvPicPr>
          <p:cNvPr id="53" name="Picture 22" descr="Missed call free icon">
            <a:extLst>
              <a:ext uri="{FF2B5EF4-FFF2-40B4-BE49-F238E27FC236}">
                <a16:creationId xmlns:a16="http://schemas.microsoft.com/office/drawing/2014/main" id="{BEC3CA81-41F5-8B1D-5897-AC76F99AE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053" y="810025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587A516F-84BE-96B5-EF7E-F0EDC7791A60}"/>
              </a:ext>
            </a:extLst>
          </p:cNvPr>
          <p:cNvSpPr txBox="1"/>
          <p:nvPr/>
        </p:nvSpPr>
        <p:spPr>
          <a:xfrm>
            <a:off x="5297682" y="1055843"/>
            <a:ext cx="114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Meetings</a:t>
            </a:r>
            <a:endParaRPr lang="de-DE" sz="1200" dirty="0"/>
          </a:p>
        </p:txBody>
      </p:sp>
      <p:pic>
        <p:nvPicPr>
          <p:cNvPr id="56" name="Picture 24">
            <a:extLst>
              <a:ext uri="{FF2B5EF4-FFF2-40B4-BE49-F238E27FC236}">
                <a16:creationId xmlns:a16="http://schemas.microsoft.com/office/drawing/2014/main" id="{6C2C2491-CF25-A7C6-B2EF-39BDDCC07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983" y="81194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F4B817E3-093C-EB46-E093-36EC3ACDB8B5}"/>
              </a:ext>
            </a:extLst>
          </p:cNvPr>
          <p:cNvSpPr txBox="1"/>
          <p:nvPr/>
        </p:nvSpPr>
        <p:spPr>
          <a:xfrm>
            <a:off x="6059338" y="1046732"/>
            <a:ext cx="1354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Reminder</a:t>
            </a:r>
            <a:endParaRPr lang="de-DE" sz="1200" dirty="0"/>
          </a:p>
        </p:txBody>
      </p:sp>
      <p:pic>
        <p:nvPicPr>
          <p:cNvPr id="59" name="Picture 30" descr="Reminder free icon">
            <a:extLst>
              <a:ext uri="{FF2B5EF4-FFF2-40B4-BE49-F238E27FC236}">
                <a16:creationId xmlns:a16="http://schemas.microsoft.com/office/drawing/2014/main" id="{076A9C80-AA80-6997-49A6-D6EA4365E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374" y="805915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>
            <a:extLst>
              <a:ext uri="{FF2B5EF4-FFF2-40B4-BE49-F238E27FC236}">
                <a16:creationId xmlns:a16="http://schemas.microsoft.com/office/drawing/2014/main" id="{EADEEE91-4936-1543-3994-0D7F9101D840}"/>
              </a:ext>
            </a:extLst>
          </p:cNvPr>
          <p:cNvSpPr txBox="1"/>
          <p:nvPr/>
        </p:nvSpPr>
        <p:spPr>
          <a:xfrm>
            <a:off x="6920457" y="1047230"/>
            <a:ext cx="1354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Information</a:t>
            </a:r>
            <a:endParaRPr lang="de-DE" sz="1200" dirty="0"/>
          </a:p>
        </p:txBody>
      </p:sp>
      <p:pic>
        <p:nvPicPr>
          <p:cNvPr id="71" name="Picture 32" descr="Info free icon">
            <a:extLst>
              <a:ext uri="{FF2B5EF4-FFF2-40B4-BE49-F238E27FC236}">
                <a16:creationId xmlns:a16="http://schemas.microsoft.com/office/drawing/2014/main" id="{CA093467-F7A7-3457-D59A-7266818C0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427" y="80632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Ellipse 64">
            <a:extLst>
              <a:ext uri="{FF2B5EF4-FFF2-40B4-BE49-F238E27FC236}">
                <a16:creationId xmlns:a16="http://schemas.microsoft.com/office/drawing/2014/main" id="{A099B3DC-19F2-D104-C959-2A253F6FB777}"/>
              </a:ext>
            </a:extLst>
          </p:cNvPr>
          <p:cNvSpPr/>
          <p:nvPr/>
        </p:nvSpPr>
        <p:spPr>
          <a:xfrm>
            <a:off x="4180584" y="75516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Ellipse 65">
            <a:extLst>
              <a:ext uri="{FF2B5EF4-FFF2-40B4-BE49-F238E27FC236}">
                <a16:creationId xmlns:a16="http://schemas.microsoft.com/office/drawing/2014/main" id="{80A78C23-ABA8-28AC-5B09-FBEE616F3DC7}"/>
              </a:ext>
            </a:extLst>
          </p:cNvPr>
          <p:cNvSpPr/>
          <p:nvPr/>
        </p:nvSpPr>
        <p:spPr>
          <a:xfrm>
            <a:off x="5019158" y="75972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Ellipse 66">
            <a:extLst>
              <a:ext uri="{FF2B5EF4-FFF2-40B4-BE49-F238E27FC236}">
                <a16:creationId xmlns:a16="http://schemas.microsoft.com/office/drawing/2014/main" id="{064DA917-DD3A-5A60-2B0A-53CA8238F3B8}"/>
              </a:ext>
            </a:extLst>
          </p:cNvPr>
          <p:cNvSpPr/>
          <p:nvPr/>
        </p:nvSpPr>
        <p:spPr>
          <a:xfrm>
            <a:off x="5945569" y="76499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Ellipse 67">
            <a:extLst>
              <a:ext uri="{FF2B5EF4-FFF2-40B4-BE49-F238E27FC236}">
                <a16:creationId xmlns:a16="http://schemas.microsoft.com/office/drawing/2014/main" id="{A8E2E7B2-779E-16FC-7667-B41813B78EEA}"/>
              </a:ext>
            </a:extLst>
          </p:cNvPr>
          <p:cNvSpPr/>
          <p:nvPr/>
        </p:nvSpPr>
        <p:spPr>
          <a:xfrm>
            <a:off x="6818872" y="77069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Ellipse 68">
            <a:extLst>
              <a:ext uri="{FF2B5EF4-FFF2-40B4-BE49-F238E27FC236}">
                <a16:creationId xmlns:a16="http://schemas.microsoft.com/office/drawing/2014/main" id="{5680E638-47A5-91B1-BA4E-2F2642BD455E}"/>
              </a:ext>
            </a:extLst>
          </p:cNvPr>
          <p:cNvSpPr/>
          <p:nvPr/>
        </p:nvSpPr>
        <p:spPr>
          <a:xfrm>
            <a:off x="7738590" y="767353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7" name="Picture 8" descr="Monitor free icon">
            <a:extLst>
              <a:ext uri="{FF2B5EF4-FFF2-40B4-BE49-F238E27FC236}">
                <a16:creationId xmlns:a16="http://schemas.microsoft.com/office/drawing/2014/main" id="{1CF725E1-9709-9E08-F8C8-D7698D2F4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586" y="81429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feld 77">
            <a:extLst>
              <a:ext uri="{FF2B5EF4-FFF2-40B4-BE49-F238E27FC236}">
                <a16:creationId xmlns:a16="http://schemas.microsoft.com/office/drawing/2014/main" id="{F5C05B13-026B-7528-B0F0-CC7DAA6C648C}"/>
              </a:ext>
            </a:extLst>
          </p:cNvPr>
          <p:cNvSpPr txBox="1"/>
          <p:nvPr/>
        </p:nvSpPr>
        <p:spPr>
          <a:xfrm>
            <a:off x="8059775" y="1057084"/>
            <a:ext cx="903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Remote</a:t>
            </a:r>
            <a:endParaRPr lang="de-DE" sz="12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46CFBA6-A34F-B526-3053-1BD1B3A5971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511333" y="787680"/>
            <a:ext cx="1266189" cy="430589"/>
          </a:xfrm>
          <a:prstGeom prst="rect">
            <a:avLst/>
          </a:prstGeom>
        </p:spPr>
      </p:pic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D2D9FD88-5758-32CE-AAAA-69123EECAB6A}"/>
              </a:ext>
            </a:extLst>
          </p:cNvPr>
          <p:cNvSpPr/>
          <p:nvPr/>
        </p:nvSpPr>
        <p:spPr>
          <a:xfrm>
            <a:off x="374812" y="715013"/>
            <a:ext cx="2878781" cy="593328"/>
          </a:xfrm>
          <a:prstGeom prst="roundRect">
            <a:avLst>
              <a:gd name="adj" fmla="val 1279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90FB418-A650-1884-9B3B-9DCC3AB5A27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993" y="814298"/>
            <a:ext cx="396000" cy="396000"/>
          </a:xfrm>
          <a:prstGeom prst="rect">
            <a:avLst/>
          </a:prstGeom>
        </p:spPr>
      </p:pic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FC69CCF0-F6BF-B39C-334E-05C056B8780E}"/>
              </a:ext>
            </a:extLst>
          </p:cNvPr>
          <p:cNvCxnSpPr/>
          <p:nvPr/>
        </p:nvCxnSpPr>
        <p:spPr>
          <a:xfrm flipH="1">
            <a:off x="1212090" y="86823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Settings free icon">
            <a:extLst>
              <a:ext uri="{FF2B5EF4-FFF2-40B4-BE49-F238E27FC236}">
                <a16:creationId xmlns:a16="http://schemas.microsoft.com/office/drawing/2014/main" id="{504BE820-E26C-88F7-F5AF-248B296AA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49" y="814298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F65B829-2C20-AE5D-6C4B-3102143CBBD1}"/>
              </a:ext>
            </a:extLst>
          </p:cNvPr>
          <p:cNvCxnSpPr/>
          <p:nvPr/>
        </p:nvCxnSpPr>
        <p:spPr>
          <a:xfrm flipH="1">
            <a:off x="2242434" y="86823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C682030A-3392-07B1-1682-9707304BB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23" y="773137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2CF7F833-5237-6DA1-7B2E-A90F2E9F539D}"/>
              </a:ext>
            </a:extLst>
          </p:cNvPr>
          <p:cNvSpPr/>
          <p:nvPr/>
        </p:nvSpPr>
        <p:spPr>
          <a:xfrm>
            <a:off x="374811" y="1461567"/>
            <a:ext cx="2878781" cy="5021196"/>
          </a:xfrm>
          <a:prstGeom prst="roundRect">
            <a:avLst>
              <a:gd name="adj" fmla="val 274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C2A6E957-E930-7A65-0CA4-0E0C562EB407}"/>
              </a:ext>
            </a:extLst>
          </p:cNvPr>
          <p:cNvSpPr/>
          <p:nvPr/>
        </p:nvSpPr>
        <p:spPr>
          <a:xfrm>
            <a:off x="3656082" y="1462173"/>
            <a:ext cx="7282188" cy="430589"/>
          </a:xfrm>
          <a:prstGeom prst="roundRect">
            <a:avLst>
              <a:gd name="adj" fmla="val 1453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7F9DAAA1-62A5-A811-1C07-86845585651D}"/>
              </a:ext>
            </a:extLst>
          </p:cNvPr>
          <p:cNvCxnSpPr/>
          <p:nvPr/>
        </p:nvCxnSpPr>
        <p:spPr>
          <a:xfrm flipH="1">
            <a:off x="5168243" y="1535609"/>
            <a:ext cx="0" cy="25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3">
            <a:extLst>
              <a:ext uri="{FF2B5EF4-FFF2-40B4-BE49-F238E27FC236}">
                <a16:creationId xmlns:a16="http://schemas.microsoft.com/office/drawing/2014/main" id="{176F462C-29BA-4AE1-E8FC-CCF0F47EB620}"/>
              </a:ext>
            </a:extLst>
          </p:cNvPr>
          <p:cNvCxnSpPr/>
          <p:nvPr/>
        </p:nvCxnSpPr>
        <p:spPr>
          <a:xfrm>
            <a:off x="371841" y="1893338"/>
            <a:ext cx="28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Bild 41">
            <a:extLst>
              <a:ext uri="{FF2B5EF4-FFF2-40B4-BE49-F238E27FC236}">
                <a16:creationId xmlns:a16="http://schemas.microsoft.com/office/drawing/2014/main" id="{591823AE-C2AB-4C4B-AC24-CAF4DF61577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428814" y="609014"/>
            <a:ext cx="8512898" cy="6058313"/>
          </a:xfrm>
          <a:prstGeom prst="rect">
            <a:avLst/>
          </a:prstGeom>
        </p:spPr>
      </p:pic>
      <p:sp>
        <p:nvSpPr>
          <p:cNvPr id="60" name="Rechteck: abgerundete Ecken 105">
            <a:extLst>
              <a:ext uri="{FF2B5EF4-FFF2-40B4-BE49-F238E27FC236}">
                <a16:creationId xmlns:a16="http://schemas.microsoft.com/office/drawing/2014/main" id="{83BEFB68-53CD-4889-B4DF-F028F954D7DA}"/>
              </a:ext>
            </a:extLst>
          </p:cNvPr>
          <p:cNvSpPr/>
          <p:nvPr/>
        </p:nvSpPr>
        <p:spPr>
          <a:xfrm>
            <a:off x="4261846" y="1010861"/>
            <a:ext cx="6817586" cy="56564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899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082FE27-A170-AF89-CBF8-3F85C38085EB}"/>
              </a:ext>
            </a:extLst>
          </p:cNvPr>
          <p:cNvSpPr/>
          <p:nvPr/>
        </p:nvSpPr>
        <p:spPr>
          <a:xfrm>
            <a:off x="241539" y="209406"/>
            <a:ext cx="11691381" cy="6440027"/>
          </a:xfrm>
          <a:prstGeom prst="roundRect">
            <a:avLst>
              <a:gd name="adj" fmla="val 112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: obere Ecken abgerundet 6">
            <a:extLst>
              <a:ext uri="{FF2B5EF4-FFF2-40B4-BE49-F238E27FC236}">
                <a16:creationId xmlns:a16="http://schemas.microsoft.com/office/drawing/2014/main" id="{920510EB-29BB-2DCB-1CA3-0DA3DB2657B2}"/>
              </a:ext>
            </a:extLst>
          </p:cNvPr>
          <p:cNvSpPr/>
          <p:nvPr/>
        </p:nvSpPr>
        <p:spPr>
          <a:xfrm>
            <a:off x="241539" y="209407"/>
            <a:ext cx="11691381" cy="399607"/>
          </a:xfrm>
          <a:prstGeom prst="round2SameRect">
            <a:avLst>
              <a:gd name="adj1" fmla="val 951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53E7B3-4EFE-4138-678D-51D419DDE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9" y="148185"/>
            <a:ext cx="595824" cy="5010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0DA76B7-02CC-7853-8F2B-F10C7F0A18D9}"/>
              </a:ext>
            </a:extLst>
          </p:cNvPr>
          <p:cNvSpPr txBox="1"/>
          <p:nvPr/>
        </p:nvSpPr>
        <p:spPr>
          <a:xfrm>
            <a:off x="796208" y="232208"/>
            <a:ext cx="183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App Name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91E874F-028D-D3DA-6FA2-A4FD797AF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90" y="264750"/>
            <a:ext cx="1752600" cy="3238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C2A10BC-0037-5965-F35C-42576EF17860}"/>
              </a:ext>
            </a:extLst>
          </p:cNvPr>
          <p:cNvCxnSpPr/>
          <p:nvPr/>
        </p:nvCxnSpPr>
        <p:spPr>
          <a:xfrm>
            <a:off x="251459" y="610413"/>
            <a:ext cx="116738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7C12D878-B1DC-F637-A9D8-DC0644C2C010}"/>
              </a:ext>
            </a:extLst>
          </p:cNvPr>
          <p:cNvSpPr/>
          <p:nvPr/>
        </p:nvSpPr>
        <p:spPr>
          <a:xfrm>
            <a:off x="11134925" y="718132"/>
            <a:ext cx="602673" cy="5755391"/>
          </a:xfrm>
          <a:prstGeom prst="roundRect">
            <a:avLst>
              <a:gd name="adj" fmla="val 101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2" descr="Dashboard free icon">
            <a:extLst>
              <a:ext uri="{FF2B5EF4-FFF2-40B4-BE49-F238E27FC236}">
                <a16:creationId xmlns:a16="http://schemas.microsoft.com/office/drawing/2014/main" id="{62248223-023B-551F-8DAC-85C416FD7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525" y="96724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erver free icon">
            <a:extLst>
              <a:ext uri="{FF2B5EF4-FFF2-40B4-BE49-F238E27FC236}">
                <a16:creationId xmlns:a16="http://schemas.microsoft.com/office/drawing/2014/main" id="{B3AA9A9C-F31E-FFC2-1A51-F5A58092E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38" y="202774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Error message free icon">
            <a:extLst>
              <a:ext uri="{FF2B5EF4-FFF2-40B4-BE49-F238E27FC236}">
                <a16:creationId xmlns:a16="http://schemas.microsoft.com/office/drawing/2014/main" id="{832F6297-395E-410E-9C4B-2C444D865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850" y="314941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Pie chart free icon">
            <a:extLst>
              <a:ext uri="{FF2B5EF4-FFF2-40B4-BE49-F238E27FC236}">
                <a16:creationId xmlns:a16="http://schemas.microsoft.com/office/drawing/2014/main" id="{0C24304A-82A9-572B-4870-E44B6E69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942" y="147674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E42EF52D-F2ED-0D10-C272-02EB93BDC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262" y="364491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Binary code free icon">
            <a:extLst>
              <a:ext uri="{FF2B5EF4-FFF2-40B4-BE49-F238E27FC236}">
                <a16:creationId xmlns:a16="http://schemas.microsoft.com/office/drawing/2014/main" id="{686D9DA7-A2C9-4BF2-AFF6-73CFF2991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38" y="2565359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roject free icon">
            <a:extLst>
              <a:ext uri="{FF2B5EF4-FFF2-40B4-BE49-F238E27FC236}">
                <a16:creationId xmlns:a16="http://schemas.microsoft.com/office/drawing/2014/main" id="{DDD18CD7-C4D6-F019-00D6-199FD977C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838" y="421291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Idea free icon">
            <a:extLst>
              <a:ext uri="{FF2B5EF4-FFF2-40B4-BE49-F238E27FC236}">
                <a16:creationId xmlns:a16="http://schemas.microsoft.com/office/drawing/2014/main" id="{2BEA114C-75BC-11B8-C4BF-F6160DBF0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515" y="4744502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To do list free icon">
            <a:extLst>
              <a:ext uri="{FF2B5EF4-FFF2-40B4-BE49-F238E27FC236}">
                <a16:creationId xmlns:a16="http://schemas.microsoft.com/office/drawing/2014/main" id="{43082F25-66E2-ABF6-7573-071213075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655" y="5277343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Ellipse 11">
            <a:extLst>
              <a:ext uri="{FF2B5EF4-FFF2-40B4-BE49-F238E27FC236}">
                <a16:creationId xmlns:a16="http://schemas.microsoft.com/office/drawing/2014/main" id="{058F8156-D984-5735-295D-3E3C8CA0536F}"/>
              </a:ext>
            </a:extLst>
          </p:cNvPr>
          <p:cNvSpPr/>
          <p:nvPr/>
        </p:nvSpPr>
        <p:spPr>
          <a:xfrm>
            <a:off x="11487898" y="92075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47">
            <a:extLst>
              <a:ext uri="{FF2B5EF4-FFF2-40B4-BE49-F238E27FC236}">
                <a16:creationId xmlns:a16="http://schemas.microsoft.com/office/drawing/2014/main" id="{E8D57016-8C36-1D3F-4A2C-AB39FF31DC61}"/>
              </a:ext>
            </a:extLst>
          </p:cNvPr>
          <p:cNvSpPr/>
          <p:nvPr/>
        </p:nvSpPr>
        <p:spPr>
          <a:xfrm>
            <a:off x="11494248" y="142487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49">
            <a:extLst>
              <a:ext uri="{FF2B5EF4-FFF2-40B4-BE49-F238E27FC236}">
                <a16:creationId xmlns:a16="http://schemas.microsoft.com/office/drawing/2014/main" id="{84DFDEB3-9E7E-5225-C4CC-350E4EA27553}"/>
              </a:ext>
            </a:extLst>
          </p:cNvPr>
          <p:cNvSpPr/>
          <p:nvPr/>
        </p:nvSpPr>
        <p:spPr>
          <a:xfrm>
            <a:off x="11491712" y="198307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51">
            <a:extLst>
              <a:ext uri="{FF2B5EF4-FFF2-40B4-BE49-F238E27FC236}">
                <a16:creationId xmlns:a16="http://schemas.microsoft.com/office/drawing/2014/main" id="{9A0FA0C0-90B0-44A8-AFDB-EEE603E2B2C9}"/>
              </a:ext>
            </a:extLst>
          </p:cNvPr>
          <p:cNvSpPr/>
          <p:nvPr/>
        </p:nvSpPr>
        <p:spPr>
          <a:xfrm>
            <a:off x="11491712" y="248718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Ellipse 53">
            <a:extLst>
              <a:ext uri="{FF2B5EF4-FFF2-40B4-BE49-F238E27FC236}">
                <a16:creationId xmlns:a16="http://schemas.microsoft.com/office/drawing/2014/main" id="{DBD1EDA2-2941-E821-AE86-56A671DEC9A8}"/>
              </a:ext>
            </a:extLst>
          </p:cNvPr>
          <p:cNvSpPr/>
          <p:nvPr/>
        </p:nvSpPr>
        <p:spPr>
          <a:xfrm>
            <a:off x="11497323" y="313993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57">
            <a:extLst>
              <a:ext uri="{FF2B5EF4-FFF2-40B4-BE49-F238E27FC236}">
                <a16:creationId xmlns:a16="http://schemas.microsoft.com/office/drawing/2014/main" id="{B718541F-5A5E-7373-5E80-66960F0F060B}"/>
              </a:ext>
            </a:extLst>
          </p:cNvPr>
          <p:cNvSpPr/>
          <p:nvPr/>
        </p:nvSpPr>
        <p:spPr>
          <a:xfrm>
            <a:off x="11497323" y="360521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Ellipse 59">
            <a:extLst>
              <a:ext uri="{FF2B5EF4-FFF2-40B4-BE49-F238E27FC236}">
                <a16:creationId xmlns:a16="http://schemas.microsoft.com/office/drawing/2014/main" id="{E5B3D5D7-5930-E39A-FE2B-38945F6D4FD9}"/>
              </a:ext>
            </a:extLst>
          </p:cNvPr>
          <p:cNvSpPr/>
          <p:nvPr/>
        </p:nvSpPr>
        <p:spPr>
          <a:xfrm>
            <a:off x="11485422" y="413342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61">
            <a:extLst>
              <a:ext uri="{FF2B5EF4-FFF2-40B4-BE49-F238E27FC236}">
                <a16:creationId xmlns:a16="http://schemas.microsoft.com/office/drawing/2014/main" id="{67549D05-CDAF-BEE6-6A59-29DEDE087445}"/>
              </a:ext>
            </a:extLst>
          </p:cNvPr>
          <p:cNvSpPr/>
          <p:nvPr/>
        </p:nvSpPr>
        <p:spPr>
          <a:xfrm>
            <a:off x="11496011" y="469008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Ellipse 62">
            <a:extLst>
              <a:ext uri="{FF2B5EF4-FFF2-40B4-BE49-F238E27FC236}">
                <a16:creationId xmlns:a16="http://schemas.microsoft.com/office/drawing/2014/main" id="{3A6ACABE-16DE-EE07-BD2C-3131325B2449}"/>
              </a:ext>
            </a:extLst>
          </p:cNvPr>
          <p:cNvSpPr/>
          <p:nvPr/>
        </p:nvSpPr>
        <p:spPr>
          <a:xfrm>
            <a:off x="11502838" y="524674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Abgerundetes Rechteck 45">
            <a:extLst>
              <a:ext uri="{FF2B5EF4-FFF2-40B4-BE49-F238E27FC236}">
                <a16:creationId xmlns:a16="http://schemas.microsoft.com/office/drawing/2014/main" id="{8544B26F-7709-D918-94F1-FBCADA8934E1}"/>
              </a:ext>
            </a:extLst>
          </p:cNvPr>
          <p:cNvSpPr/>
          <p:nvPr/>
        </p:nvSpPr>
        <p:spPr>
          <a:xfrm>
            <a:off x="3656082" y="718132"/>
            <a:ext cx="5307251" cy="593329"/>
          </a:xfrm>
          <a:prstGeom prst="roundRect">
            <a:avLst>
              <a:gd name="adj" fmla="val 100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3BC43E9-E931-5AE4-F2C6-583B74689D70}"/>
              </a:ext>
            </a:extLst>
          </p:cNvPr>
          <p:cNvSpPr txBox="1"/>
          <p:nvPr/>
        </p:nvSpPr>
        <p:spPr>
          <a:xfrm>
            <a:off x="3705617" y="1057754"/>
            <a:ext cx="746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>
                <a:solidFill>
                  <a:schemeClr val="accent1"/>
                </a:solidFill>
              </a:rPr>
              <a:t>Discus</a:t>
            </a:r>
            <a:endParaRPr lang="de-DE" sz="1200" dirty="0">
              <a:solidFill>
                <a:schemeClr val="accent1"/>
              </a:solidFill>
            </a:endParaRPr>
          </a:p>
        </p:txBody>
      </p:sp>
      <p:pic>
        <p:nvPicPr>
          <p:cNvPr id="49" name="Picture 16">
            <a:extLst>
              <a:ext uri="{FF2B5EF4-FFF2-40B4-BE49-F238E27FC236}">
                <a16:creationId xmlns:a16="http://schemas.microsoft.com/office/drawing/2014/main" id="{BD3A562C-061F-7177-1BCC-21232CED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68" y="810025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47CE4D4B-5CF9-F236-8674-AD9CFB97E101}"/>
              </a:ext>
            </a:extLst>
          </p:cNvPr>
          <p:cNvSpPr txBox="1"/>
          <p:nvPr/>
        </p:nvSpPr>
        <p:spPr>
          <a:xfrm>
            <a:off x="4483708" y="1059602"/>
            <a:ext cx="893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536575" algn="l"/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Missed Calls</a:t>
            </a:r>
            <a:endParaRPr lang="de-DE" sz="1200" dirty="0"/>
          </a:p>
        </p:txBody>
      </p:sp>
      <p:pic>
        <p:nvPicPr>
          <p:cNvPr id="53" name="Picture 22" descr="Missed call free icon">
            <a:extLst>
              <a:ext uri="{FF2B5EF4-FFF2-40B4-BE49-F238E27FC236}">
                <a16:creationId xmlns:a16="http://schemas.microsoft.com/office/drawing/2014/main" id="{BEC3CA81-41F5-8B1D-5897-AC76F99AE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053" y="810025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587A516F-84BE-96B5-EF7E-F0EDC7791A60}"/>
              </a:ext>
            </a:extLst>
          </p:cNvPr>
          <p:cNvSpPr txBox="1"/>
          <p:nvPr/>
        </p:nvSpPr>
        <p:spPr>
          <a:xfrm>
            <a:off x="5297682" y="1055843"/>
            <a:ext cx="114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Meetings</a:t>
            </a:r>
            <a:endParaRPr lang="de-DE" sz="1200" dirty="0"/>
          </a:p>
        </p:txBody>
      </p:sp>
      <p:pic>
        <p:nvPicPr>
          <p:cNvPr id="56" name="Picture 24">
            <a:extLst>
              <a:ext uri="{FF2B5EF4-FFF2-40B4-BE49-F238E27FC236}">
                <a16:creationId xmlns:a16="http://schemas.microsoft.com/office/drawing/2014/main" id="{6C2C2491-CF25-A7C6-B2EF-39BDDCC07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983" y="81194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F4B817E3-093C-EB46-E093-36EC3ACDB8B5}"/>
              </a:ext>
            </a:extLst>
          </p:cNvPr>
          <p:cNvSpPr txBox="1"/>
          <p:nvPr/>
        </p:nvSpPr>
        <p:spPr>
          <a:xfrm>
            <a:off x="6059338" y="1046732"/>
            <a:ext cx="1354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Reminder</a:t>
            </a:r>
            <a:endParaRPr lang="de-DE" sz="1200" dirty="0"/>
          </a:p>
        </p:txBody>
      </p:sp>
      <p:pic>
        <p:nvPicPr>
          <p:cNvPr id="59" name="Picture 30" descr="Reminder free icon">
            <a:extLst>
              <a:ext uri="{FF2B5EF4-FFF2-40B4-BE49-F238E27FC236}">
                <a16:creationId xmlns:a16="http://schemas.microsoft.com/office/drawing/2014/main" id="{076A9C80-AA80-6997-49A6-D6EA4365E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374" y="805915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>
            <a:extLst>
              <a:ext uri="{FF2B5EF4-FFF2-40B4-BE49-F238E27FC236}">
                <a16:creationId xmlns:a16="http://schemas.microsoft.com/office/drawing/2014/main" id="{EADEEE91-4936-1543-3994-0D7F9101D840}"/>
              </a:ext>
            </a:extLst>
          </p:cNvPr>
          <p:cNvSpPr txBox="1"/>
          <p:nvPr/>
        </p:nvSpPr>
        <p:spPr>
          <a:xfrm>
            <a:off x="6920457" y="1047230"/>
            <a:ext cx="1354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Information</a:t>
            </a:r>
            <a:endParaRPr lang="de-DE" sz="1200" dirty="0"/>
          </a:p>
        </p:txBody>
      </p:sp>
      <p:pic>
        <p:nvPicPr>
          <p:cNvPr id="71" name="Picture 32" descr="Info free icon">
            <a:extLst>
              <a:ext uri="{FF2B5EF4-FFF2-40B4-BE49-F238E27FC236}">
                <a16:creationId xmlns:a16="http://schemas.microsoft.com/office/drawing/2014/main" id="{CA093467-F7A7-3457-D59A-7266818C0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427" y="80632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Ellipse 64">
            <a:extLst>
              <a:ext uri="{FF2B5EF4-FFF2-40B4-BE49-F238E27FC236}">
                <a16:creationId xmlns:a16="http://schemas.microsoft.com/office/drawing/2014/main" id="{A099B3DC-19F2-D104-C959-2A253F6FB777}"/>
              </a:ext>
            </a:extLst>
          </p:cNvPr>
          <p:cNvSpPr/>
          <p:nvPr/>
        </p:nvSpPr>
        <p:spPr>
          <a:xfrm>
            <a:off x="4180584" y="75516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Ellipse 65">
            <a:extLst>
              <a:ext uri="{FF2B5EF4-FFF2-40B4-BE49-F238E27FC236}">
                <a16:creationId xmlns:a16="http://schemas.microsoft.com/office/drawing/2014/main" id="{80A78C23-ABA8-28AC-5B09-FBEE616F3DC7}"/>
              </a:ext>
            </a:extLst>
          </p:cNvPr>
          <p:cNvSpPr/>
          <p:nvPr/>
        </p:nvSpPr>
        <p:spPr>
          <a:xfrm>
            <a:off x="5019158" y="75972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Ellipse 66">
            <a:extLst>
              <a:ext uri="{FF2B5EF4-FFF2-40B4-BE49-F238E27FC236}">
                <a16:creationId xmlns:a16="http://schemas.microsoft.com/office/drawing/2014/main" id="{064DA917-DD3A-5A60-2B0A-53CA8238F3B8}"/>
              </a:ext>
            </a:extLst>
          </p:cNvPr>
          <p:cNvSpPr/>
          <p:nvPr/>
        </p:nvSpPr>
        <p:spPr>
          <a:xfrm>
            <a:off x="5945569" y="76499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Ellipse 67">
            <a:extLst>
              <a:ext uri="{FF2B5EF4-FFF2-40B4-BE49-F238E27FC236}">
                <a16:creationId xmlns:a16="http://schemas.microsoft.com/office/drawing/2014/main" id="{A8E2E7B2-779E-16FC-7667-B41813B78EEA}"/>
              </a:ext>
            </a:extLst>
          </p:cNvPr>
          <p:cNvSpPr/>
          <p:nvPr/>
        </p:nvSpPr>
        <p:spPr>
          <a:xfrm>
            <a:off x="6818872" y="77069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Ellipse 68">
            <a:extLst>
              <a:ext uri="{FF2B5EF4-FFF2-40B4-BE49-F238E27FC236}">
                <a16:creationId xmlns:a16="http://schemas.microsoft.com/office/drawing/2014/main" id="{5680E638-47A5-91B1-BA4E-2F2642BD455E}"/>
              </a:ext>
            </a:extLst>
          </p:cNvPr>
          <p:cNvSpPr/>
          <p:nvPr/>
        </p:nvSpPr>
        <p:spPr>
          <a:xfrm>
            <a:off x="7738590" y="767353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7" name="Picture 8" descr="Monitor free icon">
            <a:extLst>
              <a:ext uri="{FF2B5EF4-FFF2-40B4-BE49-F238E27FC236}">
                <a16:creationId xmlns:a16="http://schemas.microsoft.com/office/drawing/2014/main" id="{1CF725E1-9709-9E08-F8C8-D7698D2F4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586" y="81429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feld 77">
            <a:extLst>
              <a:ext uri="{FF2B5EF4-FFF2-40B4-BE49-F238E27FC236}">
                <a16:creationId xmlns:a16="http://schemas.microsoft.com/office/drawing/2014/main" id="{F5C05B13-026B-7528-B0F0-CC7DAA6C648C}"/>
              </a:ext>
            </a:extLst>
          </p:cNvPr>
          <p:cNvSpPr txBox="1"/>
          <p:nvPr/>
        </p:nvSpPr>
        <p:spPr>
          <a:xfrm>
            <a:off x="8059775" y="1057084"/>
            <a:ext cx="903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Remote</a:t>
            </a:r>
            <a:endParaRPr lang="de-DE" sz="12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46CFBA6-A34F-B526-3053-1BD1B3A5971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511333" y="787680"/>
            <a:ext cx="1266189" cy="430589"/>
          </a:xfrm>
          <a:prstGeom prst="rect">
            <a:avLst/>
          </a:prstGeom>
        </p:spPr>
      </p:pic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D2D9FD88-5758-32CE-AAAA-69123EECAB6A}"/>
              </a:ext>
            </a:extLst>
          </p:cNvPr>
          <p:cNvSpPr/>
          <p:nvPr/>
        </p:nvSpPr>
        <p:spPr>
          <a:xfrm>
            <a:off x="374812" y="715013"/>
            <a:ext cx="2878781" cy="593328"/>
          </a:xfrm>
          <a:prstGeom prst="roundRect">
            <a:avLst>
              <a:gd name="adj" fmla="val 1279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690FB418-A650-1884-9B3B-9DCC3AB5A27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993" y="814298"/>
            <a:ext cx="396000" cy="396000"/>
          </a:xfrm>
          <a:prstGeom prst="rect">
            <a:avLst/>
          </a:prstGeom>
        </p:spPr>
      </p:pic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FC69CCF0-F6BF-B39C-334E-05C056B8780E}"/>
              </a:ext>
            </a:extLst>
          </p:cNvPr>
          <p:cNvCxnSpPr/>
          <p:nvPr/>
        </p:nvCxnSpPr>
        <p:spPr>
          <a:xfrm flipH="1">
            <a:off x="1212090" y="86823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Settings free icon">
            <a:extLst>
              <a:ext uri="{FF2B5EF4-FFF2-40B4-BE49-F238E27FC236}">
                <a16:creationId xmlns:a16="http://schemas.microsoft.com/office/drawing/2014/main" id="{504BE820-E26C-88F7-F5AF-248B296AA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49" y="814298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0F65B829-2C20-AE5D-6C4B-3102143CBBD1}"/>
              </a:ext>
            </a:extLst>
          </p:cNvPr>
          <p:cNvCxnSpPr/>
          <p:nvPr/>
        </p:nvCxnSpPr>
        <p:spPr>
          <a:xfrm flipH="1">
            <a:off x="2242434" y="86823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C682030A-3392-07B1-1682-9707304BB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23" y="773137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2CF7F833-5237-6DA1-7B2E-A90F2E9F539D}"/>
              </a:ext>
            </a:extLst>
          </p:cNvPr>
          <p:cNvSpPr/>
          <p:nvPr/>
        </p:nvSpPr>
        <p:spPr>
          <a:xfrm>
            <a:off x="374811" y="1461567"/>
            <a:ext cx="2878781" cy="5021196"/>
          </a:xfrm>
          <a:prstGeom prst="roundRect">
            <a:avLst>
              <a:gd name="adj" fmla="val 274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C2A6E957-E930-7A65-0CA4-0E0C562EB407}"/>
              </a:ext>
            </a:extLst>
          </p:cNvPr>
          <p:cNvSpPr/>
          <p:nvPr/>
        </p:nvSpPr>
        <p:spPr>
          <a:xfrm>
            <a:off x="3656082" y="1462173"/>
            <a:ext cx="7282188" cy="430589"/>
          </a:xfrm>
          <a:prstGeom prst="roundRect">
            <a:avLst>
              <a:gd name="adj" fmla="val 1453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7F9DAAA1-62A5-A811-1C07-86845585651D}"/>
              </a:ext>
            </a:extLst>
          </p:cNvPr>
          <p:cNvCxnSpPr/>
          <p:nvPr/>
        </p:nvCxnSpPr>
        <p:spPr>
          <a:xfrm flipH="1">
            <a:off x="5168243" y="1535609"/>
            <a:ext cx="0" cy="25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3">
            <a:extLst>
              <a:ext uri="{FF2B5EF4-FFF2-40B4-BE49-F238E27FC236}">
                <a16:creationId xmlns:a16="http://schemas.microsoft.com/office/drawing/2014/main" id="{176F462C-29BA-4AE1-E8FC-CCF0F47EB620}"/>
              </a:ext>
            </a:extLst>
          </p:cNvPr>
          <p:cNvCxnSpPr/>
          <p:nvPr/>
        </p:nvCxnSpPr>
        <p:spPr>
          <a:xfrm>
            <a:off x="371841" y="1893338"/>
            <a:ext cx="28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Bild 41">
            <a:extLst>
              <a:ext uri="{FF2B5EF4-FFF2-40B4-BE49-F238E27FC236}">
                <a16:creationId xmlns:a16="http://schemas.microsoft.com/office/drawing/2014/main" id="{591823AE-C2AB-4C4B-AC24-CAF4DF61577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428814" y="609014"/>
            <a:ext cx="8512898" cy="6058313"/>
          </a:xfrm>
          <a:prstGeom prst="rect">
            <a:avLst/>
          </a:prstGeom>
        </p:spPr>
      </p:pic>
      <p:sp>
        <p:nvSpPr>
          <p:cNvPr id="60" name="Rechteck: abgerundete Ecken 105">
            <a:extLst>
              <a:ext uri="{FF2B5EF4-FFF2-40B4-BE49-F238E27FC236}">
                <a16:creationId xmlns:a16="http://schemas.microsoft.com/office/drawing/2014/main" id="{83BEFB68-53CD-4889-B4DF-F028F954D7DA}"/>
              </a:ext>
            </a:extLst>
          </p:cNvPr>
          <p:cNvSpPr/>
          <p:nvPr/>
        </p:nvSpPr>
        <p:spPr>
          <a:xfrm>
            <a:off x="4261846" y="1010861"/>
            <a:ext cx="6817586" cy="56564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pic>
        <p:nvPicPr>
          <p:cNvPr id="62" name="Bild 41">
            <a:extLst>
              <a:ext uri="{FF2B5EF4-FFF2-40B4-BE49-F238E27FC236}">
                <a16:creationId xmlns:a16="http://schemas.microsoft.com/office/drawing/2014/main" id="{CE6C7324-59AE-4C7C-8FEB-C3E9CEAC011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261846" y="1009461"/>
            <a:ext cx="6817586" cy="5657866"/>
          </a:xfrm>
          <a:prstGeom prst="rect">
            <a:avLst/>
          </a:prstGeom>
        </p:spPr>
      </p:pic>
      <p:sp>
        <p:nvSpPr>
          <p:cNvPr id="63" name="Rechteck: abgerundete Ecken 105">
            <a:extLst>
              <a:ext uri="{FF2B5EF4-FFF2-40B4-BE49-F238E27FC236}">
                <a16:creationId xmlns:a16="http://schemas.microsoft.com/office/drawing/2014/main" id="{24CD4540-D474-4AF8-B371-610905C101BA}"/>
              </a:ext>
            </a:extLst>
          </p:cNvPr>
          <p:cNvSpPr/>
          <p:nvPr/>
        </p:nvSpPr>
        <p:spPr>
          <a:xfrm>
            <a:off x="4258643" y="1014203"/>
            <a:ext cx="6817586" cy="2414796"/>
          </a:xfrm>
          <a:prstGeom prst="roundRect">
            <a:avLst>
              <a:gd name="adj" fmla="val 3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pic>
        <p:nvPicPr>
          <p:cNvPr id="1026" name="Picture 2" descr="Close free icon">
            <a:extLst>
              <a:ext uri="{FF2B5EF4-FFF2-40B4-BE49-F238E27FC236}">
                <a16:creationId xmlns:a16="http://schemas.microsoft.com/office/drawing/2014/main" id="{8CDD1D13-05B4-4151-BD45-B0149C9E7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446" y="1052042"/>
            <a:ext cx="235075" cy="23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73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082FE27-A170-AF89-CBF8-3F85C38085EB}"/>
              </a:ext>
            </a:extLst>
          </p:cNvPr>
          <p:cNvSpPr/>
          <p:nvPr/>
        </p:nvSpPr>
        <p:spPr>
          <a:xfrm>
            <a:off x="241539" y="209406"/>
            <a:ext cx="11691381" cy="6440027"/>
          </a:xfrm>
          <a:prstGeom prst="roundRect">
            <a:avLst>
              <a:gd name="adj" fmla="val 112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: obere Ecken abgerundet 6">
            <a:extLst>
              <a:ext uri="{FF2B5EF4-FFF2-40B4-BE49-F238E27FC236}">
                <a16:creationId xmlns:a16="http://schemas.microsoft.com/office/drawing/2014/main" id="{920510EB-29BB-2DCB-1CA3-0DA3DB2657B2}"/>
              </a:ext>
            </a:extLst>
          </p:cNvPr>
          <p:cNvSpPr/>
          <p:nvPr/>
        </p:nvSpPr>
        <p:spPr>
          <a:xfrm>
            <a:off x="241539" y="209407"/>
            <a:ext cx="11691381" cy="399607"/>
          </a:xfrm>
          <a:prstGeom prst="round2SameRect">
            <a:avLst>
              <a:gd name="adj1" fmla="val 951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53E7B3-4EFE-4138-678D-51D419DDE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9" y="148185"/>
            <a:ext cx="595824" cy="5010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0DA76B7-02CC-7853-8F2B-F10C7F0A18D9}"/>
              </a:ext>
            </a:extLst>
          </p:cNvPr>
          <p:cNvSpPr txBox="1"/>
          <p:nvPr/>
        </p:nvSpPr>
        <p:spPr>
          <a:xfrm>
            <a:off x="796208" y="232208"/>
            <a:ext cx="183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App Name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91E874F-028D-D3DA-6FA2-A4FD797AF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90" y="264750"/>
            <a:ext cx="1752600" cy="3238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C2A10BC-0037-5965-F35C-42576EF17860}"/>
              </a:ext>
            </a:extLst>
          </p:cNvPr>
          <p:cNvCxnSpPr/>
          <p:nvPr/>
        </p:nvCxnSpPr>
        <p:spPr>
          <a:xfrm>
            <a:off x="251459" y="610413"/>
            <a:ext cx="116738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7C12D878-B1DC-F637-A9D8-DC0644C2C010}"/>
              </a:ext>
            </a:extLst>
          </p:cNvPr>
          <p:cNvSpPr/>
          <p:nvPr/>
        </p:nvSpPr>
        <p:spPr>
          <a:xfrm>
            <a:off x="11134925" y="718132"/>
            <a:ext cx="602673" cy="5755391"/>
          </a:xfrm>
          <a:prstGeom prst="roundRect">
            <a:avLst>
              <a:gd name="adj" fmla="val 101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2" descr="Dashboard free icon">
            <a:extLst>
              <a:ext uri="{FF2B5EF4-FFF2-40B4-BE49-F238E27FC236}">
                <a16:creationId xmlns:a16="http://schemas.microsoft.com/office/drawing/2014/main" id="{62248223-023B-551F-8DAC-85C416FD7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525" y="93017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erver free icon">
            <a:extLst>
              <a:ext uri="{FF2B5EF4-FFF2-40B4-BE49-F238E27FC236}">
                <a16:creationId xmlns:a16="http://schemas.microsoft.com/office/drawing/2014/main" id="{B3AA9A9C-F31E-FFC2-1A51-F5A58092E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38" y="199067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Error message free icon">
            <a:extLst>
              <a:ext uri="{FF2B5EF4-FFF2-40B4-BE49-F238E27FC236}">
                <a16:creationId xmlns:a16="http://schemas.microsoft.com/office/drawing/2014/main" id="{832F6297-395E-410E-9C4B-2C444D865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850" y="311234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Pie chart free icon">
            <a:extLst>
              <a:ext uri="{FF2B5EF4-FFF2-40B4-BE49-F238E27FC236}">
                <a16:creationId xmlns:a16="http://schemas.microsoft.com/office/drawing/2014/main" id="{0C24304A-82A9-572B-4870-E44B6E69A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942" y="143967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E42EF52D-F2ED-0D10-C272-02EB93BDC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262" y="360784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Binary code free icon">
            <a:extLst>
              <a:ext uri="{FF2B5EF4-FFF2-40B4-BE49-F238E27FC236}">
                <a16:creationId xmlns:a16="http://schemas.microsoft.com/office/drawing/2014/main" id="{686D9DA7-A2C9-4BF2-AFF6-73CFF2991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38" y="2528289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Project free icon">
            <a:extLst>
              <a:ext uri="{FF2B5EF4-FFF2-40B4-BE49-F238E27FC236}">
                <a16:creationId xmlns:a16="http://schemas.microsoft.com/office/drawing/2014/main" id="{DDD18CD7-C4D6-F019-00D6-199FD977C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3048" y="418625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Idea free icon">
            <a:extLst>
              <a:ext uri="{FF2B5EF4-FFF2-40B4-BE49-F238E27FC236}">
                <a16:creationId xmlns:a16="http://schemas.microsoft.com/office/drawing/2014/main" id="{2BEA114C-75BC-11B8-C4BF-F6160DBF0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515" y="4707432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To do list free icon">
            <a:extLst>
              <a:ext uri="{FF2B5EF4-FFF2-40B4-BE49-F238E27FC236}">
                <a16:creationId xmlns:a16="http://schemas.microsoft.com/office/drawing/2014/main" id="{43082F25-66E2-ABF6-7573-071213075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655" y="5240273"/>
            <a:ext cx="270000" cy="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Ellipse 11">
            <a:extLst>
              <a:ext uri="{FF2B5EF4-FFF2-40B4-BE49-F238E27FC236}">
                <a16:creationId xmlns:a16="http://schemas.microsoft.com/office/drawing/2014/main" id="{058F8156-D984-5735-295D-3E3C8CA0536F}"/>
              </a:ext>
            </a:extLst>
          </p:cNvPr>
          <p:cNvSpPr/>
          <p:nvPr/>
        </p:nvSpPr>
        <p:spPr>
          <a:xfrm>
            <a:off x="11487898" y="883686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Ellipse 47">
            <a:extLst>
              <a:ext uri="{FF2B5EF4-FFF2-40B4-BE49-F238E27FC236}">
                <a16:creationId xmlns:a16="http://schemas.microsoft.com/office/drawing/2014/main" id="{E8D57016-8C36-1D3F-4A2C-AB39FF31DC61}"/>
              </a:ext>
            </a:extLst>
          </p:cNvPr>
          <p:cNvSpPr/>
          <p:nvPr/>
        </p:nvSpPr>
        <p:spPr>
          <a:xfrm>
            <a:off x="11494248" y="138780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49">
            <a:extLst>
              <a:ext uri="{FF2B5EF4-FFF2-40B4-BE49-F238E27FC236}">
                <a16:creationId xmlns:a16="http://schemas.microsoft.com/office/drawing/2014/main" id="{84DFDEB3-9E7E-5225-C4CC-350E4EA27553}"/>
              </a:ext>
            </a:extLst>
          </p:cNvPr>
          <p:cNvSpPr/>
          <p:nvPr/>
        </p:nvSpPr>
        <p:spPr>
          <a:xfrm>
            <a:off x="11491712" y="194600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51">
            <a:extLst>
              <a:ext uri="{FF2B5EF4-FFF2-40B4-BE49-F238E27FC236}">
                <a16:creationId xmlns:a16="http://schemas.microsoft.com/office/drawing/2014/main" id="{9A0FA0C0-90B0-44A8-AFDB-EEE603E2B2C9}"/>
              </a:ext>
            </a:extLst>
          </p:cNvPr>
          <p:cNvSpPr/>
          <p:nvPr/>
        </p:nvSpPr>
        <p:spPr>
          <a:xfrm>
            <a:off x="11491712" y="245011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Ellipse 53">
            <a:extLst>
              <a:ext uri="{FF2B5EF4-FFF2-40B4-BE49-F238E27FC236}">
                <a16:creationId xmlns:a16="http://schemas.microsoft.com/office/drawing/2014/main" id="{DBD1EDA2-2941-E821-AE86-56A671DEC9A8}"/>
              </a:ext>
            </a:extLst>
          </p:cNvPr>
          <p:cNvSpPr/>
          <p:nvPr/>
        </p:nvSpPr>
        <p:spPr>
          <a:xfrm>
            <a:off x="11497323" y="3102869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Ellipse 57">
            <a:extLst>
              <a:ext uri="{FF2B5EF4-FFF2-40B4-BE49-F238E27FC236}">
                <a16:creationId xmlns:a16="http://schemas.microsoft.com/office/drawing/2014/main" id="{B718541F-5A5E-7373-5E80-66960F0F060B}"/>
              </a:ext>
            </a:extLst>
          </p:cNvPr>
          <p:cNvSpPr/>
          <p:nvPr/>
        </p:nvSpPr>
        <p:spPr>
          <a:xfrm>
            <a:off x="11497323" y="356814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Ellipse 59">
            <a:extLst>
              <a:ext uri="{FF2B5EF4-FFF2-40B4-BE49-F238E27FC236}">
                <a16:creationId xmlns:a16="http://schemas.microsoft.com/office/drawing/2014/main" id="{E5B3D5D7-5930-E39A-FE2B-38945F6D4FD9}"/>
              </a:ext>
            </a:extLst>
          </p:cNvPr>
          <p:cNvSpPr/>
          <p:nvPr/>
        </p:nvSpPr>
        <p:spPr>
          <a:xfrm>
            <a:off x="11485422" y="409635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Ellipse 61">
            <a:extLst>
              <a:ext uri="{FF2B5EF4-FFF2-40B4-BE49-F238E27FC236}">
                <a16:creationId xmlns:a16="http://schemas.microsoft.com/office/drawing/2014/main" id="{67549D05-CDAF-BEE6-6A59-29DEDE087445}"/>
              </a:ext>
            </a:extLst>
          </p:cNvPr>
          <p:cNvSpPr/>
          <p:nvPr/>
        </p:nvSpPr>
        <p:spPr>
          <a:xfrm>
            <a:off x="11496011" y="4653012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Ellipse 62">
            <a:extLst>
              <a:ext uri="{FF2B5EF4-FFF2-40B4-BE49-F238E27FC236}">
                <a16:creationId xmlns:a16="http://schemas.microsoft.com/office/drawing/2014/main" id="{3A6ACABE-16DE-EE07-BD2C-3131325B2449}"/>
              </a:ext>
            </a:extLst>
          </p:cNvPr>
          <p:cNvSpPr/>
          <p:nvPr/>
        </p:nvSpPr>
        <p:spPr>
          <a:xfrm>
            <a:off x="11502838" y="5209674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9" name="Abgerundetes Rechteck 45">
            <a:extLst>
              <a:ext uri="{FF2B5EF4-FFF2-40B4-BE49-F238E27FC236}">
                <a16:creationId xmlns:a16="http://schemas.microsoft.com/office/drawing/2014/main" id="{2791D360-2020-4BE9-B4D9-2FDC200F7750}"/>
              </a:ext>
            </a:extLst>
          </p:cNvPr>
          <p:cNvSpPr/>
          <p:nvPr/>
        </p:nvSpPr>
        <p:spPr>
          <a:xfrm>
            <a:off x="3433667" y="718687"/>
            <a:ext cx="7546243" cy="593329"/>
          </a:xfrm>
          <a:prstGeom prst="roundRect">
            <a:avLst>
              <a:gd name="adj" fmla="val 100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8A708084-0506-4AD8-A4EA-18BA1A8F3670}"/>
              </a:ext>
            </a:extLst>
          </p:cNvPr>
          <p:cNvSpPr txBox="1"/>
          <p:nvPr/>
        </p:nvSpPr>
        <p:spPr>
          <a:xfrm>
            <a:off x="3483202" y="1058309"/>
            <a:ext cx="746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>
                <a:solidFill>
                  <a:schemeClr val="accent1"/>
                </a:solidFill>
              </a:rPr>
              <a:t>Discus</a:t>
            </a:r>
            <a:endParaRPr lang="de-DE" sz="1200" dirty="0">
              <a:solidFill>
                <a:schemeClr val="accent1"/>
              </a:solidFill>
            </a:endParaRPr>
          </a:p>
        </p:txBody>
      </p:sp>
      <p:pic>
        <p:nvPicPr>
          <p:cNvPr id="81" name="Picture 16">
            <a:extLst>
              <a:ext uri="{FF2B5EF4-FFF2-40B4-BE49-F238E27FC236}">
                <a16:creationId xmlns:a16="http://schemas.microsoft.com/office/drawing/2014/main" id="{886B3A5F-0CFA-4E9C-83C2-9EE505920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753" y="81058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feld 81">
            <a:extLst>
              <a:ext uri="{FF2B5EF4-FFF2-40B4-BE49-F238E27FC236}">
                <a16:creationId xmlns:a16="http://schemas.microsoft.com/office/drawing/2014/main" id="{E6DD4C9F-FAF9-471C-8AA4-C4A63CA3115D}"/>
              </a:ext>
            </a:extLst>
          </p:cNvPr>
          <p:cNvSpPr txBox="1"/>
          <p:nvPr/>
        </p:nvSpPr>
        <p:spPr>
          <a:xfrm>
            <a:off x="4261293" y="1060157"/>
            <a:ext cx="893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536575" algn="l"/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Missed Calls</a:t>
            </a:r>
            <a:endParaRPr lang="de-DE" sz="1200" dirty="0"/>
          </a:p>
        </p:txBody>
      </p:sp>
      <p:pic>
        <p:nvPicPr>
          <p:cNvPr id="84" name="Picture 22" descr="Missed call free icon">
            <a:extLst>
              <a:ext uri="{FF2B5EF4-FFF2-40B4-BE49-F238E27FC236}">
                <a16:creationId xmlns:a16="http://schemas.microsoft.com/office/drawing/2014/main" id="{DE0BEF71-346B-4D26-B298-D2385D4FC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638" y="81058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feld 84">
            <a:extLst>
              <a:ext uri="{FF2B5EF4-FFF2-40B4-BE49-F238E27FC236}">
                <a16:creationId xmlns:a16="http://schemas.microsoft.com/office/drawing/2014/main" id="{E7D71518-FE3E-4C7D-BCF0-47E47E9975FC}"/>
              </a:ext>
            </a:extLst>
          </p:cNvPr>
          <p:cNvSpPr txBox="1"/>
          <p:nvPr/>
        </p:nvSpPr>
        <p:spPr>
          <a:xfrm>
            <a:off x="5075267" y="1056398"/>
            <a:ext cx="114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Meetings</a:t>
            </a:r>
            <a:endParaRPr lang="de-DE" sz="1200" dirty="0"/>
          </a:p>
        </p:txBody>
      </p:sp>
      <p:pic>
        <p:nvPicPr>
          <p:cNvPr id="86" name="Picture 24">
            <a:extLst>
              <a:ext uri="{FF2B5EF4-FFF2-40B4-BE49-F238E27FC236}">
                <a16:creationId xmlns:a16="http://schemas.microsoft.com/office/drawing/2014/main" id="{E78295F7-DCFC-4C2E-927E-46CBC65C0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568" y="812495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37F65EBE-B480-45AA-A62D-80EA8534BEFB}"/>
              </a:ext>
            </a:extLst>
          </p:cNvPr>
          <p:cNvSpPr txBox="1"/>
          <p:nvPr/>
        </p:nvSpPr>
        <p:spPr>
          <a:xfrm>
            <a:off x="5836923" y="1047287"/>
            <a:ext cx="1354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Reminder</a:t>
            </a:r>
            <a:endParaRPr lang="de-DE" sz="1200" dirty="0"/>
          </a:p>
        </p:txBody>
      </p:sp>
      <p:pic>
        <p:nvPicPr>
          <p:cNvPr id="96" name="Picture 30" descr="Reminder free icon">
            <a:extLst>
              <a:ext uri="{FF2B5EF4-FFF2-40B4-BE49-F238E27FC236}">
                <a16:creationId xmlns:a16="http://schemas.microsoft.com/office/drawing/2014/main" id="{4F55B8F7-47CA-4690-959C-E529F4E6E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59" y="80647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feld 97">
            <a:extLst>
              <a:ext uri="{FF2B5EF4-FFF2-40B4-BE49-F238E27FC236}">
                <a16:creationId xmlns:a16="http://schemas.microsoft.com/office/drawing/2014/main" id="{7316A0AC-914F-475A-B0D8-B6CCCEC5FB05}"/>
              </a:ext>
            </a:extLst>
          </p:cNvPr>
          <p:cNvSpPr txBox="1"/>
          <p:nvPr/>
        </p:nvSpPr>
        <p:spPr>
          <a:xfrm>
            <a:off x="6698042" y="1047785"/>
            <a:ext cx="1354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Information</a:t>
            </a:r>
            <a:endParaRPr lang="de-DE" sz="1200" dirty="0"/>
          </a:p>
        </p:txBody>
      </p:sp>
      <p:pic>
        <p:nvPicPr>
          <p:cNvPr id="101" name="Picture 32" descr="Info free icon">
            <a:extLst>
              <a:ext uri="{FF2B5EF4-FFF2-40B4-BE49-F238E27FC236}">
                <a16:creationId xmlns:a16="http://schemas.microsoft.com/office/drawing/2014/main" id="{8643D25A-F22D-4EF3-9906-BDEB8C1A5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12" y="806876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Ellipse 64">
            <a:extLst>
              <a:ext uri="{FF2B5EF4-FFF2-40B4-BE49-F238E27FC236}">
                <a16:creationId xmlns:a16="http://schemas.microsoft.com/office/drawing/2014/main" id="{F474BBE8-26FD-4670-948D-F8CFD9D76972}"/>
              </a:ext>
            </a:extLst>
          </p:cNvPr>
          <p:cNvSpPr/>
          <p:nvPr/>
        </p:nvSpPr>
        <p:spPr>
          <a:xfrm>
            <a:off x="3958169" y="755721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3" name="Ellipse 65">
            <a:extLst>
              <a:ext uri="{FF2B5EF4-FFF2-40B4-BE49-F238E27FC236}">
                <a16:creationId xmlns:a16="http://schemas.microsoft.com/office/drawing/2014/main" id="{C0187B06-D3A4-4E7F-AEA0-3F98D2CDAE9E}"/>
              </a:ext>
            </a:extLst>
          </p:cNvPr>
          <p:cNvSpPr/>
          <p:nvPr/>
        </p:nvSpPr>
        <p:spPr>
          <a:xfrm>
            <a:off x="4796743" y="76028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4" name="Ellipse 66">
            <a:extLst>
              <a:ext uri="{FF2B5EF4-FFF2-40B4-BE49-F238E27FC236}">
                <a16:creationId xmlns:a16="http://schemas.microsoft.com/office/drawing/2014/main" id="{F841E6F7-C5B5-4056-9658-FC3C6F4ECC15}"/>
              </a:ext>
            </a:extLst>
          </p:cNvPr>
          <p:cNvSpPr/>
          <p:nvPr/>
        </p:nvSpPr>
        <p:spPr>
          <a:xfrm>
            <a:off x="5723154" y="765545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5" name="Ellipse 67">
            <a:extLst>
              <a:ext uri="{FF2B5EF4-FFF2-40B4-BE49-F238E27FC236}">
                <a16:creationId xmlns:a16="http://schemas.microsoft.com/office/drawing/2014/main" id="{C4CB3EF1-3510-404E-8B4C-871B0CE2CA3E}"/>
              </a:ext>
            </a:extLst>
          </p:cNvPr>
          <p:cNvSpPr/>
          <p:nvPr/>
        </p:nvSpPr>
        <p:spPr>
          <a:xfrm>
            <a:off x="6596457" y="771250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6" name="Ellipse 68">
            <a:extLst>
              <a:ext uri="{FF2B5EF4-FFF2-40B4-BE49-F238E27FC236}">
                <a16:creationId xmlns:a16="http://schemas.microsoft.com/office/drawing/2014/main" id="{4AFEB818-CB00-4DF8-A850-CCBDC97E2C0B}"/>
              </a:ext>
            </a:extLst>
          </p:cNvPr>
          <p:cNvSpPr/>
          <p:nvPr/>
        </p:nvSpPr>
        <p:spPr>
          <a:xfrm>
            <a:off x="7516175" y="767908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7" name="Picture 8" descr="Monitor free icon">
            <a:extLst>
              <a:ext uri="{FF2B5EF4-FFF2-40B4-BE49-F238E27FC236}">
                <a16:creationId xmlns:a16="http://schemas.microsoft.com/office/drawing/2014/main" id="{D108ADE7-F68C-4B11-B0FC-24CCFD40A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71" y="81485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feld 107">
            <a:extLst>
              <a:ext uri="{FF2B5EF4-FFF2-40B4-BE49-F238E27FC236}">
                <a16:creationId xmlns:a16="http://schemas.microsoft.com/office/drawing/2014/main" id="{3B4452C6-A8C4-46DE-9545-7904A6CD4F67}"/>
              </a:ext>
            </a:extLst>
          </p:cNvPr>
          <p:cNvSpPr txBox="1"/>
          <p:nvPr/>
        </p:nvSpPr>
        <p:spPr>
          <a:xfrm>
            <a:off x="7837360" y="1057639"/>
            <a:ext cx="903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dirty="0"/>
              <a:t>Remote</a:t>
            </a:r>
            <a:endParaRPr lang="de-DE" sz="1200" dirty="0"/>
          </a:p>
        </p:txBody>
      </p:sp>
      <p:pic>
        <p:nvPicPr>
          <p:cNvPr id="109" name="Bild 41">
            <a:extLst>
              <a:ext uri="{FF2B5EF4-FFF2-40B4-BE49-F238E27FC236}">
                <a16:creationId xmlns:a16="http://schemas.microsoft.com/office/drawing/2014/main" id="{68358198-BBCF-4915-9FAC-F1FFE83530D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1539" y="609014"/>
            <a:ext cx="11691381" cy="6039579"/>
          </a:xfrm>
          <a:prstGeom prst="rect">
            <a:avLst/>
          </a:prstGeom>
        </p:spPr>
      </p:pic>
      <p:sp>
        <p:nvSpPr>
          <p:cNvPr id="110" name="Abgerundetes Rechteck 10">
            <a:extLst>
              <a:ext uri="{FF2B5EF4-FFF2-40B4-BE49-F238E27FC236}">
                <a16:creationId xmlns:a16="http://schemas.microsoft.com/office/drawing/2014/main" id="{5BCD16BC-1B47-4D7C-A500-087CA49B905C}"/>
              </a:ext>
            </a:extLst>
          </p:cNvPr>
          <p:cNvSpPr/>
          <p:nvPr/>
        </p:nvSpPr>
        <p:spPr>
          <a:xfrm>
            <a:off x="374812" y="715013"/>
            <a:ext cx="2878781" cy="5478050"/>
          </a:xfrm>
          <a:prstGeom prst="roundRect">
            <a:avLst>
              <a:gd name="adj" fmla="val 1951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5357941B-3F99-4D9C-8BC7-3E2DA528D05F}"/>
              </a:ext>
            </a:extLst>
          </p:cNvPr>
          <p:cNvSpPr txBox="1"/>
          <p:nvPr/>
        </p:nvSpPr>
        <p:spPr>
          <a:xfrm>
            <a:off x="374810" y="1410756"/>
            <a:ext cx="2878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Miran Sulaiman </a:t>
            </a:r>
            <a:endParaRPr lang="de-DE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IT-Systemadministrator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Ecken des Rechtecks auf der gleichen Seite abrunden 15">
            <a:extLst>
              <a:ext uri="{FF2B5EF4-FFF2-40B4-BE49-F238E27FC236}">
                <a16:creationId xmlns:a16="http://schemas.microsoft.com/office/drawing/2014/main" id="{100F6023-3D06-4FD7-848C-81E099744645}"/>
              </a:ext>
            </a:extLst>
          </p:cNvPr>
          <p:cNvSpPr/>
          <p:nvPr/>
        </p:nvSpPr>
        <p:spPr>
          <a:xfrm>
            <a:off x="386749" y="726989"/>
            <a:ext cx="2866842" cy="582288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3" name="Grafik 112">
            <a:extLst>
              <a:ext uri="{FF2B5EF4-FFF2-40B4-BE49-F238E27FC236}">
                <a16:creationId xmlns:a16="http://schemas.microsoft.com/office/drawing/2014/main" id="{CB542496-4B06-4F7C-8A28-8D5A605372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2993" y="814298"/>
            <a:ext cx="396000" cy="396000"/>
          </a:xfrm>
          <a:prstGeom prst="rect">
            <a:avLst/>
          </a:prstGeom>
        </p:spPr>
      </p:pic>
      <p:cxnSp>
        <p:nvCxnSpPr>
          <p:cNvPr id="114" name="Gerade Verbindung 25">
            <a:extLst>
              <a:ext uri="{FF2B5EF4-FFF2-40B4-BE49-F238E27FC236}">
                <a16:creationId xmlns:a16="http://schemas.microsoft.com/office/drawing/2014/main" id="{479661B4-E568-433D-B23B-530978EB4471}"/>
              </a:ext>
            </a:extLst>
          </p:cNvPr>
          <p:cNvCxnSpPr/>
          <p:nvPr/>
        </p:nvCxnSpPr>
        <p:spPr>
          <a:xfrm flipH="1">
            <a:off x="1212090" y="86823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" descr="Settings free icon">
            <a:extLst>
              <a:ext uri="{FF2B5EF4-FFF2-40B4-BE49-F238E27FC236}">
                <a16:creationId xmlns:a16="http://schemas.microsoft.com/office/drawing/2014/main" id="{52A6794D-C784-4C1E-8E34-089F69ECD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49" y="814298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6" name="Gerade Verbindung 27">
            <a:extLst>
              <a:ext uri="{FF2B5EF4-FFF2-40B4-BE49-F238E27FC236}">
                <a16:creationId xmlns:a16="http://schemas.microsoft.com/office/drawing/2014/main" id="{D78A7A4C-2A3C-43D0-ACDE-96914DB03743}"/>
              </a:ext>
            </a:extLst>
          </p:cNvPr>
          <p:cNvCxnSpPr/>
          <p:nvPr/>
        </p:nvCxnSpPr>
        <p:spPr>
          <a:xfrm flipH="1">
            <a:off x="2242434" y="868239"/>
            <a:ext cx="0" cy="25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2">
            <a:extLst>
              <a:ext uri="{FF2B5EF4-FFF2-40B4-BE49-F238E27FC236}">
                <a16:creationId xmlns:a16="http://schemas.microsoft.com/office/drawing/2014/main" id="{6701F288-56E7-4C0F-AA61-D6157406F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23" y="773137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feld 117">
            <a:extLst>
              <a:ext uri="{FF2B5EF4-FFF2-40B4-BE49-F238E27FC236}">
                <a16:creationId xmlns:a16="http://schemas.microsoft.com/office/drawing/2014/main" id="{76F39B94-B6D0-424E-90A1-F196CFB36DA4}"/>
              </a:ext>
            </a:extLst>
          </p:cNvPr>
          <p:cNvSpPr txBox="1"/>
          <p:nvPr/>
        </p:nvSpPr>
        <p:spPr>
          <a:xfrm>
            <a:off x="381166" y="2127952"/>
            <a:ext cx="2878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Status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Abgerundetes Rechteck 61">
            <a:extLst>
              <a:ext uri="{FF2B5EF4-FFF2-40B4-BE49-F238E27FC236}">
                <a16:creationId xmlns:a16="http://schemas.microsoft.com/office/drawing/2014/main" id="{AF4EC8E0-D3DD-4CBE-A340-C805497FEEA9}"/>
              </a:ext>
            </a:extLst>
          </p:cNvPr>
          <p:cNvSpPr/>
          <p:nvPr/>
        </p:nvSpPr>
        <p:spPr>
          <a:xfrm>
            <a:off x="423904" y="2519542"/>
            <a:ext cx="2777781" cy="484746"/>
          </a:xfrm>
          <a:prstGeom prst="roundRect">
            <a:avLst>
              <a:gd name="adj" fmla="val 1004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0" name="Gerader Verbinder 3">
            <a:extLst>
              <a:ext uri="{FF2B5EF4-FFF2-40B4-BE49-F238E27FC236}">
                <a16:creationId xmlns:a16="http://schemas.microsoft.com/office/drawing/2014/main" id="{9D7A04EF-4584-48E2-A1A9-8A24389A1BDD}"/>
              </a:ext>
            </a:extLst>
          </p:cNvPr>
          <p:cNvCxnSpPr/>
          <p:nvPr/>
        </p:nvCxnSpPr>
        <p:spPr>
          <a:xfrm>
            <a:off x="386749" y="2429149"/>
            <a:ext cx="28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3">
            <a:extLst>
              <a:ext uri="{FF2B5EF4-FFF2-40B4-BE49-F238E27FC236}">
                <a16:creationId xmlns:a16="http://schemas.microsoft.com/office/drawing/2014/main" id="{82F95AF3-7F85-48D8-AAD5-FDB234797C80}"/>
              </a:ext>
            </a:extLst>
          </p:cNvPr>
          <p:cNvCxnSpPr/>
          <p:nvPr/>
        </p:nvCxnSpPr>
        <p:spPr>
          <a:xfrm>
            <a:off x="394701" y="1313477"/>
            <a:ext cx="28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4CD8A2C8-BA76-4188-A026-849469C45478}"/>
              </a:ext>
            </a:extLst>
          </p:cNvPr>
          <p:cNvSpPr txBox="1"/>
          <p:nvPr/>
        </p:nvSpPr>
        <p:spPr>
          <a:xfrm>
            <a:off x="752593" y="4963942"/>
            <a:ext cx="2419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Sick</a:t>
            </a:r>
            <a:b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12.10.2023 – 21.12.2023 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3" name="Gerader Verbinder 3">
            <a:extLst>
              <a:ext uri="{FF2B5EF4-FFF2-40B4-BE49-F238E27FC236}">
                <a16:creationId xmlns:a16="http://schemas.microsoft.com/office/drawing/2014/main" id="{C5005984-F1A1-47F0-BF1E-2678DBC5FC7D}"/>
              </a:ext>
            </a:extLst>
          </p:cNvPr>
          <p:cNvCxnSpPr/>
          <p:nvPr/>
        </p:nvCxnSpPr>
        <p:spPr>
          <a:xfrm>
            <a:off x="372374" y="5860272"/>
            <a:ext cx="288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Gerade Verbindung 27">
            <a:extLst>
              <a:ext uri="{FF2B5EF4-FFF2-40B4-BE49-F238E27FC236}">
                <a16:creationId xmlns:a16="http://schemas.microsoft.com/office/drawing/2014/main" id="{FA0FD5D4-40FB-45FC-85CD-BF81F5508C53}"/>
              </a:ext>
            </a:extLst>
          </p:cNvPr>
          <p:cNvCxnSpPr/>
          <p:nvPr/>
        </p:nvCxnSpPr>
        <p:spPr>
          <a:xfrm flipH="1">
            <a:off x="2026572" y="5869064"/>
            <a:ext cx="0" cy="324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>
            <a:extLst>
              <a:ext uri="{FF2B5EF4-FFF2-40B4-BE49-F238E27FC236}">
                <a16:creationId xmlns:a16="http://schemas.microsoft.com/office/drawing/2014/main" id="{AD8914F0-1461-4BDA-B665-E28D588F3382}"/>
              </a:ext>
            </a:extLst>
          </p:cNvPr>
          <p:cNvSpPr txBox="1"/>
          <p:nvPr/>
        </p:nvSpPr>
        <p:spPr>
          <a:xfrm>
            <a:off x="2315460" y="5887552"/>
            <a:ext cx="784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Logout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6" name="Picture 2" descr="Sun umbrella free icon">
            <a:extLst>
              <a:ext uri="{FF2B5EF4-FFF2-40B4-BE49-F238E27FC236}">
                <a16:creationId xmlns:a16="http://schemas.microsoft.com/office/drawing/2014/main" id="{FA11ED90-FDD0-4A3D-8A5D-94F6D172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71" y="453918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4" descr="Fever free icon">
            <a:extLst>
              <a:ext uri="{FF2B5EF4-FFF2-40B4-BE49-F238E27FC236}">
                <a16:creationId xmlns:a16="http://schemas.microsoft.com/office/drawing/2014/main" id="{E8A991B5-C066-433A-B898-147B56958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80" y="503701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10" descr="Online meeting free icon">
            <a:extLst>
              <a:ext uri="{FF2B5EF4-FFF2-40B4-BE49-F238E27FC236}">
                <a16:creationId xmlns:a16="http://schemas.microsoft.com/office/drawing/2014/main" id="{DD636A36-F480-474F-A5C7-20561BFB3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71" y="3578986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2" descr="Conversation free icon">
            <a:extLst>
              <a:ext uri="{FF2B5EF4-FFF2-40B4-BE49-F238E27FC236}">
                <a16:creationId xmlns:a16="http://schemas.microsoft.com/office/drawing/2014/main" id="{0092A9EE-9357-47DE-B3A2-44CFCD3AB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7" y="4083487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14">
            <a:extLst>
              <a:ext uri="{FF2B5EF4-FFF2-40B4-BE49-F238E27FC236}">
                <a16:creationId xmlns:a16="http://schemas.microsoft.com/office/drawing/2014/main" id="{AA9873FA-F0EA-46D2-81ED-9B374E0F3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43" y="3066569"/>
            <a:ext cx="350813" cy="35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16" descr="Shuttle free icon">
            <a:extLst>
              <a:ext uri="{FF2B5EF4-FFF2-40B4-BE49-F238E27FC236}">
                <a16:creationId xmlns:a16="http://schemas.microsoft.com/office/drawing/2014/main" id="{C7B641AF-A403-4AF7-8802-3FAFF644E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83" y="2602265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feld 131">
            <a:extLst>
              <a:ext uri="{FF2B5EF4-FFF2-40B4-BE49-F238E27FC236}">
                <a16:creationId xmlns:a16="http://schemas.microsoft.com/office/drawing/2014/main" id="{F08C4F80-C80A-4813-A5F8-3BD4A2C4BF36}"/>
              </a:ext>
            </a:extLst>
          </p:cNvPr>
          <p:cNvSpPr txBox="1"/>
          <p:nvPr/>
        </p:nvSpPr>
        <p:spPr>
          <a:xfrm>
            <a:off x="2343642" y="1461092"/>
            <a:ext cx="916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388">
              <a:tabLst>
                <a:tab pos="1079500" algn="l"/>
                <a:tab pos="2597150" algn="l"/>
                <a:tab pos="2779713" algn="l"/>
              </a:tabLst>
            </a:pPr>
            <a:r>
              <a:rPr lang="de-DE" sz="1100" b="1" dirty="0">
                <a:solidFill>
                  <a:srgbClr val="FF0000"/>
                </a:solidFill>
              </a:rPr>
              <a:t>Home Office</a:t>
            </a:r>
            <a:endParaRPr lang="de-DE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009211A3-DEB2-4273-81B2-AC902653A65E}"/>
              </a:ext>
            </a:extLst>
          </p:cNvPr>
          <p:cNvSpPr txBox="1"/>
          <p:nvPr/>
        </p:nvSpPr>
        <p:spPr>
          <a:xfrm>
            <a:off x="873857" y="2516519"/>
            <a:ext cx="1892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Busy</a:t>
            </a:r>
            <a:b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Client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0E12B7A4-7D3E-4F1A-9DF4-2B5FE85C2B57}"/>
              </a:ext>
            </a:extLst>
          </p:cNvPr>
          <p:cNvSpPr txBox="1"/>
          <p:nvPr/>
        </p:nvSpPr>
        <p:spPr>
          <a:xfrm>
            <a:off x="844793" y="3011511"/>
            <a:ext cx="2356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 Way</a:t>
            </a:r>
            <a:b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Client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ABC84F5A-C022-4199-9F40-F1E8FFA95592}"/>
              </a:ext>
            </a:extLst>
          </p:cNvPr>
          <p:cNvSpPr txBox="1"/>
          <p:nvPr/>
        </p:nvSpPr>
        <p:spPr>
          <a:xfrm>
            <a:off x="873855" y="3508193"/>
            <a:ext cx="2356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Meeting</a:t>
            </a:r>
            <a:b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Team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Client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6062B6AC-7803-47A5-A60A-790D87337B3D}"/>
              </a:ext>
            </a:extLst>
          </p:cNvPr>
          <p:cNvSpPr txBox="1"/>
          <p:nvPr/>
        </p:nvSpPr>
        <p:spPr>
          <a:xfrm>
            <a:off x="873855" y="3996723"/>
            <a:ext cx="2356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Call</a:t>
            </a:r>
            <a:b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Calling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6101ED76-8C4D-4377-9814-921C33F5E848}"/>
              </a:ext>
            </a:extLst>
          </p:cNvPr>
          <p:cNvSpPr txBox="1"/>
          <p:nvPr/>
        </p:nvSpPr>
        <p:spPr>
          <a:xfrm>
            <a:off x="873855" y="4476562"/>
            <a:ext cx="23568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Vacation</a:t>
            </a:r>
            <a:br>
              <a:rPr lang="de-DE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12.10.2023 – 19.12.2023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8" name="Picture 20" descr="Logout free icon">
            <a:extLst>
              <a:ext uri="{FF2B5EF4-FFF2-40B4-BE49-F238E27FC236}">
                <a16:creationId xmlns:a16="http://schemas.microsoft.com/office/drawing/2014/main" id="{CE6F76BB-83A0-4C54-A973-E2A008ACD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67" y="5943591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Textfeld 138">
            <a:extLst>
              <a:ext uri="{FF2B5EF4-FFF2-40B4-BE49-F238E27FC236}">
                <a16:creationId xmlns:a16="http://schemas.microsoft.com/office/drawing/2014/main" id="{5A1A0D72-BB32-42C3-A16B-C011557A9815}"/>
              </a:ext>
            </a:extLst>
          </p:cNvPr>
          <p:cNvSpPr txBox="1"/>
          <p:nvPr/>
        </p:nvSpPr>
        <p:spPr>
          <a:xfrm>
            <a:off x="500188" y="5805601"/>
            <a:ext cx="142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Dropdown </a:t>
            </a:r>
            <a:b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Home Office</a:t>
            </a:r>
            <a:b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Office 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0" name="Picture 24" descr="Alter free icon">
            <a:extLst>
              <a:ext uri="{FF2B5EF4-FFF2-40B4-BE49-F238E27FC236}">
                <a16:creationId xmlns:a16="http://schemas.microsoft.com/office/drawing/2014/main" id="{B6B13C03-F2BC-4530-AAD0-C62B27528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1" y="5943591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 descr="Close free icon">
            <a:extLst>
              <a:ext uri="{FF2B5EF4-FFF2-40B4-BE49-F238E27FC236}">
                <a16:creationId xmlns:a16="http://schemas.microsoft.com/office/drawing/2014/main" id="{84C82AF3-5E70-4946-865A-3E8E58FFB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505" y="739205"/>
            <a:ext cx="235075" cy="23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94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3B0E895-13BB-4F60-A66A-9F9657A7877F}"/>
              </a:ext>
            </a:extLst>
          </p:cNvPr>
          <p:cNvSpPr txBox="1"/>
          <p:nvPr/>
        </p:nvSpPr>
        <p:spPr>
          <a:xfrm>
            <a:off x="2120900" y="2095500"/>
            <a:ext cx="8559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800" b="1" dirty="0">
                <a:solidFill>
                  <a:srgbClr val="FF0000"/>
                </a:solidFill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413056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9E07DB8-0783-482B-AF13-A92BDF0F8BD9}"/>
              </a:ext>
            </a:extLst>
          </p:cNvPr>
          <p:cNvSpPr/>
          <p:nvPr/>
        </p:nvSpPr>
        <p:spPr>
          <a:xfrm>
            <a:off x="241539" y="209406"/>
            <a:ext cx="11691381" cy="6440027"/>
          </a:xfrm>
          <a:prstGeom prst="roundRect">
            <a:avLst>
              <a:gd name="adj" fmla="val 83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: obere Ecken abgerundet 66">
            <a:extLst>
              <a:ext uri="{FF2B5EF4-FFF2-40B4-BE49-F238E27FC236}">
                <a16:creationId xmlns:a16="http://schemas.microsoft.com/office/drawing/2014/main" id="{F2F0FF33-7E1B-4361-91B0-15F5064A59FC}"/>
              </a:ext>
            </a:extLst>
          </p:cNvPr>
          <p:cNvSpPr/>
          <p:nvPr/>
        </p:nvSpPr>
        <p:spPr>
          <a:xfrm>
            <a:off x="241539" y="209407"/>
            <a:ext cx="11691381" cy="399607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F4F6526E-5DFE-4A0C-8A50-4F6259FF3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9" y="148185"/>
            <a:ext cx="595824" cy="501033"/>
          </a:xfrm>
          <a:prstGeom prst="rect">
            <a:avLst/>
          </a:prstGeom>
        </p:spPr>
      </p:pic>
      <p:sp>
        <p:nvSpPr>
          <p:cNvPr id="69" name="Textfeld 68">
            <a:extLst>
              <a:ext uri="{FF2B5EF4-FFF2-40B4-BE49-F238E27FC236}">
                <a16:creationId xmlns:a16="http://schemas.microsoft.com/office/drawing/2014/main" id="{82759135-8C3E-4CB7-A856-3A9B19113F2C}"/>
              </a:ext>
            </a:extLst>
          </p:cNvPr>
          <p:cNvSpPr txBox="1"/>
          <p:nvPr/>
        </p:nvSpPr>
        <p:spPr>
          <a:xfrm>
            <a:off x="796208" y="232208"/>
            <a:ext cx="264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Registration Wizard</a:t>
            </a:r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ED4003F2-188E-4A47-B525-37E517A5F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90" y="264750"/>
            <a:ext cx="1752600" cy="323850"/>
          </a:xfrm>
          <a:prstGeom prst="rect">
            <a:avLst/>
          </a:prstGeom>
        </p:spPr>
      </p:pic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3CAE470B-5D0C-43FD-984C-0E13BE805D58}"/>
              </a:ext>
            </a:extLst>
          </p:cNvPr>
          <p:cNvCxnSpPr/>
          <p:nvPr/>
        </p:nvCxnSpPr>
        <p:spPr>
          <a:xfrm>
            <a:off x="251459" y="610413"/>
            <a:ext cx="116738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8DB08301-33C7-8459-5EA5-E665C20BB44A}"/>
              </a:ext>
            </a:extLst>
          </p:cNvPr>
          <p:cNvSpPr/>
          <p:nvPr/>
        </p:nvSpPr>
        <p:spPr>
          <a:xfrm>
            <a:off x="5717916" y="6094146"/>
            <a:ext cx="1756889" cy="429182"/>
          </a:xfrm>
          <a:prstGeom prst="roundRect">
            <a:avLst>
              <a:gd name="adj" fmla="val 50000"/>
            </a:avLst>
          </a:prstGeom>
          <a:ln w="85725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Let´s</a:t>
            </a:r>
            <a:r>
              <a:rPr lang="de-DE" sz="1400" b="1" dirty="0"/>
              <a:t> Start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EF53B974-8F58-EEF0-6CCD-1D570064E956}"/>
              </a:ext>
            </a:extLst>
          </p:cNvPr>
          <p:cNvSpPr/>
          <p:nvPr/>
        </p:nvSpPr>
        <p:spPr>
          <a:xfrm>
            <a:off x="2179343" y="2079467"/>
            <a:ext cx="1996618" cy="553996"/>
          </a:xfrm>
          <a:prstGeom prst="roundRect">
            <a:avLst>
              <a:gd name="adj" fmla="val 769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8" name="Picture 10" descr="Online meeting free icon">
            <a:extLst>
              <a:ext uri="{FF2B5EF4-FFF2-40B4-BE49-F238E27FC236}">
                <a16:creationId xmlns:a16="http://schemas.microsoft.com/office/drawing/2014/main" id="{4E58BC51-848D-A10A-AFA7-3A010B606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586" y="217646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F028A635-CC80-DDEE-22CC-DEA19739BB90}"/>
              </a:ext>
            </a:extLst>
          </p:cNvPr>
          <p:cNvSpPr txBox="1"/>
          <p:nvPr/>
        </p:nvSpPr>
        <p:spPr>
          <a:xfrm>
            <a:off x="2596349" y="2108305"/>
            <a:ext cx="1587659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Meeting</a:t>
            </a:r>
            <a:b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Team </a:t>
            </a:r>
            <a:r>
              <a:rPr lang="de-DE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Client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7" name="Gerader Verbinder 71">
            <a:extLst>
              <a:ext uri="{FF2B5EF4-FFF2-40B4-BE49-F238E27FC236}">
                <a16:creationId xmlns:a16="http://schemas.microsoft.com/office/drawing/2014/main" id="{EFC22205-AAE2-174A-C0E2-DD31BB3A6DA7}"/>
              </a:ext>
            </a:extLst>
          </p:cNvPr>
          <p:cNvCxnSpPr>
            <a:cxnSpLocks/>
          </p:cNvCxnSpPr>
          <p:nvPr/>
        </p:nvCxnSpPr>
        <p:spPr>
          <a:xfrm>
            <a:off x="2093598" y="609014"/>
            <a:ext cx="0" cy="60395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7823AF9A-F20A-9470-B7B0-7CEE6F22F43A}"/>
              </a:ext>
            </a:extLst>
          </p:cNvPr>
          <p:cNvSpPr txBox="1"/>
          <p:nvPr/>
        </p:nvSpPr>
        <p:spPr>
          <a:xfrm>
            <a:off x="2495574" y="1664056"/>
            <a:ext cx="1464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accent5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 </a:t>
            </a:r>
            <a:r>
              <a:rPr lang="de-DE" sz="1400" b="1" dirty="0" err="1">
                <a:solidFill>
                  <a:schemeClr val="accent5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up</a:t>
            </a:r>
            <a:r>
              <a:rPr lang="de-DE" sz="1400" b="1" dirty="0">
                <a:solidFill>
                  <a:schemeClr val="accent5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de-DE" sz="1400" b="1" dirty="0" err="1">
                <a:solidFill>
                  <a:schemeClr val="accent5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to</a:t>
            </a:r>
            <a:r>
              <a:rPr lang="de-DE" sz="1400" b="1" dirty="0">
                <a:solidFill>
                  <a:schemeClr val="accent5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date</a:t>
            </a:r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</p:txBody>
      </p:sp>
      <p:cxnSp>
        <p:nvCxnSpPr>
          <p:cNvPr id="79" name="Gerader Verbinder 16">
            <a:extLst>
              <a:ext uri="{FF2B5EF4-FFF2-40B4-BE49-F238E27FC236}">
                <a16:creationId xmlns:a16="http://schemas.microsoft.com/office/drawing/2014/main" id="{6CD6FAD7-C5DB-0770-AE9D-1C41D5A68AEB}"/>
              </a:ext>
            </a:extLst>
          </p:cNvPr>
          <p:cNvCxnSpPr>
            <a:cxnSpLocks/>
          </p:cNvCxnSpPr>
          <p:nvPr/>
        </p:nvCxnSpPr>
        <p:spPr>
          <a:xfrm flipV="1">
            <a:off x="2162555" y="1814200"/>
            <a:ext cx="28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bgerundetes Rechteck 79">
            <a:extLst>
              <a:ext uri="{FF2B5EF4-FFF2-40B4-BE49-F238E27FC236}">
                <a16:creationId xmlns:a16="http://schemas.microsoft.com/office/drawing/2014/main" id="{6C2B5C91-3553-DB57-7423-191EB646EE0A}"/>
              </a:ext>
            </a:extLst>
          </p:cNvPr>
          <p:cNvSpPr/>
          <p:nvPr/>
        </p:nvSpPr>
        <p:spPr>
          <a:xfrm>
            <a:off x="4412373" y="2079467"/>
            <a:ext cx="1996618" cy="553996"/>
          </a:xfrm>
          <a:prstGeom prst="roundRect">
            <a:avLst>
              <a:gd name="adj" fmla="val 769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638BF93B-E970-497A-BC54-0AD3B26A06E8}"/>
              </a:ext>
            </a:extLst>
          </p:cNvPr>
          <p:cNvSpPr txBox="1"/>
          <p:nvPr/>
        </p:nvSpPr>
        <p:spPr>
          <a:xfrm>
            <a:off x="4875289" y="2108305"/>
            <a:ext cx="1541749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Live Chat</a:t>
            </a:r>
            <a:b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Team </a:t>
            </a:r>
            <a:r>
              <a:rPr lang="de-DE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Client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Abgerundetes Rechteck 89">
            <a:extLst>
              <a:ext uri="{FF2B5EF4-FFF2-40B4-BE49-F238E27FC236}">
                <a16:creationId xmlns:a16="http://schemas.microsoft.com/office/drawing/2014/main" id="{0DC54A15-B03A-EE59-2F49-DC012E541E91}"/>
              </a:ext>
            </a:extLst>
          </p:cNvPr>
          <p:cNvSpPr/>
          <p:nvPr/>
        </p:nvSpPr>
        <p:spPr>
          <a:xfrm>
            <a:off x="6641430" y="2077973"/>
            <a:ext cx="1996618" cy="553996"/>
          </a:xfrm>
          <a:prstGeom prst="roundRect">
            <a:avLst>
              <a:gd name="adj" fmla="val 769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47F7C320-1325-C187-03A3-BD023A960A06}"/>
              </a:ext>
            </a:extLst>
          </p:cNvPr>
          <p:cNvSpPr txBox="1"/>
          <p:nvPr/>
        </p:nvSpPr>
        <p:spPr>
          <a:xfrm>
            <a:off x="7058436" y="2106811"/>
            <a:ext cx="1587659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-Do </a:t>
            </a:r>
            <a:b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Team </a:t>
            </a:r>
            <a:r>
              <a:rPr lang="de-DE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Client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Abgerundetes Rechteck 92">
            <a:extLst>
              <a:ext uri="{FF2B5EF4-FFF2-40B4-BE49-F238E27FC236}">
                <a16:creationId xmlns:a16="http://schemas.microsoft.com/office/drawing/2014/main" id="{D4A043BF-5DA5-D6F4-B9B1-8BEFC1F368A7}"/>
              </a:ext>
            </a:extLst>
          </p:cNvPr>
          <p:cNvSpPr/>
          <p:nvPr/>
        </p:nvSpPr>
        <p:spPr>
          <a:xfrm>
            <a:off x="8846423" y="2077973"/>
            <a:ext cx="1996618" cy="553996"/>
          </a:xfrm>
          <a:prstGeom prst="roundRect">
            <a:avLst>
              <a:gd name="adj" fmla="val 769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607CC2D-1677-4EFC-7844-C0C0D5B26D94}"/>
              </a:ext>
            </a:extLst>
          </p:cNvPr>
          <p:cNvSpPr txBox="1"/>
          <p:nvPr/>
        </p:nvSpPr>
        <p:spPr>
          <a:xfrm>
            <a:off x="9263429" y="2106811"/>
            <a:ext cx="1587659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Sharing</a:t>
            </a:r>
            <a:b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Team </a:t>
            </a:r>
            <a:r>
              <a:rPr lang="de-DE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Client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42" name="Picture 18" descr="Chat free icon">
            <a:extLst>
              <a:ext uri="{FF2B5EF4-FFF2-40B4-BE49-F238E27FC236}">
                <a16:creationId xmlns:a16="http://schemas.microsoft.com/office/drawing/2014/main" id="{9E78D78F-EC8F-8962-BBF1-E0A99853A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249" y="217506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o do list free icon">
            <a:extLst>
              <a:ext uri="{FF2B5EF4-FFF2-40B4-BE49-F238E27FC236}">
                <a16:creationId xmlns:a16="http://schemas.microsoft.com/office/drawing/2014/main" id="{C9F58400-2D9E-9938-6055-3FCD7FB2F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954" y="2127203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ampaign free icon">
            <a:extLst>
              <a:ext uri="{FF2B5EF4-FFF2-40B4-BE49-F238E27FC236}">
                <a16:creationId xmlns:a16="http://schemas.microsoft.com/office/drawing/2014/main" id="{FEBC2ED9-DA27-C18B-3B5E-98D8F2308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504" y="2142689"/>
            <a:ext cx="396000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Abgerundetes Rechteck 95">
            <a:extLst>
              <a:ext uri="{FF2B5EF4-FFF2-40B4-BE49-F238E27FC236}">
                <a16:creationId xmlns:a16="http://schemas.microsoft.com/office/drawing/2014/main" id="{628B268E-9665-FDAA-1309-BAF963543843}"/>
              </a:ext>
            </a:extLst>
          </p:cNvPr>
          <p:cNvSpPr/>
          <p:nvPr/>
        </p:nvSpPr>
        <p:spPr>
          <a:xfrm>
            <a:off x="2179343" y="3289710"/>
            <a:ext cx="1996618" cy="553996"/>
          </a:xfrm>
          <a:prstGeom prst="roundRect">
            <a:avLst>
              <a:gd name="adj" fmla="val 769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A92EDE38-D9C0-C175-4D2C-AF6B5E11861E}"/>
              </a:ext>
            </a:extLst>
          </p:cNvPr>
          <p:cNvSpPr txBox="1"/>
          <p:nvPr/>
        </p:nvSpPr>
        <p:spPr>
          <a:xfrm>
            <a:off x="2596349" y="3318548"/>
            <a:ext cx="1587659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Monitoring</a:t>
            </a:r>
            <a:b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EB6ED28A-F662-4483-D339-E9AF829DF7A5}"/>
              </a:ext>
            </a:extLst>
          </p:cNvPr>
          <p:cNvSpPr txBox="1"/>
          <p:nvPr/>
        </p:nvSpPr>
        <p:spPr>
          <a:xfrm>
            <a:off x="2495574" y="2874299"/>
            <a:ext cx="1464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chemeClr val="accent6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Your</a:t>
            </a:r>
            <a:r>
              <a:rPr lang="de-DE" sz="1400" b="1" dirty="0">
                <a:solidFill>
                  <a:schemeClr val="accent6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Assistent</a:t>
            </a:r>
          </a:p>
        </p:txBody>
      </p:sp>
      <p:cxnSp>
        <p:nvCxnSpPr>
          <p:cNvPr id="100" name="Gerader Verbinder 16">
            <a:extLst>
              <a:ext uri="{FF2B5EF4-FFF2-40B4-BE49-F238E27FC236}">
                <a16:creationId xmlns:a16="http://schemas.microsoft.com/office/drawing/2014/main" id="{9F5D71CA-53D8-CA5C-CA54-252C6F516C47}"/>
              </a:ext>
            </a:extLst>
          </p:cNvPr>
          <p:cNvCxnSpPr>
            <a:cxnSpLocks/>
          </p:cNvCxnSpPr>
          <p:nvPr/>
        </p:nvCxnSpPr>
        <p:spPr>
          <a:xfrm flipV="1">
            <a:off x="2162555" y="3024443"/>
            <a:ext cx="288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Abgerundetes Rechteck 100">
            <a:extLst>
              <a:ext uri="{FF2B5EF4-FFF2-40B4-BE49-F238E27FC236}">
                <a16:creationId xmlns:a16="http://schemas.microsoft.com/office/drawing/2014/main" id="{9A5F1DB9-3D1B-CBF6-4A1B-969D474D9077}"/>
              </a:ext>
            </a:extLst>
          </p:cNvPr>
          <p:cNvSpPr/>
          <p:nvPr/>
        </p:nvSpPr>
        <p:spPr>
          <a:xfrm>
            <a:off x="4412373" y="3289710"/>
            <a:ext cx="1996618" cy="553996"/>
          </a:xfrm>
          <a:prstGeom prst="roundRect">
            <a:avLst>
              <a:gd name="adj" fmla="val 769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5E15358C-10D1-2D2B-1754-9857F0D75018}"/>
              </a:ext>
            </a:extLst>
          </p:cNvPr>
          <p:cNvSpPr txBox="1"/>
          <p:nvPr/>
        </p:nvSpPr>
        <p:spPr>
          <a:xfrm>
            <a:off x="4875289" y="3318548"/>
            <a:ext cx="1541749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Error</a:t>
            </a:r>
            <a:b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Team </a:t>
            </a:r>
            <a:r>
              <a:rPr lang="de-DE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Client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Abgerundetes Rechteck 102">
            <a:extLst>
              <a:ext uri="{FF2B5EF4-FFF2-40B4-BE49-F238E27FC236}">
                <a16:creationId xmlns:a16="http://schemas.microsoft.com/office/drawing/2014/main" id="{0F0A3AD8-BD48-2E37-33A8-7CB4F7A21954}"/>
              </a:ext>
            </a:extLst>
          </p:cNvPr>
          <p:cNvSpPr/>
          <p:nvPr/>
        </p:nvSpPr>
        <p:spPr>
          <a:xfrm>
            <a:off x="6641430" y="3288216"/>
            <a:ext cx="1996618" cy="553996"/>
          </a:xfrm>
          <a:prstGeom prst="roundRect">
            <a:avLst>
              <a:gd name="adj" fmla="val 769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DA684233-8C18-6A9C-8064-942C7FBC0D4C}"/>
              </a:ext>
            </a:extLst>
          </p:cNvPr>
          <p:cNvSpPr txBox="1"/>
          <p:nvPr/>
        </p:nvSpPr>
        <p:spPr>
          <a:xfrm>
            <a:off x="7058436" y="3317054"/>
            <a:ext cx="1587659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Remote </a:t>
            </a:r>
            <a:b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Team </a:t>
            </a:r>
            <a:r>
              <a:rPr lang="de-DE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Client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Abgerundetes Rechteck 104">
            <a:extLst>
              <a:ext uri="{FF2B5EF4-FFF2-40B4-BE49-F238E27FC236}">
                <a16:creationId xmlns:a16="http://schemas.microsoft.com/office/drawing/2014/main" id="{C0465DD1-CEFC-B0C7-ADB6-6037FAF92CCC}"/>
              </a:ext>
            </a:extLst>
          </p:cNvPr>
          <p:cNvSpPr/>
          <p:nvPr/>
        </p:nvSpPr>
        <p:spPr>
          <a:xfrm>
            <a:off x="8846423" y="3288216"/>
            <a:ext cx="1996618" cy="553996"/>
          </a:xfrm>
          <a:prstGeom prst="roundRect">
            <a:avLst>
              <a:gd name="adj" fmla="val 769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993FC28E-FBC0-85A4-56C7-04A454CFCAB9}"/>
              </a:ext>
            </a:extLst>
          </p:cNvPr>
          <p:cNvSpPr txBox="1"/>
          <p:nvPr/>
        </p:nvSpPr>
        <p:spPr>
          <a:xfrm>
            <a:off x="9263429" y="3317054"/>
            <a:ext cx="1587659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Tasks</a:t>
            </a:r>
            <a:b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Team </a:t>
            </a:r>
            <a:r>
              <a:rPr lang="de-DE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Client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Abgerundetes Rechteck 109">
            <a:extLst>
              <a:ext uri="{FF2B5EF4-FFF2-40B4-BE49-F238E27FC236}">
                <a16:creationId xmlns:a16="http://schemas.microsoft.com/office/drawing/2014/main" id="{421A5BE5-B658-0D8B-3339-497319D367F5}"/>
              </a:ext>
            </a:extLst>
          </p:cNvPr>
          <p:cNvSpPr/>
          <p:nvPr/>
        </p:nvSpPr>
        <p:spPr>
          <a:xfrm>
            <a:off x="2179343" y="4006900"/>
            <a:ext cx="1996618" cy="553996"/>
          </a:xfrm>
          <a:prstGeom prst="roundRect">
            <a:avLst>
              <a:gd name="adj" fmla="val 769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82ACB63C-5C1A-877F-ADA7-079CD3D73709}"/>
              </a:ext>
            </a:extLst>
          </p:cNvPr>
          <p:cNvSpPr txBox="1"/>
          <p:nvPr/>
        </p:nvSpPr>
        <p:spPr>
          <a:xfrm>
            <a:off x="2596349" y="4035738"/>
            <a:ext cx="1587659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Meeting</a:t>
            </a:r>
            <a:b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Team </a:t>
            </a:r>
            <a:r>
              <a:rPr lang="de-DE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Client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Abgerundetes Rechteck 112">
            <a:extLst>
              <a:ext uri="{FF2B5EF4-FFF2-40B4-BE49-F238E27FC236}">
                <a16:creationId xmlns:a16="http://schemas.microsoft.com/office/drawing/2014/main" id="{B8A7B06C-9A8A-F31A-6EE9-87EEE626CF47}"/>
              </a:ext>
            </a:extLst>
          </p:cNvPr>
          <p:cNvSpPr/>
          <p:nvPr/>
        </p:nvSpPr>
        <p:spPr>
          <a:xfrm>
            <a:off x="4412373" y="4006900"/>
            <a:ext cx="1996618" cy="553996"/>
          </a:xfrm>
          <a:prstGeom prst="roundRect">
            <a:avLst>
              <a:gd name="adj" fmla="val 769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5F00481-520D-2862-F92A-6DB41A4AA351}"/>
              </a:ext>
            </a:extLst>
          </p:cNvPr>
          <p:cNvSpPr txBox="1"/>
          <p:nvPr/>
        </p:nvSpPr>
        <p:spPr>
          <a:xfrm>
            <a:off x="4875289" y="4035738"/>
            <a:ext cx="1541749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Education</a:t>
            </a:r>
            <a:b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Team </a:t>
            </a:r>
            <a:r>
              <a:rPr lang="de-DE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Client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Abgerundetes Rechteck 114">
            <a:extLst>
              <a:ext uri="{FF2B5EF4-FFF2-40B4-BE49-F238E27FC236}">
                <a16:creationId xmlns:a16="http://schemas.microsoft.com/office/drawing/2014/main" id="{D48FDD33-4AFA-0A81-3CCF-F5E85CC7CF55}"/>
              </a:ext>
            </a:extLst>
          </p:cNvPr>
          <p:cNvSpPr/>
          <p:nvPr/>
        </p:nvSpPr>
        <p:spPr>
          <a:xfrm>
            <a:off x="6641430" y="4005406"/>
            <a:ext cx="1996618" cy="553996"/>
          </a:xfrm>
          <a:prstGeom prst="roundRect">
            <a:avLst>
              <a:gd name="adj" fmla="val 769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16FE374E-CD6C-50CE-8CF8-DBFFB1C01885}"/>
              </a:ext>
            </a:extLst>
          </p:cNvPr>
          <p:cNvSpPr txBox="1"/>
          <p:nvPr/>
        </p:nvSpPr>
        <p:spPr>
          <a:xfrm>
            <a:off x="7058436" y="4034244"/>
            <a:ext cx="1587659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Projects</a:t>
            </a:r>
            <a:b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Team </a:t>
            </a:r>
            <a:r>
              <a:rPr lang="de-DE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Client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Abgerundetes Rechteck 116">
            <a:extLst>
              <a:ext uri="{FF2B5EF4-FFF2-40B4-BE49-F238E27FC236}">
                <a16:creationId xmlns:a16="http://schemas.microsoft.com/office/drawing/2014/main" id="{AD9C4505-CECF-EEC7-E6E1-BAF27CA2F63C}"/>
              </a:ext>
            </a:extLst>
          </p:cNvPr>
          <p:cNvSpPr/>
          <p:nvPr/>
        </p:nvSpPr>
        <p:spPr>
          <a:xfrm>
            <a:off x="8846423" y="4005406"/>
            <a:ext cx="1996618" cy="553996"/>
          </a:xfrm>
          <a:prstGeom prst="roundRect">
            <a:avLst>
              <a:gd name="adj" fmla="val 769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C19861A7-284D-C03E-F6BA-6FED724EBB2E}"/>
              </a:ext>
            </a:extLst>
          </p:cNvPr>
          <p:cNvSpPr txBox="1"/>
          <p:nvPr/>
        </p:nvSpPr>
        <p:spPr>
          <a:xfrm>
            <a:off x="9263429" y="4034244"/>
            <a:ext cx="1587659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Ideas</a:t>
            </a:r>
            <a:b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 </a:t>
            </a:r>
            <a:r>
              <a:rPr lang="de-DE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invoations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2" name="Picture 6" descr="Server free icon">
            <a:extLst>
              <a:ext uri="{FF2B5EF4-FFF2-40B4-BE49-F238E27FC236}">
                <a16:creationId xmlns:a16="http://schemas.microsoft.com/office/drawing/2014/main" id="{72A4F4C1-7D61-DA0C-39A7-1605F13CC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503" y="338109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8" descr="Error message free icon">
            <a:extLst>
              <a:ext uri="{FF2B5EF4-FFF2-40B4-BE49-F238E27FC236}">
                <a16:creationId xmlns:a16="http://schemas.microsoft.com/office/drawing/2014/main" id="{B36C4DC4-7041-05A9-3F65-A40DC9463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846" y="410761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0" descr="Pie chart free icon">
            <a:extLst>
              <a:ext uri="{FF2B5EF4-FFF2-40B4-BE49-F238E27FC236}">
                <a16:creationId xmlns:a16="http://schemas.microsoft.com/office/drawing/2014/main" id="{E054648F-8BC3-A6D6-E513-D7990D778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86" y="338109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4">
            <a:extLst>
              <a:ext uri="{FF2B5EF4-FFF2-40B4-BE49-F238E27FC236}">
                <a16:creationId xmlns:a16="http://schemas.microsoft.com/office/drawing/2014/main" id="{18EB8170-87D8-C5F4-30E9-D9DDEC1F0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760" y="409403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4" descr="Project free icon">
            <a:extLst>
              <a:ext uri="{FF2B5EF4-FFF2-40B4-BE49-F238E27FC236}">
                <a16:creationId xmlns:a16="http://schemas.microsoft.com/office/drawing/2014/main" id="{39A08A7D-C08A-BBC2-9164-340A7F357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954" y="409334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 descr="Completed free icon">
            <a:extLst>
              <a:ext uri="{FF2B5EF4-FFF2-40B4-BE49-F238E27FC236}">
                <a16:creationId xmlns:a16="http://schemas.microsoft.com/office/drawing/2014/main" id="{17A54960-DA33-1AC2-280A-3A5032FB8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562" y="338316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6" descr="Idea free icon">
            <a:extLst>
              <a:ext uri="{FF2B5EF4-FFF2-40B4-BE49-F238E27FC236}">
                <a16:creationId xmlns:a16="http://schemas.microsoft.com/office/drawing/2014/main" id="{AB32CDE5-1F27-41A0-8FA9-69520015A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926" y="408892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Abgerundetes Rechteck 95">
            <a:extLst>
              <a:ext uri="{FF2B5EF4-FFF2-40B4-BE49-F238E27FC236}">
                <a16:creationId xmlns:a16="http://schemas.microsoft.com/office/drawing/2014/main" id="{FC886809-AB8A-4AE3-BBD4-2A5C1B10FEAA}"/>
              </a:ext>
            </a:extLst>
          </p:cNvPr>
          <p:cNvSpPr/>
          <p:nvPr/>
        </p:nvSpPr>
        <p:spPr>
          <a:xfrm>
            <a:off x="2210586" y="5209545"/>
            <a:ext cx="1996618" cy="553996"/>
          </a:xfrm>
          <a:prstGeom prst="roundRect">
            <a:avLst>
              <a:gd name="adj" fmla="val 769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C5C86636-4D1A-4110-91AF-836700A649C1}"/>
              </a:ext>
            </a:extLst>
          </p:cNvPr>
          <p:cNvSpPr txBox="1"/>
          <p:nvPr/>
        </p:nvSpPr>
        <p:spPr>
          <a:xfrm>
            <a:off x="2627592" y="5238383"/>
            <a:ext cx="1587659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Fast Work</a:t>
            </a:r>
            <a:b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Team </a:t>
            </a:r>
            <a:r>
              <a:rPr lang="de-DE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Client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E2EB36EB-4617-452C-9243-75013B4B4954}"/>
              </a:ext>
            </a:extLst>
          </p:cNvPr>
          <p:cNvSpPr txBox="1"/>
          <p:nvPr/>
        </p:nvSpPr>
        <p:spPr>
          <a:xfrm>
            <a:off x="2526817" y="4794134"/>
            <a:ext cx="1464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rgbClr val="7030A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Your</a:t>
            </a:r>
            <a:r>
              <a:rPr lang="de-DE" sz="1400" b="1" dirty="0">
                <a:solidFill>
                  <a:srgbClr val="7030A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de-DE" sz="1400" b="1" dirty="0" err="1">
                <a:solidFill>
                  <a:srgbClr val="7030A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Befits</a:t>
            </a:r>
            <a:endParaRPr lang="de-DE" sz="1400" b="1" dirty="0">
              <a:solidFill>
                <a:srgbClr val="7030A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cxnSp>
        <p:nvCxnSpPr>
          <p:cNvPr id="86" name="Gerader Verbinder 16">
            <a:extLst>
              <a:ext uri="{FF2B5EF4-FFF2-40B4-BE49-F238E27FC236}">
                <a16:creationId xmlns:a16="http://schemas.microsoft.com/office/drawing/2014/main" id="{FB822CD5-81EB-4F6A-9A31-92D530244E09}"/>
              </a:ext>
            </a:extLst>
          </p:cNvPr>
          <p:cNvCxnSpPr>
            <a:cxnSpLocks/>
          </p:cNvCxnSpPr>
          <p:nvPr/>
        </p:nvCxnSpPr>
        <p:spPr>
          <a:xfrm flipV="1">
            <a:off x="2193798" y="4944278"/>
            <a:ext cx="288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bgerundetes Rechteck 100">
            <a:extLst>
              <a:ext uri="{FF2B5EF4-FFF2-40B4-BE49-F238E27FC236}">
                <a16:creationId xmlns:a16="http://schemas.microsoft.com/office/drawing/2014/main" id="{C4C9E760-8463-4965-AD41-09A24C68E670}"/>
              </a:ext>
            </a:extLst>
          </p:cNvPr>
          <p:cNvSpPr/>
          <p:nvPr/>
        </p:nvSpPr>
        <p:spPr>
          <a:xfrm>
            <a:off x="4408400" y="5209545"/>
            <a:ext cx="1996618" cy="553996"/>
          </a:xfrm>
          <a:prstGeom prst="roundRect">
            <a:avLst>
              <a:gd name="adj" fmla="val 769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41D91B08-1863-447F-9B75-759580C14D3B}"/>
              </a:ext>
            </a:extLst>
          </p:cNvPr>
          <p:cNvSpPr txBox="1"/>
          <p:nvPr/>
        </p:nvSpPr>
        <p:spPr>
          <a:xfrm>
            <a:off x="4871316" y="5238383"/>
            <a:ext cx="1541749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in </a:t>
            </a:r>
            <a:r>
              <a:rPr lang="de-DE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b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Team </a:t>
            </a:r>
            <a:r>
              <a:rPr lang="de-DE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Client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Abgerundetes Rechteck 102">
            <a:extLst>
              <a:ext uri="{FF2B5EF4-FFF2-40B4-BE49-F238E27FC236}">
                <a16:creationId xmlns:a16="http://schemas.microsoft.com/office/drawing/2014/main" id="{888F9C9F-D0A5-4FB8-825D-EC8708460DDD}"/>
              </a:ext>
            </a:extLst>
          </p:cNvPr>
          <p:cNvSpPr/>
          <p:nvPr/>
        </p:nvSpPr>
        <p:spPr>
          <a:xfrm>
            <a:off x="6641430" y="5203527"/>
            <a:ext cx="1996618" cy="553996"/>
          </a:xfrm>
          <a:prstGeom prst="roundRect">
            <a:avLst>
              <a:gd name="adj" fmla="val 769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09205139-C104-4832-8549-FF5656B84A33}"/>
              </a:ext>
            </a:extLst>
          </p:cNvPr>
          <p:cNvSpPr txBox="1"/>
          <p:nvPr/>
        </p:nvSpPr>
        <p:spPr>
          <a:xfrm>
            <a:off x="7058436" y="5232365"/>
            <a:ext cx="1587659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Management</a:t>
            </a:r>
            <a:b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Team </a:t>
            </a:r>
            <a:r>
              <a:rPr lang="de-DE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Client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Abgerundetes Rechteck 104">
            <a:extLst>
              <a:ext uri="{FF2B5EF4-FFF2-40B4-BE49-F238E27FC236}">
                <a16:creationId xmlns:a16="http://schemas.microsoft.com/office/drawing/2014/main" id="{77D54E15-4795-4B9C-814B-50D79DA58F8E}"/>
              </a:ext>
            </a:extLst>
          </p:cNvPr>
          <p:cNvSpPr/>
          <p:nvPr/>
        </p:nvSpPr>
        <p:spPr>
          <a:xfrm>
            <a:off x="8846255" y="5203527"/>
            <a:ext cx="1996618" cy="553996"/>
          </a:xfrm>
          <a:prstGeom prst="roundRect">
            <a:avLst>
              <a:gd name="adj" fmla="val 769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A7E81C1E-BBC8-41B2-BCF7-CD2427519E58}"/>
              </a:ext>
            </a:extLst>
          </p:cNvPr>
          <p:cNvSpPr txBox="1"/>
          <p:nvPr/>
        </p:nvSpPr>
        <p:spPr>
          <a:xfrm>
            <a:off x="9263261" y="5232365"/>
            <a:ext cx="1587659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Increase</a:t>
            </a:r>
            <a:b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More Clients and Income 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9A1C2-63D1-472C-87B7-96CBB5288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954" y="340902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Abgerundetes Rechteck 92">
            <a:extLst>
              <a:ext uri="{FF2B5EF4-FFF2-40B4-BE49-F238E27FC236}">
                <a16:creationId xmlns:a16="http://schemas.microsoft.com/office/drawing/2014/main" id="{AD89C0B1-D10D-483F-B5D4-573E385B4546}"/>
              </a:ext>
            </a:extLst>
          </p:cNvPr>
          <p:cNvSpPr/>
          <p:nvPr/>
        </p:nvSpPr>
        <p:spPr>
          <a:xfrm>
            <a:off x="11078101" y="5203527"/>
            <a:ext cx="562914" cy="553996"/>
          </a:xfrm>
          <a:prstGeom prst="roundRect">
            <a:avLst>
              <a:gd name="adj" fmla="val 76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98D83396-3B7B-4E4F-9B13-986D02CC999B}"/>
              </a:ext>
            </a:extLst>
          </p:cNvPr>
          <p:cNvSpPr txBox="1"/>
          <p:nvPr/>
        </p:nvSpPr>
        <p:spPr>
          <a:xfrm>
            <a:off x="11092176" y="5557468"/>
            <a:ext cx="5629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More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FE0AB-8E44-463A-9F0D-CE8634AED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632" y="525720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Abgerundetes Rechteck 92">
            <a:extLst>
              <a:ext uri="{FF2B5EF4-FFF2-40B4-BE49-F238E27FC236}">
                <a16:creationId xmlns:a16="http://schemas.microsoft.com/office/drawing/2014/main" id="{8A29262F-FA35-4174-AFC2-6F643EA3BE7F}"/>
              </a:ext>
            </a:extLst>
          </p:cNvPr>
          <p:cNvSpPr/>
          <p:nvPr/>
        </p:nvSpPr>
        <p:spPr>
          <a:xfrm>
            <a:off x="11046004" y="3630175"/>
            <a:ext cx="562914" cy="553996"/>
          </a:xfrm>
          <a:prstGeom prst="roundRect">
            <a:avLst>
              <a:gd name="adj" fmla="val 76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F25B3B72-01FA-4922-9120-750FBA4FF478}"/>
              </a:ext>
            </a:extLst>
          </p:cNvPr>
          <p:cNvSpPr txBox="1"/>
          <p:nvPr/>
        </p:nvSpPr>
        <p:spPr>
          <a:xfrm>
            <a:off x="11060079" y="3984116"/>
            <a:ext cx="5629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More</a:t>
            </a:r>
          </a:p>
        </p:txBody>
      </p:sp>
      <p:pic>
        <p:nvPicPr>
          <p:cNvPr id="150" name="Picture 4">
            <a:extLst>
              <a:ext uri="{FF2B5EF4-FFF2-40B4-BE49-F238E27FC236}">
                <a16:creationId xmlns:a16="http://schemas.microsoft.com/office/drawing/2014/main" id="{6E4E0CED-1C15-4CBE-A89B-376606D34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535" y="36838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Abgerundetes Rechteck 92">
            <a:extLst>
              <a:ext uri="{FF2B5EF4-FFF2-40B4-BE49-F238E27FC236}">
                <a16:creationId xmlns:a16="http://schemas.microsoft.com/office/drawing/2014/main" id="{C92F6C31-B184-4A7D-BE21-FEDA5A06CCF7}"/>
              </a:ext>
            </a:extLst>
          </p:cNvPr>
          <p:cNvSpPr/>
          <p:nvPr/>
        </p:nvSpPr>
        <p:spPr>
          <a:xfrm>
            <a:off x="11041934" y="2072726"/>
            <a:ext cx="562914" cy="553996"/>
          </a:xfrm>
          <a:prstGeom prst="roundRect">
            <a:avLst>
              <a:gd name="adj" fmla="val 76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031A2821-BD17-4C3A-A86F-67786FC4C017}"/>
              </a:ext>
            </a:extLst>
          </p:cNvPr>
          <p:cNvSpPr txBox="1"/>
          <p:nvPr/>
        </p:nvSpPr>
        <p:spPr>
          <a:xfrm>
            <a:off x="11056009" y="2426667"/>
            <a:ext cx="5629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More</a:t>
            </a:r>
          </a:p>
        </p:txBody>
      </p:sp>
      <p:pic>
        <p:nvPicPr>
          <p:cNvPr id="153" name="Picture 4">
            <a:extLst>
              <a:ext uri="{FF2B5EF4-FFF2-40B4-BE49-F238E27FC236}">
                <a16:creationId xmlns:a16="http://schemas.microsoft.com/office/drawing/2014/main" id="{6E4B4550-515C-43B9-89D5-19B26E11D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465" y="212640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33EB8839-0764-487D-B61C-E457609DC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99" y="527645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11963F3-459E-4419-B4B9-2007353E6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381" y="530654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548BFF03-33F7-40BE-B24C-D4522D733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934" y="529749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66D7D3F8-4FC9-4EC7-8D07-84E2D20E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87" y="528816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feld 106">
            <a:extLst>
              <a:ext uri="{FF2B5EF4-FFF2-40B4-BE49-F238E27FC236}">
                <a16:creationId xmlns:a16="http://schemas.microsoft.com/office/drawing/2014/main" id="{20D4FEE3-23C7-41AB-9901-C6A57BCA2D88}"/>
              </a:ext>
            </a:extLst>
          </p:cNvPr>
          <p:cNvSpPr txBox="1"/>
          <p:nvPr/>
        </p:nvSpPr>
        <p:spPr>
          <a:xfrm>
            <a:off x="5553155" y="294045"/>
            <a:ext cx="1464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accent5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Welcome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8" name="Abgerundetes Rechteck 21">
            <a:extLst>
              <a:ext uri="{FF2B5EF4-FFF2-40B4-BE49-F238E27FC236}">
                <a16:creationId xmlns:a16="http://schemas.microsoft.com/office/drawing/2014/main" id="{8A709B5D-8547-468D-B958-DF6972CB8289}"/>
              </a:ext>
            </a:extLst>
          </p:cNvPr>
          <p:cNvSpPr/>
          <p:nvPr/>
        </p:nvSpPr>
        <p:spPr>
          <a:xfrm>
            <a:off x="2610935" y="743020"/>
            <a:ext cx="8566037" cy="744065"/>
          </a:xfrm>
          <a:prstGeom prst="roundRect">
            <a:avLst>
              <a:gd name="adj" fmla="val 8558"/>
            </a:avLst>
          </a:prstGeom>
          <a:solidFill>
            <a:schemeClr val="accent6"/>
          </a:solidFill>
          <a:ln w="34925">
            <a:solidFill>
              <a:schemeClr val="bg1">
                <a:lumMod val="8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Our software is the result of close collaboration with developers, administrators, and customers. It integrates our knowledge and expertise to offer a powerful solution that meets your requirements and provides value to you.</a:t>
            </a:r>
            <a:endParaRPr lang="de-DE" sz="1400" b="1" dirty="0"/>
          </a:p>
        </p:txBody>
      </p:sp>
      <p:sp>
        <p:nvSpPr>
          <p:cNvPr id="109" name="Abgerundetes Rechteck 12">
            <a:extLst>
              <a:ext uri="{FF2B5EF4-FFF2-40B4-BE49-F238E27FC236}">
                <a16:creationId xmlns:a16="http://schemas.microsoft.com/office/drawing/2014/main" id="{3CC1ACCB-73E1-4E0A-9599-BF09C997D91F}"/>
              </a:ext>
            </a:extLst>
          </p:cNvPr>
          <p:cNvSpPr/>
          <p:nvPr/>
        </p:nvSpPr>
        <p:spPr>
          <a:xfrm>
            <a:off x="495026" y="979035"/>
            <a:ext cx="656919" cy="4042800"/>
          </a:xfrm>
          <a:prstGeom prst="roundRect">
            <a:avLst>
              <a:gd name="adj" fmla="val 724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1" name="Gerader Verbinder 16">
            <a:extLst>
              <a:ext uri="{FF2B5EF4-FFF2-40B4-BE49-F238E27FC236}">
                <a16:creationId xmlns:a16="http://schemas.microsoft.com/office/drawing/2014/main" id="{87FE0166-BFB0-4DA0-A5B0-BC0A48C508C3}"/>
              </a:ext>
            </a:extLst>
          </p:cNvPr>
          <p:cNvCxnSpPr>
            <a:cxnSpLocks/>
          </p:cNvCxnSpPr>
          <p:nvPr/>
        </p:nvCxnSpPr>
        <p:spPr>
          <a:xfrm flipV="1">
            <a:off x="1161471" y="1295819"/>
            <a:ext cx="28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E3BC5AF0-F171-4405-9DF9-BD69CF214156}"/>
              </a:ext>
            </a:extLst>
          </p:cNvPr>
          <p:cNvCxnSpPr>
            <a:cxnSpLocks/>
          </p:cNvCxnSpPr>
          <p:nvPr/>
        </p:nvCxnSpPr>
        <p:spPr>
          <a:xfrm>
            <a:off x="809804" y="1329613"/>
            <a:ext cx="0" cy="3492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lipse 119">
            <a:extLst>
              <a:ext uri="{FF2B5EF4-FFF2-40B4-BE49-F238E27FC236}">
                <a16:creationId xmlns:a16="http://schemas.microsoft.com/office/drawing/2014/main" id="{93D6D545-D077-47D2-ACB2-6C0051C66B3E}"/>
              </a:ext>
            </a:extLst>
          </p:cNvPr>
          <p:cNvSpPr/>
          <p:nvPr/>
        </p:nvSpPr>
        <p:spPr>
          <a:xfrm>
            <a:off x="722603" y="1205422"/>
            <a:ext cx="180975" cy="1787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06173BB1-FC97-4058-88B2-A1C2B262D982}"/>
              </a:ext>
            </a:extLst>
          </p:cNvPr>
          <p:cNvSpPr/>
          <p:nvPr/>
        </p:nvSpPr>
        <p:spPr>
          <a:xfrm>
            <a:off x="719316" y="1891467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6" name="Gerader Verbinder 16">
            <a:extLst>
              <a:ext uri="{FF2B5EF4-FFF2-40B4-BE49-F238E27FC236}">
                <a16:creationId xmlns:a16="http://schemas.microsoft.com/office/drawing/2014/main" id="{368C92EC-4ABE-46D4-809A-B91826F774A9}"/>
              </a:ext>
            </a:extLst>
          </p:cNvPr>
          <p:cNvCxnSpPr>
            <a:cxnSpLocks/>
          </p:cNvCxnSpPr>
          <p:nvPr/>
        </p:nvCxnSpPr>
        <p:spPr>
          <a:xfrm flipV="1">
            <a:off x="1161471" y="1969092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48">
            <a:extLst>
              <a:ext uri="{FF2B5EF4-FFF2-40B4-BE49-F238E27FC236}">
                <a16:creationId xmlns:a16="http://schemas.microsoft.com/office/drawing/2014/main" id="{DC12D211-9168-410A-926C-18301BDC741A}"/>
              </a:ext>
            </a:extLst>
          </p:cNvPr>
          <p:cNvSpPr/>
          <p:nvPr/>
        </p:nvSpPr>
        <p:spPr>
          <a:xfrm>
            <a:off x="719316" y="2601053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9" name="Gerader Verbinder 16">
            <a:extLst>
              <a:ext uri="{FF2B5EF4-FFF2-40B4-BE49-F238E27FC236}">
                <a16:creationId xmlns:a16="http://schemas.microsoft.com/office/drawing/2014/main" id="{4A6DDE3F-31D2-4380-B333-6B38C0A47470}"/>
              </a:ext>
            </a:extLst>
          </p:cNvPr>
          <p:cNvCxnSpPr>
            <a:cxnSpLocks/>
          </p:cNvCxnSpPr>
          <p:nvPr/>
        </p:nvCxnSpPr>
        <p:spPr>
          <a:xfrm flipV="1">
            <a:off x="1159199" y="2683841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Ellipse 48">
            <a:extLst>
              <a:ext uri="{FF2B5EF4-FFF2-40B4-BE49-F238E27FC236}">
                <a16:creationId xmlns:a16="http://schemas.microsoft.com/office/drawing/2014/main" id="{6D588C7F-A7E2-44F8-B71B-6EB1A0D6FBD9}"/>
              </a:ext>
            </a:extLst>
          </p:cNvPr>
          <p:cNvSpPr/>
          <p:nvPr/>
        </p:nvSpPr>
        <p:spPr>
          <a:xfrm>
            <a:off x="719316" y="3376625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1" name="Gerader Verbinder 16">
            <a:extLst>
              <a:ext uri="{FF2B5EF4-FFF2-40B4-BE49-F238E27FC236}">
                <a16:creationId xmlns:a16="http://schemas.microsoft.com/office/drawing/2014/main" id="{6E67E595-7B6F-40F4-A85F-86C8732FF532}"/>
              </a:ext>
            </a:extLst>
          </p:cNvPr>
          <p:cNvCxnSpPr>
            <a:cxnSpLocks/>
          </p:cNvCxnSpPr>
          <p:nvPr/>
        </p:nvCxnSpPr>
        <p:spPr>
          <a:xfrm flipV="1">
            <a:off x="1159199" y="3459413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4" descr="Id card free icon">
            <a:extLst>
              <a:ext uri="{FF2B5EF4-FFF2-40B4-BE49-F238E27FC236}">
                <a16:creationId xmlns:a16="http://schemas.microsoft.com/office/drawing/2014/main" id="{A1A1EB70-6235-4444-8B71-DBB99D197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23" y="178909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12" descr="Process free icon">
            <a:extLst>
              <a:ext uri="{FF2B5EF4-FFF2-40B4-BE49-F238E27FC236}">
                <a16:creationId xmlns:a16="http://schemas.microsoft.com/office/drawing/2014/main" id="{C8000600-D0B9-426C-81EC-F506582D3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23" y="250384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6">
            <a:extLst>
              <a:ext uri="{FF2B5EF4-FFF2-40B4-BE49-F238E27FC236}">
                <a16:creationId xmlns:a16="http://schemas.microsoft.com/office/drawing/2014/main" id="{57C4361D-8990-4C7D-AA3D-23125DEF9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7" y="327941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Ellipse 48">
            <a:extLst>
              <a:ext uri="{FF2B5EF4-FFF2-40B4-BE49-F238E27FC236}">
                <a16:creationId xmlns:a16="http://schemas.microsoft.com/office/drawing/2014/main" id="{CC449606-436A-496F-83D7-F675F530CE25}"/>
              </a:ext>
            </a:extLst>
          </p:cNvPr>
          <p:cNvSpPr/>
          <p:nvPr/>
        </p:nvSpPr>
        <p:spPr>
          <a:xfrm>
            <a:off x="725812" y="4052229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7" name="Gerader Verbinder 16">
            <a:extLst>
              <a:ext uri="{FF2B5EF4-FFF2-40B4-BE49-F238E27FC236}">
                <a16:creationId xmlns:a16="http://schemas.microsoft.com/office/drawing/2014/main" id="{89D9A068-89E4-41E1-ADF9-B5C15263DC97}"/>
              </a:ext>
            </a:extLst>
          </p:cNvPr>
          <p:cNvCxnSpPr>
            <a:cxnSpLocks/>
          </p:cNvCxnSpPr>
          <p:nvPr/>
        </p:nvCxnSpPr>
        <p:spPr>
          <a:xfrm flipV="1">
            <a:off x="1164813" y="4141608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6">
            <a:extLst>
              <a:ext uri="{FF2B5EF4-FFF2-40B4-BE49-F238E27FC236}">
                <a16:creationId xmlns:a16="http://schemas.microsoft.com/office/drawing/2014/main" id="{0E5F5DDA-CD0D-4D2A-8279-41100DA9A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205" y="399760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Ellipse 48">
            <a:extLst>
              <a:ext uri="{FF2B5EF4-FFF2-40B4-BE49-F238E27FC236}">
                <a16:creationId xmlns:a16="http://schemas.microsoft.com/office/drawing/2014/main" id="{58AA2B5B-D598-45A2-8952-E4B7591C3A7F}"/>
              </a:ext>
            </a:extLst>
          </p:cNvPr>
          <p:cNvSpPr/>
          <p:nvPr/>
        </p:nvSpPr>
        <p:spPr>
          <a:xfrm>
            <a:off x="720860" y="4699650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0" name="Gerader Verbinder 16">
            <a:extLst>
              <a:ext uri="{FF2B5EF4-FFF2-40B4-BE49-F238E27FC236}">
                <a16:creationId xmlns:a16="http://schemas.microsoft.com/office/drawing/2014/main" id="{D6A5E29C-225C-4907-A1B9-A8D359406401}"/>
              </a:ext>
            </a:extLst>
          </p:cNvPr>
          <p:cNvCxnSpPr>
            <a:cxnSpLocks/>
          </p:cNvCxnSpPr>
          <p:nvPr/>
        </p:nvCxnSpPr>
        <p:spPr>
          <a:xfrm flipV="1">
            <a:off x="1159199" y="4789029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20">
            <a:extLst>
              <a:ext uri="{FF2B5EF4-FFF2-40B4-BE49-F238E27FC236}">
                <a16:creationId xmlns:a16="http://schemas.microsoft.com/office/drawing/2014/main" id="{18ECC142-55CA-462F-AAC1-2D47CFC35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75" y="461069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>
            <a:extLst>
              <a:ext uri="{FF2B5EF4-FFF2-40B4-BE49-F238E27FC236}">
                <a16:creationId xmlns:a16="http://schemas.microsoft.com/office/drawing/2014/main" id="{DA3B5D98-8CB2-476F-B883-9A0242065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75" y="107586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2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9E07DB8-0783-482B-AF13-A92BDF0F8BD9}"/>
              </a:ext>
            </a:extLst>
          </p:cNvPr>
          <p:cNvSpPr/>
          <p:nvPr/>
        </p:nvSpPr>
        <p:spPr>
          <a:xfrm>
            <a:off x="241539" y="209406"/>
            <a:ext cx="11691381" cy="6440027"/>
          </a:xfrm>
          <a:prstGeom prst="roundRect">
            <a:avLst>
              <a:gd name="adj" fmla="val 83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: obere Ecken abgerundet 66">
            <a:extLst>
              <a:ext uri="{FF2B5EF4-FFF2-40B4-BE49-F238E27FC236}">
                <a16:creationId xmlns:a16="http://schemas.microsoft.com/office/drawing/2014/main" id="{F2F0FF33-7E1B-4361-91B0-15F5064A59FC}"/>
              </a:ext>
            </a:extLst>
          </p:cNvPr>
          <p:cNvSpPr/>
          <p:nvPr/>
        </p:nvSpPr>
        <p:spPr>
          <a:xfrm>
            <a:off x="241539" y="209407"/>
            <a:ext cx="11691381" cy="399607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F4F6526E-5DFE-4A0C-8A50-4F6259FF3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9" y="148185"/>
            <a:ext cx="595824" cy="501033"/>
          </a:xfrm>
          <a:prstGeom prst="rect">
            <a:avLst/>
          </a:prstGeom>
        </p:spPr>
      </p:pic>
      <p:sp>
        <p:nvSpPr>
          <p:cNvPr id="69" name="Textfeld 68">
            <a:extLst>
              <a:ext uri="{FF2B5EF4-FFF2-40B4-BE49-F238E27FC236}">
                <a16:creationId xmlns:a16="http://schemas.microsoft.com/office/drawing/2014/main" id="{82759135-8C3E-4CB7-A856-3A9B19113F2C}"/>
              </a:ext>
            </a:extLst>
          </p:cNvPr>
          <p:cNvSpPr txBox="1"/>
          <p:nvPr/>
        </p:nvSpPr>
        <p:spPr>
          <a:xfrm>
            <a:off x="796208" y="232208"/>
            <a:ext cx="264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Registration Wizard</a:t>
            </a:r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ED4003F2-188E-4A47-B525-37E517A5F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90" y="264750"/>
            <a:ext cx="1752600" cy="323850"/>
          </a:xfrm>
          <a:prstGeom prst="rect">
            <a:avLst/>
          </a:prstGeom>
        </p:spPr>
      </p:pic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3CAE470B-5D0C-43FD-984C-0E13BE805D58}"/>
              </a:ext>
            </a:extLst>
          </p:cNvPr>
          <p:cNvCxnSpPr/>
          <p:nvPr/>
        </p:nvCxnSpPr>
        <p:spPr>
          <a:xfrm>
            <a:off x="251459" y="610413"/>
            <a:ext cx="116738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8DB08301-33C7-8459-5EA5-E665C20BB44A}"/>
              </a:ext>
            </a:extLst>
          </p:cNvPr>
          <p:cNvSpPr/>
          <p:nvPr/>
        </p:nvSpPr>
        <p:spPr>
          <a:xfrm>
            <a:off x="10156062" y="6080230"/>
            <a:ext cx="1618313" cy="429182"/>
          </a:xfrm>
          <a:prstGeom prst="roundRect">
            <a:avLst>
              <a:gd name="adj" fmla="val 50000"/>
            </a:avLst>
          </a:prstGeom>
          <a:ln w="85725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/>
              <a:t>Let´s</a:t>
            </a:r>
            <a:r>
              <a:rPr lang="de-DE" sz="1400" b="1" dirty="0"/>
              <a:t> Start   &gt;</a:t>
            </a:r>
          </a:p>
        </p:txBody>
      </p:sp>
      <p:cxnSp>
        <p:nvCxnSpPr>
          <p:cNvPr id="77" name="Gerader Verbinder 71">
            <a:extLst>
              <a:ext uri="{FF2B5EF4-FFF2-40B4-BE49-F238E27FC236}">
                <a16:creationId xmlns:a16="http://schemas.microsoft.com/office/drawing/2014/main" id="{EFC22205-AAE2-174A-C0E2-DD31BB3A6DA7}"/>
              </a:ext>
            </a:extLst>
          </p:cNvPr>
          <p:cNvCxnSpPr>
            <a:cxnSpLocks/>
          </p:cNvCxnSpPr>
          <p:nvPr/>
        </p:nvCxnSpPr>
        <p:spPr>
          <a:xfrm>
            <a:off x="2141223" y="603840"/>
            <a:ext cx="0" cy="60395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7823AF9A-F20A-9470-B7B0-7CEE6F22F43A}"/>
              </a:ext>
            </a:extLst>
          </p:cNvPr>
          <p:cNvSpPr txBox="1"/>
          <p:nvPr/>
        </p:nvSpPr>
        <p:spPr>
          <a:xfrm>
            <a:off x="2483002" y="727346"/>
            <a:ext cx="1707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Are you Freelancer</a:t>
            </a:r>
          </a:p>
        </p:txBody>
      </p:sp>
      <p:cxnSp>
        <p:nvCxnSpPr>
          <p:cNvPr id="79" name="Gerader Verbinder 16">
            <a:extLst>
              <a:ext uri="{FF2B5EF4-FFF2-40B4-BE49-F238E27FC236}">
                <a16:creationId xmlns:a16="http://schemas.microsoft.com/office/drawing/2014/main" id="{6CD6FAD7-C5DB-0770-AE9D-1C41D5A68AEB}"/>
              </a:ext>
            </a:extLst>
          </p:cNvPr>
          <p:cNvCxnSpPr>
            <a:cxnSpLocks/>
          </p:cNvCxnSpPr>
          <p:nvPr/>
        </p:nvCxnSpPr>
        <p:spPr>
          <a:xfrm flipV="1">
            <a:off x="2158031" y="850760"/>
            <a:ext cx="288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bgerundetes Rechteck 95">
            <a:extLst>
              <a:ext uri="{FF2B5EF4-FFF2-40B4-BE49-F238E27FC236}">
                <a16:creationId xmlns:a16="http://schemas.microsoft.com/office/drawing/2014/main" id="{6A5D256A-DA2D-DBE3-A23E-70F0ECE3FD9A}"/>
              </a:ext>
            </a:extLst>
          </p:cNvPr>
          <p:cNvSpPr/>
          <p:nvPr/>
        </p:nvSpPr>
        <p:spPr>
          <a:xfrm>
            <a:off x="2302031" y="1189899"/>
            <a:ext cx="1140416" cy="1216104"/>
          </a:xfrm>
          <a:prstGeom prst="roundRect">
            <a:avLst>
              <a:gd name="adj" fmla="val 26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B770A87-E90D-5EC7-74BB-A0D907B89469}"/>
              </a:ext>
            </a:extLst>
          </p:cNvPr>
          <p:cNvSpPr txBox="1"/>
          <p:nvPr/>
        </p:nvSpPr>
        <p:spPr>
          <a:xfrm>
            <a:off x="2302031" y="1953499"/>
            <a:ext cx="114041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</a:t>
            </a:r>
            <a:b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Freelancer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bgerundetes Rechteck 95">
            <a:extLst>
              <a:ext uri="{FF2B5EF4-FFF2-40B4-BE49-F238E27FC236}">
                <a16:creationId xmlns:a16="http://schemas.microsoft.com/office/drawing/2014/main" id="{6D85F26C-EA09-2686-8569-704541943524}"/>
              </a:ext>
            </a:extLst>
          </p:cNvPr>
          <p:cNvSpPr/>
          <p:nvPr/>
        </p:nvSpPr>
        <p:spPr>
          <a:xfrm>
            <a:off x="5118876" y="1177433"/>
            <a:ext cx="1140416" cy="1216104"/>
          </a:xfrm>
          <a:prstGeom prst="roundRect">
            <a:avLst>
              <a:gd name="adj" fmla="val 260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6DF9BD8-A2BF-AA10-C442-26450A47561D}"/>
              </a:ext>
            </a:extLst>
          </p:cNvPr>
          <p:cNvSpPr txBox="1"/>
          <p:nvPr/>
        </p:nvSpPr>
        <p:spPr>
          <a:xfrm>
            <a:off x="5118876" y="1941033"/>
            <a:ext cx="114041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Else</a:t>
            </a:r>
            <a:b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Freelancer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Abgerundetes Rechteck 95">
            <a:extLst>
              <a:ext uri="{FF2B5EF4-FFF2-40B4-BE49-F238E27FC236}">
                <a16:creationId xmlns:a16="http://schemas.microsoft.com/office/drawing/2014/main" id="{F9E2BFDF-D512-AA5C-CB6E-05F631648990}"/>
              </a:ext>
            </a:extLst>
          </p:cNvPr>
          <p:cNvSpPr/>
          <p:nvPr/>
        </p:nvSpPr>
        <p:spPr>
          <a:xfrm>
            <a:off x="3696780" y="1189899"/>
            <a:ext cx="1140416" cy="1216104"/>
          </a:xfrm>
          <a:prstGeom prst="roundRect">
            <a:avLst>
              <a:gd name="adj" fmla="val 260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A1B112C-CBA2-2A60-603F-63B0CE128664}"/>
              </a:ext>
            </a:extLst>
          </p:cNvPr>
          <p:cNvSpPr txBox="1"/>
          <p:nvPr/>
        </p:nvSpPr>
        <p:spPr>
          <a:xfrm>
            <a:off x="3696780" y="1953499"/>
            <a:ext cx="114041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Administrator</a:t>
            </a:r>
            <a:b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Freelancer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Abgerundetes Rechteck 95">
            <a:extLst>
              <a:ext uri="{FF2B5EF4-FFF2-40B4-BE49-F238E27FC236}">
                <a16:creationId xmlns:a16="http://schemas.microsoft.com/office/drawing/2014/main" id="{411BE237-4F2A-01F8-0C62-9820A7188F57}"/>
              </a:ext>
            </a:extLst>
          </p:cNvPr>
          <p:cNvSpPr/>
          <p:nvPr/>
        </p:nvSpPr>
        <p:spPr>
          <a:xfrm>
            <a:off x="2302031" y="2924029"/>
            <a:ext cx="1140416" cy="1216104"/>
          </a:xfrm>
          <a:prstGeom prst="roundRect">
            <a:avLst>
              <a:gd name="adj" fmla="val 260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CA2AF97-9B32-BAD4-49CA-76DE7CF9A38D}"/>
              </a:ext>
            </a:extLst>
          </p:cNvPr>
          <p:cNvSpPr txBox="1"/>
          <p:nvPr/>
        </p:nvSpPr>
        <p:spPr>
          <a:xfrm>
            <a:off x="2302031" y="3687629"/>
            <a:ext cx="114041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 </a:t>
            </a:r>
            <a:b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Company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Abgerundetes Rechteck 95">
            <a:extLst>
              <a:ext uri="{FF2B5EF4-FFF2-40B4-BE49-F238E27FC236}">
                <a16:creationId xmlns:a16="http://schemas.microsoft.com/office/drawing/2014/main" id="{86B7CF31-AC53-3547-9D84-4C2ED3D8FEE9}"/>
              </a:ext>
            </a:extLst>
          </p:cNvPr>
          <p:cNvSpPr/>
          <p:nvPr/>
        </p:nvSpPr>
        <p:spPr>
          <a:xfrm>
            <a:off x="5118876" y="2911563"/>
            <a:ext cx="1140416" cy="1216104"/>
          </a:xfrm>
          <a:prstGeom prst="roundRect">
            <a:avLst>
              <a:gd name="adj" fmla="val 260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2F23916-9F29-ED6E-C5F4-00B1ED063886}"/>
              </a:ext>
            </a:extLst>
          </p:cNvPr>
          <p:cNvSpPr txBox="1"/>
          <p:nvPr/>
        </p:nvSpPr>
        <p:spPr>
          <a:xfrm>
            <a:off x="5118876" y="3675163"/>
            <a:ext cx="114041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Allrounder</a:t>
            </a:r>
            <a:b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</a:t>
            </a: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-IT- Company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Abgerundetes Rechteck 95">
            <a:extLst>
              <a:ext uri="{FF2B5EF4-FFF2-40B4-BE49-F238E27FC236}">
                <a16:creationId xmlns:a16="http://schemas.microsoft.com/office/drawing/2014/main" id="{FEB80BDD-3BB5-E294-2D0A-21814C014F28}"/>
              </a:ext>
            </a:extLst>
          </p:cNvPr>
          <p:cNvSpPr/>
          <p:nvPr/>
        </p:nvSpPr>
        <p:spPr>
          <a:xfrm>
            <a:off x="3696780" y="2924029"/>
            <a:ext cx="1140416" cy="1216104"/>
          </a:xfrm>
          <a:prstGeom prst="roundRect">
            <a:avLst>
              <a:gd name="adj" fmla="val 260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4FE1E73-208E-298D-3983-12ED0B913C60}"/>
              </a:ext>
            </a:extLst>
          </p:cNvPr>
          <p:cNvSpPr txBox="1"/>
          <p:nvPr/>
        </p:nvSpPr>
        <p:spPr>
          <a:xfrm>
            <a:off x="3696780" y="3687629"/>
            <a:ext cx="114041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IT-Service</a:t>
            </a:r>
            <a:b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Company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Gerader Verbinder 71">
            <a:extLst>
              <a:ext uri="{FF2B5EF4-FFF2-40B4-BE49-F238E27FC236}">
                <a16:creationId xmlns:a16="http://schemas.microsoft.com/office/drawing/2014/main" id="{923E2AF6-EB77-7AF2-5160-E087EE64F369}"/>
              </a:ext>
            </a:extLst>
          </p:cNvPr>
          <p:cNvCxnSpPr>
            <a:cxnSpLocks/>
          </p:cNvCxnSpPr>
          <p:nvPr/>
        </p:nvCxnSpPr>
        <p:spPr>
          <a:xfrm>
            <a:off x="6507814" y="607262"/>
            <a:ext cx="0" cy="60395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95">
            <a:extLst>
              <a:ext uri="{FF2B5EF4-FFF2-40B4-BE49-F238E27FC236}">
                <a16:creationId xmlns:a16="http://schemas.microsoft.com/office/drawing/2014/main" id="{40588B67-2713-46C8-8D9D-3402CEA832E0}"/>
              </a:ext>
            </a:extLst>
          </p:cNvPr>
          <p:cNvSpPr/>
          <p:nvPr/>
        </p:nvSpPr>
        <p:spPr>
          <a:xfrm>
            <a:off x="2301128" y="4714943"/>
            <a:ext cx="1140416" cy="1216104"/>
          </a:xfrm>
          <a:prstGeom prst="roundRect">
            <a:avLst>
              <a:gd name="adj" fmla="val 260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23A55FC-42B5-4566-8597-3AF51E6018EE}"/>
              </a:ext>
            </a:extLst>
          </p:cNvPr>
          <p:cNvSpPr txBox="1"/>
          <p:nvPr/>
        </p:nvSpPr>
        <p:spPr>
          <a:xfrm>
            <a:off x="2301128" y="5478543"/>
            <a:ext cx="114041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Dienstleister</a:t>
            </a:r>
            <a:b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Freelancer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6" name="Picture 8">
            <a:extLst>
              <a:ext uri="{FF2B5EF4-FFF2-40B4-BE49-F238E27FC236}">
                <a16:creationId xmlns:a16="http://schemas.microsoft.com/office/drawing/2014/main" id="{B0FBD9BD-4BE9-4708-8436-1B0D861AE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461" y="4797366"/>
            <a:ext cx="599491" cy="59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Abgerundetes Rechteck 95">
            <a:extLst>
              <a:ext uri="{FF2B5EF4-FFF2-40B4-BE49-F238E27FC236}">
                <a16:creationId xmlns:a16="http://schemas.microsoft.com/office/drawing/2014/main" id="{10289074-D5B1-46D0-8EB8-DA9553B4412B}"/>
              </a:ext>
            </a:extLst>
          </p:cNvPr>
          <p:cNvSpPr/>
          <p:nvPr/>
        </p:nvSpPr>
        <p:spPr>
          <a:xfrm>
            <a:off x="5117973" y="4702477"/>
            <a:ext cx="1140416" cy="1216104"/>
          </a:xfrm>
          <a:prstGeom prst="roundRect">
            <a:avLst>
              <a:gd name="adj" fmla="val 260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C03E8837-FA25-4309-A2F2-1211DB48F02C}"/>
              </a:ext>
            </a:extLst>
          </p:cNvPr>
          <p:cNvSpPr txBox="1"/>
          <p:nvPr/>
        </p:nvSpPr>
        <p:spPr>
          <a:xfrm>
            <a:off x="5117973" y="5466077"/>
            <a:ext cx="114041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Developer</a:t>
            </a:r>
            <a:b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Freelancer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9" name="Picture 8">
            <a:extLst>
              <a:ext uri="{FF2B5EF4-FFF2-40B4-BE49-F238E27FC236}">
                <a16:creationId xmlns:a16="http://schemas.microsoft.com/office/drawing/2014/main" id="{5B93CE55-12F9-4123-8C62-B9A370262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06" y="4784900"/>
            <a:ext cx="599491" cy="59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bgerundetes Rechteck 95">
            <a:extLst>
              <a:ext uri="{FF2B5EF4-FFF2-40B4-BE49-F238E27FC236}">
                <a16:creationId xmlns:a16="http://schemas.microsoft.com/office/drawing/2014/main" id="{9158C502-86AA-4FAF-9E16-B8E344596A42}"/>
              </a:ext>
            </a:extLst>
          </p:cNvPr>
          <p:cNvSpPr/>
          <p:nvPr/>
        </p:nvSpPr>
        <p:spPr>
          <a:xfrm>
            <a:off x="3695877" y="4714943"/>
            <a:ext cx="1140416" cy="1216104"/>
          </a:xfrm>
          <a:prstGeom prst="roundRect">
            <a:avLst>
              <a:gd name="adj" fmla="val 260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926F3791-1AFC-4892-A4F6-ADACA13CEC4E}"/>
              </a:ext>
            </a:extLst>
          </p:cNvPr>
          <p:cNvSpPr txBox="1"/>
          <p:nvPr/>
        </p:nvSpPr>
        <p:spPr>
          <a:xfrm>
            <a:off x="3695877" y="5478543"/>
            <a:ext cx="114041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Handwerker</a:t>
            </a:r>
            <a:b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Freelancer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2" name="Picture 8">
            <a:extLst>
              <a:ext uri="{FF2B5EF4-FFF2-40B4-BE49-F238E27FC236}">
                <a16:creationId xmlns:a16="http://schemas.microsoft.com/office/drawing/2014/main" id="{BAD1B319-C90F-4216-A348-67FF1EC71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210" y="4797366"/>
            <a:ext cx="599491" cy="59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4251EDEC-5845-4E75-98A9-32C97AC860A7}"/>
              </a:ext>
            </a:extLst>
          </p:cNvPr>
          <p:cNvSpPr txBox="1"/>
          <p:nvPr/>
        </p:nvSpPr>
        <p:spPr>
          <a:xfrm>
            <a:off x="5887812" y="288447"/>
            <a:ext cx="1464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accent5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About You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C7896E10-25A4-4C32-9510-A7FFDAA021D0}"/>
              </a:ext>
            </a:extLst>
          </p:cNvPr>
          <p:cNvSpPr txBox="1"/>
          <p:nvPr/>
        </p:nvSpPr>
        <p:spPr>
          <a:xfrm>
            <a:off x="2453717" y="2549874"/>
            <a:ext cx="26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Are you IT Company</a:t>
            </a:r>
          </a:p>
        </p:txBody>
      </p:sp>
      <p:cxnSp>
        <p:nvCxnSpPr>
          <p:cNvPr id="66" name="Gerader Verbinder 16">
            <a:extLst>
              <a:ext uri="{FF2B5EF4-FFF2-40B4-BE49-F238E27FC236}">
                <a16:creationId xmlns:a16="http://schemas.microsoft.com/office/drawing/2014/main" id="{DF14A19E-5CD3-4216-9DC5-F5EC0271A967}"/>
              </a:ext>
            </a:extLst>
          </p:cNvPr>
          <p:cNvCxnSpPr>
            <a:cxnSpLocks/>
          </p:cNvCxnSpPr>
          <p:nvPr/>
        </p:nvCxnSpPr>
        <p:spPr>
          <a:xfrm flipV="1">
            <a:off x="2149983" y="2681826"/>
            <a:ext cx="288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21E1B3DA-1874-442B-8E8A-4514A71B500B}"/>
              </a:ext>
            </a:extLst>
          </p:cNvPr>
          <p:cNvSpPr txBox="1"/>
          <p:nvPr/>
        </p:nvSpPr>
        <p:spPr>
          <a:xfrm>
            <a:off x="2446031" y="4320932"/>
            <a:ext cx="26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Are you Service - Company</a:t>
            </a:r>
          </a:p>
        </p:txBody>
      </p:sp>
      <p:cxnSp>
        <p:nvCxnSpPr>
          <p:cNvPr id="73" name="Gerader Verbinder 16">
            <a:extLst>
              <a:ext uri="{FF2B5EF4-FFF2-40B4-BE49-F238E27FC236}">
                <a16:creationId xmlns:a16="http://schemas.microsoft.com/office/drawing/2014/main" id="{180FE4F0-5006-4A67-8343-D90B971557E8}"/>
              </a:ext>
            </a:extLst>
          </p:cNvPr>
          <p:cNvCxnSpPr>
            <a:cxnSpLocks/>
          </p:cNvCxnSpPr>
          <p:nvPr/>
        </p:nvCxnSpPr>
        <p:spPr>
          <a:xfrm flipV="1">
            <a:off x="2142297" y="4452884"/>
            <a:ext cx="288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CD9B8503-379A-4065-BC6E-1BBAB545F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581" y="1263331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D5998DEA-F677-4B14-88BF-E589C5A5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66" y="1263331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A833B2F2-EEAE-4079-ADF9-10BE630C0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181" y="1276760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8A1DE0ED-F63E-4C7C-92D0-E5F1B4D7D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206" y="3066313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D44B979-43A4-44CE-A7F7-82452DC65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519" y="3081568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B60D8B0C-F009-402F-8278-B1AB78B0B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950" y="3056599"/>
            <a:ext cx="612000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Abgerundetes Rechteck 173">
            <a:extLst>
              <a:ext uri="{FF2B5EF4-FFF2-40B4-BE49-F238E27FC236}">
                <a16:creationId xmlns:a16="http://schemas.microsoft.com/office/drawing/2014/main" id="{0764BE81-883F-4F1E-BB30-7585764DFD29}"/>
              </a:ext>
            </a:extLst>
          </p:cNvPr>
          <p:cNvSpPr/>
          <p:nvPr/>
        </p:nvSpPr>
        <p:spPr>
          <a:xfrm>
            <a:off x="6733443" y="1055009"/>
            <a:ext cx="2100870" cy="387476"/>
          </a:xfrm>
          <a:prstGeom prst="roundRect">
            <a:avLst>
              <a:gd name="adj" fmla="val 70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977DC2F-AF58-4FC0-B95A-F04BE3F3E5D4}"/>
              </a:ext>
            </a:extLst>
          </p:cNvPr>
          <p:cNvSpPr txBox="1"/>
          <p:nvPr/>
        </p:nvSpPr>
        <p:spPr>
          <a:xfrm>
            <a:off x="6733442" y="1050071"/>
            <a:ext cx="1781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Select Company Type</a:t>
            </a:r>
          </a:p>
        </p:txBody>
      </p:sp>
      <p:pic>
        <p:nvPicPr>
          <p:cNvPr id="80" name="Grafik 79">
            <a:extLst>
              <a:ext uri="{FF2B5EF4-FFF2-40B4-BE49-F238E27FC236}">
                <a16:creationId xmlns:a16="http://schemas.microsoft.com/office/drawing/2014/main" id="{97C52668-FB5D-4E3D-8981-0B3F08B0E5B7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618" y="1150047"/>
            <a:ext cx="180000" cy="180000"/>
          </a:xfrm>
          <a:prstGeom prst="rect">
            <a:avLst/>
          </a:prstGeom>
        </p:spPr>
      </p:pic>
      <p:sp>
        <p:nvSpPr>
          <p:cNvPr id="81" name="Textfeld 80">
            <a:extLst>
              <a:ext uri="{FF2B5EF4-FFF2-40B4-BE49-F238E27FC236}">
                <a16:creationId xmlns:a16="http://schemas.microsoft.com/office/drawing/2014/main" id="{7F84210B-A8DE-4122-91FD-3F24058D89B6}"/>
              </a:ext>
            </a:extLst>
          </p:cNvPr>
          <p:cNvSpPr txBox="1"/>
          <p:nvPr/>
        </p:nvSpPr>
        <p:spPr>
          <a:xfrm>
            <a:off x="6849592" y="712260"/>
            <a:ext cx="1707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Company Info</a:t>
            </a:r>
          </a:p>
        </p:txBody>
      </p:sp>
      <p:cxnSp>
        <p:nvCxnSpPr>
          <p:cNvPr id="82" name="Gerader Verbinder 16">
            <a:extLst>
              <a:ext uri="{FF2B5EF4-FFF2-40B4-BE49-F238E27FC236}">
                <a16:creationId xmlns:a16="http://schemas.microsoft.com/office/drawing/2014/main" id="{4566117D-8345-41E6-B0F2-617367CCA273}"/>
              </a:ext>
            </a:extLst>
          </p:cNvPr>
          <p:cNvCxnSpPr>
            <a:cxnSpLocks/>
          </p:cNvCxnSpPr>
          <p:nvPr/>
        </p:nvCxnSpPr>
        <p:spPr>
          <a:xfrm flipV="1">
            <a:off x="6524621" y="835674"/>
            <a:ext cx="288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bgerundetes Rechteck 173">
            <a:extLst>
              <a:ext uri="{FF2B5EF4-FFF2-40B4-BE49-F238E27FC236}">
                <a16:creationId xmlns:a16="http://schemas.microsoft.com/office/drawing/2014/main" id="{2F6DBAEB-1C55-4A85-BC48-B23A22220E75}"/>
              </a:ext>
            </a:extLst>
          </p:cNvPr>
          <p:cNvSpPr/>
          <p:nvPr/>
        </p:nvSpPr>
        <p:spPr>
          <a:xfrm>
            <a:off x="9368886" y="1055668"/>
            <a:ext cx="2100870" cy="387476"/>
          </a:xfrm>
          <a:prstGeom prst="roundRect">
            <a:avLst>
              <a:gd name="adj" fmla="val 70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F5F63071-B6B9-4F2D-A084-0C7DE2C26E03}"/>
              </a:ext>
            </a:extLst>
          </p:cNvPr>
          <p:cNvSpPr txBox="1"/>
          <p:nvPr/>
        </p:nvSpPr>
        <p:spPr>
          <a:xfrm>
            <a:off x="9364012" y="1062863"/>
            <a:ext cx="1781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Select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Employee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Amount</a:t>
            </a:r>
          </a:p>
        </p:txBody>
      </p:sp>
      <p:sp>
        <p:nvSpPr>
          <p:cNvPr id="88" name="Abgerundetes Rechteck 173">
            <a:extLst>
              <a:ext uri="{FF2B5EF4-FFF2-40B4-BE49-F238E27FC236}">
                <a16:creationId xmlns:a16="http://schemas.microsoft.com/office/drawing/2014/main" id="{18EEE523-0618-4CAD-8BC7-EC3698A489F6}"/>
              </a:ext>
            </a:extLst>
          </p:cNvPr>
          <p:cNvSpPr/>
          <p:nvPr/>
        </p:nvSpPr>
        <p:spPr>
          <a:xfrm>
            <a:off x="6735893" y="1603803"/>
            <a:ext cx="2100870" cy="387476"/>
          </a:xfrm>
          <a:prstGeom prst="roundRect">
            <a:avLst>
              <a:gd name="adj" fmla="val 70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2CE52BFF-0AD6-4C8C-976A-50D9B022C399}"/>
              </a:ext>
            </a:extLst>
          </p:cNvPr>
          <p:cNvSpPr txBox="1"/>
          <p:nvPr/>
        </p:nvSpPr>
        <p:spPr>
          <a:xfrm>
            <a:off x="6735892" y="1598865"/>
            <a:ext cx="1781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Type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your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Company Name</a:t>
            </a:r>
          </a:p>
        </p:txBody>
      </p:sp>
      <p:pic>
        <p:nvPicPr>
          <p:cNvPr id="90" name="Grafik 89">
            <a:extLst>
              <a:ext uri="{FF2B5EF4-FFF2-40B4-BE49-F238E27FC236}">
                <a16:creationId xmlns:a16="http://schemas.microsoft.com/office/drawing/2014/main" id="{19EDF5EB-A0F7-471D-ABA3-6B5520395C73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068" y="1698841"/>
            <a:ext cx="180000" cy="180000"/>
          </a:xfrm>
          <a:prstGeom prst="rect">
            <a:avLst/>
          </a:prstGeom>
        </p:spPr>
      </p:pic>
      <p:sp>
        <p:nvSpPr>
          <p:cNvPr id="91" name="Abgerundetes Rechteck 173">
            <a:extLst>
              <a:ext uri="{FF2B5EF4-FFF2-40B4-BE49-F238E27FC236}">
                <a16:creationId xmlns:a16="http://schemas.microsoft.com/office/drawing/2014/main" id="{D696F262-865B-400D-A677-473C01AE0C56}"/>
              </a:ext>
            </a:extLst>
          </p:cNvPr>
          <p:cNvSpPr/>
          <p:nvPr/>
        </p:nvSpPr>
        <p:spPr>
          <a:xfrm>
            <a:off x="9371336" y="1604462"/>
            <a:ext cx="2100870" cy="387476"/>
          </a:xfrm>
          <a:prstGeom prst="roundRect">
            <a:avLst>
              <a:gd name="adj" fmla="val 70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7B6B4C8D-56AD-4AEE-88A9-107B797DA8AD}"/>
              </a:ext>
            </a:extLst>
          </p:cNvPr>
          <p:cNvSpPr txBox="1"/>
          <p:nvPr/>
        </p:nvSpPr>
        <p:spPr>
          <a:xfrm>
            <a:off x="9366462" y="1611657"/>
            <a:ext cx="1781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Select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your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Country</a:t>
            </a: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975A581A-3B96-4530-ACE6-967BC8DAD204}"/>
              </a:ext>
            </a:extLst>
          </p:cNvPr>
          <p:cNvCxnSpPr/>
          <p:nvPr/>
        </p:nvCxnSpPr>
        <p:spPr>
          <a:xfrm>
            <a:off x="6515656" y="2646724"/>
            <a:ext cx="540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Abgerundetes Rechteck 173">
            <a:extLst>
              <a:ext uri="{FF2B5EF4-FFF2-40B4-BE49-F238E27FC236}">
                <a16:creationId xmlns:a16="http://schemas.microsoft.com/office/drawing/2014/main" id="{8A0F6854-F579-4AAD-9D9D-B56C79AA5B0E}"/>
              </a:ext>
            </a:extLst>
          </p:cNvPr>
          <p:cNvSpPr/>
          <p:nvPr/>
        </p:nvSpPr>
        <p:spPr>
          <a:xfrm>
            <a:off x="6733443" y="2133483"/>
            <a:ext cx="2100870" cy="387476"/>
          </a:xfrm>
          <a:prstGeom prst="roundRect">
            <a:avLst>
              <a:gd name="adj" fmla="val 70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80D4E5CF-CFCB-43D2-9BD8-59626C8960F8}"/>
              </a:ext>
            </a:extLst>
          </p:cNvPr>
          <p:cNvSpPr txBox="1"/>
          <p:nvPr/>
        </p:nvSpPr>
        <p:spPr>
          <a:xfrm>
            <a:off x="6733443" y="2128545"/>
            <a:ext cx="1532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Your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City and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Zipcode</a:t>
            </a:r>
            <a:endParaRPr lang="de-DE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Abgerundetes Rechteck 173">
            <a:extLst>
              <a:ext uri="{FF2B5EF4-FFF2-40B4-BE49-F238E27FC236}">
                <a16:creationId xmlns:a16="http://schemas.microsoft.com/office/drawing/2014/main" id="{58221859-E806-4626-A177-6F5F3E661D69}"/>
              </a:ext>
            </a:extLst>
          </p:cNvPr>
          <p:cNvSpPr/>
          <p:nvPr/>
        </p:nvSpPr>
        <p:spPr>
          <a:xfrm>
            <a:off x="9364012" y="2146016"/>
            <a:ext cx="2100870" cy="387476"/>
          </a:xfrm>
          <a:prstGeom prst="roundRect">
            <a:avLst>
              <a:gd name="adj" fmla="val 70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8C8A4FE9-D31C-4BAD-B5BB-172FF1708667}"/>
              </a:ext>
            </a:extLst>
          </p:cNvPr>
          <p:cNvSpPr txBox="1"/>
          <p:nvPr/>
        </p:nvSpPr>
        <p:spPr>
          <a:xfrm>
            <a:off x="9364012" y="2141078"/>
            <a:ext cx="1532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Street Hous. No.</a:t>
            </a:r>
          </a:p>
        </p:txBody>
      </p:sp>
      <p:sp>
        <p:nvSpPr>
          <p:cNvPr id="100" name="Abgerundetes Rechteck 173">
            <a:extLst>
              <a:ext uri="{FF2B5EF4-FFF2-40B4-BE49-F238E27FC236}">
                <a16:creationId xmlns:a16="http://schemas.microsoft.com/office/drawing/2014/main" id="{C686994A-599D-4CA3-BF42-84CBB300F16D}"/>
              </a:ext>
            </a:extLst>
          </p:cNvPr>
          <p:cNvSpPr/>
          <p:nvPr/>
        </p:nvSpPr>
        <p:spPr>
          <a:xfrm>
            <a:off x="6756337" y="3124433"/>
            <a:ext cx="2100870" cy="387476"/>
          </a:xfrm>
          <a:prstGeom prst="roundRect">
            <a:avLst>
              <a:gd name="adj" fmla="val 70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37A246D9-18B0-4014-8BFA-FE23317C9CBA}"/>
              </a:ext>
            </a:extLst>
          </p:cNvPr>
          <p:cNvSpPr txBox="1"/>
          <p:nvPr/>
        </p:nvSpPr>
        <p:spPr>
          <a:xfrm>
            <a:off x="6756336" y="3119495"/>
            <a:ext cx="1781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Select Gender</a:t>
            </a:r>
          </a:p>
        </p:txBody>
      </p:sp>
      <p:pic>
        <p:nvPicPr>
          <p:cNvPr id="102" name="Grafik 101">
            <a:extLst>
              <a:ext uri="{FF2B5EF4-FFF2-40B4-BE49-F238E27FC236}">
                <a16:creationId xmlns:a16="http://schemas.microsoft.com/office/drawing/2014/main" id="{1329DC8D-4D09-45E4-85EC-3DBAC380F644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512" y="3219471"/>
            <a:ext cx="180000" cy="180000"/>
          </a:xfrm>
          <a:prstGeom prst="rect">
            <a:avLst/>
          </a:prstGeom>
        </p:spPr>
      </p:pic>
      <p:sp>
        <p:nvSpPr>
          <p:cNvPr id="103" name="Abgerundetes Rechteck 173">
            <a:extLst>
              <a:ext uri="{FF2B5EF4-FFF2-40B4-BE49-F238E27FC236}">
                <a16:creationId xmlns:a16="http://schemas.microsoft.com/office/drawing/2014/main" id="{43B35FF2-06F7-429A-B9AA-30AC641F5861}"/>
              </a:ext>
            </a:extLst>
          </p:cNvPr>
          <p:cNvSpPr/>
          <p:nvPr/>
        </p:nvSpPr>
        <p:spPr>
          <a:xfrm>
            <a:off x="9391780" y="3125092"/>
            <a:ext cx="2100870" cy="387476"/>
          </a:xfrm>
          <a:prstGeom prst="roundRect">
            <a:avLst>
              <a:gd name="adj" fmla="val 70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F4AFD3FF-CEDF-4A93-83AD-EA880C3B6725}"/>
              </a:ext>
            </a:extLst>
          </p:cNvPr>
          <p:cNvSpPr txBox="1"/>
          <p:nvPr/>
        </p:nvSpPr>
        <p:spPr>
          <a:xfrm>
            <a:off x="9386906" y="3132287"/>
            <a:ext cx="1781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Select Title</a:t>
            </a:r>
          </a:p>
        </p:txBody>
      </p:sp>
      <p:sp>
        <p:nvSpPr>
          <p:cNvPr id="105" name="Abgerundetes Rechteck 173">
            <a:extLst>
              <a:ext uri="{FF2B5EF4-FFF2-40B4-BE49-F238E27FC236}">
                <a16:creationId xmlns:a16="http://schemas.microsoft.com/office/drawing/2014/main" id="{697566AF-8170-42DA-A191-F479CD60B5FE}"/>
              </a:ext>
            </a:extLst>
          </p:cNvPr>
          <p:cNvSpPr/>
          <p:nvPr/>
        </p:nvSpPr>
        <p:spPr>
          <a:xfrm>
            <a:off x="6766830" y="3662671"/>
            <a:ext cx="2100870" cy="387476"/>
          </a:xfrm>
          <a:prstGeom prst="roundRect">
            <a:avLst>
              <a:gd name="adj" fmla="val 70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E09702A2-8799-4A54-8069-24977CD44C31}"/>
              </a:ext>
            </a:extLst>
          </p:cNvPr>
          <p:cNvSpPr txBox="1"/>
          <p:nvPr/>
        </p:nvSpPr>
        <p:spPr>
          <a:xfrm>
            <a:off x="6766829" y="3657733"/>
            <a:ext cx="1781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Type Firstname</a:t>
            </a:r>
          </a:p>
        </p:txBody>
      </p:sp>
      <p:pic>
        <p:nvPicPr>
          <p:cNvPr id="107" name="Grafik 106">
            <a:extLst>
              <a:ext uri="{FF2B5EF4-FFF2-40B4-BE49-F238E27FC236}">
                <a16:creationId xmlns:a16="http://schemas.microsoft.com/office/drawing/2014/main" id="{E8C2BB44-757E-402E-B5AA-80C09D535C46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005" y="3757709"/>
            <a:ext cx="180000" cy="180000"/>
          </a:xfrm>
          <a:prstGeom prst="rect">
            <a:avLst/>
          </a:prstGeom>
        </p:spPr>
      </p:pic>
      <p:sp>
        <p:nvSpPr>
          <p:cNvPr id="108" name="Abgerundetes Rechteck 173">
            <a:extLst>
              <a:ext uri="{FF2B5EF4-FFF2-40B4-BE49-F238E27FC236}">
                <a16:creationId xmlns:a16="http://schemas.microsoft.com/office/drawing/2014/main" id="{FEDD7E76-D177-42C1-A999-61B983E0CF39}"/>
              </a:ext>
            </a:extLst>
          </p:cNvPr>
          <p:cNvSpPr/>
          <p:nvPr/>
        </p:nvSpPr>
        <p:spPr>
          <a:xfrm>
            <a:off x="9402273" y="3663330"/>
            <a:ext cx="2100870" cy="387476"/>
          </a:xfrm>
          <a:prstGeom prst="roundRect">
            <a:avLst>
              <a:gd name="adj" fmla="val 70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02C4C695-444C-4FDD-85B0-BFF5E8DCFA07}"/>
              </a:ext>
            </a:extLst>
          </p:cNvPr>
          <p:cNvSpPr txBox="1"/>
          <p:nvPr/>
        </p:nvSpPr>
        <p:spPr>
          <a:xfrm>
            <a:off x="9397399" y="3670525"/>
            <a:ext cx="1781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Type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Lastname</a:t>
            </a:r>
            <a:endParaRPr lang="de-DE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Abgerundetes Rechteck 173">
            <a:extLst>
              <a:ext uri="{FF2B5EF4-FFF2-40B4-BE49-F238E27FC236}">
                <a16:creationId xmlns:a16="http://schemas.microsoft.com/office/drawing/2014/main" id="{6C1E3DE3-7E61-4F23-9B8B-50967BC41CD8}"/>
              </a:ext>
            </a:extLst>
          </p:cNvPr>
          <p:cNvSpPr/>
          <p:nvPr/>
        </p:nvSpPr>
        <p:spPr>
          <a:xfrm>
            <a:off x="6758602" y="4200617"/>
            <a:ext cx="2100870" cy="387476"/>
          </a:xfrm>
          <a:prstGeom prst="roundRect">
            <a:avLst>
              <a:gd name="adj" fmla="val 70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AB7DE3AE-4724-4B0D-B1C3-A0883F06AA28}"/>
              </a:ext>
            </a:extLst>
          </p:cNvPr>
          <p:cNvSpPr txBox="1"/>
          <p:nvPr/>
        </p:nvSpPr>
        <p:spPr>
          <a:xfrm>
            <a:off x="6758601" y="4195679"/>
            <a:ext cx="1781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Type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Your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E-Mail</a:t>
            </a:r>
          </a:p>
        </p:txBody>
      </p:sp>
      <p:pic>
        <p:nvPicPr>
          <p:cNvPr id="112" name="Grafik 111">
            <a:extLst>
              <a:ext uri="{FF2B5EF4-FFF2-40B4-BE49-F238E27FC236}">
                <a16:creationId xmlns:a16="http://schemas.microsoft.com/office/drawing/2014/main" id="{50D144CB-6BE4-4171-8EC0-194CD9475B5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777" y="4295655"/>
            <a:ext cx="180000" cy="180000"/>
          </a:xfrm>
          <a:prstGeom prst="rect">
            <a:avLst/>
          </a:prstGeom>
        </p:spPr>
      </p:pic>
      <p:sp>
        <p:nvSpPr>
          <p:cNvPr id="113" name="Abgerundetes Rechteck 173">
            <a:extLst>
              <a:ext uri="{FF2B5EF4-FFF2-40B4-BE49-F238E27FC236}">
                <a16:creationId xmlns:a16="http://schemas.microsoft.com/office/drawing/2014/main" id="{29FAE5EC-6B5E-4E54-8B12-4FD32C84FE99}"/>
              </a:ext>
            </a:extLst>
          </p:cNvPr>
          <p:cNvSpPr/>
          <p:nvPr/>
        </p:nvSpPr>
        <p:spPr>
          <a:xfrm>
            <a:off x="9394045" y="4201276"/>
            <a:ext cx="2100870" cy="387476"/>
          </a:xfrm>
          <a:prstGeom prst="roundRect">
            <a:avLst>
              <a:gd name="adj" fmla="val 70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C657A4BC-997F-48BE-8999-93A843E3490E}"/>
              </a:ext>
            </a:extLst>
          </p:cNvPr>
          <p:cNvSpPr txBox="1"/>
          <p:nvPr/>
        </p:nvSpPr>
        <p:spPr>
          <a:xfrm>
            <a:off x="9389171" y="4208471"/>
            <a:ext cx="1781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Repeat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your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E-Mail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9CE338C8-9BC4-4540-B307-A63F618EB5C6}"/>
              </a:ext>
            </a:extLst>
          </p:cNvPr>
          <p:cNvSpPr txBox="1"/>
          <p:nvPr/>
        </p:nvSpPr>
        <p:spPr>
          <a:xfrm>
            <a:off x="6870044" y="2729392"/>
            <a:ext cx="1707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Contact Person</a:t>
            </a:r>
          </a:p>
        </p:txBody>
      </p:sp>
      <p:cxnSp>
        <p:nvCxnSpPr>
          <p:cNvPr id="116" name="Gerader Verbinder 16">
            <a:extLst>
              <a:ext uri="{FF2B5EF4-FFF2-40B4-BE49-F238E27FC236}">
                <a16:creationId xmlns:a16="http://schemas.microsoft.com/office/drawing/2014/main" id="{ED6DCBA3-0777-4B79-B78B-CC6291CEF716}"/>
              </a:ext>
            </a:extLst>
          </p:cNvPr>
          <p:cNvCxnSpPr>
            <a:cxnSpLocks/>
          </p:cNvCxnSpPr>
          <p:nvPr/>
        </p:nvCxnSpPr>
        <p:spPr>
          <a:xfrm flipV="1">
            <a:off x="6529833" y="2852806"/>
            <a:ext cx="288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Abgerundetes Rechteck 173">
            <a:extLst>
              <a:ext uri="{FF2B5EF4-FFF2-40B4-BE49-F238E27FC236}">
                <a16:creationId xmlns:a16="http://schemas.microsoft.com/office/drawing/2014/main" id="{CAD67117-E7E0-41D6-8E3D-62E4AC2B9EE7}"/>
              </a:ext>
            </a:extLst>
          </p:cNvPr>
          <p:cNvSpPr/>
          <p:nvPr/>
        </p:nvSpPr>
        <p:spPr>
          <a:xfrm>
            <a:off x="6766830" y="4765448"/>
            <a:ext cx="2100870" cy="387476"/>
          </a:xfrm>
          <a:prstGeom prst="roundRect">
            <a:avLst>
              <a:gd name="adj" fmla="val 70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FA0DC5BE-101B-4DDE-8B04-066ACFAF99AF}"/>
              </a:ext>
            </a:extLst>
          </p:cNvPr>
          <p:cNvSpPr txBox="1"/>
          <p:nvPr/>
        </p:nvSpPr>
        <p:spPr>
          <a:xfrm>
            <a:off x="6766829" y="4760510"/>
            <a:ext cx="1781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Type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Your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Phone No.</a:t>
            </a:r>
          </a:p>
        </p:txBody>
      </p:sp>
      <p:pic>
        <p:nvPicPr>
          <p:cNvPr id="119" name="Grafik 118">
            <a:extLst>
              <a:ext uri="{FF2B5EF4-FFF2-40B4-BE49-F238E27FC236}">
                <a16:creationId xmlns:a16="http://schemas.microsoft.com/office/drawing/2014/main" id="{D0106175-6190-4002-AE09-5489387FCA71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005" y="4860486"/>
            <a:ext cx="180000" cy="180000"/>
          </a:xfrm>
          <a:prstGeom prst="rect">
            <a:avLst/>
          </a:prstGeom>
        </p:spPr>
      </p:pic>
      <p:sp>
        <p:nvSpPr>
          <p:cNvPr id="120" name="Abgerundetes Rechteck 173">
            <a:extLst>
              <a:ext uri="{FF2B5EF4-FFF2-40B4-BE49-F238E27FC236}">
                <a16:creationId xmlns:a16="http://schemas.microsoft.com/office/drawing/2014/main" id="{5267C605-2D18-43FB-B7EE-2055BD57DEE3}"/>
              </a:ext>
            </a:extLst>
          </p:cNvPr>
          <p:cNvSpPr/>
          <p:nvPr/>
        </p:nvSpPr>
        <p:spPr>
          <a:xfrm>
            <a:off x="9402273" y="4766107"/>
            <a:ext cx="2100870" cy="387476"/>
          </a:xfrm>
          <a:prstGeom prst="roundRect">
            <a:avLst>
              <a:gd name="adj" fmla="val 709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7AB42301-2C27-4F29-8352-BF8A215DA793}"/>
              </a:ext>
            </a:extLst>
          </p:cNvPr>
          <p:cNvSpPr txBox="1"/>
          <p:nvPr/>
        </p:nvSpPr>
        <p:spPr>
          <a:xfrm>
            <a:off x="9397399" y="4773302"/>
            <a:ext cx="1781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Type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your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Mobile No.</a:t>
            </a:r>
          </a:p>
        </p:txBody>
      </p:sp>
      <p:sp>
        <p:nvSpPr>
          <p:cNvPr id="122" name="Abgerundetes Rechteck 173">
            <a:extLst>
              <a:ext uri="{FF2B5EF4-FFF2-40B4-BE49-F238E27FC236}">
                <a16:creationId xmlns:a16="http://schemas.microsoft.com/office/drawing/2014/main" id="{38D22A11-644C-4581-AC9E-DB4A21CCAA3F}"/>
              </a:ext>
            </a:extLst>
          </p:cNvPr>
          <p:cNvSpPr/>
          <p:nvPr/>
        </p:nvSpPr>
        <p:spPr>
          <a:xfrm>
            <a:off x="6795117" y="5284805"/>
            <a:ext cx="4704843" cy="387476"/>
          </a:xfrm>
          <a:prstGeom prst="roundRect">
            <a:avLst>
              <a:gd name="adj" fmla="val 1760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Picture 14" descr="Info free icon">
            <a:extLst>
              <a:ext uri="{FF2B5EF4-FFF2-40B4-BE49-F238E27FC236}">
                <a16:creationId xmlns:a16="http://schemas.microsoft.com/office/drawing/2014/main" id="{63BE3496-58C9-4878-826A-4DC4C9B22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607" y="5370543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feld 122">
            <a:extLst>
              <a:ext uri="{FF2B5EF4-FFF2-40B4-BE49-F238E27FC236}">
                <a16:creationId xmlns:a16="http://schemas.microsoft.com/office/drawing/2014/main" id="{C9E2F0F6-1D9E-4D9C-9607-DB0B75CA56F8}"/>
              </a:ext>
            </a:extLst>
          </p:cNvPr>
          <p:cNvSpPr txBox="1"/>
          <p:nvPr/>
        </p:nvSpPr>
        <p:spPr>
          <a:xfrm>
            <a:off x="7253960" y="5344237"/>
            <a:ext cx="4122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Type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Your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Phone No.</a:t>
            </a:r>
          </a:p>
        </p:txBody>
      </p:sp>
      <p:sp>
        <p:nvSpPr>
          <p:cNvPr id="156" name="Abgerundetes Rechteck 12">
            <a:extLst>
              <a:ext uri="{FF2B5EF4-FFF2-40B4-BE49-F238E27FC236}">
                <a16:creationId xmlns:a16="http://schemas.microsoft.com/office/drawing/2014/main" id="{F2E50BDE-EF83-4F33-884C-AE38C1555758}"/>
              </a:ext>
            </a:extLst>
          </p:cNvPr>
          <p:cNvSpPr/>
          <p:nvPr/>
        </p:nvSpPr>
        <p:spPr>
          <a:xfrm>
            <a:off x="495026" y="979035"/>
            <a:ext cx="656919" cy="4042800"/>
          </a:xfrm>
          <a:prstGeom prst="roundRect">
            <a:avLst>
              <a:gd name="adj" fmla="val 724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7" name="Gerader Verbinder 16">
            <a:extLst>
              <a:ext uri="{FF2B5EF4-FFF2-40B4-BE49-F238E27FC236}">
                <a16:creationId xmlns:a16="http://schemas.microsoft.com/office/drawing/2014/main" id="{9CFC6F9C-F9BA-4D2A-A07A-57EEA03A3382}"/>
              </a:ext>
            </a:extLst>
          </p:cNvPr>
          <p:cNvCxnSpPr>
            <a:cxnSpLocks/>
          </p:cNvCxnSpPr>
          <p:nvPr/>
        </p:nvCxnSpPr>
        <p:spPr>
          <a:xfrm flipV="1">
            <a:off x="1161471" y="1295819"/>
            <a:ext cx="288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>
            <a:extLst>
              <a:ext uri="{FF2B5EF4-FFF2-40B4-BE49-F238E27FC236}">
                <a16:creationId xmlns:a16="http://schemas.microsoft.com/office/drawing/2014/main" id="{9425E9B7-727C-4EE6-9D1E-B41B39D79EAE}"/>
              </a:ext>
            </a:extLst>
          </p:cNvPr>
          <p:cNvCxnSpPr>
            <a:cxnSpLocks/>
          </p:cNvCxnSpPr>
          <p:nvPr/>
        </p:nvCxnSpPr>
        <p:spPr>
          <a:xfrm>
            <a:off x="809804" y="1329613"/>
            <a:ext cx="0" cy="3492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Ellipse 158">
            <a:extLst>
              <a:ext uri="{FF2B5EF4-FFF2-40B4-BE49-F238E27FC236}">
                <a16:creationId xmlns:a16="http://schemas.microsoft.com/office/drawing/2014/main" id="{3DA42A48-024A-486E-9279-C56B406B8507}"/>
              </a:ext>
            </a:extLst>
          </p:cNvPr>
          <p:cNvSpPr/>
          <p:nvPr/>
        </p:nvSpPr>
        <p:spPr>
          <a:xfrm>
            <a:off x="722603" y="1205422"/>
            <a:ext cx="180975" cy="1787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2601A271-291B-44F1-AABD-EBB0276D965C}"/>
              </a:ext>
            </a:extLst>
          </p:cNvPr>
          <p:cNvSpPr/>
          <p:nvPr/>
        </p:nvSpPr>
        <p:spPr>
          <a:xfrm>
            <a:off x="719316" y="1891467"/>
            <a:ext cx="180975" cy="1787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61" name="Gerader Verbinder 16">
            <a:extLst>
              <a:ext uri="{FF2B5EF4-FFF2-40B4-BE49-F238E27FC236}">
                <a16:creationId xmlns:a16="http://schemas.microsoft.com/office/drawing/2014/main" id="{B6882EDF-2BC1-4307-BE76-2BF37451B946}"/>
              </a:ext>
            </a:extLst>
          </p:cNvPr>
          <p:cNvCxnSpPr>
            <a:cxnSpLocks/>
          </p:cNvCxnSpPr>
          <p:nvPr/>
        </p:nvCxnSpPr>
        <p:spPr>
          <a:xfrm flipV="1">
            <a:off x="1161471" y="1969092"/>
            <a:ext cx="28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48">
            <a:extLst>
              <a:ext uri="{FF2B5EF4-FFF2-40B4-BE49-F238E27FC236}">
                <a16:creationId xmlns:a16="http://schemas.microsoft.com/office/drawing/2014/main" id="{4FFFC86B-C1EC-4E29-9970-AA1B220C14F9}"/>
              </a:ext>
            </a:extLst>
          </p:cNvPr>
          <p:cNvSpPr/>
          <p:nvPr/>
        </p:nvSpPr>
        <p:spPr>
          <a:xfrm>
            <a:off x="719316" y="2601053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63" name="Gerader Verbinder 16">
            <a:extLst>
              <a:ext uri="{FF2B5EF4-FFF2-40B4-BE49-F238E27FC236}">
                <a16:creationId xmlns:a16="http://schemas.microsoft.com/office/drawing/2014/main" id="{CEF6D9C2-8212-4442-B18E-510A2D77AD99}"/>
              </a:ext>
            </a:extLst>
          </p:cNvPr>
          <p:cNvCxnSpPr>
            <a:cxnSpLocks/>
          </p:cNvCxnSpPr>
          <p:nvPr/>
        </p:nvCxnSpPr>
        <p:spPr>
          <a:xfrm flipV="1">
            <a:off x="1159199" y="2683841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Ellipse 48">
            <a:extLst>
              <a:ext uri="{FF2B5EF4-FFF2-40B4-BE49-F238E27FC236}">
                <a16:creationId xmlns:a16="http://schemas.microsoft.com/office/drawing/2014/main" id="{5BB711EB-49DF-4751-8EFB-838B163FD4A4}"/>
              </a:ext>
            </a:extLst>
          </p:cNvPr>
          <p:cNvSpPr/>
          <p:nvPr/>
        </p:nvSpPr>
        <p:spPr>
          <a:xfrm>
            <a:off x="719316" y="3376625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65" name="Gerader Verbinder 16">
            <a:extLst>
              <a:ext uri="{FF2B5EF4-FFF2-40B4-BE49-F238E27FC236}">
                <a16:creationId xmlns:a16="http://schemas.microsoft.com/office/drawing/2014/main" id="{325C2443-8A36-4D1C-8F82-2C3AB207AA7B}"/>
              </a:ext>
            </a:extLst>
          </p:cNvPr>
          <p:cNvCxnSpPr>
            <a:cxnSpLocks/>
          </p:cNvCxnSpPr>
          <p:nvPr/>
        </p:nvCxnSpPr>
        <p:spPr>
          <a:xfrm flipV="1">
            <a:off x="1159199" y="3459413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Picture 4" descr="Id card free icon">
            <a:extLst>
              <a:ext uri="{FF2B5EF4-FFF2-40B4-BE49-F238E27FC236}">
                <a16:creationId xmlns:a16="http://schemas.microsoft.com/office/drawing/2014/main" id="{974809B5-29B4-4606-B244-92FBA7CEE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23" y="178909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12" descr="Process free icon">
            <a:extLst>
              <a:ext uri="{FF2B5EF4-FFF2-40B4-BE49-F238E27FC236}">
                <a16:creationId xmlns:a16="http://schemas.microsoft.com/office/drawing/2014/main" id="{7F2C0E20-5D02-446A-B004-48A32D312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23" y="250384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16">
            <a:extLst>
              <a:ext uri="{FF2B5EF4-FFF2-40B4-BE49-F238E27FC236}">
                <a16:creationId xmlns:a16="http://schemas.microsoft.com/office/drawing/2014/main" id="{E2CF7A28-6A6F-4E5F-A30B-400BE2225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57" y="327941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Ellipse 48">
            <a:extLst>
              <a:ext uri="{FF2B5EF4-FFF2-40B4-BE49-F238E27FC236}">
                <a16:creationId xmlns:a16="http://schemas.microsoft.com/office/drawing/2014/main" id="{9F793C7C-AF1A-4CF2-849B-00AEAED55589}"/>
              </a:ext>
            </a:extLst>
          </p:cNvPr>
          <p:cNvSpPr/>
          <p:nvPr/>
        </p:nvSpPr>
        <p:spPr>
          <a:xfrm>
            <a:off x="725812" y="4052229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71" name="Gerader Verbinder 16">
            <a:extLst>
              <a:ext uri="{FF2B5EF4-FFF2-40B4-BE49-F238E27FC236}">
                <a16:creationId xmlns:a16="http://schemas.microsoft.com/office/drawing/2014/main" id="{497BD1F7-E429-4311-9B2E-72DFE52F6749}"/>
              </a:ext>
            </a:extLst>
          </p:cNvPr>
          <p:cNvCxnSpPr>
            <a:cxnSpLocks/>
          </p:cNvCxnSpPr>
          <p:nvPr/>
        </p:nvCxnSpPr>
        <p:spPr>
          <a:xfrm flipV="1">
            <a:off x="1164813" y="4141608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16">
            <a:extLst>
              <a:ext uri="{FF2B5EF4-FFF2-40B4-BE49-F238E27FC236}">
                <a16:creationId xmlns:a16="http://schemas.microsoft.com/office/drawing/2014/main" id="{2E60C0A8-FA65-49D9-9BCF-EDF931837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205" y="399760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Ellipse 48">
            <a:extLst>
              <a:ext uri="{FF2B5EF4-FFF2-40B4-BE49-F238E27FC236}">
                <a16:creationId xmlns:a16="http://schemas.microsoft.com/office/drawing/2014/main" id="{8B136B19-21AD-4543-A6F0-32A058094DAE}"/>
              </a:ext>
            </a:extLst>
          </p:cNvPr>
          <p:cNvSpPr/>
          <p:nvPr/>
        </p:nvSpPr>
        <p:spPr>
          <a:xfrm>
            <a:off x="720860" y="4699650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74" name="Gerader Verbinder 16">
            <a:extLst>
              <a:ext uri="{FF2B5EF4-FFF2-40B4-BE49-F238E27FC236}">
                <a16:creationId xmlns:a16="http://schemas.microsoft.com/office/drawing/2014/main" id="{D13C5DEE-DF2E-45FD-814D-CB21B1B8C4F2}"/>
              </a:ext>
            </a:extLst>
          </p:cNvPr>
          <p:cNvCxnSpPr>
            <a:cxnSpLocks/>
          </p:cNvCxnSpPr>
          <p:nvPr/>
        </p:nvCxnSpPr>
        <p:spPr>
          <a:xfrm flipV="1">
            <a:off x="1159199" y="4789029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Picture 20">
            <a:extLst>
              <a:ext uri="{FF2B5EF4-FFF2-40B4-BE49-F238E27FC236}">
                <a16:creationId xmlns:a16="http://schemas.microsoft.com/office/drawing/2014/main" id="{BB014EEC-D420-4570-BAB5-C6B61CA2E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217" y="461736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">
            <a:extLst>
              <a:ext uri="{FF2B5EF4-FFF2-40B4-BE49-F238E27FC236}">
                <a16:creationId xmlns:a16="http://schemas.microsoft.com/office/drawing/2014/main" id="{2C2C3EBC-2856-4591-A38D-933809377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75" y="107586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96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9E07DB8-0783-482B-AF13-A92BDF0F8BD9}"/>
              </a:ext>
            </a:extLst>
          </p:cNvPr>
          <p:cNvSpPr/>
          <p:nvPr/>
        </p:nvSpPr>
        <p:spPr>
          <a:xfrm>
            <a:off x="241539" y="209406"/>
            <a:ext cx="11691381" cy="6440027"/>
          </a:xfrm>
          <a:prstGeom prst="roundRect">
            <a:avLst>
              <a:gd name="adj" fmla="val 835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: obere Ecken abgerundet 66">
            <a:extLst>
              <a:ext uri="{FF2B5EF4-FFF2-40B4-BE49-F238E27FC236}">
                <a16:creationId xmlns:a16="http://schemas.microsoft.com/office/drawing/2014/main" id="{F2F0FF33-7E1B-4361-91B0-15F5064A59FC}"/>
              </a:ext>
            </a:extLst>
          </p:cNvPr>
          <p:cNvSpPr/>
          <p:nvPr/>
        </p:nvSpPr>
        <p:spPr>
          <a:xfrm>
            <a:off x="241539" y="209407"/>
            <a:ext cx="11691381" cy="399607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F4F6526E-5DFE-4A0C-8A50-4F6259FF3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9" y="148185"/>
            <a:ext cx="595824" cy="501033"/>
          </a:xfrm>
          <a:prstGeom prst="rect">
            <a:avLst/>
          </a:prstGeom>
        </p:spPr>
      </p:pic>
      <p:sp>
        <p:nvSpPr>
          <p:cNvPr id="69" name="Textfeld 68">
            <a:extLst>
              <a:ext uri="{FF2B5EF4-FFF2-40B4-BE49-F238E27FC236}">
                <a16:creationId xmlns:a16="http://schemas.microsoft.com/office/drawing/2014/main" id="{82759135-8C3E-4CB7-A856-3A9B19113F2C}"/>
              </a:ext>
            </a:extLst>
          </p:cNvPr>
          <p:cNvSpPr txBox="1"/>
          <p:nvPr/>
        </p:nvSpPr>
        <p:spPr>
          <a:xfrm>
            <a:off x="796208" y="232208"/>
            <a:ext cx="264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Registration Wizard</a:t>
            </a:r>
          </a:p>
        </p:txBody>
      </p:sp>
      <p:pic>
        <p:nvPicPr>
          <p:cNvPr id="70" name="Grafik 69">
            <a:extLst>
              <a:ext uri="{FF2B5EF4-FFF2-40B4-BE49-F238E27FC236}">
                <a16:creationId xmlns:a16="http://schemas.microsoft.com/office/drawing/2014/main" id="{ED4003F2-188E-4A47-B525-37E517A5F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90" y="264750"/>
            <a:ext cx="1752600" cy="323850"/>
          </a:xfrm>
          <a:prstGeom prst="rect">
            <a:avLst/>
          </a:prstGeom>
        </p:spPr>
      </p:pic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3CAE470B-5D0C-43FD-984C-0E13BE805D58}"/>
              </a:ext>
            </a:extLst>
          </p:cNvPr>
          <p:cNvCxnSpPr/>
          <p:nvPr/>
        </p:nvCxnSpPr>
        <p:spPr>
          <a:xfrm>
            <a:off x="251459" y="610413"/>
            <a:ext cx="116738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1">
            <a:extLst>
              <a:ext uri="{FF2B5EF4-FFF2-40B4-BE49-F238E27FC236}">
                <a16:creationId xmlns:a16="http://schemas.microsoft.com/office/drawing/2014/main" id="{EFC22205-AAE2-174A-C0E2-DD31BB3A6DA7}"/>
              </a:ext>
            </a:extLst>
          </p:cNvPr>
          <p:cNvCxnSpPr>
            <a:cxnSpLocks/>
          </p:cNvCxnSpPr>
          <p:nvPr/>
        </p:nvCxnSpPr>
        <p:spPr>
          <a:xfrm>
            <a:off x="2141223" y="603840"/>
            <a:ext cx="0" cy="60395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7823AF9A-F20A-9470-B7B0-7CEE6F22F43A}"/>
              </a:ext>
            </a:extLst>
          </p:cNvPr>
          <p:cNvSpPr txBox="1"/>
          <p:nvPr/>
        </p:nvSpPr>
        <p:spPr>
          <a:xfrm>
            <a:off x="2483001" y="727346"/>
            <a:ext cx="2510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Our Policy and Terms</a:t>
            </a:r>
          </a:p>
        </p:txBody>
      </p:sp>
      <p:cxnSp>
        <p:nvCxnSpPr>
          <p:cNvPr id="79" name="Gerader Verbinder 16">
            <a:extLst>
              <a:ext uri="{FF2B5EF4-FFF2-40B4-BE49-F238E27FC236}">
                <a16:creationId xmlns:a16="http://schemas.microsoft.com/office/drawing/2014/main" id="{6CD6FAD7-C5DB-0770-AE9D-1C41D5A68AEB}"/>
              </a:ext>
            </a:extLst>
          </p:cNvPr>
          <p:cNvCxnSpPr>
            <a:cxnSpLocks/>
          </p:cNvCxnSpPr>
          <p:nvPr/>
        </p:nvCxnSpPr>
        <p:spPr>
          <a:xfrm flipV="1">
            <a:off x="2158031" y="850760"/>
            <a:ext cx="288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4251EDEC-5845-4E75-98A9-32C97AC860A7}"/>
              </a:ext>
            </a:extLst>
          </p:cNvPr>
          <p:cNvSpPr txBox="1"/>
          <p:nvPr/>
        </p:nvSpPr>
        <p:spPr>
          <a:xfrm>
            <a:off x="5887812" y="288447"/>
            <a:ext cx="1464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accent5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Setup </a:t>
            </a:r>
            <a:r>
              <a:rPr lang="de-DE" sz="1400" b="1" dirty="0" err="1">
                <a:solidFill>
                  <a:schemeClr val="accent5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the</a:t>
            </a:r>
            <a:r>
              <a:rPr lang="de-DE" sz="1400" b="1" dirty="0">
                <a:solidFill>
                  <a:schemeClr val="accent5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Tool</a:t>
            </a:r>
            <a:endParaRPr lang="de-DE" sz="1400" b="1" dirty="0">
              <a:solidFill>
                <a:schemeClr val="tx1">
                  <a:lumMod val="50000"/>
                  <a:lumOff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7" name="Abgerundetes Rechteck 95">
            <a:extLst>
              <a:ext uri="{FF2B5EF4-FFF2-40B4-BE49-F238E27FC236}">
                <a16:creationId xmlns:a16="http://schemas.microsoft.com/office/drawing/2014/main" id="{9551680A-D894-4ED4-9F41-E53A012E7DA4}"/>
              </a:ext>
            </a:extLst>
          </p:cNvPr>
          <p:cNvSpPr/>
          <p:nvPr/>
        </p:nvSpPr>
        <p:spPr>
          <a:xfrm>
            <a:off x="6264695" y="2580656"/>
            <a:ext cx="2097874" cy="2604466"/>
          </a:xfrm>
          <a:prstGeom prst="roundRect">
            <a:avLst>
              <a:gd name="adj" fmla="val 26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r Verbinder 71">
            <a:extLst>
              <a:ext uri="{FF2B5EF4-FFF2-40B4-BE49-F238E27FC236}">
                <a16:creationId xmlns:a16="http://schemas.microsoft.com/office/drawing/2014/main" id="{310ED50B-5EDF-4D72-99E0-0AEEDCE641C7}"/>
              </a:ext>
            </a:extLst>
          </p:cNvPr>
          <p:cNvCxnSpPr>
            <a:cxnSpLocks/>
          </p:cNvCxnSpPr>
          <p:nvPr/>
        </p:nvCxnSpPr>
        <p:spPr>
          <a:xfrm>
            <a:off x="5775376" y="610413"/>
            <a:ext cx="0" cy="60395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688EEC69-0B93-48AB-A74C-F7F6A5E271F7}"/>
              </a:ext>
            </a:extLst>
          </p:cNvPr>
          <p:cNvCxnSpPr/>
          <p:nvPr/>
        </p:nvCxnSpPr>
        <p:spPr>
          <a:xfrm>
            <a:off x="2141223" y="6275592"/>
            <a:ext cx="363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E403CD85-FCC7-4806-BD69-5E4C199F4D18}"/>
              </a:ext>
            </a:extLst>
          </p:cNvPr>
          <p:cNvCxnSpPr/>
          <p:nvPr/>
        </p:nvCxnSpPr>
        <p:spPr>
          <a:xfrm>
            <a:off x="5757792" y="2402754"/>
            <a:ext cx="615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bgerundetes Rechteck 95">
            <a:extLst>
              <a:ext uri="{FF2B5EF4-FFF2-40B4-BE49-F238E27FC236}">
                <a16:creationId xmlns:a16="http://schemas.microsoft.com/office/drawing/2014/main" id="{D7B1B65C-2459-484E-83AE-D937FEEC5227}"/>
              </a:ext>
            </a:extLst>
          </p:cNvPr>
          <p:cNvSpPr/>
          <p:nvPr/>
        </p:nvSpPr>
        <p:spPr>
          <a:xfrm>
            <a:off x="9176172" y="2566261"/>
            <a:ext cx="2097874" cy="2604466"/>
          </a:xfrm>
          <a:prstGeom prst="roundRect">
            <a:avLst>
              <a:gd name="adj" fmla="val 2609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85B2128-B7C1-4E29-AEA0-73FA9FB6364E}"/>
              </a:ext>
            </a:extLst>
          </p:cNvPr>
          <p:cNvSpPr txBox="1"/>
          <p:nvPr/>
        </p:nvSpPr>
        <p:spPr>
          <a:xfrm>
            <a:off x="6096000" y="722049"/>
            <a:ext cx="2510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Installation Path</a:t>
            </a:r>
          </a:p>
        </p:txBody>
      </p:sp>
      <p:cxnSp>
        <p:nvCxnSpPr>
          <p:cNvPr id="72" name="Gerader Verbinder 16">
            <a:extLst>
              <a:ext uri="{FF2B5EF4-FFF2-40B4-BE49-F238E27FC236}">
                <a16:creationId xmlns:a16="http://schemas.microsoft.com/office/drawing/2014/main" id="{F1A82798-0BA4-48D2-9F05-77F789416793}"/>
              </a:ext>
            </a:extLst>
          </p:cNvPr>
          <p:cNvCxnSpPr>
            <a:cxnSpLocks/>
          </p:cNvCxnSpPr>
          <p:nvPr/>
        </p:nvCxnSpPr>
        <p:spPr>
          <a:xfrm flipV="1">
            <a:off x="5797406" y="845463"/>
            <a:ext cx="288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F71FFBF1-5B22-4791-A2E6-F98E18CBFFBA}"/>
              </a:ext>
            </a:extLst>
          </p:cNvPr>
          <p:cNvSpPr txBox="1"/>
          <p:nvPr/>
        </p:nvSpPr>
        <p:spPr>
          <a:xfrm>
            <a:off x="2221198" y="1477851"/>
            <a:ext cx="3456616" cy="461664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dolor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sit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consetetur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sadipscing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elitr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, sed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diam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nonumy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eirmod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tempor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invidunt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ut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labore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et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dolore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magna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aliquyam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erat, sed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diam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voluptua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. At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vero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eos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et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accusam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et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justo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duo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dolores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et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ea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rebum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. Stet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clita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kasd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gubergren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, no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sea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takimata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sanctus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dolor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sit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dolor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sit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consetetur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sadipscing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elitr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, sed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diam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nonumy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eirmod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tempor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invidunt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ut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labore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et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dolore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magna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aliquyam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erat, sed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diam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voluptua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. At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vero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eos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et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accusam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et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justo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duo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dolores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et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ea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rebum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. Stet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clita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kasd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gubergren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, no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sea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takimata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sanctus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dolor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sit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dolor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sit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consetetur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sadipscing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elitr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, sed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diam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nonumy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eirmod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tempor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invidunt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ut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labore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et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dolore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magna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aliquyam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erat, sed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diam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voluptua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. At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vero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eos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et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accusam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et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justo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duo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dolores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et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ea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rebum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. Stet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clita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kasd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gubergren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, no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sea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takimata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sanctus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est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dolor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sit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.   </a:t>
            </a:r>
          </a:p>
          <a:p>
            <a:pPr algn="just"/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Duis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autem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vel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eum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iriure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dolor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hendrerit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vulputate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velit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esse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molestie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consequat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vel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illum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dolore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eu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feugiat</a:t>
            </a:r>
            <a:endParaRPr lang="de-DE" sz="1050" dirty="0">
              <a:solidFill>
                <a:schemeClr val="bg1">
                  <a:lumMod val="65000"/>
                </a:schemeClr>
              </a:solidFill>
            </a:endParaRPr>
          </a:p>
          <a:p>
            <a:pPr algn="just"/>
            <a:endParaRPr lang="de-DE" sz="1050" dirty="0">
              <a:solidFill>
                <a:schemeClr val="bg1">
                  <a:lumMod val="65000"/>
                </a:schemeClr>
              </a:solidFill>
            </a:endParaRPr>
          </a:p>
          <a:p>
            <a:pPr algn="just"/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Duis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autem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vel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eum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iriure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dolor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hendrerit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vulputate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velit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esse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molestie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consequat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vel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illum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dolore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eu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feugiat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nulla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facilisis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at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vero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eros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et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accumsan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et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iusto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odio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dignissim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qui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blandit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praesent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luptatum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zzril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delenit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augue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duis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dolore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te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feugait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nulla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facilisi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Lorem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ipsum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dolor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sit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amet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  <a:p>
            <a:pPr algn="just"/>
            <a:endParaRPr lang="de-DE" sz="1050" dirty="0">
              <a:solidFill>
                <a:schemeClr val="bg1">
                  <a:lumMod val="65000"/>
                </a:schemeClr>
              </a:solidFill>
            </a:endParaRPr>
          </a:p>
          <a:p>
            <a:pPr algn="just"/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Duis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autem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vel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eum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iriure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dolor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hendrerit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vulputate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velit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esse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molestie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consequat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vel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illum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dolore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eu</a:t>
            </a:r>
            <a:r>
              <a:rPr lang="de-DE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050" dirty="0" err="1">
                <a:solidFill>
                  <a:schemeClr val="bg1">
                    <a:lumMod val="65000"/>
                  </a:schemeClr>
                </a:solidFill>
              </a:rPr>
              <a:t>feugiat</a:t>
            </a:r>
            <a:endParaRPr lang="de-DE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2A90258-3FB2-405E-8476-E1CF81F1342D}"/>
              </a:ext>
            </a:extLst>
          </p:cNvPr>
          <p:cNvSpPr txBox="1"/>
          <p:nvPr/>
        </p:nvSpPr>
        <p:spPr>
          <a:xfrm>
            <a:off x="2141223" y="1000544"/>
            <a:ext cx="3603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Please read the following information ULA, and to use our Services u have to Accept this agreement before u continue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E488C3-187E-4A34-97A0-E75A3ED94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440" y="5331374"/>
            <a:ext cx="5095875" cy="676275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93F0AC2B-7D95-439F-B298-98A51CF5F4D9}"/>
              </a:ext>
            </a:extLst>
          </p:cNvPr>
          <p:cNvSpPr txBox="1"/>
          <p:nvPr/>
        </p:nvSpPr>
        <p:spPr>
          <a:xfrm>
            <a:off x="4333001" y="-138427"/>
            <a:ext cx="4574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https://www.formget.com/css-progress-bar/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2282BC60-DB0C-43FB-A728-E8B2671C4C4B}"/>
              </a:ext>
            </a:extLst>
          </p:cNvPr>
          <p:cNvCxnSpPr>
            <a:cxnSpLocks/>
          </p:cNvCxnSpPr>
          <p:nvPr/>
        </p:nvCxnSpPr>
        <p:spPr>
          <a:xfrm>
            <a:off x="3949506" y="6275591"/>
            <a:ext cx="0" cy="36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6D6DF362-19EB-46B0-A95C-06F5AC3E4126}"/>
              </a:ext>
            </a:extLst>
          </p:cNvPr>
          <p:cNvSpPr txBox="1"/>
          <p:nvPr/>
        </p:nvSpPr>
        <p:spPr>
          <a:xfrm>
            <a:off x="2141224" y="6312340"/>
            <a:ext cx="168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    </a:t>
            </a:r>
            <a:endParaRPr lang="de-DE" sz="1600" dirty="0"/>
          </a:p>
        </p:txBody>
      </p:sp>
      <p:sp>
        <p:nvSpPr>
          <p:cNvPr id="81" name="Rechteck: abgerundete Ecken 80">
            <a:extLst>
              <a:ext uri="{FF2B5EF4-FFF2-40B4-BE49-F238E27FC236}">
                <a16:creationId xmlns:a16="http://schemas.microsoft.com/office/drawing/2014/main" id="{C3852763-7376-4634-905A-F6C4261711C5}"/>
              </a:ext>
            </a:extLst>
          </p:cNvPr>
          <p:cNvSpPr/>
          <p:nvPr/>
        </p:nvSpPr>
        <p:spPr>
          <a:xfrm>
            <a:off x="2221198" y="6371237"/>
            <a:ext cx="170623" cy="16871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17237DBD-D60A-4D19-8EFE-32AF363313A4}"/>
              </a:ext>
            </a:extLst>
          </p:cNvPr>
          <p:cNvSpPr txBox="1"/>
          <p:nvPr/>
        </p:nvSpPr>
        <p:spPr>
          <a:xfrm>
            <a:off x="2391821" y="6314484"/>
            <a:ext cx="134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I´m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Accepting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Rechteck: abgerundete Ecken 82">
            <a:extLst>
              <a:ext uri="{FF2B5EF4-FFF2-40B4-BE49-F238E27FC236}">
                <a16:creationId xmlns:a16="http://schemas.microsoft.com/office/drawing/2014/main" id="{F889D7CC-16E1-44AB-961B-094F47EADDFC}"/>
              </a:ext>
            </a:extLst>
          </p:cNvPr>
          <p:cNvSpPr/>
          <p:nvPr/>
        </p:nvSpPr>
        <p:spPr>
          <a:xfrm>
            <a:off x="4021122" y="6383955"/>
            <a:ext cx="170623" cy="16871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19A4675B-9B41-45A8-8B93-5B1460B4B23F}"/>
              </a:ext>
            </a:extLst>
          </p:cNvPr>
          <p:cNvSpPr txBox="1"/>
          <p:nvPr/>
        </p:nvSpPr>
        <p:spPr>
          <a:xfrm>
            <a:off x="4200103" y="6326382"/>
            <a:ext cx="154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I´m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not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Accepting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it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64FE0BB4-A573-45A6-BD1B-A91CF4902BA1}"/>
              </a:ext>
            </a:extLst>
          </p:cNvPr>
          <p:cNvSpPr txBox="1"/>
          <p:nvPr/>
        </p:nvSpPr>
        <p:spPr>
          <a:xfrm>
            <a:off x="6096000" y="1594654"/>
            <a:ext cx="2510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 Backup Path</a:t>
            </a:r>
          </a:p>
        </p:txBody>
      </p:sp>
      <p:cxnSp>
        <p:nvCxnSpPr>
          <p:cNvPr id="86" name="Gerader Verbinder 16">
            <a:extLst>
              <a:ext uri="{FF2B5EF4-FFF2-40B4-BE49-F238E27FC236}">
                <a16:creationId xmlns:a16="http://schemas.microsoft.com/office/drawing/2014/main" id="{39B3CFC7-C7B8-4F20-807E-8F4405F8B42C}"/>
              </a:ext>
            </a:extLst>
          </p:cNvPr>
          <p:cNvCxnSpPr>
            <a:cxnSpLocks/>
          </p:cNvCxnSpPr>
          <p:nvPr/>
        </p:nvCxnSpPr>
        <p:spPr>
          <a:xfrm flipV="1">
            <a:off x="5797406" y="1718068"/>
            <a:ext cx="288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: abgerundete Ecken 87">
            <a:extLst>
              <a:ext uri="{FF2B5EF4-FFF2-40B4-BE49-F238E27FC236}">
                <a16:creationId xmlns:a16="http://schemas.microsoft.com/office/drawing/2014/main" id="{E844B10D-BBC4-4264-B6F5-414699323F3F}"/>
              </a:ext>
            </a:extLst>
          </p:cNvPr>
          <p:cNvSpPr/>
          <p:nvPr/>
        </p:nvSpPr>
        <p:spPr>
          <a:xfrm>
            <a:off x="6950339" y="1100650"/>
            <a:ext cx="3312000" cy="30775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DF81CA40-F408-40C7-922F-99CE0B243E60}"/>
              </a:ext>
            </a:extLst>
          </p:cNvPr>
          <p:cNvCxnSpPr>
            <a:cxnSpLocks/>
          </p:cNvCxnSpPr>
          <p:nvPr/>
        </p:nvCxnSpPr>
        <p:spPr>
          <a:xfrm>
            <a:off x="6946370" y="1409319"/>
            <a:ext cx="331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: abgerundete Ecken 92">
            <a:extLst>
              <a:ext uri="{FF2B5EF4-FFF2-40B4-BE49-F238E27FC236}">
                <a16:creationId xmlns:a16="http://schemas.microsoft.com/office/drawing/2014/main" id="{1473A7C9-FBDC-41DC-A255-488586E59061}"/>
              </a:ext>
            </a:extLst>
          </p:cNvPr>
          <p:cNvSpPr/>
          <p:nvPr/>
        </p:nvSpPr>
        <p:spPr>
          <a:xfrm>
            <a:off x="6943989" y="1949871"/>
            <a:ext cx="3312000" cy="30775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D1B7F3E9-C16D-4812-80BB-26913E88D2D9}"/>
              </a:ext>
            </a:extLst>
          </p:cNvPr>
          <p:cNvCxnSpPr>
            <a:cxnSpLocks/>
          </p:cNvCxnSpPr>
          <p:nvPr/>
        </p:nvCxnSpPr>
        <p:spPr>
          <a:xfrm>
            <a:off x="6940020" y="2260921"/>
            <a:ext cx="331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A239CB-FC12-43CC-8EA8-2D3C44F9C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522" y="1933627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C8FFACF-F235-45ED-8BA8-47D89FC12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22" y="108043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hteck: abgerundete Ecken 94">
            <a:extLst>
              <a:ext uri="{FF2B5EF4-FFF2-40B4-BE49-F238E27FC236}">
                <a16:creationId xmlns:a16="http://schemas.microsoft.com/office/drawing/2014/main" id="{CFC153B7-B9AB-4357-ABD1-157FD7CBB4B9}"/>
              </a:ext>
            </a:extLst>
          </p:cNvPr>
          <p:cNvSpPr/>
          <p:nvPr/>
        </p:nvSpPr>
        <p:spPr>
          <a:xfrm>
            <a:off x="10374120" y="1106097"/>
            <a:ext cx="699239" cy="30775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D606E47C-0B8C-45BA-9C69-20A00FDB54BA}"/>
              </a:ext>
            </a:extLst>
          </p:cNvPr>
          <p:cNvCxnSpPr>
            <a:cxnSpLocks/>
          </p:cNvCxnSpPr>
          <p:nvPr/>
        </p:nvCxnSpPr>
        <p:spPr>
          <a:xfrm>
            <a:off x="10370152" y="1414766"/>
            <a:ext cx="6992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: abgerundete Ecken 96">
            <a:extLst>
              <a:ext uri="{FF2B5EF4-FFF2-40B4-BE49-F238E27FC236}">
                <a16:creationId xmlns:a16="http://schemas.microsoft.com/office/drawing/2014/main" id="{A587ACB1-53FB-461A-86EE-AF394C06DB42}"/>
              </a:ext>
            </a:extLst>
          </p:cNvPr>
          <p:cNvSpPr/>
          <p:nvPr/>
        </p:nvSpPr>
        <p:spPr>
          <a:xfrm>
            <a:off x="10432837" y="1949871"/>
            <a:ext cx="699239" cy="30775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9DBDE747-05F7-41E2-A479-5265CC815E32}"/>
              </a:ext>
            </a:extLst>
          </p:cNvPr>
          <p:cNvCxnSpPr>
            <a:cxnSpLocks/>
          </p:cNvCxnSpPr>
          <p:nvPr/>
        </p:nvCxnSpPr>
        <p:spPr>
          <a:xfrm>
            <a:off x="10428869" y="2258540"/>
            <a:ext cx="69923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0EC1933D-0DF2-4683-B35C-79888ED5B8A1}"/>
              </a:ext>
            </a:extLst>
          </p:cNvPr>
          <p:cNvSpPr txBox="1"/>
          <p:nvPr/>
        </p:nvSpPr>
        <p:spPr>
          <a:xfrm>
            <a:off x="10369169" y="1133990"/>
            <a:ext cx="748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Browse…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1093593E-138F-46FA-A7F2-7A0BB907EAF7}"/>
              </a:ext>
            </a:extLst>
          </p:cNvPr>
          <p:cNvSpPr txBox="1"/>
          <p:nvPr/>
        </p:nvSpPr>
        <p:spPr>
          <a:xfrm>
            <a:off x="10415972" y="1977638"/>
            <a:ext cx="748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>
                    <a:lumMod val="50000"/>
                  </a:schemeClr>
                </a:solidFill>
              </a:rPr>
              <a:t>Browse…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4" name="Picture 6" descr="Dashboard free icon">
            <a:extLst>
              <a:ext uri="{FF2B5EF4-FFF2-40B4-BE49-F238E27FC236}">
                <a16:creationId xmlns:a16="http://schemas.microsoft.com/office/drawing/2014/main" id="{BAC9AC6F-0BAF-4CF6-8CA1-5CB0D9B02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109" y="2726908"/>
            <a:ext cx="864000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Bot free icon">
            <a:extLst>
              <a:ext uri="{FF2B5EF4-FFF2-40B4-BE49-F238E27FC236}">
                <a16:creationId xmlns:a16="http://schemas.microsoft.com/office/drawing/2014/main" id="{97E36E57-38DF-4878-8F5F-F5952A7DC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522" y="2726908"/>
            <a:ext cx="864000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feld 101">
            <a:extLst>
              <a:ext uri="{FF2B5EF4-FFF2-40B4-BE49-F238E27FC236}">
                <a16:creationId xmlns:a16="http://schemas.microsoft.com/office/drawing/2014/main" id="{B4B1D463-ECDD-470F-8994-AC7B24F846ED}"/>
              </a:ext>
            </a:extLst>
          </p:cNvPr>
          <p:cNvSpPr txBox="1"/>
          <p:nvPr/>
        </p:nvSpPr>
        <p:spPr>
          <a:xfrm>
            <a:off x="6287800" y="3684235"/>
            <a:ext cx="20747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SYS-Dash</a:t>
            </a:r>
          </a:p>
          <a:p>
            <a:pPr algn="ctr"/>
            <a:endParaRPr lang="de-DE" sz="1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/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SYS-Dash is a desktop app that allows you to work directly and complete your tasks. The user interface is easy to use and designed to be user-friendly.</a:t>
            </a:r>
            <a:endParaRPr lang="de-DE" sz="1100" dirty="0">
              <a:solidFill>
                <a:schemeClr val="bg1">
                  <a:lumMod val="6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D0BA3ABC-A5F9-4BBD-B1A0-B09AFD543544}"/>
              </a:ext>
            </a:extLst>
          </p:cNvPr>
          <p:cNvSpPr txBox="1"/>
          <p:nvPr/>
        </p:nvSpPr>
        <p:spPr>
          <a:xfrm>
            <a:off x="9199276" y="3660734"/>
            <a:ext cx="2074770" cy="153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WEB-Dash</a:t>
            </a:r>
          </a:p>
          <a:p>
            <a:pPr algn="ctr"/>
            <a:endParaRPr lang="de-DE" sz="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WEB-Dash is a web app that allows you to access your tasks from anywhere and work from any location. This gives you the ability to be productive anytime and from any device.</a:t>
            </a:r>
            <a:endParaRPr lang="de-DE" sz="1050" dirty="0">
              <a:solidFill>
                <a:schemeClr val="bg1">
                  <a:lumMod val="6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3" name="Abgerundetes Rechteck 21">
            <a:extLst>
              <a:ext uri="{FF2B5EF4-FFF2-40B4-BE49-F238E27FC236}">
                <a16:creationId xmlns:a16="http://schemas.microsoft.com/office/drawing/2014/main" id="{22629CE3-6FE7-48DB-AB71-6D69E94AA729}"/>
              </a:ext>
            </a:extLst>
          </p:cNvPr>
          <p:cNvSpPr/>
          <p:nvPr/>
        </p:nvSpPr>
        <p:spPr>
          <a:xfrm>
            <a:off x="7791216" y="6124142"/>
            <a:ext cx="1618313" cy="42918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85725"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Setup Now </a:t>
            </a:r>
          </a:p>
        </p:txBody>
      </p:sp>
      <p:cxnSp>
        <p:nvCxnSpPr>
          <p:cNvPr id="115" name="Gerader Verbinder 16">
            <a:extLst>
              <a:ext uri="{FF2B5EF4-FFF2-40B4-BE49-F238E27FC236}">
                <a16:creationId xmlns:a16="http://schemas.microsoft.com/office/drawing/2014/main" id="{09D78A28-6D9F-467C-AFC2-628A42A9AACC}"/>
              </a:ext>
            </a:extLst>
          </p:cNvPr>
          <p:cNvCxnSpPr>
            <a:cxnSpLocks/>
          </p:cNvCxnSpPr>
          <p:nvPr/>
        </p:nvCxnSpPr>
        <p:spPr>
          <a:xfrm flipV="1">
            <a:off x="1161471" y="1295819"/>
            <a:ext cx="28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CC44CB66-7FC1-4575-8D7E-453E0D4E543E}"/>
              </a:ext>
            </a:extLst>
          </p:cNvPr>
          <p:cNvCxnSpPr>
            <a:cxnSpLocks/>
          </p:cNvCxnSpPr>
          <p:nvPr/>
        </p:nvCxnSpPr>
        <p:spPr>
          <a:xfrm>
            <a:off x="809804" y="1329613"/>
            <a:ext cx="0" cy="4140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>
            <a:extLst>
              <a:ext uri="{FF2B5EF4-FFF2-40B4-BE49-F238E27FC236}">
                <a16:creationId xmlns:a16="http://schemas.microsoft.com/office/drawing/2014/main" id="{8E3F93E5-925F-44D6-AD67-D56EA6C02862}"/>
              </a:ext>
            </a:extLst>
          </p:cNvPr>
          <p:cNvSpPr/>
          <p:nvPr/>
        </p:nvSpPr>
        <p:spPr>
          <a:xfrm>
            <a:off x="722603" y="1205422"/>
            <a:ext cx="180975" cy="1787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B270A44A-F87A-4A97-8BE8-BD8B995839CB}"/>
              </a:ext>
            </a:extLst>
          </p:cNvPr>
          <p:cNvSpPr/>
          <p:nvPr/>
        </p:nvSpPr>
        <p:spPr>
          <a:xfrm>
            <a:off x="719316" y="1891467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9" name="Gerader Verbinder 16">
            <a:extLst>
              <a:ext uri="{FF2B5EF4-FFF2-40B4-BE49-F238E27FC236}">
                <a16:creationId xmlns:a16="http://schemas.microsoft.com/office/drawing/2014/main" id="{8E15BC1B-D859-4FB3-980B-62385D38DB12}"/>
              </a:ext>
            </a:extLst>
          </p:cNvPr>
          <p:cNvCxnSpPr>
            <a:cxnSpLocks/>
          </p:cNvCxnSpPr>
          <p:nvPr/>
        </p:nvCxnSpPr>
        <p:spPr>
          <a:xfrm flipV="1">
            <a:off x="1161471" y="1969092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lipse 48">
            <a:extLst>
              <a:ext uri="{FF2B5EF4-FFF2-40B4-BE49-F238E27FC236}">
                <a16:creationId xmlns:a16="http://schemas.microsoft.com/office/drawing/2014/main" id="{F20C71E0-4407-41DB-A791-DAB55990D71A}"/>
              </a:ext>
            </a:extLst>
          </p:cNvPr>
          <p:cNvSpPr/>
          <p:nvPr/>
        </p:nvSpPr>
        <p:spPr>
          <a:xfrm>
            <a:off x="719316" y="2601053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1" name="Gerader Verbinder 16">
            <a:extLst>
              <a:ext uri="{FF2B5EF4-FFF2-40B4-BE49-F238E27FC236}">
                <a16:creationId xmlns:a16="http://schemas.microsoft.com/office/drawing/2014/main" id="{DD67565B-8FEE-4C1B-9BDB-F638638EE4F3}"/>
              </a:ext>
            </a:extLst>
          </p:cNvPr>
          <p:cNvCxnSpPr>
            <a:cxnSpLocks/>
          </p:cNvCxnSpPr>
          <p:nvPr/>
        </p:nvCxnSpPr>
        <p:spPr>
          <a:xfrm flipV="1">
            <a:off x="1159199" y="2683841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Ellipse 48">
            <a:extLst>
              <a:ext uri="{FF2B5EF4-FFF2-40B4-BE49-F238E27FC236}">
                <a16:creationId xmlns:a16="http://schemas.microsoft.com/office/drawing/2014/main" id="{3DF43C1E-9C67-4013-948B-8860DFD31BFA}"/>
              </a:ext>
            </a:extLst>
          </p:cNvPr>
          <p:cNvSpPr/>
          <p:nvPr/>
        </p:nvSpPr>
        <p:spPr>
          <a:xfrm>
            <a:off x="719316" y="3376625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3" name="Gerader Verbinder 16">
            <a:extLst>
              <a:ext uri="{FF2B5EF4-FFF2-40B4-BE49-F238E27FC236}">
                <a16:creationId xmlns:a16="http://schemas.microsoft.com/office/drawing/2014/main" id="{83A824CB-F1CB-4314-89B8-5F279654EDB4}"/>
              </a:ext>
            </a:extLst>
          </p:cNvPr>
          <p:cNvCxnSpPr>
            <a:cxnSpLocks/>
          </p:cNvCxnSpPr>
          <p:nvPr/>
        </p:nvCxnSpPr>
        <p:spPr>
          <a:xfrm flipV="1">
            <a:off x="1159199" y="3459413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2">
            <a:extLst>
              <a:ext uri="{FF2B5EF4-FFF2-40B4-BE49-F238E27FC236}">
                <a16:creationId xmlns:a16="http://schemas.microsoft.com/office/drawing/2014/main" id="{639BC5DC-1B1E-4DA0-949A-C3464113E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75" y="107586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4" descr="Id card free icon">
            <a:extLst>
              <a:ext uri="{FF2B5EF4-FFF2-40B4-BE49-F238E27FC236}">
                <a16:creationId xmlns:a16="http://schemas.microsoft.com/office/drawing/2014/main" id="{DA79F44D-B258-4F4B-B68B-7997E4EF8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23" y="178909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2" descr="Process free icon">
            <a:extLst>
              <a:ext uri="{FF2B5EF4-FFF2-40B4-BE49-F238E27FC236}">
                <a16:creationId xmlns:a16="http://schemas.microsoft.com/office/drawing/2014/main" id="{79017F8E-9CA2-4182-A627-86517135D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23" y="250384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6">
            <a:extLst>
              <a:ext uri="{FF2B5EF4-FFF2-40B4-BE49-F238E27FC236}">
                <a16:creationId xmlns:a16="http://schemas.microsoft.com/office/drawing/2014/main" id="{8B83D5CE-00A8-49E6-AA85-C34BEC36A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931" y="327997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Ellipse 48">
            <a:extLst>
              <a:ext uri="{FF2B5EF4-FFF2-40B4-BE49-F238E27FC236}">
                <a16:creationId xmlns:a16="http://schemas.microsoft.com/office/drawing/2014/main" id="{17F962B4-87E8-473C-8942-A1D4EC91B29D}"/>
              </a:ext>
            </a:extLst>
          </p:cNvPr>
          <p:cNvSpPr/>
          <p:nvPr/>
        </p:nvSpPr>
        <p:spPr>
          <a:xfrm>
            <a:off x="732943" y="4052229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9" name="Gerader Verbinder 16">
            <a:extLst>
              <a:ext uri="{FF2B5EF4-FFF2-40B4-BE49-F238E27FC236}">
                <a16:creationId xmlns:a16="http://schemas.microsoft.com/office/drawing/2014/main" id="{1925D586-E5DD-422A-A334-D9903D744F47}"/>
              </a:ext>
            </a:extLst>
          </p:cNvPr>
          <p:cNvCxnSpPr>
            <a:cxnSpLocks/>
          </p:cNvCxnSpPr>
          <p:nvPr/>
        </p:nvCxnSpPr>
        <p:spPr>
          <a:xfrm flipV="1">
            <a:off x="1176718" y="4141608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6">
            <a:extLst>
              <a:ext uri="{FF2B5EF4-FFF2-40B4-BE49-F238E27FC236}">
                <a16:creationId xmlns:a16="http://schemas.microsoft.com/office/drawing/2014/main" id="{C4EC01D9-2409-4294-A1C6-FCDA2FDF8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467" y="3997608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Ellipse 48">
            <a:extLst>
              <a:ext uri="{FF2B5EF4-FFF2-40B4-BE49-F238E27FC236}">
                <a16:creationId xmlns:a16="http://schemas.microsoft.com/office/drawing/2014/main" id="{1FA7EBF0-DD87-4DDF-956E-4D2AB2237242}"/>
              </a:ext>
            </a:extLst>
          </p:cNvPr>
          <p:cNvSpPr/>
          <p:nvPr/>
        </p:nvSpPr>
        <p:spPr>
          <a:xfrm>
            <a:off x="725098" y="4699650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2" name="Gerader Verbinder 16">
            <a:extLst>
              <a:ext uri="{FF2B5EF4-FFF2-40B4-BE49-F238E27FC236}">
                <a16:creationId xmlns:a16="http://schemas.microsoft.com/office/drawing/2014/main" id="{4614D10A-ADA2-4608-A58B-6F0BFE70ACDC}"/>
              </a:ext>
            </a:extLst>
          </p:cNvPr>
          <p:cNvCxnSpPr>
            <a:cxnSpLocks/>
          </p:cNvCxnSpPr>
          <p:nvPr/>
        </p:nvCxnSpPr>
        <p:spPr>
          <a:xfrm flipV="1">
            <a:off x="1176718" y="4789029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20">
            <a:extLst>
              <a:ext uri="{FF2B5EF4-FFF2-40B4-BE49-F238E27FC236}">
                <a16:creationId xmlns:a16="http://schemas.microsoft.com/office/drawing/2014/main" id="{3F3E5050-207E-4C65-8BE4-75D0F083D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485" y="463865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Abgerundetes Rechteck 12">
            <a:extLst>
              <a:ext uri="{FF2B5EF4-FFF2-40B4-BE49-F238E27FC236}">
                <a16:creationId xmlns:a16="http://schemas.microsoft.com/office/drawing/2014/main" id="{9EF17B07-5C9F-4938-98DD-A6D673C993BE}"/>
              </a:ext>
            </a:extLst>
          </p:cNvPr>
          <p:cNvSpPr/>
          <p:nvPr/>
        </p:nvSpPr>
        <p:spPr>
          <a:xfrm>
            <a:off x="495026" y="979035"/>
            <a:ext cx="656919" cy="4042800"/>
          </a:xfrm>
          <a:prstGeom prst="roundRect">
            <a:avLst>
              <a:gd name="adj" fmla="val 724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8" name="Gerader Verbinder 16">
            <a:extLst>
              <a:ext uri="{FF2B5EF4-FFF2-40B4-BE49-F238E27FC236}">
                <a16:creationId xmlns:a16="http://schemas.microsoft.com/office/drawing/2014/main" id="{915187DE-10CC-49AE-8F84-FDD94516BCAD}"/>
              </a:ext>
            </a:extLst>
          </p:cNvPr>
          <p:cNvCxnSpPr>
            <a:cxnSpLocks/>
          </p:cNvCxnSpPr>
          <p:nvPr/>
        </p:nvCxnSpPr>
        <p:spPr>
          <a:xfrm flipV="1">
            <a:off x="1161471" y="1295819"/>
            <a:ext cx="288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974D91DC-053C-4D2E-9515-174C44D1D678}"/>
              </a:ext>
            </a:extLst>
          </p:cNvPr>
          <p:cNvCxnSpPr>
            <a:cxnSpLocks/>
          </p:cNvCxnSpPr>
          <p:nvPr/>
        </p:nvCxnSpPr>
        <p:spPr>
          <a:xfrm>
            <a:off x="809804" y="1329613"/>
            <a:ext cx="0" cy="3492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Ellipse 139">
            <a:extLst>
              <a:ext uri="{FF2B5EF4-FFF2-40B4-BE49-F238E27FC236}">
                <a16:creationId xmlns:a16="http://schemas.microsoft.com/office/drawing/2014/main" id="{9F1C73AC-8092-47DE-9FF0-107A960CB126}"/>
              </a:ext>
            </a:extLst>
          </p:cNvPr>
          <p:cNvSpPr/>
          <p:nvPr/>
        </p:nvSpPr>
        <p:spPr>
          <a:xfrm>
            <a:off x="722603" y="1205422"/>
            <a:ext cx="180975" cy="1787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FFA49BC7-BE1D-49C8-B9FD-CBE63BCB75A2}"/>
              </a:ext>
            </a:extLst>
          </p:cNvPr>
          <p:cNvSpPr/>
          <p:nvPr/>
        </p:nvSpPr>
        <p:spPr>
          <a:xfrm>
            <a:off x="719316" y="1891467"/>
            <a:ext cx="180975" cy="1787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2" name="Gerader Verbinder 16">
            <a:extLst>
              <a:ext uri="{FF2B5EF4-FFF2-40B4-BE49-F238E27FC236}">
                <a16:creationId xmlns:a16="http://schemas.microsoft.com/office/drawing/2014/main" id="{C1AB4CD0-0F65-43CC-80DD-B8CBFF979316}"/>
              </a:ext>
            </a:extLst>
          </p:cNvPr>
          <p:cNvCxnSpPr>
            <a:cxnSpLocks/>
          </p:cNvCxnSpPr>
          <p:nvPr/>
        </p:nvCxnSpPr>
        <p:spPr>
          <a:xfrm flipV="1">
            <a:off x="1161471" y="1969092"/>
            <a:ext cx="288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Ellipse 48">
            <a:extLst>
              <a:ext uri="{FF2B5EF4-FFF2-40B4-BE49-F238E27FC236}">
                <a16:creationId xmlns:a16="http://schemas.microsoft.com/office/drawing/2014/main" id="{A3D76A63-5CBC-4B1A-8F03-A245460C3EC7}"/>
              </a:ext>
            </a:extLst>
          </p:cNvPr>
          <p:cNvSpPr/>
          <p:nvPr/>
        </p:nvSpPr>
        <p:spPr>
          <a:xfrm>
            <a:off x="719316" y="2601053"/>
            <a:ext cx="180975" cy="1787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4" name="Gerader Verbinder 16">
            <a:extLst>
              <a:ext uri="{FF2B5EF4-FFF2-40B4-BE49-F238E27FC236}">
                <a16:creationId xmlns:a16="http://schemas.microsoft.com/office/drawing/2014/main" id="{8852B273-34F7-4E23-98EE-A9EB32E87CBE}"/>
              </a:ext>
            </a:extLst>
          </p:cNvPr>
          <p:cNvCxnSpPr>
            <a:cxnSpLocks/>
          </p:cNvCxnSpPr>
          <p:nvPr/>
        </p:nvCxnSpPr>
        <p:spPr>
          <a:xfrm flipV="1">
            <a:off x="1159199" y="2683841"/>
            <a:ext cx="28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Ellipse 48">
            <a:extLst>
              <a:ext uri="{FF2B5EF4-FFF2-40B4-BE49-F238E27FC236}">
                <a16:creationId xmlns:a16="http://schemas.microsoft.com/office/drawing/2014/main" id="{BE190E18-6E0B-4AAB-9310-F17B434E82BE}"/>
              </a:ext>
            </a:extLst>
          </p:cNvPr>
          <p:cNvSpPr/>
          <p:nvPr/>
        </p:nvSpPr>
        <p:spPr>
          <a:xfrm>
            <a:off x="719316" y="3376625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46" name="Gerader Verbinder 16">
            <a:extLst>
              <a:ext uri="{FF2B5EF4-FFF2-40B4-BE49-F238E27FC236}">
                <a16:creationId xmlns:a16="http://schemas.microsoft.com/office/drawing/2014/main" id="{64A87B19-C063-4027-BF45-E2516B529B4C}"/>
              </a:ext>
            </a:extLst>
          </p:cNvPr>
          <p:cNvCxnSpPr>
            <a:cxnSpLocks/>
          </p:cNvCxnSpPr>
          <p:nvPr/>
        </p:nvCxnSpPr>
        <p:spPr>
          <a:xfrm flipV="1">
            <a:off x="1159199" y="3459413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Picture 2">
            <a:extLst>
              <a:ext uri="{FF2B5EF4-FFF2-40B4-BE49-F238E27FC236}">
                <a16:creationId xmlns:a16="http://schemas.microsoft.com/office/drawing/2014/main" id="{B461F8C2-BBA3-4D21-B963-4A62F3CF3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75" y="107586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4" descr="Id card free icon">
            <a:extLst>
              <a:ext uri="{FF2B5EF4-FFF2-40B4-BE49-F238E27FC236}">
                <a16:creationId xmlns:a16="http://schemas.microsoft.com/office/drawing/2014/main" id="{465AA037-03DD-46FA-A1DA-1EA73964F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23" y="178909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12" descr="Process free icon">
            <a:extLst>
              <a:ext uri="{FF2B5EF4-FFF2-40B4-BE49-F238E27FC236}">
                <a16:creationId xmlns:a16="http://schemas.microsoft.com/office/drawing/2014/main" id="{F1EF408B-87B9-4FD5-8E75-E36BAC7F2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23" y="250384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Ellipse 48">
            <a:extLst>
              <a:ext uri="{FF2B5EF4-FFF2-40B4-BE49-F238E27FC236}">
                <a16:creationId xmlns:a16="http://schemas.microsoft.com/office/drawing/2014/main" id="{C9D1C1E7-4F75-4880-9419-B949D63F093E}"/>
              </a:ext>
            </a:extLst>
          </p:cNvPr>
          <p:cNvSpPr/>
          <p:nvPr/>
        </p:nvSpPr>
        <p:spPr>
          <a:xfrm>
            <a:off x="725812" y="4052229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2" name="Gerader Verbinder 16">
            <a:extLst>
              <a:ext uri="{FF2B5EF4-FFF2-40B4-BE49-F238E27FC236}">
                <a16:creationId xmlns:a16="http://schemas.microsoft.com/office/drawing/2014/main" id="{CABBC45E-80D9-47F3-B165-1C7014ED0CD9}"/>
              </a:ext>
            </a:extLst>
          </p:cNvPr>
          <p:cNvCxnSpPr>
            <a:cxnSpLocks/>
          </p:cNvCxnSpPr>
          <p:nvPr/>
        </p:nvCxnSpPr>
        <p:spPr>
          <a:xfrm flipV="1">
            <a:off x="1164813" y="4141608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Ellipse 48">
            <a:extLst>
              <a:ext uri="{FF2B5EF4-FFF2-40B4-BE49-F238E27FC236}">
                <a16:creationId xmlns:a16="http://schemas.microsoft.com/office/drawing/2014/main" id="{FA7399CF-BD44-411E-8AAB-E8B5612C9457}"/>
              </a:ext>
            </a:extLst>
          </p:cNvPr>
          <p:cNvSpPr/>
          <p:nvPr/>
        </p:nvSpPr>
        <p:spPr>
          <a:xfrm>
            <a:off x="720860" y="4699650"/>
            <a:ext cx="180975" cy="17875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5" name="Gerader Verbinder 16">
            <a:extLst>
              <a:ext uri="{FF2B5EF4-FFF2-40B4-BE49-F238E27FC236}">
                <a16:creationId xmlns:a16="http://schemas.microsoft.com/office/drawing/2014/main" id="{CC27DE77-9A8D-4750-87CE-A7D213988C95}"/>
              </a:ext>
            </a:extLst>
          </p:cNvPr>
          <p:cNvCxnSpPr>
            <a:cxnSpLocks/>
          </p:cNvCxnSpPr>
          <p:nvPr/>
        </p:nvCxnSpPr>
        <p:spPr>
          <a:xfrm flipV="1">
            <a:off x="1159199" y="4789029"/>
            <a:ext cx="2880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4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1654</Words>
  <Application>Microsoft Office PowerPoint</Application>
  <PresentationFormat>Breitbild</PresentationFormat>
  <Paragraphs>425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(Textkörper)</vt:lpstr>
      <vt:lpstr>Calibri Light</vt:lpstr>
      <vt:lpstr>Lucida Console</vt:lpstr>
      <vt:lpstr>Lucida Sans Unicode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Miran</dc:creator>
  <cp:lastModifiedBy>Zoukar Sulaiman</cp:lastModifiedBy>
  <cp:revision>198</cp:revision>
  <dcterms:created xsi:type="dcterms:W3CDTF">2023-02-18T12:19:54Z</dcterms:created>
  <dcterms:modified xsi:type="dcterms:W3CDTF">2023-02-25T10:47:49Z</dcterms:modified>
</cp:coreProperties>
</file>