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6" r:id="rId3"/>
    <p:sldId id="257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84" autoAdjust="0"/>
  </p:normalViewPr>
  <p:slideViewPr>
    <p:cSldViewPr snapToGrid="0" snapToObjects="1">
      <p:cViewPr varScale="1">
        <p:scale>
          <a:sx n="99" d="100"/>
          <a:sy n="99" d="100"/>
        </p:scale>
        <p:origin x="-11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7A0A-43CA-3E42-B4B8-6CEA4E91F236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F5AC-52C9-104D-9A38-3853DB279F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7A0A-43CA-3E42-B4B8-6CEA4E91F236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F5AC-52C9-104D-9A38-3853DB279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7A0A-43CA-3E42-B4B8-6CEA4E91F236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F5AC-52C9-104D-9A38-3853DB279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7A0A-43CA-3E42-B4B8-6CEA4E91F236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F5AC-52C9-104D-9A38-3853DB279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7A0A-43CA-3E42-B4B8-6CEA4E91F236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F5AC-52C9-104D-9A38-3853DB279F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7A0A-43CA-3E42-B4B8-6CEA4E91F236}" type="datetimeFigureOut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F5AC-52C9-104D-9A38-3853DB279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7A0A-43CA-3E42-B4B8-6CEA4E91F236}" type="datetimeFigureOut">
              <a:rPr lang="en-US" smtClean="0"/>
              <a:t>3/4/15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F5AC-52C9-104D-9A38-3853DB279F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7A0A-43CA-3E42-B4B8-6CEA4E91F236}" type="datetimeFigureOut">
              <a:rPr lang="en-US" smtClean="0"/>
              <a:t>3/4/15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F5AC-52C9-104D-9A38-3853DB279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7A0A-43CA-3E42-B4B8-6CEA4E91F236}" type="datetimeFigureOut">
              <a:rPr lang="en-US" smtClean="0"/>
              <a:t>3/4/15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F5AC-52C9-104D-9A38-3853DB279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7A0A-43CA-3E42-B4B8-6CEA4E91F236}" type="datetimeFigureOut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F5AC-52C9-104D-9A38-3853DB279F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7A0A-43CA-3E42-B4B8-6CEA4E91F236}" type="datetimeFigureOut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F5AC-52C9-104D-9A38-3853DB279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F6B17A0A-43CA-3E42-B4B8-6CEA4E91F236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3DCF5AC-52C9-104D-9A38-3853DB279F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6248400"/>
            <a:ext cx="1219200" cy="6096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5932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Laser Assisted Ink Picker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057400" y="1727366"/>
            <a:ext cx="6400800" cy="645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	Let 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your cat </a:t>
            </a: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get your ink  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9263" y="2713789"/>
            <a:ext cx="393031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Team Members</a:t>
            </a:r>
          </a:p>
          <a:p>
            <a:endParaRPr lang="en-US" dirty="0"/>
          </a:p>
          <a:p>
            <a:r>
              <a:rPr lang="en-US" dirty="0" smtClean="0"/>
              <a:t>Renate Pyhel</a:t>
            </a:r>
          </a:p>
          <a:p>
            <a:r>
              <a:rPr lang="en-US" dirty="0" smtClean="0"/>
              <a:t>Amitav Khandelwal</a:t>
            </a:r>
          </a:p>
          <a:p>
            <a:r>
              <a:rPr lang="en-US" dirty="0"/>
              <a:t>E</a:t>
            </a:r>
            <a:r>
              <a:rPr lang="en-US" dirty="0" smtClean="0"/>
              <a:t>van Lecompete</a:t>
            </a:r>
          </a:p>
          <a:p>
            <a:r>
              <a:rPr lang="en-US" dirty="0" smtClean="0"/>
              <a:t>Amit Navare</a:t>
            </a:r>
          </a:p>
          <a:p>
            <a:r>
              <a:rPr lang="en-US" dirty="0" smtClean="0"/>
              <a:t>Emma Pu</a:t>
            </a:r>
          </a:p>
          <a:p>
            <a:r>
              <a:rPr lang="en-US" dirty="0" smtClean="0"/>
              <a:t>Umer Younas</a:t>
            </a:r>
            <a:endParaRPr lang="en-US" dirty="0"/>
          </a:p>
        </p:txBody>
      </p:sp>
      <p:pic>
        <p:nvPicPr>
          <p:cNvPr id="2" name="Picture 1" descr="White-Cat-Chasing-Las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112" y="2713789"/>
            <a:ext cx="3101455" cy="23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5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430421" y="4105442"/>
            <a:ext cx="6590632" cy="2752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5614" y="2775213"/>
            <a:ext cx="4572000" cy="16773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Wingdings" charset="2"/>
              <a:buChar char="Ø"/>
            </a:pPr>
            <a:r>
              <a:rPr lang="en-US" sz="2000" b="1" dirty="0" smtClean="0"/>
              <a:t>Hard Job</a:t>
            </a:r>
          </a:p>
          <a:p>
            <a:pPr marL="342900" indent="-342900">
              <a:lnSpc>
                <a:spcPct val="130000"/>
              </a:lnSpc>
              <a:buFont typeface="Wingdings" charset="2"/>
              <a:buChar char="Ø"/>
            </a:pPr>
            <a:r>
              <a:rPr lang="en-US" sz="2000" b="1" dirty="0" smtClean="0"/>
              <a:t>Waste of Time</a:t>
            </a:r>
          </a:p>
          <a:p>
            <a:pPr marL="342900" indent="-342900">
              <a:lnSpc>
                <a:spcPct val="130000"/>
              </a:lnSpc>
              <a:buFont typeface="Wingdings" charset="2"/>
              <a:buChar char="Ø"/>
            </a:pPr>
            <a:r>
              <a:rPr lang="en-US" sz="2000" b="1" dirty="0" smtClean="0"/>
              <a:t>Needs Assistance</a:t>
            </a:r>
          </a:p>
          <a:p>
            <a:pPr marL="342900" indent="-342900">
              <a:lnSpc>
                <a:spcPct val="130000"/>
              </a:lnSpc>
              <a:buFont typeface="Wingdings" charset="2"/>
              <a:buChar char="Ø"/>
            </a:pPr>
            <a:r>
              <a:rPr lang="en-US" sz="2000" b="1" dirty="0" smtClean="0"/>
              <a:t>Too High</a:t>
            </a:r>
            <a:r>
              <a:rPr lang="en-US" dirty="0"/>
              <a:t> </a:t>
            </a:r>
            <a:r>
              <a:rPr lang="en-US" sz="2000" b="1" dirty="0" smtClean="0"/>
              <a:t>can’t </a:t>
            </a:r>
            <a:r>
              <a:rPr lang="en-US" sz="2000" b="1" dirty="0"/>
              <a:t>even see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2200" y="4105442"/>
            <a:ext cx="266432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 descr="hom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6243699"/>
            <a:ext cx="1219200" cy="60960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5800" y="5932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Laser Assisted Ink Picker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057400" y="1727366"/>
            <a:ext cx="6400800" cy="645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	Let 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your cat </a:t>
            </a: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get your ink  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08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6849"/>
            <a:ext cx="8229600" cy="11430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GOOD LUCK Finding Your INK !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Content Placeholder 3" descr="photod-650x48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8" b="13298"/>
          <a:stretch>
            <a:fillRect/>
          </a:stretch>
        </p:blipFill>
        <p:spPr>
          <a:xfrm>
            <a:off x="629605" y="2535991"/>
            <a:ext cx="7702932" cy="3531504"/>
          </a:xfrm>
        </p:spPr>
      </p:pic>
      <p:pic>
        <p:nvPicPr>
          <p:cNvPr id="6" name="Picture 5" descr="home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6248400"/>
            <a:ext cx="1219200" cy="609600"/>
          </a:xfrm>
          <a:prstGeom prst="rect">
            <a:avLst/>
          </a:prstGeom>
        </p:spPr>
      </p:pic>
      <p:pic>
        <p:nvPicPr>
          <p:cNvPr id="7" name="Picture 6" descr="minghui.pu@staples.com_20150304_1720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537" y="1497263"/>
            <a:ext cx="708526" cy="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92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6248400"/>
            <a:ext cx="12192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4769" y="559340"/>
            <a:ext cx="52727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Mobile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Screenshot_2015-03-04-17-56-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64" y="1113338"/>
            <a:ext cx="2783932" cy="4856881"/>
          </a:xfrm>
          <a:prstGeom prst="rect">
            <a:avLst/>
          </a:prstGeom>
        </p:spPr>
      </p:pic>
      <p:pic>
        <p:nvPicPr>
          <p:cNvPr id="7" name="Picture 6" descr="Screenshot_2015-03-04-17-54-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597" y="1113338"/>
            <a:ext cx="2783932" cy="494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8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6248400"/>
            <a:ext cx="12192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4769" y="559340"/>
            <a:ext cx="52727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Web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7" name="Picture 6" descr="Screen Shot 2015-03-04 at 6.04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503" y="1295598"/>
            <a:ext cx="3161788" cy="469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8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6248400"/>
            <a:ext cx="12192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4769" y="2688736"/>
            <a:ext cx="52727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Let’s go to Demo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97169" y="1263330"/>
            <a:ext cx="52727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3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74</TotalTime>
  <Words>49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NewsPrint</vt:lpstr>
      <vt:lpstr>PowerPoint Presentation</vt:lpstr>
      <vt:lpstr>PowerPoint Presentation</vt:lpstr>
      <vt:lpstr> GOOD LUCK Finding Your INK !</vt:lpstr>
      <vt:lpstr>PowerPoint Presentation</vt:lpstr>
      <vt:lpstr>PowerPoint Presentation</vt:lpstr>
      <vt:lpstr>PowerPoint Presentation</vt:lpstr>
    </vt:vector>
  </TitlesOfParts>
  <Company>Staples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Assisted Ink Piker</dc:title>
  <dc:creator>Younas, Umer</dc:creator>
  <cp:lastModifiedBy>Younas, Umer</cp:lastModifiedBy>
  <cp:revision>9</cp:revision>
  <dcterms:created xsi:type="dcterms:W3CDTF">2015-03-04T22:01:07Z</dcterms:created>
  <dcterms:modified xsi:type="dcterms:W3CDTF">2015-03-04T23:17:23Z</dcterms:modified>
</cp:coreProperties>
</file>