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5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19" autoAdjust="0"/>
  </p:normalViewPr>
  <p:slideViewPr>
    <p:cSldViewPr snapToGrid="0">
      <p:cViewPr varScale="1">
        <p:scale>
          <a:sx n="144" d="100"/>
          <a:sy n="144" d="100"/>
        </p:scale>
        <p:origin x="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direct3d11/overviews-direct3d-11-graphics-pipeline" TargetMode="External"/><Relationship Id="rId2" Type="http://schemas.openxmlformats.org/officeDocument/2006/relationships/hyperlink" Target="https://fgiesen.wordpress.com/2011/07/09/a-trip-through-the-graphics-pipeline-2011-index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Graphics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Why do you care?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Either:</a:t>
            </a:r>
          </a:p>
          <a:p>
            <a:pPr marL="494100" lvl="0" indent="-457200">
              <a:buAutoNum type="alphaUcPeriod"/>
            </a:pPr>
            <a:r>
              <a:rPr lang="en-US" sz="2400" dirty="0"/>
              <a:t>You want to be a graphics programmer.</a:t>
            </a:r>
          </a:p>
          <a:p>
            <a:pPr marL="494100" lvl="0" indent="-457200">
              <a:buAutoNum type="alphaUcPeriod"/>
            </a:pPr>
            <a:r>
              <a:rPr lang="en-US" sz="2400" dirty="0"/>
              <a:t>You want to work with graphics programmers.</a:t>
            </a:r>
          </a:p>
          <a:p>
            <a:pPr marL="36900" lv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2A2456A0-13DF-4BA8-9BDD-168E874C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F881F-C7FF-63D8-B866-19C36E1C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5567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Abstract Pipeline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44443-DBE5-1ABA-5ADE-282DCE51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354729"/>
            <a:ext cx="5978072" cy="33401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Fixed-Function Stages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Input Assembly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Tessellator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Rasterizer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Output-Merger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Programmable Stages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Shaders</a:t>
            </a:r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F8371AA-8DC2-2950-A2EC-1EEFA3909E6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2002" r="-248" b="-5573"/>
          <a:stretch/>
        </p:blipFill>
        <p:spPr bwMode="auto">
          <a:xfrm>
            <a:off x="7557362" y="591476"/>
            <a:ext cx="3400044" cy="53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89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15F1-D6EA-7729-7A2D-B3860CD7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F61B-34CE-E849-CD9C-9B7215B4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SIMT Programming Model</a:t>
            </a:r>
          </a:p>
          <a:p>
            <a:pPr lvl="1"/>
            <a:r>
              <a:rPr lang="en-US" dirty="0"/>
              <a:t>“Single Instruction Multiple Threads”</a:t>
            </a:r>
          </a:p>
          <a:p>
            <a:pPr lvl="1"/>
            <a:r>
              <a:rPr lang="en-US" dirty="0"/>
              <a:t>SIMD + Multithreading (sort of)</a:t>
            </a:r>
          </a:p>
          <a:p>
            <a:pPr lvl="2"/>
            <a:r>
              <a:rPr lang="en-US" dirty="0"/>
              <a:t>Execution Masking</a:t>
            </a:r>
          </a:p>
          <a:p>
            <a:pPr lvl="2"/>
            <a:r>
              <a:rPr lang="en-US" dirty="0"/>
              <a:t>“Waves”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9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96BE-487E-E161-93C6-5079051C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Shaders &amp; Texture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C902-8093-5DB4-D8B7-30C32CC93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 2D Images demonstrate aliasing when downscaled.</a:t>
            </a:r>
          </a:p>
          <a:p>
            <a:pPr lvl="1"/>
            <a:r>
              <a:rPr lang="en-US" dirty="0"/>
              <a:t>Solution:  Prefiltered mipmaps</a:t>
            </a:r>
          </a:p>
          <a:p>
            <a:r>
              <a:rPr lang="en-US" dirty="0"/>
              <a:t>Problem:  How to pick mipmap level?</a:t>
            </a:r>
          </a:p>
          <a:p>
            <a:pPr lvl="1"/>
            <a:r>
              <a:rPr lang="en-US" dirty="0"/>
              <a:t>Solution:  Local footprint of texture coordinates</a:t>
            </a:r>
          </a:p>
          <a:p>
            <a:r>
              <a:rPr lang="en-US" dirty="0"/>
              <a:t>Problem:  How to compute footprint?</a:t>
            </a:r>
          </a:p>
          <a:p>
            <a:pPr lvl="1"/>
            <a:r>
              <a:rPr lang="en-US" dirty="0"/>
              <a:t>Solution:  Quad derivatives</a:t>
            </a:r>
          </a:p>
          <a:p>
            <a:pPr lvl="1"/>
            <a:r>
              <a:rPr lang="en-US" dirty="0"/>
              <a:t>All fragment shading must run in 2x2 sample quads.</a:t>
            </a:r>
          </a:p>
        </p:txBody>
      </p:sp>
    </p:spTree>
    <p:extLst>
      <p:ext uri="{BB962C8B-B14F-4D97-AF65-F5344CB8AC3E}">
        <p14:creationId xmlns:p14="http://schemas.microsoft.com/office/powerpoint/2010/main" val="13006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32B6-D4DE-478D-B4C7-8C4374B2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Early-Z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A4EC-8565-4C5E-0D03-5C354928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Officially, depth testing (Z-test) happens after fragment shading.</a:t>
            </a:r>
          </a:p>
          <a:p>
            <a:r>
              <a:rPr lang="en-US" dirty="0"/>
              <a:t>But fragment shading is </a:t>
            </a:r>
            <a:r>
              <a:rPr lang="en-US" i="1" dirty="0"/>
              <a:t>expensive</a:t>
            </a:r>
            <a:r>
              <a:rPr lang="en-US" dirty="0"/>
              <a:t>.</a:t>
            </a:r>
          </a:p>
          <a:p>
            <a:r>
              <a:rPr lang="en-US" dirty="0"/>
              <a:t>What if we could cheat?</a:t>
            </a:r>
          </a:p>
          <a:p>
            <a:pPr lvl="1"/>
            <a:r>
              <a:rPr lang="en-US" dirty="0"/>
              <a:t>Follow the rules:</a:t>
            </a:r>
          </a:p>
          <a:p>
            <a:pPr lvl="2"/>
            <a:r>
              <a:rPr lang="en-US" dirty="0"/>
              <a:t>No side effects.</a:t>
            </a:r>
          </a:p>
          <a:p>
            <a:pPr lvl="2"/>
            <a:r>
              <a:rPr lang="en-US" dirty="0"/>
              <a:t>No depth write modification.</a:t>
            </a:r>
          </a:p>
          <a:p>
            <a:pPr lvl="1"/>
            <a:r>
              <a:rPr lang="en-US" dirty="0"/>
              <a:t>Occurs immediately before fragment shading.</a:t>
            </a:r>
          </a:p>
        </p:txBody>
      </p:sp>
    </p:spTree>
    <p:extLst>
      <p:ext uri="{BB962C8B-B14F-4D97-AF65-F5344CB8AC3E}">
        <p14:creationId xmlns:p14="http://schemas.microsoft.com/office/powerpoint/2010/main" val="30238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EA91-083E-4FEA-41A4-54F22457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/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BDB0-98A3-6A9B-D14D-14D96B9F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Trip Through The Graphics Pipeline”, Fabian </a:t>
            </a:r>
            <a:r>
              <a:rPr lang="en-US" dirty="0" err="1"/>
              <a:t>Giesen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https://fgiesen.wordpress.com/2011/07/09/a-trip-through-the-graphics-pipeline-2011-index/</a:t>
            </a:r>
            <a:endParaRPr lang="en-US" dirty="0"/>
          </a:p>
          <a:p>
            <a:pPr lvl="1"/>
            <a:r>
              <a:rPr lang="en-US" dirty="0"/>
              <a:t>Deep dive into the real nitty-gritty (from a software perspective) of the GPU pipeline.</a:t>
            </a:r>
          </a:p>
          <a:p>
            <a:r>
              <a:rPr lang="en-US" dirty="0">
                <a:hlinkClick r:id="rId3"/>
              </a:rPr>
              <a:t>https://learn.microsoft.com/en-us/windows/win32/direct3d11/overviews-direct3d-11-graphics-pipeline</a:t>
            </a:r>
            <a:endParaRPr lang="en-US" dirty="0"/>
          </a:p>
          <a:p>
            <a:pPr lvl="1"/>
            <a:r>
              <a:rPr lang="en-US" dirty="0"/>
              <a:t>D3D11 Graphics Pipeline Overview</a:t>
            </a:r>
          </a:p>
        </p:txBody>
      </p:sp>
    </p:spTree>
    <p:extLst>
      <p:ext uri="{BB962C8B-B14F-4D97-AF65-F5344CB8AC3E}">
        <p14:creationId xmlns:p14="http://schemas.microsoft.com/office/powerpoint/2010/main" val="202323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0560-CAE6-7DF9-648B-322684C2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300CC-7F6A-959F-7B36-2289A5F43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13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{C10EF816-CE6E-4298-91D4-F8F0F0F9B2D9}tf55705232_win32</Template>
  <TotalTime>99</TotalTime>
  <Words>224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Goudy Old Style</vt:lpstr>
      <vt:lpstr>Wingdings 2</vt:lpstr>
      <vt:lpstr>SlateVTI</vt:lpstr>
      <vt:lpstr>Graphics Pipeline</vt:lpstr>
      <vt:lpstr>Why do you care?</vt:lpstr>
      <vt:lpstr>Abstract Pipeline</vt:lpstr>
      <vt:lpstr>Shaders</vt:lpstr>
      <vt:lpstr>Fragment Shaders &amp; Texture Sampling</vt:lpstr>
      <vt:lpstr>Early-Z</vt:lpstr>
      <vt:lpstr>Reference / Recommendation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Pipeline</dc:title>
  <dc:creator>Ashley Taylor</dc:creator>
  <cp:lastModifiedBy>Ashley Taylor</cp:lastModifiedBy>
  <cp:revision>2</cp:revision>
  <dcterms:created xsi:type="dcterms:W3CDTF">2022-10-16T21:32:34Z</dcterms:created>
  <dcterms:modified xsi:type="dcterms:W3CDTF">2022-10-16T23:11:56Z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