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C56CA-369F-4584-A2B8-5304569F1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5C7250-949E-4F8E-A4A2-DAB44B03F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E57721-8344-4F25-919D-8FF24797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A7AF-9350-47DC-AB43-C15D221F5FE9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432240-0352-4016-91B2-401458B5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0D79FD-4399-49BC-B280-65B54AD0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79CF-E3B0-4D9A-8789-2783EC818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27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78C10-D1E1-4CCB-ADE2-6EA25504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E39F95-BCBD-40D7-85B0-E74BE8266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D14DED-CC10-45FF-A1B3-CEF2C62B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A7AF-9350-47DC-AB43-C15D221F5FE9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4FAE81-473A-438E-9CF4-2005C1C1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DA4FC2-2EFD-4037-96FC-97A3DC77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79CF-E3B0-4D9A-8789-2783EC818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79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E3085C2-108C-42A5-A005-CBB42187E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688115-653A-447B-A0EC-7E6874B40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1A48B4-D8CB-4492-AAD9-709090ED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A7AF-9350-47DC-AB43-C15D221F5FE9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287ADD-A69A-4AE4-913A-BDB76F99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2060B7-E7B6-48B7-849B-F3C18B6D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79CF-E3B0-4D9A-8789-2783EC818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25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93B35-AD05-41E3-B6CC-4BB9633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67DAEB-E524-498B-B644-1B894268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8397AB-EE6E-41A2-A6D3-EB8B4D59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A7AF-9350-47DC-AB43-C15D221F5FE9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A22F73-3522-4A8C-84FB-FCBB2EBA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3E5089-026F-446B-B1EA-41211D65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79CF-E3B0-4D9A-8789-2783EC818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02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D2579-258C-4A1A-81CB-6D7E8DDD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346696-B72C-468C-B667-F4E510966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3B0116-A30E-47BD-972B-C45E4BB5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A7AF-9350-47DC-AB43-C15D221F5FE9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E18136-7880-4DE4-9DBE-DB8B4BA2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2CDEC4-CA77-407E-A4ED-044637C1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79CF-E3B0-4D9A-8789-2783EC818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88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672FEA-7855-4411-9EDA-66A84858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76EBC-CA35-4210-A3D7-D8F378FD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CA6A2D-DCB7-48BB-91AE-3D86097D8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9D9276-5802-4738-859F-7C2D7DB6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A7AF-9350-47DC-AB43-C15D221F5FE9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FEB692-7D24-4962-83BF-EB11090E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B9067F-E583-40E3-9B0B-01D5B2F0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79CF-E3B0-4D9A-8789-2783EC818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6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067C9-ADE0-4A1C-9839-5B34BD6F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685A8A-7EFA-4A6B-864F-F57DB00FB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77DD44-BA56-4772-A605-CB8F4AF25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B5FE2A-4C79-4E46-928B-478F83611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46CCBD-7E30-426D-AE7C-8BD08D9DA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FF57-11FF-48F0-AF43-82DC9F99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A7AF-9350-47DC-AB43-C15D221F5FE9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023FCAA-B6BD-4BE6-977F-6AB88978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539553-4549-4C0D-A002-D94391F4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79CF-E3B0-4D9A-8789-2783EC818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53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73E34-8DC5-4381-AB7A-A7F815D5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0BFB88-66A7-461F-AAEC-B0BA2D1E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A7AF-9350-47DC-AB43-C15D221F5FE9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84EC63-81DB-4588-9646-33604351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267FEA-E669-4E19-9633-56C7A2A7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79CF-E3B0-4D9A-8789-2783EC818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41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04F332-E2CC-4D49-B900-7DE63B84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A7AF-9350-47DC-AB43-C15D221F5FE9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D2F15B-6E22-4403-9B6F-4346AC78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0C6762-12BC-4016-B73F-11014D29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79CF-E3B0-4D9A-8789-2783EC818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0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D8869-B7D4-4EB7-ABC7-677DF72A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2DD3A7-7E16-4A03-AB87-02180BC83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B69B73-14DD-47EE-A30D-124C0CB7A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5B88A7-9373-4FA0-A0E0-9DC35D85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A7AF-9350-47DC-AB43-C15D221F5FE9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B72206-F843-4633-9508-DF3EF03A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014C4F-C120-4996-8D96-C51699C6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79CF-E3B0-4D9A-8789-2783EC818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49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60E55-BC50-44B3-9CE5-98A6B8ED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8DAD62-40E6-4908-890F-A28BB75FA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180DAE-8F3C-46FC-A0E3-EED980635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1B4B98-7E84-45B0-9D2D-5735267A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A7AF-9350-47DC-AB43-C15D221F5FE9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D1B688-5C4A-45F1-AA57-36B23190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6A3DF-1361-475A-ABC0-89402B00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79CF-E3B0-4D9A-8789-2783EC818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19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D8B5E4-1B4A-459F-B6CD-BD676003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9738CF-C889-45D4-89EF-BCAEF98C5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7E3F0D-0199-4520-AB93-0196DBE1E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0A7AF-9350-47DC-AB43-C15D221F5FE9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C3DDDD-056B-49A4-97FF-FC211131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382A3D-4E71-4657-87A4-666C3AEB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79CF-E3B0-4D9A-8789-2783EC818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43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Connecteur : en angle 154">
            <a:extLst>
              <a:ext uri="{FF2B5EF4-FFF2-40B4-BE49-F238E27FC236}">
                <a16:creationId xmlns:a16="http://schemas.microsoft.com/office/drawing/2014/main" id="{E40A955A-2BD8-4C6D-8CA0-4BFBC4879116}"/>
              </a:ext>
            </a:extLst>
          </p:cNvPr>
          <p:cNvCxnSpPr>
            <a:cxnSpLocks/>
            <a:stCxn id="4" idx="3"/>
            <a:endCxn id="117" idx="0"/>
          </p:cNvCxnSpPr>
          <p:nvPr/>
        </p:nvCxnSpPr>
        <p:spPr>
          <a:xfrm flipH="1">
            <a:off x="7103232" y="579784"/>
            <a:ext cx="1347440" cy="5277545"/>
          </a:xfrm>
          <a:prstGeom prst="bentConnector3">
            <a:avLst>
              <a:gd name="adj1" fmla="val -20095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C32624C-EFAC-4A0E-A51E-67C3D92FFB80}"/>
              </a:ext>
            </a:extLst>
          </p:cNvPr>
          <p:cNvSpPr/>
          <p:nvPr/>
        </p:nvSpPr>
        <p:spPr>
          <a:xfrm>
            <a:off x="2549539" y="953552"/>
            <a:ext cx="6339464" cy="11495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Force Accept</a:t>
            </a:r>
            <a:endParaRPr lang="fr-FR" sz="700" dirty="0"/>
          </a:p>
        </p:txBody>
      </p:sp>
      <p:sp>
        <p:nvSpPr>
          <p:cNvPr id="27" name="Organigramme : Disque magnétique 26">
            <a:extLst>
              <a:ext uri="{FF2B5EF4-FFF2-40B4-BE49-F238E27FC236}">
                <a16:creationId xmlns:a16="http://schemas.microsoft.com/office/drawing/2014/main" id="{60E664F9-CBC5-4B0B-8B28-7704F22108C4}"/>
              </a:ext>
            </a:extLst>
          </p:cNvPr>
          <p:cNvSpPr/>
          <p:nvPr/>
        </p:nvSpPr>
        <p:spPr>
          <a:xfrm>
            <a:off x="9231615" y="759302"/>
            <a:ext cx="1817566" cy="100355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Working</a:t>
            </a:r>
          </a:p>
          <a:p>
            <a:pPr algn="ctr"/>
            <a:r>
              <a:rPr lang="en-US" sz="1100" dirty="0"/>
              <a:t> queue</a:t>
            </a:r>
            <a:endParaRPr lang="fr-FR" sz="11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5DA7222-7202-41A2-B4AE-07460B857108}"/>
              </a:ext>
            </a:extLst>
          </p:cNvPr>
          <p:cNvSpPr/>
          <p:nvPr/>
        </p:nvSpPr>
        <p:spPr>
          <a:xfrm rot="5400000">
            <a:off x="8869074" y="1170195"/>
            <a:ext cx="695368" cy="2639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Accept</a:t>
            </a:r>
          </a:p>
          <a:p>
            <a:pPr algn="ctr"/>
            <a:r>
              <a:rPr lang="en-US" sz="600" dirty="0"/>
              <a:t>Commit write</a:t>
            </a:r>
          </a:p>
        </p:txBody>
      </p:sp>
      <p:sp>
        <p:nvSpPr>
          <p:cNvPr id="133" name="Organigramme : Bande perforée 132">
            <a:extLst>
              <a:ext uri="{FF2B5EF4-FFF2-40B4-BE49-F238E27FC236}">
                <a16:creationId xmlns:a16="http://schemas.microsoft.com/office/drawing/2014/main" id="{ED4AFF85-73B8-4360-B9FF-E51A91262B3F}"/>
              </a:ext>
            </a:extLst>
          </p:cNvPr>
          <p:cNvSpPr/>
          <p:nvPr/>
        </p:nvSpPr>
        <p:spPr>
          <a:xfrm>
            <a:off x="10823202" y="1185952"/>
            <a:ext cx="389545" cy="222659"/>
          </a:xfrm>
          <a:prstGeom prst="flowChartPunchedTap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JSON</a:t>
            </a:r>
            <a:endParaRPr lang="fr-FR" sz="600" dirty="0"/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CC9F1B36-BFF4-4653-A8E2-C01BDDDDD7DC}"/>
              </a:ext>
            </a:extLst>
          </p:cNvPr>
          <p:cNvCxnSpPr>
            <a:cxnSpLocks/>
            <a:stCxn id="141" idx="3"/>
            <a:endCxn id="64" idx="0"/>
          </p:cNvCxnSpPr>
          <p:nvPr/>
        </p:nvCxnSpPr>
        <p:spPr>
          <a:xfrm>
            <a:off x="7508793" y="2912671"/>
            <a:ext cx="0" cy="60423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Connecteur : en angle 123">
            <a:extLst>
              <a:ext uri="{FF2B5EF4-FFF2-40B4-BE49-F238E27FC236}">
                <a16:creationId xmlns:a16="http://schemas.microsoft.com/office/drawing/2014/main" id="{B91E8670-F02A-49C7-8850-1E915C37F0BA}"/>
              </a:ext>
            </a:extLst>
          </p:cNvPr>
          <p:cNvCxnSpPr>
            <a:cxnSpLocks/>
            <a:stCxn id="123" idx="1"/>
            <a:endCxn id="141" idx="1"/>
          </p:cNvCxnSpPr>
          <p:nvPr/>
        </p:nvCxnSpPr>
        <p:spPr>
          <a:xfrm rot="10800000" flipV="1">
            <a:off x="7508794" y="2218802"/>
            <a:ext cx="1915747" cy="17279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Organigramme : Disque magnétique 32">
            <a:extLst>
              <a:ext uri="{FF2B5EF4-FFF2-40B4-BE49-F238E27FC236}">
                <a16:creationId xmlns:a16="http://schemas.microsoft.com/office/drawing/2014/main" id="{51D25F4F-6657-4B54-9698-F7793D2E4701}"/>
              </a:ext>
            </a:extLst>
          </p:cNvPr>
          <p:cNvSpPr/>
          <p:nvPr/>
        </p:nvSpPr>
        <p:spPr>
          <a:xfrm>
            <a:off x="6636079" y="4328266"/>
            <a:ext cx="3716281" cy="100355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Deliver queue</a:t>
            </a:r>
            <a:endParaRPr lang="fr-FR" sz="1100" dirty="0"/>
          </a:p>
        </p:txBody>
      </p: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755E70DF-4C39-402F-8A55-9D5FDE41BDC7}"/>
              </a:ext>
            </a:extLst>
          </p:cNvPr>
          <p:cNvCxnSpPr>
            <a:cxnSpLocks/>
            <a:stCxn id="36" idx="3"/>
            <a:endCxn id="141" idx="1"/>
          </p:cNvCxnSpPr>
          <p:nvPr/>
        </p:nvCxnSpPr>
        <p:spPr>
          <a:xfrm>
            <a:off x="4914892" y="1775109"/>
            <a:ext cx="2593901" cy="61649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Organigramme : Disque magnétique 56">
            <a:extLst>
              <a:ext uri="{FF2B5EF4-FFF2-40B4-BE49-F238E27FC236}">
                <a16:creationId xmlns:a16="http://schemas.microsoft.com/office/drawing/2014/main" id="{7C1712AD-E816-45A6-836A-96404BCE612D}"/>
              </a:ext>
            </a:extLst>
          </p:cNvPr>
          <p:cNvSpPr/>
          <p:nvPr/>
        </p:nvSpPr>
        <p:spPr>
          <a:xfrm>
            <a:off x="3875092" y="4633265"/>
            <a:ext cx="642904" cy="27075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Local</a:t>
            </a:r>
            <a:endParaRPr lang="fr-FR" sz="700" dirty="0"/>
          </a:p>
        </p:txBody>
      </p:sp>
      <p:sp>
        <p:nvSpPr>
          <p:cNvPr id="56" name="Nuage 55">
            <a:extLst>
              <a:ext uri="{FF2B5EF4-FFF2-40B4-BE49-F238E27FC236}">
                <a16:creationId xmlns:a16="http://schemas.microsoft.com/office/drawing/2014/main" id="{8CD46945-3F29-4DC0-A242-3425FC248408}"/>
              </a:ext>
            </a:extLst>
          </p:cNvPr>
          <p:cNvSpPr/>
          <p:nvPr/>
        </p:nvSpPr>
        <p:spPr>
          <a:xfrm>
            <a:off x="2226223" y="3994243"/>
            <a:ext cx="1323575" cy="81973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Other MTA</a:t>
            </a:r>
            <a:endParaRPr lang="fr-FR" sz="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A6431-7254-4D73-A842-57CCCB3D4E42}"/>
              </a:ext>
            </a:extLst>
          </p:cNvPr>
          <p:cNvSpPr/>
          <p:nvPr/>
        </p:nvSpPr>
        <p:spPr>
          <a:xfrm>
            <a:off x="2064054" y="385105"/>
            <a:ext cx="6386618" cy="38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vserver</a:t>
            </a:r>
            <a:r>
              <a:rPr lang="en-US" dirty="0"/>
              <a:t> thread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04662D-A681-4EC0-95BC-F8CE9D728521}"/>
              </a:ext>
            </a:extLst>
          </p:cNvPr>
          <p:cNvSpPr/>
          <p:nvPr/>
        </p:nvSpPr>
        <p:spPr>
          <a:xfrm>
            <a:off x="2072189" y="1359555"/>
            <a:ext cx="761017" cy="294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</a:t>
            </a:r>
            <a:endParaRPr lang="fr-FR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8EF0F6-9ED2-4284-BE22-FE98EB6F84F3}"/>
              </a:ext>
            </a:extLst>
          </p:cNvPr>
          <p:cNvSpPr/>
          <p:nvPr/>
        </p:nvSpPr>
        <p:spPr>
          <a:xfrm>
            <a:off x="3113032" y="1358572"/>
            <a:ext cx="761017" cy="294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Helo</a:t>
            </a:r>
            <a:endParaRPr lang="fr-FR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461333-175C-4F5A-91B9-7A4AD6DF337A}"/>
              </a:ext>
            </a:extLst>
          </p:cNvPr>
          <p:cNvSpPr/>
          <p:nvPr/>
        </p:nvSpPr>
        <p:spPr>
          <a:xfrm>
            <a:off x="4153875" y="1358572"/>
            <a:ext cx="761017" cy="294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Mail</a:t>
            </a:r>
            <a:endParaRPr lang="fr-FR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551F37-5E83-459A-A5C5-BD495853E994}"/>
              </a:ext>
            </a:extLst>
          </p:cNvPr>
          <p:cNvSpPr/>
          <p:nvPr/>
        </p:nvSpPr>
        <p:spPr>
          <a:xfrm>
            <a:off x="5194718" y="1358572"/>
            <a:ext cx="761017" cy="294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Rcpt</a:t>
            </a:r>
            <a:endParaRPr lang="fr-FR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DF0E6-EA19-4883-8195-5408EE2DE01C}"/>
              </a:ext>
            </a:extLst>
          </p:cNvPr>
          <p:cNvSpPr/>
          <p:nvPr/>
        </p:nvSpPr>
        <p:spPr>
          <a:xfrm>
            <a:off x="6235561" y="1358572"/>
            <a:ext cx="761017" cy="294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</a:t>
            </a:r>
            <a:endParaRPr lang="fr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424623-D9C2-4D08-B4C4-B55FC4E95AF9}"/>
              </a:ext>
            </a:extLst>
          </p:cNvPr>
          <p:cNvSpPr/>
          <p:nvPr/>
        </p:nvSpPr>
        <p:spPr>
          <a:xfrm>
            <a:off x="7276403" y="1358572"/>
            <a:ext cx="761017" cy="294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DataEnd</a:t>
            </a:r>
            <a:endParaRPr lang="fr-FR" sz="12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006C753-65E9-4553-BEA0-6727EDB906B4}"/>
              </a:ext>
            </a:extLst>
          </p:cNvPr>
          <p:cNvSpPr/>
          <p:nvPr/>
        </p:nvSpPr>
        <p:spPr>
          <a:xfrm>
            <a:off x="2794000" y="1430347"/>
            <a:ext cx="444500" cy="17698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Accept</a:t>
            </a:r>
            <a:endParaRPr lang="fr-FR" sz="600" dirty="0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743C562C-E29B-40AB-AC69-0C353BA984E7}"/>
              </a:ext>
            </a:extLst>
          </p:cNvPr>
          <p:cNvSpPr/>
          <p:nvPr/>
        </p:nvSpPr>
        <p:spPr>
          <a:xfrm>
            <a:off x="3832225" y="1430346"/>
            <a:ext cx="444500" cy="17698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Accept</a:t>
            </a:r>
            <a:endParaRPr lang="fr-FR" sz="600" dirty="0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92F694DC-ED61-4B3E-B1B8-B9B4094F1BA1}"/>
              </a:ext>
            </a:extLst>
          </p:cNvPr>
          <p:cNvSpPr/>
          <p:nvPr/>
        </p:nvSpPr>
        <p:spPr>
          <a:xfrm>
            <a:off x="4870450" y="1430346"/>
            <a:ext cx="444500" cy="17698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Accept</a:t>
            </a:r>
            <a:endParaRPr lang="fr-FR" sz="600" dirty="0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E4085B01-0C81-4DC4-A877-7936AE707AFD}"/>
              </a:ext>
            </a:extLst>
          </p:cNvPr>
          <p:cNvSpPr/>
          <p:nvPr/>
        </p:nvSpPr>
        <p:spPr>
          <a:xfrm>
            <a:off x="5908675" y="1431451"/>
            <a:ext cx="444500" cy="17698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Accept</a:t>
            </a:r>
            <a:endParaRPr lang="fr-FR" sz="600" dirty="0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C601A054-93DC-4144-8361-C14B9F0471AA}"/>
              </a:ext>
            </a:extLst>
          </p:cNvPr>
          <p:cNvSpPr/>
          <p:nvPr/>
        </p:nvSpPr>
        <p:spPr>
          <a:xfrm>
            <a:off x="6946900" y="1417565"/>
            <a:ext cx="444500" cy="17698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Accept</a:t>
            </a:r>
            <a:endParaRPr lang="fr-FR" sz="600" dirty="0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7273E548-EE85-418E-886C-4D8FACFECDD2}"/>
              </a:ext>
            </a:extLst>
          </p:cNvPr>
          <p:cNvSpPr/>
          <p:nvPr/>
        </p:nvSpPr>
        <p:spPr>
          <a:xfrm rot="16200000">
            <a:off x="2520155" y="1139852"/>
            <a:ext cx="370710" cy="176981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 dirty="0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78E2BD03-CD31-4B64-ABAA-E07D81911B48}"/>
              </a:ext>
            </a:extLst>
          </p:cNvPr>
          <p:cNvSpPr/>
          <p:nvPr/>
        </p:nvSpPr>
        <p:spPr>
          <a:xfrm rot="16200000">
            <a:off x="3558380" y="1148613"/>
            <a:ext cx="370710" cy="176981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 dirty="0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FBC58175-7FE5-41FE-A48B-57875B8DF882}"/>
              </a:ext>
            </a:extLst>
          </p:cNvPr>
          <p:cNvSpPr/>
          <p:nvPr/>
        </p:nvSpPr>
        <p:spPr>
          <a:xfrm rot="16200000">
            <a:off x="4596605" y="1148614"/>
            <a:ext cx="370710" cy="176981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 dirty="0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2D8B9FA8-49E5-4142-9665-78C3E006CE36}"/>
              </a:ext>
            </a:extLst>
          </p:cNvPr>
          <p:cNvSpPr/>
          <p:nvPr/>
        </p:nvSpPr>
        <p:spPr>
          <a:xfrm rot="16200000">
            <a:off x="5652165" y="1148614"/>
            <a:ext cx="370710" cy="176981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 dirty="0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D749DC53-5501-4F3C-9D5A-E2133CD196C2}"/>
              </a:ext>
            </a:extLst>
          </p:cNvPr>
          <p:cNvSpPr/>
          <p:nvPr/>
        </p:nvSpPr>
        <p:spPr>
          <a:xfrm rot="16200000">
            <a:off x="6648958" y="1148613"/>
            <a:ext cx="370710" cy="176981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 dirty="0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E886D183-CD59-43DA-895C-379CCA777135}"/>
              </a:ext>
            </a:extLst>
          </p:cNvPr>
          <p:cNvSpPr/>
          <p:nvPr/>
        </p:nvSpPr>
        <p:spPr>
          <a:xfrm rot="16200000">
            <a:off x="7731624" y="1139853"/>
            <a:ext cx="370710" cy="176981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 dirty="0"/>
          </a:p>
        </p:txBody>
      </p:sp>
      <p:sp>
        <p:nvSpPr>
          <p:cNvPr id="32" name="Interdiction 31">
            <a:extLst>
              <a:ext uri="{FF2B5EF4-FFF2-40B4-BE49-F238E27FC236}">
                <a16:creationId xmlns:a16="http://schemas.microsoft.com/office/drawing/2014/main" id="{DC4153EF-EEF3-4602-AE52-29CEDE952CE6}"/>
              </a:ext>
            </a:extLst>
          </p:cNvPr>
          <p:cNvSpPr/>
          <p:nvPr/>
        </p:nvSpPr>
        <p:spPr>
          <a:xfrm>
            <a:off x="2633181" y="1936206"/>
            <a:ext cx="160819" cy="165828"/>
          </a:xfrm>
          <a:prstGeom prst="noSmoking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Interdiction 34">
            <a:extLst>
              <a:ext uri="{FF2B5EF4-FFF2-40B4-BE49-F238E27FC236}">
                <a16:creationId xmlns:a16="http://schemas.microsoft.com/office/drawing/2014/main" id="{A2237486-85FB-461B-AA6A-F0106A993903}"/>
              </a:ext>
            </a:extLst>
          </p:cNvPr>
          <p:cNvSpPr/>
          <p:nvPr/>
        </p:nvSpPr>
        <p:spPr>
          <a:xfrm>
            <a:off x="3713230" y="1930761"/>
            <a:ext cx="160819" cy="165828"/>
          </a:xfrm>
          <a:prstGeom prst="noSmoking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Organigramme : Stockage à accès séquentiel 35">
            <a:extLst>
              <a:ext uri="{FF2B5EF4-FFF2-40B4-BE49-F238E27FC236}">
                <a16:creationId xmlns:a16="http://schemas.microsoft.com/office/drawing/2014/main" id="{8E65108C-ED63-4380-A588-EBD59312AB47}"/>
              </a:ext>
            </a:extLst>
          </p:cNvPr>
          <p:cNvSpPr/>
          <p:nvPr/>
        </p:nvSpPr>
        <p:spPr>
          <a:xfrm>
            <a:off x="4754073" y="1692195"/>
            <a:ext cx="160819" cy="165828"/>
          </a:xfrm>
          <a:prstGeom prst="flowChartMagnetic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</a:t>
            </a:r>
            <a:endParaRPr lang="fr-FR" sz="1100" dirty="0"/>
          </a:p>
        </p:txBody>
      </p:sp>
      <p:sp>
        <p:nvSpPr>
          <p:cNvPr id="37" name="Interdiction 36">
            <a:extLst>
              <a:ext uri="{FF2B5EF4-FFF2-40B4-BE49-F238E27FC236}">
                <a16:creationId xmlns:a16="http://schemas.microsoft.com/office/drawing/2014/main" id="{DCD74753-465D-4580-B8BC-6D7D0E40F23D}"/>
              </a:ext>
            </a:extLst>
          </p:cNvPr>
          <p:cNvSpPr/>
          <p:nvPr/>
        </p:nvSpPr>
        <p:spPr>
          <a:xfrm>
            <a:off x="4754072" y="1936206"/>
            <a:ext cx="160819" cy="165828"/>
          </a:xfrm>
          <a:prstGeom prst="noSmoking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Organigramme : Stockage à accès séquentiel 37">
            <a:extLst>
              <a:ext uri="{FF2B5EF4-FFF2-40B4-BE49-F238E27FC236}">
                <a16:creationId xmlns:a16="http://schemas.microsoft.com/office/drawing/2014/main" id="{8FC9F9C6-2806-440A-AC99-6FE7982EB3C8}"/>
              </a:ext>
            </a:extLst>
          </p:cNvPr>
          <p:cNvSpPr/>
          <p:nvPr/>
        </p:nvSpPr>
        <p:spPr>
          <a:xfrm>
            <a:off x="5794916" y="1692195"/>
            <a:ext cx="160819" cy="165828"/>
          </a:xfrm>
          <a:prstGeom prst="flowChartMagnetic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</a:t>
            </a:r>
            <a:endParaRPr lang="fr-FR" sz="1100" dirty="0"/>
          </a:p>
        </p:txBody>
      </p:sp>
      <p:sp>
        <p:nvSpPr>
          <p:cNvPr id="39" name="Interdiction 38">
            <a:extLst>
              <a:ext uri="{FF2B5EF4-FFF2-40B4-BE49-F238E27FC236}">
                <a16:creationId xmlns:a16="http://schemas.microsoft.com/office/drawing/2014/main" id="{13ACBEB7-3896-4E95-B159-8CAD2554A3E6}"/>
              </a:ext>
            </a:extLst>
          </p:cNvPr>
          <p:cNvSpPr/>
          <p:nvPr/>
        </p:nvSpPr>
        <p:spPr>
          <a:xfrm>
            <a:off x="5799173" y="1925138"/>
            <a:ext cx="160819" cy="165828"/>
          </a:xfrm>
          <a:prstGeom prst="noSmoking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Interdiction 40">
            <a:extLst>
              <a:ext uri="{FF2B5EF4-FFF2-40B4-BE49-F238E27FC236}">
                <a16:creationId xmlns:a16="http://schemas.microsoft.com/office/drawing/2014/main" id="{8C06EDF3-D58F-47E6-B05A-67BAA1CB779E}"/>
              </a:ext>
            </a:extLst>
          </p:cNvPr>
          <p:cNvSpPr/>
          <p:nvPr/>
        </p:nvSpPr>
        <p:spPr>
          <a:xfrm>
            <a:off x="6844274" y="1925138"/>
            <a:ext cx="160819" cy="165828"/>
          </a:xfrm>
          <a:prstGeom prst="noSmoking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56426C-47D7-44EB-9B7A-BF0C6E841997}"/>
              </a:ext>
            </a:extLst>
          </p:cNvPr>
          <p:cNvSpPr/>
          <p:nvPr/>
        </p:nvSpPr>
        <p:spPr>
          <a:xfrm>
            <a:off x="4561670" y="4202490"/>
            <a:ext cx="799890" cy="459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Deliver</a:t>
            </a:r>
          </a:p>
        </p:txBody>
      </p:sp>
      <p:sp>
        <p:nvSpPr>
          <p:cNvPr id="52" name="Organigramme : Disque magnétique 51">
            <a:extLst>
              <a:ext uri="{FF2B5EF4-FFF2-40B4-BE49-F238E27FC236}">
                <a16:creationId xmlns:a16="http://schemas.microsoft.com/office/drawing/2014/main" id="{1A4391CC-F107-4164-966A-74069F403A63}"/>
              </a:ext>
            </a:extLst>
          </p:cNvPr>
          <p:cNvSpPr/>
          <p:nvPr/>
        </p:nvSpPr>
        <p:spPr>
          <a:xfrm>
            <a:off x="4619504" y="4987297"/>
            <a:ext cx="985880" cy="45936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Deferred queue</a:t>
            </a:r>
            <a:endParaRPr lang="fr-FR" sz="800" dirty="0"/>
          </a:p>
        </p:txBody>
      </p:sp>
      <p:sp>
        <p:nvSpPr>
          <p:cNvPr id="62" name="Flèche : virage 61">
            <a:extLst>
              <a:ext uri="{FF2B5EF4-FFF2-40B4-BE49-F238E27FC236}">
                <a16:creationId xmlns:a16="http://schemas.microsoft.com/office/drawing/2014/main" id="{A4A87737-564C-4C02-9B91-CAC2709E0290}"/>
              </a:ext>
            </a:extLst>
          </p:cNvPr>
          <p:cNvSpPr/>
          <p:nvPr/>
        </p:nvSpPr>
        <p:spPr>
          <a:xfrm rot="10800000">
            <a:off x="4398633" y="4588709"/>
            <a:ext cx="326073" cy="270758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Flèche : double flèche horizontale 62">
            <a:extLst>
              <a:ext uri="{FF2B5EF4-FFF2-40B4-BE49-F238E27FC236}">
                <a16:creationId xmlns:a16="http://schemas.microsoft.com/office/drawing/2014/main" id="{740598A1-10C8-41AB-A694-9B46FC228182}"/>
              </a:ext>
            </a:extLst>
          </p:cNvPr>
          <p:cNvSpPr/>
          <p:nvPr/>
        </p:nvSpPr>
        <p:spPr>
          <a:xfrm rot="5400000">
            <a:off x="4833168" y="4766595"/>
            <a:ext cx="558553" cy="13168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Organigramme : Opération manuelle 63">
            <a:extLst>
              <a:ext uri="{FF2B5EF4-FFF2-40B4-BE49-F238E27FC236}">
                <a16:creationId xmlns:a16="http://schemas.microsoft.com/office/drawing/2014/main" id="{3E640B71-1496-4F75-B16B-0DE745FBC393}"/>
              </a:ext>
            </a:extLst>
          </p:cNvPr>
          <p:cNvSpPr/>
          <p:nvPr/>
        </p:nvSpPr>
        <p:spPr>
          <a:xfrm>
            <a:off x="7103232" y="3516905"/>
            <a:ext cx="811122" cy="335824"/>
          </a:xfrm>
          <a:prstGeom prst="flowChartManualOpera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Manual</a:t>
            </a:r>
          </a:p>
          <a:p>
            <a:pPr algn="ctr"/>
            <a:r>
              <a:rPr lang="en-US" sz="600" dirty="0"/>
              <a:t>triggering</a:t>
            </a:r>
            <a:endParaRPr lang="fr-FR" sz="600" dirty="0"/>
          </a:p>
        </p:txBody>
      </p:sp>
      <p:sp>
        <p:nvSpPr>
          <p:cNvPr id="111" name="Flèche : gauche 110">
            <a:extLst>
              <a:ext uri="{FF2B5EF4-FFF2-40B4-BE49-F238E27FC236}">
                <a16:creationId xmlns:a16="http://schemas.microsoft.com/office/drawing/2014/main" id="{135AA3B7-351A-4DF0-8FA3-9D4080E2039D}"/>
              </a:ext>
            </a:extLst>
          </p:cNvPr>
          <p:cNvSpPr/>
          <p:nvPr/>
        </p:nvSpPr>
        <p:spPr>
          <a:xfrm>
            <a:off x="1935955" y="2934843"/>
            <a:ext cx="7385867" cy="23473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SMTP code</a:t>
            </a:r>
            <a:endParaRPr lang="fr-FR" sz="900" dirty="0"/>
          </a:p>
        </p:txBody>
      </p:sp>
      <p:sp>
        <p:nvSpPr>
          <p:cNvPr id="112" name="Flèche : droite 111">
            <a:extLst>
              <a:ext uri="{FF2B5EF4-FFF2-40B4-BE49-F238E27FC236}">
                <a16:creationId xmlns:a16="http://schemas.microsoft.com/office/drawing/2014/main" id="{EE251DD1-3EE7-414C-BA86-5C64DB9FEA99}"/>
              </a:ext>
            </a:extLst>
          </p:cNvPr>
          <p:cNvSpPr/>
          <p:nvPr/>
        </p:nvSpPr>
        <p:spPr>
          <a:xfrm rot="5400000">
            <a:off x="2307430" y="2545551"/>
            <a:ext cx="814603" cy="11706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3" name="Flèche : droite 112">
            <a:extLst>
              <a:ext uri="{FF2B5EF4-FFF2-40B4-BE49-F238E27FC236}">
                <a16:creationId xmlns:a16="http://schemas.microsoft.com/office/drawing/2014/main" id="{48636D92-DDC8-4878-BC75-560CB7DFCA36}"/>
              </a:ext>
            </a:extLst>
          </p:cNvPr>
          <p:cNvSpPr/>
          <p:nvPr/>
        </p:nvSpPr>
        <p:spPr>
          <a:xfrm rot="5400000">
            <a:off x="3369791" y="2534647"/>
            <a:ext cx="841560" cy="11706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4" name="Flèche : droite 113">
            <a:extLst>
              <a:ext uri="{FF2B5EF4-FFF2-40B4-BE49-F238E27FC236}">
                <a16:creationId xmlns:a16="http://schemas.microsoft.com/office/drawing/2014/main" id="{BF6E68F2-4F40-4FFB-B5CA-7BC625317C0A}"/>
              </a:ext>
            </a:extLst>
          </p:cNvPr>
          <p:cNvSpPr/>
          <p:nvPr/>
        </p:nvSpPr>
        <p:spPr>
          <a:xfrm rot="5400000">
            <a:off x="4420227" y="2532073"/>
            <a:ext cx="841560" cy="11706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5" name="Flèche : droite 114">
            <a:extLst>
              <a:ext uri="{FF2B5EF4-FFF2-40B4-BE49-F238E27FC236}">
                <a16:creationId xmlns:a16="http://schemas.microsoft.com/office/drawing/2014/main" id="{86D80644-17DC-490B-99F1-87B1644048E3}"/>
              </a:ext>
            </a:extLst>
          </p:cNvPr>
          <p:cNvSpPr/>
          <p:nvPr/>
        </p:nvSpPr>
        <p:spPr>
          <a:xfrm rot="5400000">
            <a:off x="5459550" y="2532073"/>
            <a:ext cx="841560" cy="11706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6" name="Flèche : droite 115">
            <a:extLst>
              <a:ext uri="{FF2B5EF4-FFF2-40B4-BE49-F238E27FC236}">
                <a16:creationId xmlns:a16="http://schemas.microsoft.com/office/drawing/2014/main" id="{5C15E439-6A92-48E9-A2D1-9ECEC1AE06DC}"/>
              </a:ext>
            </a:extLst>
          </p:cNvPr>
          <p:cNvSpPr/>
          <p:nvPr/>
        </p:nvSpPr>
        <p:spPr>
          <a:xfrm rot="5400000">
            <a:off x="6503636" y="2532073"/>
            <a:ext cx="841560" cy="11706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2" name="Interdiction 121">
            <a:extLst>
              <a:ext uri="{FF2B5EF4-FFF2-40B4-BE49-F238E27FC236}">
                <a16:creationId xmlns:a16="http://schemas.microsoft.com/office/drawing/2014/main" id="{4FAC8692-9A96-4AA3-90D4-FAD317DC7067}"/>
              </a:ext>
            </a:extLst>
          </p:cNvPr>
          <p:cNvSpPr/>
          <p:nvPr/>
        </p:nvSpPr>
        <p:spPr>
          <a:xfrm>
            <a:off x="9424540" y="2375779"/>
            <a:ext cx="160819" cy="165828"/>
          </a:xfrm>
          <a:prstGeom prst="noSmoking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3" name="Organigramme : Stockage à accès séquentiel 122">
            <a:extLst>
              <a:ext uri="{FF2B5EF4-FFF2-40B4-BE49-F238E27FC236}">
                <a16:creationId xmlns:a16="http://schemas.microsoft.com/office/drawing/2014/main" id="{36742541-70BE-413A-8BEC-3B976651E2C1}"/>
              </a:ext>
            </a:extLst>
          </p:cNvPr>
          <p:cNvSpPr/>
          <p:nvPr/>
        </p:nvSpPr>
        <p:spPr>
          <a:xfrm>
            <a:off x="9424540" y="2135889"/>
            <a:ext cx="160819" cy="165828"/>
          </a:xfrm>
          <a:prstGeom prst="flowChartMagnetic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</a:t>
            </a:r>
            <a:endParaRPr lang="fr-FR" sz="1100" dirty="0"/>
          </a:p>
        </p:txBody>
      </p:sp>
      <p:sp>
        <p:nvSpPr>
          <p:cNvPr id="126" name="Organigramme : Disque magnétique 125">
            <a:extLst>
              <a:ext uri="{FF2B5EF4-FFF2-40B4-BE49-F238E27FC236}">
                <a16:creationId xmlns:a16="http://schemas.microsoft.com/office/drawing/2014/main" id="{90796E23-44B7-4FE7-B476-BF118C8C5807}"/>
              </a:ext>
            </a:extLst>
          </p:cNvPr>
          <p:cNvSpPr/>
          <p:nvPr/>
        </p:nvSpPr>
        <p:spPr>
          <a:xfrm>
            <a:off x="3487115" y="5325796"/>
            <a:ext cx="985880" cy="45936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Dead queue</a:t>
            </a:r>
            <a:endParaRPr lang="fr-FR" sz="800" dirty="0"/>
          </a:p>
        </p:txBody>
      </p:sp>
      <p:sp>
        <p:nvSpPr>
          <p:cNvPr id="127" name="Flèche : virage 126">
            <a:extLst>
              <a:ext uri="{FF2B5EF4-FFF2-40B4-BE49-F238E27FC236}">
                <a16:creationId xmlns:a16="http://schemas.microsoft.com/office/drawing/2014/main" id="{8CD4FCD9-54F0-4680-954C-EBCFC43C698D}"/>
              </a:ext>
            </a:extLst>
          </p:cNvPr>
          <p:cNvSpPr/>
          <p:nvPr/>
        </p:nvSpPr>
        <p:spPr>
          <a:xfrm rot="10800000">
            <a:off x="4462896" y="5362445"/>
            <a:ext cx="326073" cy="270758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8" name="Flèche : droite 127">
            <a:extLst>
              <a:ext uri="{FF2B5EF4-FFF2-40B4-BE49-F238E27FC236}">
                <a16:creationId xmlns:a16="http://schemas.microsoft.com/office/drawing/2014/main" id="{9D98D7F0-439E-4B44-8E70-0281E6A42D46}"/>
              </a:ext>
            </a:extLst>
          </p:cNvPr>
          <p:cNvSpPr/>
          <p:nvPr/>
        </p:nvSpPr>
        <p:spPr>
          <a:xfrm rot="5400000">
            <a:off x="8508905" y="2266542"/>
            <a:ext cx="1403946" cy="11998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 dirty="0"/>
          </a:p>
        </p:txBody>
      </p:sp>
      <p:sp>
        <p:nvSpPr>
          <p:cNvPr id="135" name="Organigramme : Bande perforée 134">
            <a:extLst>
              <a:ext uri="{FF2B5EF4-FFF2-40B4-BE49-F238E27FC236}">
                <a16:creationId xmlns:a16="http://schemas.microsoft.com/office/drawing/2014/main" id="{9611B478-AD04-448D-A81D-FF5F39FF24ED}"/>
              </a:ext>
            </a:extLst>
          </p:cNvPr>
          <p:cNvSpPr/>
          <p:nvPr/>
        </p:nvSpPr>
        <p:spPr>
          <a:xfrm>
            <a:off x="10213293" y="4735363"/>
            <a:ext cx="389545" cy="222659"/>
          </a:xfrm>
          <a:prstGeom prst="flowChartPunchedTap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JSON</a:t>
            </a:r>
            <a:endParaRPr lang="fr-FR" sz="600" dirty="0"/>
          </a:p>
        </p:txBody>
      </p:sp>
      <p:sp>
        <p:nvSpPr>
          <p:cNvPr id="136" name="Organigramme : Bande perforée 135">
            <a:extLst>
              <a:ext uri="{FF2B5EF4-FFF2-40B4-BE49-F238E27FC236}">
                <a16:creationId xmlns:a16="http://schemas.microsoft.com/office/drawing/2014/main" id="{DDA5BBCC-D3DD-4091-A079-282104BC937E}"/>
              </a:ext>
            </a:extLst>
          </p:cNvPr>
          <p:cNvSpPr/>
          <p:nvPr/>
        </p:nvSpPr>
        <p:spPr>
          <a:xfrm>
            <a:off x="5534532" y="5117233"/>
            <a:ext cx="389545" cy="222659"/>
          </a:xfrm>
          <a:prstGeom prst="flowChartPunchedTap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JSON</a:t>
            </a:r>
            <a:endParaRPr lang="fr-FR" sz="600" dirty="0"/>
          </a:p>
        </p:txBody>
      </p:sp>
      <p:sp>
        <p:nvSpPr>
          <p:cNvPr id="137" name="Organigramme : Bande perforée 136">
            <a:extLst>
              <a:ext uri="{FF2B5EF4-FFF2-40B4-BE49-F238E27FC236}">
                <a16:creationId xmlns:a16="http://schemas.microsoft.com/office/drawing/2014/main" id="{7C6007EB-3822-49D8-938F-7F368EE4F58D}"/>
              </a:ext>
            </a:extLst>
          </p:cNvPr>
          <p:cNvSpPr/>
          <p:nvPr/>
        </p:nvSpPr>
        <p:spPr>
          <a:xfrm>
            <a:off x="3180877" y="5485041"/>
            <a:ext cx="389545" cy="222659"/>
          </a:xfrm>
          <a:prstGeom prst="flowChartPunchedTap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JSON</a:t>
            </a:r>
            <a:endParaRPr lang="fr-FR" sz="600" dirty="0"/>
          </a:p>
        </p:txBody>
      </p:sp>
      <p:sp>
        <p:nvSpPr>
          <p:cNvPr id="138" name="Organigramme : Bande perforée 137">
            <a:extLst>
              <a:ext uri="{FF2B5EF4-FFF2-40B4-BE49-F238E27FC236}">
                <a16:creationId xmlns:a16="http://schemas.microsoft.com/office/drawing/2014/main" id="{7F5B569C-7FF9-4EF3-B4E9-8EDF890900C4}"/>
              </a:ext>
            </a:extLst>
          </p:cNvPr>
          <p:cNvSpPr/>
          <p:nvPr/>
        </p:nvSpPr>
        <p:spPr>
          <a:xfrm>
            <a:off x="3600766" y="4775196"/>
            <a:ext cx="389545" cy="270757"/>
          </a:xfrm>
          <a:prstGeom prst="flowChartPunchedTap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MAIL</a:t>
            </a:r>
            <a:endParaRPr lang="fr-FR" sz="600" dirty="0"/>
          </a:p>
        </p:txBody>
      </p:sp>
      <p:sp>
        <p:nvSpPr>
          <p:cNvPr id="139" name="Organigramme : Bande perforée 138">
            <a:extLst>
              <a:ext uri="{FF2B5EF4-FFF2-40B4-BE49-F238E27FC236}">
                <a16:creationId xmlns:a16="http://schemas.microsoft.com/office/drawing/2014/main" id="{7957291A-1B4E-4489-807E-0ADA38207836}"/>
              </a:ext>
            </a:extLst>
          </p:cNvPr>
          <p:cNvSpPr/>
          <p:nvPr/>
        </p:nvSpPr>
        <p:spPr>
          <a:xfrm>
            <a:off x="2826066" y="4629624"/>
            <a:ext cx="389545" cy="222659"/>
          </a:xfrm>
          <a:prstGeom prst="flowChartPunchedTap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MAIL</a:t>
            </a:r>
            <a:endParaRPr lang="fr-FR" sz="600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E8D52D3-0CC5-48AF-A523-437D53FC391C}"/>
              </a:ext>
            </a:extLst>
          </p:cNvPr>
          <p:cNvSpPr/>
          <p:nvPr/>
        </p:nvSpPr>
        <p:spPr>
          <a:xfrm rot="16200000">
            <a:off x="3317892" y="4236390"/>
            <a:ext cx="509164" cy="32607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Commit  send</a:t>
            </a:r>
          </a:p>
        </p:txBody>
      </p:sp>
      <p:sp>
        <p:nvSpPr>
          <p:cNvPr id="147" name="Flèche : droite 146">
            <a:extLst>
              <a:ext uri="{FF2B5EF4-FFF2-40B4-BE49-F238E27FC236}">
                <a16:creationId xmlns:a16="http://schemas.microsoft.com/office/drawing/2014/main" id="{50910581-0F97-4372-98D2-AE6D5328208E}"/>
              </a:ext>
            </a:extLst>
          </p:cNvPr>
          <p:cNvSpPr/>
          <p:nvPr/>
        </p:nvSpPr>
        <p:spPr>
          <a:xfrm>
            <a:off x="3677920" y="4276282"/>
            <a:ext cx="985682" cy="11706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 dirty="0"/>
          </a:p>
        </p:txBody>
      </p:sp>
      <p:sp>
        <p:nvSpPr>
          <p:cNvPr id="50" name="Flèche : bas 49">
            <a:extLst>
              <a:ext uri="{FF2B5EF4-FFF2-40B4-BE49-F238E27FC236}">
                <a16:creationId xmlns:a16="http://schemas.microsoft.com/office/drawing/2014/main" id="{2C1EE811-A9AA-4E0D-AD45-9F89E93DB612}"/>
              </a:ext>
            </a:extLst>
          </p:cNvPr>
          <p:cNvSpPr/>
          <p:nvPr/>
        </p:nvSpPr>
        <p:spPr>
          <a:xfrm rot="5400000">
            <a:off x="4074296" y="4007736"/>
            <a:ext cx="155259" cy="9480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Organigramme : Disque magnétique 140">
            <a:extLst>
              <a:ext uri="{FF2B5EF4-FFF2-40B4-BE49-F238E27FC236}">
                <a16:creationId xmlns:a16="http://schemas.microsoft.com/office/drawing/2014/main" id="{FD879633-30CC-4109-BE86-EA3A632CACEA}"/>
              </a:ext>
            </a:extLst>
          </p:cNvPr>
          <p:cNvSpPr/>
          <p:nvPr/>
        </p:nvSpPr>
        <p:spPr>
          <a:xfrm>
            <a:off x="7037686" y="2391602"/>
            <a:ext cx="942214" cy="52106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Quarantines queues</a:t>
            </a:r>
            <a:endParaRPr lang="fr-FR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E4FFD965-AF93-4F2C-B92A-635D367DEC90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7508793" y="3852729"/>
            <a:ext cx="0" cy="54016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Organigramme : Bande perforée 139">
            <a:extLst>
              <a:ext uri="{FF2B5EF4-FFF2-40B4-BE49-F238E27FC236}">
                <a16:creationId xmlns:a16="http://schemas.microsoft.com/office/drawing/2014/main" id="{214E94C6-46D0-47AE-8125-01CD90886E05}"/>
              </a:ext>
            </a:extLst>
          </p:cNvPr>
          <p:cNvSpPr/>
          <p:nvPr/>
        </p:nvSpPr>
        <p:spPr>
          <a:xfrm>
            <a:off x="7767478" y="2717901"/>
            <a:ext cx="344071" cy="174352"/>
          </a:xfrm>
          <a:prstGeom prst="flowChartPunchedTap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JSON</a:t>
            </a:r>
            <a:endParaRPr lang="fr-FR" sz="6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D0F00A0-352C-4BEA-ABA3-DF50F9B294D7}"/>
              </a:ext>
            </a:extLst>
          </p:cNvPr>
          <p:cNvSpPr/>
          <p:nvPr/>
        </p:nvSpPr>
        <p:spPr>
          <a:xfrm rot="5400000">
            <a:off x="10564846" y="3065277"/>
            <a:ext cx="2353099" cy="3893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postq</a:t>
            </a:r>
            <a:r>
              <a:rPr lang="en-US" dirty="0"/>
              <a:t> thread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EABFCAB-837C-4F5D-BD8E-0AF8BE8AF15F}"/>
              </a:ext>
            </a:extLst>
          </p:cNvPr>
          <p:cNvSpPr/>
          <p:nvPr/>
        </p:nvSpPr>
        <p:spPr>
          <a:xfrm>
            <a:off x="3180877" y="6083537"/>
            <a:ext cx="2324190" cy="3893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vdeliver</a:t>
            </a:r>
            <a:r>
              <a:rPr lang="en-US" dirty="0"/>
              <a:t> thread </a:t>
            </a:r>
          </a:p>
        </p:txBody>
      </p:sp>
      <p:sp>
        <p:nvSpPr>
          <p:cNvPr id="95" name="Bulle narrative : rectangle 94">
            <a:extLst>
              <a:ext uri="{FF2B5EF4-FFF2-40B4-BE49-F238E27FC236}">
                <a16:creationId xmlns:a16="http://schemas.microsoft.com/office/drawing/2014/main" id="{FBE8F269-7DA9-4458-9C92-E70E166A2F70}"/>
              </a:ext>
            </a:extLst>
          </p:cNvPr>
          <p:cNvSpPr/>
          <p:nvPr/>
        </p:nvSpPr>
        <p:spPr>
          <a:xfrm>
            <a:off x="9665352" y="2108577"/>
            <a:ext cx="1281847" cy="203195"/>
          </a:xfrm>
          <a:prstGeom prst="wedgeRectCallout">
            <a:avLst>
              <a:gd name="adj1" fmla="val -758"/>
              <a:gd name="adj2" fmla="val 4109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Postqueue</a:t>
            </a:r>
            <a:r>
              <a:rPr lang="en-US" sz="700" dirty="0"/>
              <a:t> filtering</a:t>
            </a:r>
            <a:endParaRPr lang="fr-FR" sz="700" dirty="0"/>
          </a:p>
        </p:txBody>
      </p:sp>
      <p:cxnSp>
        <p:nvCxnSpPr>
          <p:cNvPr id="104" name="Connecteur : en angle 103">
            <a:extLst>
              <a:ext uri="{FF2B5EF4-FFF2-40B4-BE49-F238E27FC236}">
                <a16:creationId xmlns:a16="http://schemas.microsoft.com/office/drawing/2014/main" id="{B035EE26-C7DC-455D-BBC9-89E261EE59BD}"/>
              </a:ext>
            </a:extLst>
          </p:cNvPr>
          <p:cNvCxnSpPr>
            <a:cxnSpLocks/>
            <a:stCxn id="95" idx="2"/>
            <a:endCxn id="143" idx="3"/>
          </p:cNvCxnSpPr>
          <p:nvPr/>
        </p:nvCxnSpPr>
        <p:spPr>
          <a:xfrm rot="5400000">
            <a:off x="8716651" y="2677821"/>
            <a:ext cx="1955674" cy="1223577"/>
          </a:xfrm>
          <a:prstGeom prst="bentConnector2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ngle 120">
            <a:extLst>
              <a:ext uri="{FF2B5EF4-FFF2-40B4-BE49-F238E27FC236}">
                <a16:creationId xmlns:a16="http://schemas.microsoft.com/office/drawing/2014/main" id="{3F173723-CCA1-4822-B94C-DA5DD54F26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08794" y="1775128"/>
            <a:ext cx="668163" cy="62282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Organigramme : Stockage à accès séquentiel 130">
            <a:extLst>
              <a:ext uri="{FF2B5EF4-FFF2-40B4-BE49-F238E27FC236}">
                <a16:creationId xmlns:a16="http://schemas.microsoft.com/office/drawing/2014/main" id="{CE8AD254-ABF1-4CEE-8729-96EC0342D106}"/>
              </a:ext>
            </a:extLst>
          </p:cNvPr>
          <p:cNvSpPr/>
          <p:nvPr/>
        </p:nvSpPr>
        <p:spPr>
          <a:xfrm>
            <a:off x="8176956" y="1685864"/>
            <a:ext cx="160819" cy="165828"/>
          </a:xfrm>
          <a:prstGeom prst="flowChartMagnetic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</a:t>
            </a:r>
            <a:endParaRPr lang="fr-FR" sz="1100" dirty="0"/>
          </a:p>
        </p:txBody>
      </p:sp>
      <p:sp>
        <p:nvSpPr>
          <p:cNvPr id="132" name="Interdiction 131">
            <a:extLst>
              <a:ext uri="{FF2B5EF4-FFF2-40B4-BE49-F238E27FC236}">
                <a16:creationId xmlns:a16="http://schemas.microsoft.com/office/drawing/2014/main" id="{E50C4760-BE8F-4A7A-9199-FDB65D0787F5}"/>
              </a:ext>
            </a:extLst>
          </p:cNvPr>
          <p:cNvSpPr/>
          <p:nvPr/>
        </p:nvSpPr>
        <p:spPr>
          <a:xfrm>
            <a:off x="8181213" y="1918807"/>
            <a:ext cx="160819" cy="165828"/>
          </a:xfrm>
          <a:prstGeom prst="noSmoking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0D8BFF8-2BF4-456A-AADC-352E1371D394}"/>
              </a:ext>
            </a:extLst>
          </p:cNvPr>
          <p:cNvSpPr/>
          <p:nvPr/>
        </p:nvSpPr>
        <p:spPr>
          <a:xfrm>
            <a:off x="8217036" y="4135464"/>
            <a:ext cx="865663" cy="2639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Commit write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0E091001-59E1-4568-B8BB-676E63875BE8}"/>
              </a:ext>
            </a:extLst>
          </p:cNvPr>
          <p:cNvSpPr/>
          <p:nvPr/>
        </p:nvSpPr>
        <p:spPr>
          <a:xfrm>
            <a:off x="7975599" y="1432117"/>
            <a:ext cx="465547" cy="17698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Accept</a:t>
            </a:r>
            <a:endParaRPr lang="fr-FR" sz="600" dirty="0"/>
          </a:p>
        </p:txBody>
      </p:sp>
      <p:sp>
        <p:nvSpPr>
          <p:cNvPr id="150" name="Flèche : droite 149">
            <a:extLst>
              <a:ext uri="{FF2B5EF4-FFF2-40B4-BE49-F238E27FC236}">
                <a16:creationId xmlns:a16="http://schemas.microsoft.com/office/drawing/2014/main" id="{F21D8A8C-5D4C-43AD-B8A1-D3584812357E}"/>
              </a:ext>
            </a:extLst>
          </p:cNvPr>
          <p:cNvSpPr/>
          <p:nvPr/>
        </p:nvSpPr>
        <p:spPr>
          <a:xfrm rot="5400000">
            <a:off x="7270414" y="2538398"/>
            <a:ext cx="3133987" cy="194197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Force Accept</a:t>
            </a:r>
            <a:endParaRPr lang="fr-FR" sz="700" dirty="0"/>
          </a:p>
        </p:txBody>
      </p:sp>
      <p:sp>
        <p:nvSpPr>
          <p:cNvPr id="148" name="Flèche : droite 147">
            <a:extLst>
              <a:ext uri="{FF2B5EF4-FFF2-40B4-BE49-F238E27FC236}">
                <a16:creationId xmlns:a16="http://schemas.microsoft.com/office/drawing/2014/main" id="{2D230720-211A-47D1-B92C-2C986F21571F}"/>
              </a:ext>
            </a:extLst>
          </p:cNvPr>
          <p:cNvSpPr/>
          <p:nvPr/>
        </p:nvSpPr>
        <p:spPr>
          <a:xfrm>
            <a:off x="8617155" y="1430346"/>
            <a:ext cx="465547" cy="17698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Accept</a:t>
            </a:r>
            <a:endParaRPr lang="fr-FR" sz="600" dirty="0"/>
          </a:p>
        </p:txBody>
      </p:sp>
      <p:sp>
        <p:nvSpPr>
          <p:cNvPr id="152" name="Flèche : droite 151">
            <a:extLst>
              <a:ext uri="{FF2B5EF4-FFF2-40B4-BE49-F238E27FC236}">
                <a16:creationId xmlns:a16="http://schemas.microsoft.com/office/drawing/2014/main" id="{605FD7B4-6895-4B12-BE37-06745B0B06CF}"/>
              </a:ext>
            </a:extLst>
          </p:cNvPr>
          <p:cNvSpPr/>
          <p:nvPr/>
        </p:nvSpPr>
        <p:spPr>
          <a:xfrm rot="16200000">
            <a:off x="8362600" y="1135897"/>
            <a:ext cx="370710" cy="176981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 dirty="0"/>
          </a:p>
        </p:txBody>
      </p:sp>
      <p:sp>
        <p:nvSpPr>
          <p:cNvPr id="99" name="Bulle narrative : rectangle 98">
            <a:extLst>
              <a:ext uri="{FF2B5EF4-FFF2-40B4-BE49-F238E27FC236}">
                <a16:creationId xmlns:a16="http://schemas.microsoft.com/office/drawing/2014/main" id="{09EC550C-1BB4-41E8-88E5-3AEAC8CD15BA}"/>
              </a:ext>
            </a:extLst>
          </p:cNvPr>
          <p:cNvSpPr/>
          <p:nvPr/>
        </p:nvSpPr>
        <p:spPr>
          <a:xfrm rot="5400000">
            <a:off x="8250997" y="1381074"/>
            <a:ext cx="602423" cy="249201"/>
          </a:xfrm>
          <a:prstGeom prst="wedgeRectCallout">
            <a:avLst>
              <a:gd name="adj1" fmla="val 326"/>
              <a:gd name="adj2" fmla="val 89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Prequeue</a:t>
            </a:r>
            <a:r>
              <a:rPr lang="en-US" sz="700" dirty="0"/>
              <a:t> filtering</a:t>
            </a:r>
            <a:endParaRPr lang="fr-FR" sz="700" dirty="0"/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BFB68ACB-807F-4F0C-ADA1-B4C8C6249CEF}"/>
              </a:ext>
            </a:extLst>
          </p:cNvPr>
          <p:cNvSpPr txBox="1"/>
          <p:nvPr/>
        </p:nvSpPr>
        <p:spPr>
          <a:xfrm>
            <a:off x="2745510" y="1915186"/>
            <a:ext cx="7528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Deny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7468811B-AB76-4E3B-88DD-2EFED1E04CD0}"/>
              </a:ext>
            </a:extLst>
          </p:cNvPr>
          <p:cNvCxnSpPr>
            <a:cxnSpLocks/>
            <a:stCxn id="4" idx="3"/>
            <a:endCxn id="53" idx="0"/>
          </p:cNvCxnSpPr>
          <p:nvPr/>
        </p:nvCxnSpPr>
        <p:spPr>
          <a:xfrm>
            <a:off x="8450672" y="579784"/>
            <a:ext cx="3285459" cy="764341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rganigramme : Connecteur page suivante 52">
            <a:extLst>
              <a:ext uri="{FF2B5EF4-FFF2-40B4-BE49-F238E27FC236}">
                <a16:creationId xmlns:a16="http://schemas.microsoft.com/office/drawing/2014/main" id="{0FE9F32F-0E89-4DD2-BF77-B4C64FF717AB}"/>
              </a:ext>
            </a:extLst>
          </p:cNvPr>
          <p:cNvSpPr/>
          <p:nvPr/>
        </p:nvSpPr>
        <p:spPr>
          <a:xfrm>
            <a:off x="11544403" y="1344125"/>
            <a:ext cx="383456" cy="436487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FIFO</a:t>
            </a:r>
            <a:endParaRPr lang="fr-FR" sz="800" dirty="0"/>
          </a:p>
        </p:txBody>
      </p:sp>
      <p:cxnSp>
        <p:nvCxnSpPr>
          <p:cNvPr id="105" name="Connecteur : en angle 104">
            <a:extLst>
              <a:ext uri="{FF2B5EF4-FFF2-40B4-BE49-F238E27FC236}">
                <a16:creationId xmlns:a16="http://schemas.microsoft.com/office/drawing/2014/main" id="{F2B17519-7420-4766-8227-CE7BF1D13825}"/>
              </a:ext>
            </a:extLst>
          </p:cNvPr>
          <p:cNvCxnSpPr>
            <a:cxnSpLocks/>
            <a:stCxn id="53" idx="2"/>
            <a:endCxn id="95" idx="0"/>
          </p:cNvCxnSpPr>
          <p:nvPr/>
        </p:nvCxnSpPr>
        <p:spPr>
          <a:xfrm rot="5400000">
            <a:off x="10857222" y="1229667"/>
            <a:ext cx="327965" cy="1429855"/>
          </a:xfrm>
          <a:prstGeom prst="bentConnector3">
            <a:avLst>
              <a:gd name="adj1" fmla="val 50000"/>
            </a:avLst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rganigramme : Connecteur page suivante 116">
            <a:extLst>
              <a:ext uri="{FF2B5EF4-FFF2-40B4-BE49-F238E27FC236}">
                <a16:creationId xmlns:a16="http://schemas.microsoft.com/office/drawing/2014/main" id="{C64EE2DB-B01F-4305-BD0C-7677883BF7A9}"/>
              </a:ext>
            </a:extLst>
          </p:cNvPr>
          <p:cNvSpPr/>
          <p:nvPr/>
        </p:nvSpPr>
        <p:spPr>
          <a:xfrm rot="5400000">
            <a:off x="6567844" y="5623752"/>
            <a:ext cx="603622" cy="467153"/>
          </a:xfrm>
          <a:prstGeom prst="flowChartOffpage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FIFO</a:t>
            </a:r>
            <a:endParaRPr lang="fr-FR" sz="800" dirty="0"/>
          </a:p>
        </p:txBody>
      </p:sp>
      <p:cxnSp>
        <p:nvCxnSpPr>
          <p:cNvPr id="119" name="Connecteur : en angle 118">
            <a:extLst>
              <a:ext uri="{FF2B5EF4-FFF2-40B4-BE49-F238E27FC236}">
                <a16:creationId xmlns:a16="http://schemas.microsoft.com/office/drawing/2014/main" id="{0A953D4F-F14B-4EBA-ADC9-295A47F49D47}"/>
              </a:ext>
            </a:extLst>
          </p:cNvPr>
          <p:cNvCxnSpPr>
            <a:cxnSpLocks/>
            <a:stCxn id="81" idx="3"/>
          </p:cNvCxnSpPr>
          <p:nvPr/>
        </p:nvCxnSpPr>
        <p:spPr>
          <a:xfrm rot="5400000">
            <a:off x="8633349" y="2906389"/>
            <a:ext cx="1577931" cy="4638164"/>
          </a:xfrm>
          <a:prstGeom prst="bentConnector2">
            <a:avLst/>
          </a:prstGeom>
          <a:ln w="12700">
            <a:solidFill>
              <a:srgbClr val="54823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ngle 119">
            <a:extLst>
              <a:ext uri="{FF2B5EF4-FFF2-40B4-BE49-F238E27FC236}">
                <a16:creationId xmlns:a16="http://schemas.microsoft.com/office/drawing/2014/main" id="{65EB0CB2-2A44-4180-AD97-FEC7BADA3DC4}"/>
              </a:ext>
            </a:extLst>
          </p:cNvPr>
          <p:cNvCxnSpPr>
            <a:cxnSpLocks/>
            <a:stCxn id="117" idx="2"/>
            <a:endCxn id="48" idx="3"/>
          </p:cNvCxnSpPr>
          <p:nvPr/>
        </p:nvCxnSpPr>
        <p:spPr>
          <a:xfrm rot="10800000">
            <a:off x="5361561" y="4432175"/>
            <a:ext cx="1274519" cy="1425155"/>
          </a:xfrm>
          <a:prstGeom prst="bentConnector3">
            <a:avLst>
              <a:gd name="adj1" fmla="val 50000"/>
            </a:avLst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rganigramme : Bande perforée 129">
            <a:extLst>
              <a:ext uri="{FF2B5EF4-FFF2-40B4-BE49-F238E27FC236}">
                <a16:creationId xmlns:a16="http://schemas.microsoft.com/office/drawing/2014/main" id="{72BF7AF7-B503-4708-8B31-0E52AA86CF38}"/>
              </a:ext>
            </a:extLst>
          </p:cNvPr>
          <p:cNvSpPr/>
          <p:nvPr/>
        </p:nvSpPr>
        <p:spPr>
          <a:xfrm>
            <a:off x="4223453" y="1232736"/>
            <a:ext cx="449286" cy="205484"/>
          </a:xfrm>
          <a:prstGeom prst="flowChartPunchedTap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MSG_ID</a:t>
            </a:r>
            <a:endParaRPr lang="fr-FR" sz="600" dirty="0"/>
          </a:p>
        </p:txBody>
      </p:sp>
      <p:sp>
        <p:nvSpPr>
          <p:cNvPr id="146" name="Organigramme : Bande perforée 145">
            <a:extLst>
              <a:ext uri="{FF2B5EF4-FFF2-40B4-BE49-F238E27FC236}">
                <a16:creationId xmlns:a16="http://schemas.microsoft.com/office/drawing/2014/main" id="{A833DBDA-3531-4B73-8871-8077591EBB38}"/>
              </a:ext>
            </a:extLst>
          </p:cNvPr>
          <p:cNvSpPr/>
          <p:nvPr/>
        </p:nvSpPr>
        <p:spPr>
          <a:xfrm>
            <a:off x="11025975" y="464059"/>
            <a:ext cx="449286" cy="205484"/>
          </a:xfrm>
          <a:prstGeom prst="flowChartPunchedTap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MSG_ID</a:t>
            </a:r>
            <a:endParaRPr lang="fr-FR" sz="600" dirty="0"/>
          </a:p>
        </p:txBody>
      </p:sp>
      <p:sp>
        <p:nvSpPr>
          <p:cNvPr id="149" name="Organigramme : Bande perforée 148">
            <a:extLst>
              <a:ext uri="{FF2B5EF4-FFF2-40B4-BE49-F238E27FC236}">
                <a16:creationId xmlns:a16="http://schemas.microsoft.com/office/drawing/2014/main" id="{44242714-29A0-43D9-A786-3EDAF4B17905}"/>
              </a:ext>
            </a:extLst>
          </p:cNvPr>
          <p:cNvSpPr/>
          <p:nvPr/>
        </p:nvSpPr>
        <p:spPr>
          <a:xfrm>
            <a:off x="9988650" y="5911695"/>
            <a:ext cx="449286" cy="205484"/>
          </a:xfrm>
          <a:prstGeom prst="flowChartPunchedTap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MSG_ID</a:t>
            </a:r>
            <a:endParaRPr lang="fr-FR" sz="600" dirty="0"/>
          </a:p>
        </p:txBody>
      </p:sp>
      <p:sp>
        <p:nvSpPr>
          <p:cNvPr id="154" name="Flèche : droite 153">
            <a:extLst>
              <a:ext uri="{FF2B5EF4-FFF2-40B4-BE49-F238E27FC236}">
                <a16:creationId xmlns:a16="http://schemas.microsoft.com/office/drawing/2014/main" id="{DC041D15-C010-4EA8-8BF8-8B24745D5D15}"/>
              </a:ext>
            </a:extLst>
          </p:cNvPr>
          <p:cNvSpPr/>
          <p:nvPr/>
        </p:nvSpPr>
        <p:spPr>
          <a:xfrm>
            <a:off x="1261794" y="1317198"/>
            <a:ext cx="687217" cy="3686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Incoming connection</a:t>
            </a:r>
            <a:endParaRPr lang="fr-FR" sz="600" dirty="0"/>
          </a:p>
        </p:txBody>
      </p:sp>
      <p:sp>
        <p:nvSpPr>
          <p:cNvPr id="96" name="Flèche : droite 95">
            <a:extLst>
              <a:ext uri="{FF2B5EF4-FFF2-40B4-BE49-F238E27FC236}">
                <a16:creationId xmlns:a16="http://schemas.microsoft.com/office/drawing/2014/main" id="{729E2B73-CC6E-4BB1-9BF1-C2C4805A859E}"/>
              </a:ext>
            </a:extLst>
          </p:cNvPr>
          <p:cNvSpPr/>
          <p:nvPr/>
        </p:nvSpPr>
        <p:spPr>
          <a:xfrm rot="16200000">
            <a:off x="8413825" y="3591255"/>
            <a:ext cx="841560" cy="11706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8EFBBC-9104-4391-9B2A-788D85AC6909}"/>
              </a:ext>
            </a:extLst>
          </p:cNvPr>
          <p:cNvSpPr txBox="1"/>
          <p:nvPr/>
        </p:nvSpPr>
        <p:spPr>
          <a:xfrm>
            <a:off x="8370610" y="1815022"/>
            <a:ext cx="25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fr-FR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CEE722FB-22C5-4C53-9AB2-B5F07440A46C}"/>
              </a:ext>
            </a:extLst>
          </p:cNvPr>
          <p:cNvSpPr txBox="1"/>
          <p:nvPr/>
        </p:nvSpPr>
        <p:spPr>
          <a:xfrm>
            <a:off x="9540897" y="2291924"/>
            <a:ext cx="25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93828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80</Words>
  <Application>Microsoft Office PowerPoint</Application>
  <PresentationFormat>Grand écran</PresentationFormat>
  <Paragraphs>56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Pierre-Antoine Pag</dc:creator>
  <cp:lastModifiedBy>Pierre-Antoine GUARDIOLLE</cp:lastModifiedBy>
  <cp:revision>10</cp:revision>
  <dcterms:created xsi:type="dcterms:W3CDTF">2021-11-09T08:59:19Z</dcterms:created>
  <dcterms:modified xsi:type="dcterms:W3CDTF">2022-02-07T11:04:33Z</dcterms:modified>
</cp:coreProperties>
</file>