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7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810-DAF8-44DE-9A8F-4E1D481468B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" y="129246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메뉴 공지사항 클릭</a:t>
            </a:r>
            <a:endParaRPr lang="en-US" altLang="ko-KR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35467" y="1292469"/>
            <a:ext cx="4361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GetBoardListCtrl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():</a:t>
            </a:r>
          </a:p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boardList</a:t>
            </a:r>
            <a:r>
              <a:rPr lang="en-US" altLang="ko-KR" dirty="0" smtClean="0"/>
              <a:t>; </a:t>
            </a:r>
          </a:p>
          <a:p>
            <a:r>
              <a:rPr lang="en-US" altLang="ko-KR" dirty="0" err="1" smtClean="0"/>
              <a:t>boardList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dao.getBoardList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request.setAttribute</a:t>
            </a:r>
            <a:r>
              <a:rPr lang="en-US" altLang="ko-KR" dirty="0" smtClean="0"/>
              <a:t>(“list”, </a:t>
            </a:r>
            <a:r>
              <a:rPr lang="en-US" altLang="ko-KR" dirty="0" err="1" smtClean="0"/>
              <a:t>boardList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RequestDispatcher</a:t>
            </a:r>
            <a:r>
              <a:rPr lang="en-US" altLang="ko-KR" dirty="0" smtClean="0"/>
              <a:t> view = 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request.getRequestDispatcher</a:t>
            </a:r>
            <a:r>
              <a:rPr lang="en-US" altLang="ko-KR" dirty="0" smtClean="0"/>
              <a:t>(“./board/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i="1" dirty="0" err="1" smtClean="0"/>
              <a:t>getBoardList.jsp</a:t>
            </a:r>
            <a:r>
              <a:rPr lang="en-US" altLang="ko-KR" dirty="0" smtClean="0"/>
              <a:t>”);</a:t>
            </a:r>
          </a:p>
          <a:p>
            <a:r>
              <a:rPr lang="en-US" altLang="ko-KR" i="1" dirty="0" err="1"/>
              <a:t>v</a:t>
            </a:r>
            <a:r>
              <a:rPr lang="en-US" altLang="ko-KR" i="1" dirty="0" err="1" smtClean="0"/>
              <a:t>iew.forward</a:t>
            </a:r>
            <a:r>
              <a:rPr lang="en-US" altLang="ko-KR" i="1" dirty="0" smtClean="0"/>
              <a:t>(request, response);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321" y="1292469"/>
            <a:ext cx="49625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BoardDAO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getBoardList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boardList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“select * from board”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….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while(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()){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board = new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board.setNum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rs.getInt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”));</a:t>
            </a:r>
          </a:p>
          <a:p>
            <a:r>
              <a:rPr lang="en-US" altLang="ko-KR" dirty="0" smtClean="0"/>
              <a:t>	  </a:t>
            </a:r>
            <a:r>
              <a:rPr lang="en-US" altLang="ko-KR" dirty="0" err="1" smtClean="0"/>
              <a:t>board.setTitle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(“title”));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board.setVisited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rs.getInt</a:t>
            </a:r>
            <a:r>
              <a:rPr lang="en-US" altLang="ko-KR" dirty="0" smtClean="0"/>
              <a:t>(“visited”));</a:t>
            </a:r>
          </a:p>
          <a:p>
            <a:r>
              <a:rPr lang="en-US" altLang="ko-KR" dirty="0" smtClean="0"/>
              <a:t>             </a:t>
            </a:r>
            <a:r>
              <a:rPr lang="en-US" altLang="ko-KR" dirty="0" err="1" smtClean="0"/>
              <a:t>boardList.add</a:t>
            </a:r>
            <a:r>
              <a:rPr lang="en-US" altLang="ko-KR" dirty="0" smtClean="0"/>
              <a:t>(board);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  return </a:t>
            </a:r>
            <a:r>
              <a:rPr lang="en-US" altLang="ko-KR" dirty="0" err="1" smtClean="0"/>
              <a:t>boardList</a:t>
            </a:r>
            <a:r>
              <a:rPr lang="en-US" altLang="ko-KR" dirty="0" smtClean="0"/>
              <a:t>;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923" y="2083777"/>
            <a:ext cx="1826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getBoardList.jsp</a:t>
            </a:r>
            <a:endParaRPr lang="en-US" altLang="ko-KR" i="1" dirty="0" smtClean="0"/>
          </a:p>
          <a:p>
            <a:r>
              <a:rPr lang="en-US" altLang="ko-KR" i="1" dirty="0" smtClean="0"/>
              <a:t> ${</a:t>
            </a:r>
            <a:r>
              <a:rPr lang="en-US" altLang="ko-KR" i="1" dirty="0" err="1" smtClean="0"/>
              <a:t>list.num</a:t>
            </a:r>
            <a:r>
              <a:rPr lang="en-US" altLang="ko-KR" i="1" dirty="0" smtClean="0"/>
              <a:t> }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${</a:t>
            </a:r>
            <a:r>
              <a:rPr lang="en-US" altLang="ko-KR" i="1" dirty="0" err="1" smtClean="0"/>
              <a:t>list.title</a:t>
            </a:r>
            <a:r>
              <a:rPr lang="en-US" altLang="ko-KR" i="1" dirty="0" smtClean="0"/>
              <a:t> }</a:t>
            </a:r>
          </a:p>
          <a:p>
            <a:r>
              <a:rPr lang="en-US" altLang="ko-KR" i="1" dirty="0" smtClean="0"/>
              <a:t>….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${</a:t>
            </a:r>
            <a:r>
              <a:rPr lang="en-US" altLang="ko-KR" i="1" dirty="0" err="1" smtClean="0"/>
              <a:t>list.visited</a:t>
            </a:r>
            <a:r>
              <a:rPr lang="en-US" altLang="ko-KR" i="1" dirty="0" smtClean="0"/>
              <a:t> }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54115" y="1477135"/>
            <a:ext cx="28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820508" y="1784838"/>
            <a:ext cx="1325813" cy="50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>
            <a:off x="2435467" y="2286001"/>
            <a:ext cx="5020410" cy="3059723"/>
          </a:xfrm>
          <a:prstGeom prst="bentConnector3">
            <a:avLst>
              <a:gd name="adj1" fmla="val 103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1696915" y="2488223"/>
            <a:ext cx="738551" cy="121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" y="1292469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공지사항 목록</a:t>
            </a:r>
            <a:endParaRPr lang="en-US" altLang="ko-KR" i="1" dirty="0" smtClean="0"/>
          </a:p>
          <a:p>
            <a:r>
              <a:rPr lang="en-US" altLang="ko-KR" i="1" dirty="0" err="1" smtClean="0"/>
              <a:t>GetBoardCtrl</a:t>
            </a:r>
            <a:r>
              <a:rPr lang="en-US" altLang="ko-KR" i="1" dirty="0" smtClean="0"/>
              <a:t>?</a:t>
            </a:r>
          </a:p>
          <a:p>
            <a:r>
              <a:rPr lang="en-US" altLang="ko-KR" i="1" dirty="0" err="1" smtClean="0"/>
              <a:t>num</a:t>
            </a:r>
            <a:r>
              <a:rPr lang="en-US" altLang="ko-KR" i="1" dirty="0" smtClean="0"/>
              <a:t>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5467" y="1292469"/>
            <a:ext cx="50011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GetBoardCtrl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</a:t>
            </a:r>
          </a:p>
          <a:p>
            <a:r>
              <a:rPr lang="en-US" altLang="ko-KR" dirty="0" err="1" smtClean="0"/>
              <a:t>Integer.parseInt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”));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():</a:t>
            </a:r>
          </a:p>
          <a:p>
            <a:r>
              <a:rPr lang="en-US" altLang="ko-KR" dirty="0" err="1" smtClean="0"/>
              <a:t>BoardVO</a:t>
            </a:r>
            <a:r>
              <a:rPr lang="en-US" altLang="ko-KR" dirty="0" smtClean="0"/>
              <a:t> board; </a:t>
            </a:r>
          </a:p>
          <a:p>
            <a:r>
              <a:rPr lang="en-US" altLang="ko-KR" dirty="0" smtClean="0"/>
              <a:t>board = </a:t>
            </a:r>
            <a:r>
              <a:rPr lang="en-US" altLang="ko-KR" dirty="0" err="1" smtClean="0"/>
              <a:t>dao.getBoard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request.setAttribute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”, board);</a:t>
            </a:r>
          </a:p>
          <a:p>
            <a:r>
              <a:rPr lang="en-US" altLang="ko-KR" dirty="0" err="1" smtClean="0"/>
              <a:t>RequestDispatcher</a:t>
            </a:r>
            <a:r>
              <a:rPr lang="en-US" altLang="ko-KR" dirty="0" smtClean="0"/>
              <a:t> view = 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request.getRequestDispatcher</a:t>
            </a:r>
            <a:r>
              <a:rPr lang="en-US" altLang="ko-KR" dirty="0" smtClean="0"/>
              <a:t>(“./board/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i="1" dirty="0" err="1" smtClean="0"/>
              <a:t>getBoard.jsp</a:t>
            </a:r>
            <a:r>
              <a:rPr lang="en-US" altLang="ko-KR" dirty="0" smtClean="0"/>
              <a:t>”);</a:t>
            </a:r>
          </a:p>
          <a:p>
            <a:r>
              <a:rPr lang="en-US" altLang="ko-KR" i="1" dirty="0" err="1"/>
              <a:t>v</a:t>
            </a:r>
            <a:r>
              <a:rPr lang="en-US" altLang="ko-KR" i="1" dirty="0" err="1" smtClean="0"/>
              <a:t>iew.forward</a:t>
            </a:r>
            <a:r>
              <a:rPr lang="en-US" altLang="ko-KR" i="1" dirty="0" smtClean="0"/>
              <a:t>(request, response);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321" y="1292469"/>
            <a:ext cx="54632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BoardDAO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“select * from board where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=?”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pstmt.setInt</a:t>
            </a:r>
            <a:r>
              <a:rPr lang="en-US" altLang="ko-KR" dirty="0" smtClean="0"/>
              <a:t>(1,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….</a:t>
            </a:r>
          </a:p>
          <a:p>
            <a:r>
              <a:rPr lang="en-US" altLang="ko-KR" dirty="0" smtClean="0"/>
              <a:t>  	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board = new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();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board.setNum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rs.getInt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”));</a:t>
            </a:r>
          </a:p>
          <a:p>
            <a:r>
              <a:rPr lang="en-US" altLang="ko-KR" dirty="0" smtClean="0"/>
              <a:t>	  </a:t>
            </a:r>
            <a:r>
              <a:rPr lang="en-US" altLang="ko-KR" dirty="0" err="1" smtClean="0"/>
              <a:t>board.setTitle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(“title”));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board.setVisited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rs.getInt</a:t>
            </a:r>
            <a:r>
              <a:rPr lang="en-US" altLang="ko-KR" dirty="0" smtClean="0"/>
              <a:t>(“visited”));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  return board;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923" y="2962898"/>
            <a:ext cx="1580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getBoard.jsp</a:t>
            </a:r>
            <a:endParaRPr lang="en-US" altLang="ko-KR" i="1" dirty="0" smtClean="0"/>
          </a:p>
          <a:p>
            <a:r>
              <a:rPr lang="en-US" altLang="ko-KR" i="1" dirty="0" smtClean="0"/>
              <a:t> ${</a:t>
            </a:r>
            <a:r>
              <a:rPr lang="en-US" altLang="ko-KR" i="1" dirty="0" err="1" smtClean="0"/>
              <a:t>vo.num</a:t>
            </a:r>
            <a:r>
              <a:rPr lang="en-US" altLang="ko-KR" i="1" dirty="0" smtClean="0"/>
              <a:t> }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${</a:t>
            </a:r>
            <a:r>
              <a:rPr lang="en-US" altLang="ko-KR" i="1" dirty="0" err="1" smtClean="0"/>
              <a:t>vo.title</a:t>
            </a:r>
            <a:r>
              <a:rPr lang="en-US" altLang="ko-KR" i="1" dirty="0" smtClean="0"/>
              <a:t> }</a:t>
            </a:r>
          </a:p>
          <a:p>
            <a:r>
              <a:rPr lang="en-US" altLang="ko-KR" i="1" dirty="0" smtClean="0"/>
              <a:t>….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${</a:t>
            </a:r>
            <a:r>
              <a:rPr lang="en-US" altLang="ko-KR" i="1" dirty="0" err="1" smtClean="0"/>
              <a:t>vo.visited</a:t>
            </a:r>
            <a:r>
              <a:rPr lang="en-US" altLang="ko-KR" i="1" dirty="0" smtClean="0"/>
              <a:t> }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30923" y="1784838"/>
            <a:ext cx="1204543" cy="17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539155" y="1872761"/>
            <a:ext cx="2215660" cy="134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>
            <a:off x="2364743" y="3130063"/>
            <a:ext cx="5091135" cy="2215663"/>
          </a:xfrm>
          <a:prstGeom prst="bentConnector3">
            <a:avLst>
              <a:gd name="adj1" fmla="val 103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1538654" y="3416127"/>
            <a:ext cx="806790" cy="102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6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" y="1292469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공지사항 목록</a:t>
            </a:r>
            <a:endParaRPr lang="en-US" altLang="ko-KR" i="1" dirty="0" smtClean="0"/>
          </a:p>
          <a:p>
            <a:r>
              <a:rPr lang="en-US" altLang="ko-KR" i="1" dirty="0" err="1" smtClean="0"/>
              <a:t>DelBoardCtrl</a:t>
            </a:r>
            <a:r>
              <a:rPr lang="en-US" altLang="ko-KR" i="1" dirty="0" smtClean="0"/>
              <a:t>?</a:t>
            </a:r>
          </a:p>
          <a:p>
            <a:r>
              <a:rPr lang="en-US" altLang="ko-KR" i="1" dirty="0" err="1" smtClean="0"/>
              <a:t>num</a:t>
            </a:r>
            <a:r>
              <a:rPr lang="en-US" altLang="ko-KR" i="1" dirty="0" smtClean="0"/>
              <a:t>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5467" y="1292469"/>
            <a:ext cx="50011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DelBoardCtrl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</a:t>
            </a:r>
          </a:p>
          <a:p>
            <a:r>
              <a:rPr lang="en-US" altLang="ko-KR" dirty="0" err="1" smtClean="0"/>
              <a:t>Integer.parseInt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”));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():</a:t>
            </a:r>
          </a:p>
          <a:p>
            <a:r>
              <a:rPr lang="en-US" altLang="ko-KR" dirty="0" err="1" smtClean="0"/>
              <a:t>BoardVO</a:t>
            </a:r>
            <a:r>
              <a:rPr lang="en-US" altLang="ko-KR" dirty="0" smtClean="0"/>
              <a:t> board;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dao.delBoard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244" y="1292469"/>
            <a:ext cx="5330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BoardDAO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delBoard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“delete from board where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=?”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pstmt.setInt</a:t>
            </a:r>
            <a:r>
              <a:rPr lang="en-US" altLang="ko-KR" dirty="0" smtClean="0"/>
              <a:t>(1,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pstmt.excuteUpdate</a:t>
            </a:r>
            <a:r>
              <a:rPr lang="en-US" altLang="ko-KR" dirty="0" smtClean="0"/>
              <a:t>()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  return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;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923" y="29628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GetBoardListCtrl</a:t>
            </a:r>
            <a:endParaRPr lang="en-US" altLang="ko-KR" i="1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30923" y="1784838"/>
            <a:ext cx="1204543" cy="17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539155" y="1872761"/>
            <a:ext cx="2215660" cy="134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>
            <a:off x="2364744" y="3130065"/>
            <a:ext cx="5071836" cy="286063"/>
          </a:xfrm>
          <a:prstGeom prst="bentConnector3">
            <a:avLst>
              <a:gd name="adj1" fmla="val 105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" y="1292469"/>
            <a:ext cx="2074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수정 폼</a:t>
            </a:r>
            <a:endParaRPr lang="en-US" altLang="ko-KR" i="1" dirty="0" smtClean="0"/>
          </a:p>
          <a:p>
            <a:r>
              <a:rPr lang="en-US" altLang="ko-KR" i="1" dirty="0" err="1" smtClean="0"/>
              <a:t>editBoardForm.jsp</a:t>
            </a:r>
            <a:endParaRPr lang="en-US" altLang="ko-KR" i="1" dirty="0" smtClean="0"/>
          </a:p>
          <a:p>
            <a:r>
              <a:rPr lang="ko-KR" altLang="en-US" i="1" dirty="0" smtClean="0"/>
              <a:t>공지사항 목록</a:t>
            </a:r>
            <a:endParaRPr lang="en-US" altLang="ko-KR" i="1" dirty="0" smtClean="0"/>
          </a:p>
          <a:p>
            <a:r>
              <a:rPr lang="en-US" altLang="ko-KR" i="1" dirty="0" err="1" smtClean="0"/>
              <a:t>EditBoardCtrl</a:t>
            </a:r>
            <a:r>
              <a:rPr lang="en-US" altLang="ko-KR" i="1" dirty="0" smtClean="0"/>
              <a:t>?</a:t>
            </a:r>
          </a:p>
          <a:p>
            <a:r>
              <a:rPr lang="en-US" altLang="ko-KR" i="1" dirty="0" err="1" smtClean="0"/>
              <a:t>num</a:t>
            </a:r>
            <a:r>
              <a:rPr lang="en-US" altLang="ko-KR" i="1" dirty="0" smtClean="0"/>
              <a:t>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5467" y="1292469"/>
            <a:ext cx="50011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EditBoardCtrl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</a:t>
            </a:r>
          </a:p>
          <a:p>
            <a:r>
              <a:rPr lang="en-US" altLang="ko-KR" dirty="0" err="1" smtClean="0"/>
              <a:t>Integer.parseInt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”));</a:t>
            </a:r>
          </a:p>
          <a:p>
            <a:r>
              <a:rPr lang="en-US" altLang="ko-KR" dirty="0" smtClean="0"/>
              <a:t>String title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(“title”);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/>
              <a:t>v</a:t>
            </a:r>
            <a:r>
              <a:rPr lang="en-US" altLang="ko-KR" dirty="0" err="1" smtClean="0"/>
              <a:t>o.setNum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v</a:t>
            </a:r>
            <a:r>
              <a:rPr lang="en-US" altLang="ko-KR" dirty="0" err="1" smtClean="0"/>
              <a:t>o.setTitle</a:t>
            </a:r>
            <a:r>
              <a:rPr lang="en-US" altLang="ko-KR" dirty="0" smtClean="0"/>
              <a:t>(title);</a:t>
            </a:r>
          </a:p>
          <a:p>
            <a:r>
              <a:rPr lang="en-US" altLang="ko-KR" dirty="0" smtClean="0"/>
              <a:t>…..</a:t>
            </a:r>
          </a:p>
          <a:p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():</a:t>
            </a:r>
          </a:p>
          <a:p>
            <a:r>
              <a:rPr lang="en-US" altLang="ko-KR" dirty="0" err="1" smtClean="0"/>
              <a:t>BoardVO</a:t>
            </a:r>
            <a:r>
              <a:rPr lang="en-US" altLang="ko-KR" dirty="0" smtClean="0"/>
              <a:t> board;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dao.editBoard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244" y="1292469"/>
            <a:ext cx="59886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BoardDAO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editBoard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“update board set title=? where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=?”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pstmt.setInt</a:t>
            </a:r>
            <a:r>
              <a:rPr lang="en-US" altLang="ko-KR" dirty="0" smtClean="0"/>
              <a:t>(1, </a:t>
            </a:r>
            <a:r>
              <a:rPr lang="en-US" altLang="ko-KR" dirty="0" err="1" smtClean="0"/>
              <a:t>vo.getTitle</a:t>
            </a:r>
            <a:r>
              <a:rPr lang="en-US" altLang="ko-KR" dirty="0" smtClean="0"/>
              <a:t>());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pstmt.setInt</a:t>
            </a:r>
            <a:r>
              <a:rPr lang="en-US" altLang="ko-KR" dirty="0" smtClean="0"/>
              <a:t>(2, </a:t>
            </a:r>
            <a:r>
              <a:rPr lang="en-US" altLang="ko-KR" dirty="0" err="1" smtClean="0"/>
              <a:t>vo.getNum</a:t>
            </a:r>
            <a:r>
              <a:rPr lang="en-US" altLang="ko-KR" dirty="0" smtClean="0"/>
              <a:t>());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pstmt.excuteUpdate</a:t>
            </a:r>
            <a:r>
              <a:rPr lang="en-US" altLang="ko-KR" dirty="0" smtClean="0"/>
              <a:t>()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  return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;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923" y="29628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GetBoardListCtrl</a:t>
            </a:r>
            <a:endParaRPr lang="en-US" altLang="ko-KR" i="1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29862" y="1784839"/>
            <a:ext cx="905604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539155" y="1872761"/>
            <a:ext cx="2215660" cy="134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 flipV="1">
            <a:off x="2364744" y="3728517"/>
            <a:ext cx="5071836" cy="825904"/>
          </a:xfrm>
          <a:prstGeom prst="bentConnector3">
            <a:avLst>
              <a:gd name="adj1" fmla="val 105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45" y="1292469"/>
            <a:ext cx="2074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글 작성 폼</a:t>
            </a:r>
            <a:endParaRPr lang="en-US" altLang="ko-KR" i="1" dirty="0" smtClean="0"/>
          </a:p>
          <a:p>
            <a:r>
              <a:rPr lang="en-US" altLang="ko-KR" i="1" dirty="0" err="1" smtClean="0"/>
              <a:t>addBoardForm.jsp</a:t>
            </a:r>
            <a:endParaRPr lang="en-US" altLang="ko-KR" i="1" dirty="0" smtClean="0"/>
          </a:p>
          <a:p>
            <a:r>
              <a:rPr lang="en-US" altLang="ko-KR" i="1" dirty="0" err="1" smtClean="0"/>
              <a:t>AddBoardCtrl</a:t>
            </a:r>
            <a:endParaRPr lang="en-US" altLang="ko-KR" i="1" dirty="0" smtClean="0"/>
          </a:p>
          <a:p>
            <a:r>
              <a:rPr lang="en-US" altLang="ko-KR" i="1" dirty="0" smtClean="0"/>
              <a:t>title</a:t>
            </a:r>
          </a:p>
          <a:p>
            <a:r>
              <a:rPr lang="en-US" altLang="ko-KR" i="1" dirty="0" smtClean="0"/>
              <a:t>content</a:t>
            </a:r>
          </a:p>
          <a:p>
            <a:r>
              <a:rPr lang="en-US" altLang="ko-KR" i="1" dirty="0" smtClean="0"/>
              <a:t>Author</a:t>
            </a:r>
          </a:p>
          <a:p>
            <a:r>
              <a:rPr lang="en-US" altLang="ko-KR" i="1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5467" y="1292469"/>
            <a:ext cx="53697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AddBoardCtrl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String title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(“title”);</a:t>
            </a:r>
          </a:p>
          <a:p>
            <a:r>
              <a:rPr lang="en-US" altLang="ko-KR" dirty="0" smtClean="0"/>
              <a:t>String content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(“content”);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vo.setTitle</a:t>
            </a:r>
            <a:r>
              <a:rPr lang="en-US" altLang="ko-KR" dirty="0" smtClean="0"/>
              <a:t>(title);</a:t>
            </a:r>
          </a:p>
          <a:p>
            <a:r>
              <a:rPr lang="en-US" altLang="ko-KR" dirty="0" err="1" smtClean="0"/>
              <a:t>vo.set</a:t>
            </a:r>
            <a:r>
              <a:rPr lang="en-US" altLang="ko-KR" dirty="0" err="1" smtClean="0"/>
              <a:t>Content</a:t>
            </a:r>
            <a:r>
              <a:rPr lang="en-US" altLang="ko-KR" dirty="0" smtClean="0"/>
              <a:t>(content);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…..</a:t>
            </a:r>
          </a:p>
          <a:p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():</a:t>
            </a:r>
          </a:p>
          <a:p>
            <a:r>
              <a:rPr lang="en-US" altLang="ko-KR" dirty="0" err="1" smtClean="0"/>
              <a:t>BoardVO</a:t>
            </a:r>
            <a:r>
              <a:rPr lang="en-US" altLang="ko-KR" dirty="0" smtClean="0"/>
              <a:t> board;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dao.addBoard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244" y="1292469"/>
            <a:ext cx="4801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BoardDAO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“insert into board values …..”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pstmt.setInt</a:t>
            </a:r>
            <a:r>
              <a:rPr lang="en-US" altLang="ko-KR" dirty="0" smtClean="0"/>
              <a:t>(1, </a:t>
            </a:r>
            <a:r>
              <a:rPr lang="en-US" altLang="ko-KR" dirty="0" err="1" smtClean="0"/>
              <a:t>vo.getTitle</a:t>
            </a:r>
            <a:r>
              <a:rPr lang="en-US" altLang="ko-KR" dirty="0" smtClean="0"/>
              <a:t>());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pstmt.setInt</a:t>
            </a:r>
            <a:r>
              <a:rPr lang="en-US" altLang="ko-KR" dirty="0" smtClean="0"/>
              <a:t>(2, </a:t>
            </a:r>
            <a:r>
              <a:rPr lang="en-US" altLang="ko-KR" dirty="0" err="1" smtClean="0"/>
              <a:t>vo.getContent</a:t>
            </a:r>
            <a:r>
              <a:rPr lang="en-US" altLang="ko-KR" dirty="0" smtClean="0"/>
              <a:t>());</a:t>
            </a:r>
          </a:p>
          <a:p>
            <a:r>
              <a:rPr lang="en-US" altLang="ko-KR" dirty="0" smtClean="0"/>
              <a:t>	….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pstmt.excuteUpdate</a:t>
            </a:r>
            <a:r>
              <a:rPr lang="en-US" altLang="ko-KR" dirty="0" smtClean="0"/>
              <a:t>()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 smtClean="0"/>
              <a:t>  return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;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91" y="3631497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GetBoardListCtrl</a:t>
            </a:r>
            <a:endParaRPr lang="en-US" altLang="ko-KR" i="1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345223" y="1872761"/>
            <a:ext cx="1090244" cy="67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499313" y="1943100"/>
            <a:ext cx="2494052" cy="25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 flipV="1">
            <a:off x="2364745" y="3663365"/>
            <a:ext cx="4951699" cy="891056"/>
          </a:xfrm>
          <a:prstGeom prst="bentConnector3">
            <a:avLst>
              <a:gd name="adj1" fmla="val 105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0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268</Words>
  <Application>Microsoft Office PowerPoint</Application>
  <PresentationFormat>와이드스크린</PresentationFormat>
  <Paragraphs>140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2022-06-07T08:51:19Z</dcterms:created>
  <dcterms:modified xsi:type="dcterms:W3CDTF">2022-06-07T09:26:57Z</dcterms:modified>
</cp:coreProperties>
</file>