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8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7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10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5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0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3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1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0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3810-DAF8-44DE-9A8F-4E1D481468B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EE6EB-A200-45C2-85A7-E88E65929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4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1607" y="1230923"/>
            <a:ext cx="4026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SaleBasketCtrl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Integer.parseInt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”));</a:t>
            </a:r>
          </a:p>
          <a:p>
            <a:r>
              <a:rPr lang="en-US" altLang="ko-KR" sz="1500" dirty="0" err="1" smtClean="0"/>
              <a:t>BasketDAO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BasketDAO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dao.addBasket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); </a:t>
            </a:r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&gt;0) 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response.sendRedirect</a:t>
            </a:r>
            <a:r>
              <a:rPr lang="en-US" altLang="ko-KR" sz="1500" dirty="0" smtClean="0"/>
              <a:t>(“…”);  //</a:t>
            </a:r>
            <a:r>
              <a:rPr lang="ko-KR" altLang="en-US" sz="1500" dirty="0" err="1" smtClean="0"/>
              <a:t>상품목록</a:t>
            </a:r>
            <a:endParaRPr lang="en-US" altLang="ko-KR" sz="1500" dirty="0" smtClean="0"/>
          </a:p>
          <a:p>
            <a:r>
              <a:rPr lang="en-US" altLang="ko-KR" sz="1500" dirty="0" smtClean="0"/>
              <a:t>} else 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err="1"/>
              <a:t>response.sendRedirect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GetGoodsCtrl?no</a:t>
            </a:r>
            <a:r>
              <a:rPr lang="en-US" altLang="ko-KR" sz="1500" dirty="0" smtClean="0"/>
              <a:t>=”+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);  //</a:t>
            </a:r>
            <a:r>
              <a:rPr lang="ko-KR" altLang="en-US" sz="1500" dirty="0" smtClean="0"/>
              <a:t>상품 상세보기</a:t>
            </a:r>
            <a:endParaRPr lang="en-US" altLang="ko-KR" sz="1500" dirty="0" smtClean="0"/>
          </a:p>
          <a:p>
            <a:r>
              <a:rPr lang="en-US" altLang="ko-KR" sz="1500" dirty="0"/>
              <a:t>}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0923"/>
            <a:ext cx="4026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BasketDAO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addBasket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) {</a:t>
            </a:r>
          </a:p>
          <a:p>
            <a:r>
              <a:rPr lang="en-US" altLang="ko-KR" sz="1500" dirty="0" err="1" smtClean="0"/>
              <a:t>GoodsVO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GoodsVO</a:t>
            </a:r>
            <a:r>
              <a:rPr lang="en-US" altLang="ko-KR" sz="1500" dirty="0" smtClean="0"/>
              <a:t>();</a:t>
            </a:r>
            <a:endParaRPr lang="en-US" altLang="ko-KR" sz="1500" dirty="0" smtClean="0"/>
          </a:p>
          <a:p>
            <a:r>
              <a:rPr lang="en-US" altLang="ko-KR" sz="1500" dirty="0" err="1" smtClean="0">
                <a:solidFill>
                  <a:srgbClr val="FFC000"/>
                </a:solidFill>
              </a:rPr>
              <a:t>vo</a:t>
            </a:r>
            <a:r>
              <a:rPr lang="en-US" altLang="ko-KR" sz="1500" dirty="0" smtClean="0">
                <a:solidFill>
                  <a:srgbClr val="FFC000"/>
                </a:solidFill>
              </a:rPr>
              <a:t> = </a:t>
            </a:r>
            <a:r>
              <a:rPr lang="en-US" altLang="ko-KR" sz="1500" dirty="0" err="1" smtClean="0">
                <a:solidFill>
                  <a:srgbClr val="FFC000"/>
                </a:solidFill>
              </a:rPr>
              <a:t>getGoods</a:t>
            </a:r>
            <a:r>
              <a:rPr lang="en-US" altLang="ko-KR" sz="1500" dirty="0" smtClean="0">
                <a:solidFill>
                  <a:srgbClr val="FFC000"/>
                </a:solidFill>
              </a:rPr>
              <a:t>(</a:t>
            </a:r>
            <a:r>
              <a:rPr lang="en-US" altLang="ko-KR" sz="1500" dirty="0" err="1" smtClean="0">
                <a:solidFill>
                  <a:srgbClr val="FFC000"/>
                </a:solidFill>
              </a:rPr>
              <a:t>gno</a:t>
            </a:r>
            <a:r>
              <a:rPr lang="en-US" altLang="ko-KR" sz="1500" dirty="0" smtClean="0">
                <a:solidFill>
                  <a:srgbClr val="FFC000"/>
                </a:solidFill>
              </a:rPr>
              <a:t>);</a:t>
            </a:r>
            <a:endParaRPr lang="en-US" altLang="ko-KR" sz="1500" dirty="0" smtClean="0">
              <a:solidFill>
                <a:srgbClr val="FFC000"/>
              </a:solidFill>
            </a:endParaRPr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= </a:t>
            </a:r>
            <a:r>
              <a:rPr lang="en-US" altLang="ko-KR" sz="1500" dirty="0" smtClean="0"/>
              <a:t>“insert into basket values (?,?,?...)”;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pstmt.setInt</a:t>
            </a:r>
            <a:r>
              <a:rPr lang="en-US" altLang="ko-KR" sz="1500" dirty="0" smtClean="0"/>
              <a:t>(1, </a:t>
            </a:r>
            <a:r>
              <a:rPr lang="en-US" altLang="ko-KR" sz="1500" dirty="0" err="1" smtClean="0"/>
              <a:t>vo.getGno</a:t>
            </a:r>
            <a:r>
              <a:rPr lang="en-US" altLang="ko-KR" sz="1500" dirty="0" smtClean="0"/>
              <a:t>());</a:t>
            </a:r>
          </a:p>
          <a:p>
            <a:r>
              <a:rPr lang="en-US" altLang="ko-KR" sz="1500" dirty="0" err="1" smtClean="0"/>
              <a:t>pstmt.setString</a:t>
            </a:r>
            <a:r>
              <a:rPr lang="en-US" altLang="ko-KR" sz="1500" dirty="0" smtClean="0"/>
              <a:t>(2, </a:t>
            </a:r>
            <a:r>
              <a:rPr lang="en-US" altLang="ko-KR" sz="1500" dirty="0" err="1" smtClean="0"/>
              <a:t>vo.getUserid</a:t>
            </a:r>
            <a:r>
              <a:rPr lang="en-US" altLang="ko-KR" sz="1500" dirty="0" smtClean="0"/>
              <a:t>());</a:t>
            </a:r>
          </a:p>
          <a:p>
            <a:r>
              <a:rPr lang="en-US" altLang="ko-KR" sz="1500" dirty="0" err="1"/>
              <a:t>pstmt.setInt</a:t>
            </a:r>
            <a:r>
              <a:rPr lang="en-US" altLang="ko-KR" sz="1500" dirty="0"/>
              <a:t>(1, </a:t>
            </a:r>
            <a:r>
              <a:rPr lang="en-US" altLang="ko-KR" sz="1500" dirty="0" err="1" smtClean="0"/>
              <a:t>vo.getAmount</a:t>
            </a:r>
            <a:r>
              <a:rPr lang="en-US" altLang="ko-KR" sz="1500" dirty="0" smtClean="0"/>
              <a:t>());</a:t>
            </a:r>
          </a:p>
          <a:p>
            <a:r>
              <a:rPr lang="en-US" altLang="ko-KR" sz="1500" dirty="0" smtClean="0"/>
              <a:t>,…..</a:t>
            </a: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pstmt.executeUpdate</a:t>
            </a:r>
            <a:r>
              <a:rPr lang="en-US" altLang="ko-KR" sz="1500" dirty="0" smtClean="0"/>
              <a:t>()</a:t>
            </a:r>
            <a:endParaRPr lang="en-US" altLang="ko-KR" sz="1500" dirty="0" smtClean="0"/>
          </a:p>
          <a:p>
            <a:r>
              <a:rPr lang="en-US" altLang="ko-KR" sz="1500" dirty="0" smtClean="0"/>
              <a:t>return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; </a:t>
            </a:r>
          </a:p>
          <a:p>
            <a:r>
              <a:rPr lang="en-US" altLang="ko-KR" sz="1500" dirty="0" smtClean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2099" y="4384951"/>
            <a:ext cx="16450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GetGoodsListCtrl</a:t>
            </a:r>
            <a:endParaRPr lang="en-US" altLang="ko-KR" sz="1500" dirty="0" smtClean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646485" y="1424354"/>
            <a:ext cx="545122" cy="169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139354" y="1644163"/>
            <a:ext cx="457199" cy="16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191607" y="2329962"/>
            <a:ext cx="4404946" cy="1371602"/>
          </a:xfrm>
          <a:prstGeom prst="bentConnector3">
            <a:avLst>
              <a:gd name="adj1" fmla="val 105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5" idx="3"/>
          </p:cNvCxnSpPr>
          <p:nvPr/>
        </p:nvCxnSpPr>
        <p:spPr>
          <a:xfrm flipH="1">
            <a:off x="2017101" y="3472963"/>
            <a:ext cx="1253638" cy="107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4471" y="76761"/>
            <a:ext cx="290955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getGoods.jsp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vo.gno</a:t>
            </a:r>
            <a:r>
              <a:rPr lang="en-US" altLang="ko-KR" sz="1500" dirty="0" smtClean="0"/>
              <a:t> }”&gt;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vo.userid</a:t>
            </a:r>
            <a:r>
              <a:rPr lang="en-US" altLang="ko-KR" sz="1500" dirty="0" smtClean="0"/>
              <a:t> }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</a:t>
            </a:r>
            <a:r>
              <a:rPr lang="en-US" altLang="ko-KR" sz="1500" dirty="0" smtClean="0"/>
              <a:t>…..</a:t>
            </a:r>
          </a:p>
          <a:p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c:if</a:t>
            </a:r>
            <a:r>
              <a:rPr lang="en-US" altLang="ko-KR" sz="1500" dirty="0" smtClean="0"/>
              <a:t> test=${</a:t>
            </a:r>
            <a:r>
              <a:rPr lang="en-US" altLang="ko-KR" sz="1500" dirty="0" err="1" smtClean="0"/>
              <a:t>sid</a:t>
            </a:r>
            <a:r>
              <a:rPr lang="en-US" altLang="ko-KR" sz="1500" dirty="0" smtClean="0"/>
              <a:t>==‘admin’&gt;</a:t>
            </a:r>
            <a:endParaRPr lang="en-US" altLang="ko-KR" sz="1500" dirty="0" smtClean="0"/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EditGoodsCtrl?gno</a:t>
            </a:r>
            <a:r>
              <a:rPr lang="en-US" altLang="ko-KR" sz="1500" dirty="0" smtClean="0"/>
              <a:t>=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vo.gno</a:t>
            </a:r>
            <a:r>
              <a:rPr lang="en-US" altLang="ko-KR" sz="1500" dirty="0" smtClean="0"/>
              <a:t> }”&gt;</a:t>
            </a:r>
            <a:r>
              <a:rPr lang="ko-KR" altLang="en-US" sz="1500" dirty="0" smtClean="0"/>
              <a:t>수정</a:t>
            </a:r>
            <a:r>
              <a:rPr lang="en-US" altLang="ko-KR" sz="1500" dirty="0" smtClean="0"/>
              <a:t>&lt;/a&gt;</a:t>
            </a:r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DelGoodsCtrl?gno</a:t>
            </a:r>
            <a:r>
              <a:rPr lang="en-US" altLang="ko-KR" sz="1500" dirty="0" smtClean="0"/>
              <a:t>=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vo.gno</a:t>
            </a:r>
            <a:r>
              <a:rPr lang="en-US" altLang="ko-KR" sz="1500" dirty="0" smtClean="0"/>
              <a:t> }”&gt;</a:t>
            </a:r>
            <a:r>
              <a:rPr lang="ko-KR" altLang="en-US" sz="1500" dirty="0" smtClean="0"/>
              <a:t>삭제</a:t>
            </a:r>
            <a:r>
              <a:rPr lang="en-US" altLang="ko-KR" sz="1500" dirty="0" smtClean="0"/>
              <a:t>&lt;/a&gt;</a:t>
            </a:r>
            <a:endParaRPr lang="en-US" altLang="ko-KR" sz="1500" dirty="0"/>
          </a:p>
          <a:p>
            <a:r>
              <a:rPr lang="en-US" altLang="ko-KR" sz="1500" dirty="0" smtClean="0"/>
              <a:t>&lt;/</a:t>
            </a:r>
            <a:r>
              <a:rPr lang="en-US" altLang="ko-KR" sz="1500" dirty="0" err="1" smtClean="0"/>
              <a:t>c:if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/>
              <a:t>&lt;</a:t>
            </a:r>
            <a:r>
              <a:rPr lang="en-US" altLang="ko-KR" sz="1500" dirty="0" err="1"/>
              <a:t>c:if</a:t>
            </a:r>
            <a:r>
              <a:rPr lang="en-US" altLang="ko-KR" sz="1500" dirty="0"/>
              <a:t> test=${</a:t>
            </a:r>
            <a:r>
              <a:rPr lang="en-US" altLang="ko-KR" sz="1500" dirty="0" err="1" smtClean="0"/>
              <a:t>sid</a:t>
            </a:r>
            <a:r>
              <a:rPr lang="en-US" altLang="ko-KR" sz="1500" dirty="0" smtClean="0"/>
              <a:t>!=‘</a:t>
            </a:r>
            <a:r>
              <a:rPr lang="en-US" altLang="ko-KR" sz="1500" dirty="0"/>
              <a:t>admin’&gt;</a:t>
            </a:r>
          </a:p>
          <a:p>
            <a:r>
              <a:rPr lang="en-US" altLang="ko-KR" sz="1500" dirty="0"/>
              <a:t>&lt;a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SaleGoodsCtrl?gno</a:t>
            </a:r>
            <a:r>
              <a:rPr lang="en-US" altLang="ko-KR" sz="1500" dirty="0"/>
              <a:t>=</a:t>
            </a:r>
          </a:p>
          <a:p>
            <a:r>
              <a:rPr lang="en-US" altLang="ko-KR" sz="1500" dirty="0"/>
              <a:t>${</a:t>
            </a:r>
            <a:r>
              <a:rPr lang="en-US" altLang="ko-KR" sz="1500" dirty="0" err="1"/>
              <a:t>vo.gno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}”&gt;</a:t>
            </a:r>
            <a:r>
              <a:rPr lang="ko-KR" altLang="en-US" sz="1500" dirty="0" smtClean="0"/>
              <a:t>구매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a&gt;</a:t>
            </a:r>
          </a:p>
          <a:p>
            <a:r>
              <a:rPr lang="en-US" altLang="ko-KR" sz="1500" dirty="0"/>
              <a:t>&lt;a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SaleBasketCtrl?gno</a:t>
            </a:r>
            <a:r>
              <a:rPr lang="en-US" altLang="ko-KR" sz="1500" dirty="0">
                <a:solidFill>
                  <a:srgbClr val="00B0F0"/>
                </a:solidFill>
              </a:rPr>
              <a:t>=</a:t>
            </a:r>
          </a:p>
          <a:p>
            <a:r>
              <a:rPr lang="en-US" altLang="ko-KR" sz="1500" dirty="0">
                <a:solidFill>
                  <a:srgbClr val="00B0F0"/>
                </a:solidFill>
              </a:rPr>
              <a:t>${</a:t>
            </a:r>
            <a:r>
              <a:rPr lang="en-US" altLang="ko-KR" sz="1500" dirty="0" err="1">
                <a:solidFill>
                  <a:srgbClr val="00B0F0"/>
                </a:solidFill>
              </a:rPr>
              <a:t>vo.gno</a:t>
            </a:r>
            <a:r>
              <a:rPr lang="en-US" altLang="ko-KR" sz="1500" dirty="0">
                <a:solidFill>
                  <a:srgbClr val="00B0F0"/>
                </a:solidFill>
              </a:rPr>
              <a:t> </a:t>
            </a:r>
            <a:r>
              <a:rPr lang="en-US" altLang="ko-KR" sz="1500" dirty="0" smtClean="0">
                <a:solidFill>
                  <a:srgbClr val="00B0F0"/>
                </a:solidFill>
              </a:rPr>
              <a:t>}</a:t>
            </a:r>
            <a:r>
              <a:rPr lang="en-US" altLang="ko-KR" sz="1500" dirty="0" smtClean="0"/>
              <a:t>”&gt;</a:t>
            </a:r>
            <a:r>
              <a:rPr lang="ko-KR" altLang="en-US" sz="1500" dirty="0" smtClean="0"/>
              <a:t>장바구니 담기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a&gt;</a:t>
            </a:r>
          </a:p>
          <a:p>
            <a:r>
              <a:rPr lang="en-US" altLang="ko-KR" sz="1500" dirty="0"/>
              <a:t>&lt;/</a:t>
            </a:r>
            <a:r>
              <a:rPr lang="en-US" altLang="ko-KR" sz="1500" dirty="0" err="1"/>
              <a:t>c:if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/>
              <a:t>&lt;a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GetGoodsList</a:t>
            </a:r>
            <a:r>
              <a:rPr lang="en-US" altLang="ko-KR" sz="1500" dirty="0" smtClean="0"/>
              <a:t>”&gt;</a:t>
            </a:r>
            <a:r>
              <a:rPr lang="ko-KR" altLang="en-US" sz="1500" dirty="0" smtClean="0"/>
              <a:t>목록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a&gt;</a:t>
            </a:r>
            <a:endParaRPr lang="en-US" altLang="ko-KR" sz="15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217145" y="4251507"/>
            <a:ext cx="316881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C000"/>
                </a:solidFill>
              </a:rPr>
              <a:t>GoodsVO</a:t>
            </a:r>
            <a:r>
              <a:rPr lang="en-US" altLang="ko-KR" sz="1400" dirty="0" smtClean="0">
                <a:solidFill>
                  <a:srgbClr val="FFC000"/>
                </a:solidFill>
              </a:rPr>
              <a:t> </a:t>
            </a:r>
            <a:r>
              <a:rPr lang="en-US" altLang="ko-KR" sz="1400" dirty="0" err="1">
                <a:solidFill>
                  <a:srgbClr val="FFC000"/>
                </a:solidFill>
              </a:rPr>
              <a:t>getGoods</a:t>
            </a:r>
            <a:r>
              <a:rPr lang="en-US" altLang="ko-KR" sz="1400" dirty="0">
                <a:solidFill>
                  <a:srgbClr val="FFC000"/>
                </a:solidFill>
              </a:rPr>
              <a:t>(</a:t>
            </a:r>
            <a:r>
              <a:rPr lang="en-US" altLang="ko-KR" sz="1400" dirty="0" err="1">
                <a:solidFill>
                  <a:srgbClr val="FFC000"/>
                </a:solidFill>
              </a:rPr>
              <a:t>int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 err="1">
                <a:solidFill>
                  <a:srgbClr val="FFC000"/>
                </a:solidFill>
              </a:rPr>
              <a:t>gno</a:t>
            </a:r>
            <a:r>
              <a:rPr lang="en-US" altLang="ko-KR" sz="1400" dirty="0">
                <a:solidFill>
                  <a:srgbClr val="FFC000"/>
                </a:solidFill>
              </a:rPr>
              <a:t>) {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    </a:t>
            </a:r>
            <a:r>
              <a:rPr lang="en-US" altLang="ko-KR" sz="1400" dirty="0" err="1">
                <a:solidFill>
                  <a:srgbClr val="FFC000"/>
                </a:solidFill>
              </a:rPr>
              <a:t>GoodsVO</a:t>
            </a:r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 err="1">
                <a:solidFill>
                  <a:srgbClr val="FFC000"/>
                </a:solidFill>
              </a:rPr>
              <a:t>vo</a:t>
            </a:r>
            <a:r>
              <a:rPr lang="en-US" altLang="ko-KR" sz="1400" dirty="0">
                <a:solidFill>
                  <a:srgbClr val="FFC000"/>
                </a:solidFill>
              </a:rPr>
              <a:t> = new </a:t>
            </a:r>
            <a:r>
              <a:rPr lang="en-US" altLang="ko-KR" sz="1400" dirty="0" err="1">
                <a:solidFill>
                  <a:srgbClr val="FFC000"/>
                </a:solidFill>
              </a:rPr>
              <a:t>GoodsVO</a:t>
            </a:r>
            <a:r>
              <a:rPr lang="en-US" altLang="ko-KR" sz="1400" dirty="0">
                <a:solidFill>
                  <a:srgbClr val="FFC000"/>
                </a:solidFill>
              </a:rPr>
              <a:t>();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    </a:t>
            </a:r>
            <a:r>
              <a:rPr lang="en-US" altLang="ko-KR" sz="1400" dirty="0" err="1">
                <a:solidFill>
                  <a:srgbClr val="FFC000"/>
                </a:solidFill>
              </a:rPr>
              <a:t>sql</a:t>
            </a:r>
            <a:r>
              <a:rPr lang="en-US" altLang="ko-KR" sz="1400" dirty="0">
                <a:solidFill>
                  <a:srgbClr val="FFC000"/>
                </a:solidFill>
              </a:rPr>
              <a:t> = “select * form where no=?”;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    </a:t>
            </a:r>
            <a:r>
              <a:rPr lang="en-US" altLang="ko-KR" sz="1400" dirty="0" err="1">
                <a:solidFill>
                  <a:srgbClr val="FFC000"/>
                </a:solidFill>
              </a:rPr>
              <a:t>pstmt.setInt</a:t>
            </a:r>
            <a:r>
              <a:rPr lang="en-US" altLang="ko-KR" sz="1400" dirty="0">
                <a:solidFill>
                  <a:srgbClr val="FFC000"/>
                </a:solidFill>
              </a:rPr>
              <a:t>(1, </a:t>
            </a:r>
            <a:r>
              <a:rPr lang="en-US" altLang="ko-KR" sz="1400" dirty="0" err="1">
                <a:solidFill>
                  <a:srgbClr val="FFC000"/>
                </a:solidFill>
              </a:rPr>
              <a:t>gno</a:t>
            </a:r>
            <a:r>
              <a:rPr lang="en-US" altLang="ko-KR" sz="1400" dirty="0">
                <a:solidFill>
                  <a:srgbClr val="FFC000"/>
                </a:solidFill>
              </a:rPr>
              <a:t>);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    </a:t>
            </a:r>
            <a:r>
              <a:rPr lang="en-US" altLang="ko-KR" sz="1400" dirty="0" err="1">
                <a:solidFill>
                  <a:srgbClr val="FFC000"/>
                </a:solidFill>
              </a:rPr>
              <a:t>rs</a:t>
            </a:r>
            <a:r>
              <a:rPr lang="en-US" altLang="ko-KR" sz="1400" dirty="0">
                <a:solidFill>
                  <a:srgbClr val="FFC000"/>
                </a:solidFill>
              </a:rPr>
              <a:t> = </a:t>
            </a:r>
            <a:r>
              <a:rPr lang="en-US" altLang="ko-KR" sz="1400" dirty="0" err="1">
                <a:solidFill>
                  <a:srgbClr val="FFC000"/>
                </a:solidFill>
              </a:rPr>
              <a:t>pstmt.executeQuery</a:t>
            </a:r>
            <a:r>
              <a:rPr lang="en-US" altLang="ko-KR" sz="1400" dirty="0">
                <a:solidFill>
                  <a:srgbClr val="FFC000"/>
                </a:solidFill>
              </a:rPr>
              <a:t>();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    if(</a:t>
            </a:r>
            <a:r>
              <a:rPr lang="en-US" altLang="ko-KR" sz="1400" dirty="0" err="1">
                <a:solidFill>
                  <a:srgbClr val="FFC000"/>
                </a:solidFill>
              </a:rPr>
              <a:t>rs.next</a:t>
            </a:r>
            <a:r>
              <a:rPr lang="en-US" altLang="ko-KR" sz="1400" dirty="0">
                <a:solidFill>
                  <a:srgbClr val="FFC000"/>
                </a:solidFill>
              </a:rPr>
              <a:t>()) </a:t>
            </a:r>
            <a:r>
              <a:rPr lang="en-US" altLang="ko-KR" sz="1400" dirty="0" smtClean="0">
                <a:solidFill>
                  <a:srgbClr val="FFC000"/>
                </a:solidFill>
              </a:rPr>
              <a:t>{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 smtClean="0">
                <a:solidFill>
                  <a:srgbClr val="FFC000"/>
                </a:solidFill>
              </a:rPr>
              <a:t>      </a:t>
            </a:r>
            <a:r>
              <a:rPr lang="en-US" altLang="ko-KR" sz="1400" dirty="0" err="1" smtClean="0">
                <a:solidFill>
                  <a:srgbClr val="FFC000"/>
                </a:solidFill>
              </a:rPr>
              <a:t>vo.setGno</a:t>
            </a:r>
            <a:r>
              <a:rPr lang="en-US" altLang="ko-KR" sz="1400" dirty="0" smtClean="0">
                <a:solidFill>
                  <a:srgbClr val="FFC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FFC000"/>
                </a:solidFill>
              </a:rPr>
              <a:t>rs.getInt</a:t>
            </a:r>
            <a:r>
              <a:rPr lang="en-US" altLang="ko-KR" sz="1400" dirty="0" smtClean="0">
                <a:solidFill>
                  <a:srgbClr val="FFC000"/>
                </a:solidFill>
              </a:rPr>
              <a:t>(“no”));</a:t>
            </a:r>
          </a:p>
          <a:p>
            <a:r>
              <a:rPr lang="en-US" altLang="ko-KR" sz="1400" dirty="0">
                <a:solidFill>
                  <a:srgbClr val="FFC000"/>
                </a:solidFill>
              </a:rPr>
              <a:t> </a:t>
            </a:r>
            <a:r>
              <a:rPr lang="en-US" altLang="ko-KR" sz="1400" dirty="0" smtClean="0">
                <a:solidFill>
                  <a:srgbClr val="FFC000"/>
                </a:solidFill>
              </a:rPr>
              <a:t>      ….</a:t>
            </a:r>
            <a:endParaRPr lang="en-US" altLang="ko-KR" sz="1400" dirty="0">
              <a:solidFill>
                <a:srgbClr val="FFC000"/>
              </a:solidFill>
            </a:endParaRPr>
          </a:p>
          <a:p>
            <a:r>
              <a:rPr lang="en-US" altLang="ko-KR" sz="1400" dirty="0" smtClean="0">
                <a:solidFill>
                  <a:srgbClr val="FFC000"/>
                </a:solidFill>
              </a:rPr>
              <a:t>    }</a:t>
            </a:r>
            <a:endParaRPr lang="en-US" altLang="ko-KR" sz="1400" dirty="0">
              <a:solidFill>
                <a:srgbClr val="FFC000"/>
              </a:solidFill>
            </a:endParaRPr>
          </a:p>
          <a:p>
            <a:r>
              <a:rPr lang="en-US" altLang="ko-KR" sz="1400" dirty="0">
                <a:solidFill>
                  <a:srgbClr val="FFC000"/>
                </a:solidFill>
              </a:rPr>
              <a:t>    return </a:t>
            </a:r>
            <a:r>
              <a:rPr lang="en-US" altLang="ko-KR" sz="1400" dirty="0" err="1">
                <a:solidFill>
                  <a:srgbClr val="FFC000"/>
                </a:solidFill>
              </a:rPr>
              <a:t>vo</a:t>
            </a:r>
            <a:r>
              <a:rPr lang="en-US" altLang="ko-KR" sz="1400" dirty="0">
                <a:solidFill>
                  <a:srgbClr val="FFC000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rgbClr val="FFC000"/>
                </a:solidFill>
              </a:rPr>
              <a:t>}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4568" y="4642340"/>
            <a:ext cx="316445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C000"/>
                </a:solidFill>
              </a:rPr>
              <a:t>GoodsDAO</a:t>
            </a:r>
            <a:r>
              <a:rPr lang="en-US" altLang="ko-KR" sz="1400" dirty="0" smtClean="0">
                <a:solidFill>
                  <a:srgbClr val="FFC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C000"/>
                </a:solidFill>
              </a:rPr>
              <a:t>dao</a:t>
            </a:r>
            <a:r>
              <a:rPr lang="en-US" altLang="ko-KR" sz="1400" dirty="0" smtClean="0">
                <a:solidFill>
                  <a:srgbClr val="FFC000"/>
                </a:solidFill>
              </a:rPr>
              <a:t> = new </a:t>
            </a:r>
            <a:r>
              <a:rPr lang="en-US" altLang="ko-KR" sz="1400" dirty="0" err="1" smtClean="0">
                <a:solidFill>
                  <a:srgbClr val="FFC000"/>
                </a:solidFill>
              </a:rPr>
              <a:t>GoodsDAO</a:t>
            </a:r>
            <a:r>
              <a:rPr lang="en-US" altLang="ko-KR" sz="1400" dirty="0" smtClean="0">
                <a:solidFill>
                  <a:srgbClr val="FFC000"/>
                </a:solidFill>
              </a:rPr>
              <a:t>();</a:t>
            </a:r>
          </a:p>
          <a:p>
            <a:r>
              <a:rPr lang="en-US" altLang="ko-KR" sz="1400" dirty="0" err="1">
                <a:solidFill>
                  <a:srgbClr val="FFC000"/>
                </a:solidFill>
              </a:rPr>
              <a:t>vo</a:t>
            </a:r>
            <a:r>
              <a:rPr lang="en-US" altLang="ko-KR" sz="1400" dirty="0">
                <a:solidFill>
                  <a:srgbClr val="FFC000"/>
                </a:solidFill>
              </a:rPr>
              <a:t> = </a:t>
            </a:r>
            <a:r>
              <a:rPr lang="en-US" altLang="ko-KR" sz="1400" dirty="0" err="1" smtClean="0">
                <a:solidFill>
                  <a:srgbClr val="FFC000"/>
                </a:solidFill>
              </a:rPr>
              <a:t>dao.getGoods</a:t>
            </a:r>
            <a:r>
              <a:rPr lang="en-US" altLang="ko-KR" sz="1400" dirty="0" smtClean="0">
                <a:solidFill>
                  <a:srgbClr val="FFC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FFC000"/>
                </a:solidFill>
              </a:rPr>
              <a:t>gno</a:t>
            </a:r>
            <a:r>
              <a:rPr lang="en-US" altLang="ko-KR" sz="1400" dirty="0">
                <a:solidFill>
                  <a:srgbClr val="FFC000"/>
                </a:solidFill>
              </a:rPr>
              <a:t>);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9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1607" y="1230923"/>
            <a:ext cx="40268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GetBasketListCtrl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HttpSession</a:t>
            </a:r>
            <a:r>
              <a:rPr lang="en-US" altLang="ko-KR" sz="1500" dirty="0" smtClean="0"/>
              <a:t> session = </a:t>
            </a:r>
            <a:r>
              <a:rPr lang="en-US" altLang="ko-KR" sz="1500" dirty="0" err="1" smtClean="0"/>
              <a:t>request.getSession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smtClean="0"/>
              <a:t>String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 = (String) </a:t>
            </a:r>
            <a:r>
              <a:rPr lang="en-US" altLang="ko-KR" sz="1500" dirty="0" err="1" smtClean="0"/>
              <a:t>session.getAttribute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sid</a:t>
            </a:r>
            <a:r>
              <a:rPr lang="en-US" altLang="ko-KR" sz="1500" dirty="0" smtClean="0"/>
              <a:t>”);</a:t>
            </a:r>
          </a:p>
          <a:p>
            <a:r>
              <a:rPr lang="en-US" altLang="ko-KR" sz="1500" dirty="0" err="1" smtClean="0"/>
              <a:t>BasketDAO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BasketDAO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/>
              <a:t>ArrayList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BasketVO</a:t>
            </a:r>
            <a:r>
              <a:rPr lang="en-US" altLang="ko-KR" sz="1500" dirty="0"/>
              <a:t>&gt; </a:t>
            </a:r>
            <a:r>
              <a:rPr lang="en-US" altLang="ko-KR" sz="1500" dirty="0" err="1" smtClean="0"/>
              <a:t>basList</a:t>
            </a:r>
            <a:r>
              <a:rPr lang="en-US" altLang="ko-KR" sz="1500" dirty="0" smtClean="0"/>
              <a:t>;</a:t>
            </a:r>
          </a:p>
          <a:p>
            <a:r>
              <a:rPr lang="en-US" altLang="ko-KR" sz="1500" dirty="0" err="1" smtClean="0"/>
              <a:t>basList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dao.getBasketList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); 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…..</a:t>
            </a:r>
            <a:endParaRPr lang="en-US" altLang="ko-KR" sz="1500" dirty="0" smtClean="0"/>
          </a:p>
          <a:p>
            <a:r>
              <a:rPr lang="en-US" altLang="ko-KR" sz="1500" dirty="0" smtClean="0"/>
              <a:t>forward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0923"/>
            <a:ext cx="40268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BasketDAO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/>
              <a:t>ArrayList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BasketVO</a:t>
            </a:r>
            <a:r>
              <a:rPr lang="en-US" altLang="ko-KR" sz="1500" dirty="0"/>
              <a:t>&gt; </a:t>
            </a:r>
            <a:r>
              <a:rPr lang="en-US" altLang="ko-KR" sz="1500" dirty="0" err="1" smtClean="0"/>
              <a:t>getBasketList</a:t>
            </a:r>
            <a:r>
              <a:rPr lang="en-US" altLang="ko-KR" sz="1500" dirty="0" smtClean="0"/>
              <a:t>(String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) {</a:t>
            </a:r>
          </a:p>
          <a:p>
            <a:r>
              <a:rPr lang="en-US" altLang="ko-KR" sz="1500" dirty="0" err="1" smtClean="0"/>
              <a:t>ArrayList</a:t>
            </a:r>
            <a:r>
              <a:rPr lang="en-US" altLang="ko-KR" sz="1500" dirty="0" smtClean="0"/>
              <a:t>&lt;</a:t>
            </a:r>
            <a:r>
              <a:rPr lang="en-US" altLang="ko-KR" sz="1500" dirty="0" err="1" smtClean="0"/>
              <a:t>BasketVO</a:t>
            </a:r>
            <a:r>
              <a:rPr lang="en-US" altLang="ko-KR" sz="1500" dirty="0" smtClean="0"/>
              <a:t>&gt; </a:t>
            </a:r>
            <a:r>
              <a:rPr lang="en-US" altLang="ko-KR" sz="1500" dirty="0" err="1" smtClean="0"/>
              <a:t>basList</a:t>
            </a:r>
            <a:r>
              <a:rPr lang="en-US" altLang="ko-KR" sz="1500" dirty="0" smtClean="0"/>
              <a:t> </a:t>
            </a:r>
          </a:p>
          <a:p>
            <a:r>
              <a:rPr lang="en-US" altLang="ko-KR" sz="1500" dirty="0" smtClean="0"/>
              <a:t>= new </a:t>
            </a:r>
            <a:r>
              <a:rPr lang="en-US" altLang="ko-KR" sz="1500" dirty="0" err="1"/>
              <a:t>ArrayList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BasketVO</a:t>
            </a:r>
            <a:r>
              <a:rPr lang="en-US" altLang="ko-KR" sz="1500" dirty="0" smtClean="0"/>
              <a:t>&gt;();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smtClean="0"/>
              <a:t>“select * from basket where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=?”;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pstmt.setString</a:t>
            </a:r>
            <a:r>
              <a:rPr lang="en-US" altLang="ko-KR" sz="1500" dirty="0" smtClean="0"/>
              <a:t>(1, 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smtClean="0"/>
              <a:t>,…..</a:t>
            </a:r>
          </a:p>
          <a:p>
            <a:r>
              <a:rPr lang="en-US" altLang="ko-KR" sz="1500" dirty="0" err="1" smtClean="0"/>
              <a:t>rs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pstmt.executeQuery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smtClean="0"/>
              <a:t>while(</a:t>
            </a:r>
            <a:r>
              <a:rPr lang="en-US" altLang="ko-KR" sz="1500" dirty="0" err="1" smtClean="0"/>
              <a:t>rs.next</a:t>
            </a:r>
            <a:r>
              <a:rPr lang="en-US" altLang="ko-KR" sz="1500" dirty="0" smtClean="0"/>
              <a:t>()){</a:t>
            </a:r>
          </a:p>
          <a:p>
            <a:r>
              <a:rPr lang="en-US" altLang="ko-KR" sz="1500" dirty="0" smtClean="0"/>
              <a:t>     </a:t>
            </a:r>
            <a:r>
              <a:rPr lang="en-US" altLang="ko-KR" sz="1500" dirty="0" err="1" smtClean="0"/>
              <a:t>BasketVO</a:t>
            </a:r>
            <a:r>
              <a:rPr lang="en-US" altLang="ko-KR" sz="1500" dirty="0" smtClean="0"/>
              <a:t> bas = new </a:t>
            </a:r>
            <a:r>
              <a:rPr lang="en-US" altLang="ko-KR" sz="1500" dirty="0" err="1" smtClean="0"/>
              <a:t>BasketVO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</a:t>
            </a:r>
            <a:r>
              <a:rPr lang="en-US" altLang="ko-KR" sz="1500" dirty="0" err="1" smtClean="0"/>
              <a:t>bas.setBno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rs.getInt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bno</a:t>
            </a:r>
            <a:r>
              <a:rPr lang="en-US" altLang="ko-KR" sz="1500" dirty="0" smtClean="0"/>
              <a:t>”));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</a:t>
            </a:r>
            <a:r>
              <a:rPr lang="en-US" altLang="ko-KR" sz="1500" dirty="0" err="1" smtClean="0"/>
              <a:t>bas.setUserid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rs.getString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”));</a:t>
            </a:r>
            <a:endParaRPr lang="en-US" altLang="ko-KR" sz="1500" dirty="0"/>
          </a:p>
          <a:p>
            <a:r>
              <a:rPr lang="en-US" altLang="ko-KR" sz="1500" dirty="0" smtClean="0"/>
              <a:t>     ….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</a:t>
            </a:r>
            <a:r>
              <a:rPr lang="en-US" altLang="ko-KR" sz="1500" dirty="0" err="1" smtClean="0"/>
              <a:t>basList.add</a:t>
            </a:r>
            <a:r>
              <a:rPr lang="en-US" altLang="ko-KR" sz="1500" dirty="0" smtClean="0"/>
              <a:t>(bas);</a:t>
            </a:r>
            <a:endParaRPr lang="en-US" altLang="ko-KR" sz="1500" dirty="0" smtClean="0"/>
          </a:p>
          <a:p>
            <a:r>
              <a:rPr lang="en-US" altLang="ko-KR" sz="1500" dirty="0"/>
              <a:t>}</a:t>
            </a:r>
            <a:endParaRPr lang="en-US" altLang="ko-KR" sz="1500" dirty="0" smtClean="0"/>
          </a:p>
          <a:p>
            <a:r>
              <a:rPr lang="en-US" altLang="ko-KR" sz="1500" dirty="0" smtClean="0"/>
              <a:t>return </a:t>
            </a:r>
            <a:r>
              <a:rPr lang="en-US" altLang="ko-KR" sz="1500" dirty="0" err="1" smtClean="0"/>
              <a:t>basList</a:t>
            </a:r>
            <a:r>
              <a:rPr lang="en-US" altLang="ko-KR" sz="1500" dirty="0" smtClean="0"/>
              <a:t>; </a:t>
            </a:r>
          </a:p>
          <a:p>
            <a:r>
              <a:rPr lang="en-US" altLang="ko-KR" sz="1500" dirty="0" smtClean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2099" y="4384951"/>
            <a:ext cx="552426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getBasketList.jsp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GetGoodsCtrl?gno</a:t>
            </a:r>
            <a:r>
              <a:rPr lang="en-US" altLang="ko-KR" sz="1500" dirty="0" smtClean="0"/>
              <a:t>=${</a:t>
            </a:r>
            <a:r>
              <a:rPr lang="en-US" altLang="ko-KR" sz="1500" dirty="0" err="1" smtClean="0"/>
              <a:t>vo.gno</a:t>
            </a:r>
            <a:r>
              <a:rPr lang="en-US" altLang="ko-KR" sz="1500" dirty="0" smtClean="0"/>
              <a:t> }”&gt;</a:t>
            </a:r>
            <a:r>
              <a:rPr lang="ko-KR" altLang="en-US" sz="1500" dirty="0" smtClean="0"/>
              <a:t>제품번호</a:t>
            </a:r>
            <a:r>
              <a:rPr lang="en-US" altLang="ko-KR" sz="1500" dirty="0" smtClean="0"/>
              <a:t>&lt;/a&gt;</a:t>
            </a:r>
          </a:p>
          <a:p>
            <a:r>
              <a:rPr lang="en-US" altLang="ko-KR" sz="1500" dirty="0" smtClean="0"/>
              <a:t>&lt;</a:t>
            </a:r>
            <a:r>
              <a:rPr lang="en-US" altLang="ko-KR" sz="1500" dirty="0"/>
              <a:t>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GetBasketCtrl?bno</a:t>
            </a:r>
            <a:r>
              <a:rPr lang="en-US" altLang="ko-KR" sz="1500" dirty="0" smtClean="0"/>
              <a:t>=${</a:t>
            </a:r>
            <a:r>
              <a:rPr lang="en-US" altLang="ko-KR" sz="1500" dirty="0" err="1" smtClean="0"/>
              <a:t>vo.bno</a:t>
            </a:r>
            <a:r>
              <a:rPr lang="en-US" altLang="ko-KR" sz="1500" dirty="0" smtClean="0"/>
              <a:t> }”&gt;</a:t>
            </a:r>
            <a:r>
              <a:rPr lang="ko-KR" altLang="en-US" sz="1500" dirty="0" smtClean="0"/>
              <a:t>장바구니번호</a:t>
            </a:r>
            <a:r>
              <a:rPr lang="en-US" altLang="ko-KR" sz="1500" dirty="0"/>
              <a:t>&lt;/a&gt;</a:t>
            </a:r>
          </a:p>
          <a:p>
            <a:endParaRPr lang="en-US" altLang="ko-KR" sz="1500" dirty="0" smtClean="0"/>
          </a:p>
        </p:txBody>
      </p:sp>
      <p:cxnSp>
        <p:nvCxnSpPr>
          <p:cNvPr id="8" name="직선 화살표 연결선 7"/>
          <p:cNvCxnSpPr>
            <a:stCxn id="2" idx="3"/>
          </p:cNvCxnSpPr>
          <p:nvPr/>
        </p:nvCxnSpPr>
        <p:spPr>
          <a:xfrm flipV="1">
            <a:off x="2412116" y="1424354"/>
            <a:ext cx="779491" cy="8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277708" y="1644163"/>
            <a:ext cx="1318845" cy="110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191607" y="2751993"/>
            <a:ext cx="4404946" cy="2303585"/>
          </a:xfrm>
          <a:prstGeom prst="bentConnector3">
            <a:avLst>
              <a:gd name="adj1" fmla="val 1052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5" idx="3"/>
          </p:cNvCxnSpPr>
          <p:nvPr/>
        </p:nvCxnSpPr>
        <p:spPr>
          <a:xfrm flipH="1">
            <a:off x="2017101" y="3472963"/>
            <a:ext cx="1253638" cy="107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47458" y="1115507"/>
            <a:ext cx="269137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FF0000"/>
                </a:solidFill>
              </a:rPr>
              <a:t>메뉴에서 장바구니 클릭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&lt;</a:t>
            </a:r>
            <a:r>
              <a:rPr lang="en-US" altLang="ko-KR" sz="1500" dirty="0"/>
              <a:t>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GetBasketListCtrl</a:t>
            </a:r>
            <a:r>
              <a:rPr lang="en-US" altLang="ko-KR" sz="1500" dirty="0" smtClean="0"/>
              <a:t>”&gt;</a:t>
            </a:r>
          </a:p>
          <a:p>
            <a:r>
              <a:rPr lang="ko-KR" altLang="en-US" sz="1500" dirty="0" smtClean="0"/>
              <a:t>장바구니 담기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a</a:t>
            </a:r>
            <a:r>
              <a:rPr lang="en-US" altLang="ko-KR" sz="1500" dirty="0" smtClean="0"/>
              <a:t>&gt;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110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1607" y="1230923"/>
            <a:ext cx="40268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GetBasketCtrl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bno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Integer.parsInt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bno</a:t>
            </a:r>
            <a:r>
              <a:rPr lang="en-US" altLang="ko-KR" sz="1500" dirty="0" smtClean="0"/>
              <a:t>”));</a:t>
            </a:r>
          </a:p>
          <a:p>
            <a:endParaRPr lang="en-US" altLang="ko-KR" sz="1500" dirty="0" smtClean="0"/>
          </a:p>
          <a:p>
            <a:r>
              <a:rPr lang="en-US" altLang="ko-KR" sz="1500" dirty="0" err="1" smtClean="0"/>
              <a:t>BasketDAO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BasketDAO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BasketVO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;</a:t>
            </a:r>
          </a:p>
          <a:p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dao.getBasket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bno</a:t>
            </a:r>
            <a:r>
              <a:rPr lang="en-US" altLang="ko-KR" sz="1500" dirty="0" smtClean="0"/>
              <a:t>); 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…..</a:t>
            </a:r>
            <a:endParaRPr lang="en-US" altLang="ko-KR" sz="1500" dirty="0" smtClean="0"/>
          </a:p>
          <a:p>
            <a:r>
              <a:rPr lang="en-US" altLang="ko-KR" sz="1500" dirty="0" smtClean="0"/>
              <a:t>forward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0923"/>
            <a:ext cx="402687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BasketDAO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/>
              <a:t>BasketVO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getBasket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bno</a:t>
            </a:r>
            <a:r>
              <a:rPr lang="en-US" altLang="ko-KR" sz="1500" dirty="0" smtClean="0"/>
              <a:t>) {</a:t>
            </a:r>
          </a:p>
          <a:p>
            <a:r>
              <a:rPr lang="en-US" altLang="ko-KR" sz="1500" dirty="0" err="1" smtClean="0"/>
              <a:t>BasketVO</a:t>
            </a:r>
            <a:r>
              <a:rPr lang="en-US" altLang="ko-KR" sz="1500" dirty="0" smtClean="0"/>
              <a:t> basket </a:t>
            </a:r>
          </a:p>
          <a:p>
            <a:r>
              <a:rPr lang="en-US" altLang="ko-KR" sz="1500" dirty="0" smtClean="0"/>
              <a:t>= new </a:t>
            </a:r>
            <a:r>
              <a:rPr lang="en-US" altLang="ko-KR" sz="1500" dirty="0" err="1" smtClean="0"/>
              <a:t>BasketVO</a:t>
            </a:r>
            <a:r>
              <a:rPr lang="en-US" altLang="ko-KR" sz="1500" dirty="0" smtClean="0"/>
              <a:t>();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smtClean="0"/>
              <a:t>“select * from basket where </a:t>
            </a:r>
            <a:r>
              <a:rPr lang="en-US" altLang="ko-KR" sz="1500" dirty="0" err="1" smtClean="0"/>
              <a:t>bno</a:t>
            </a:r>
            <a:r>
              <a:rPr lang="en-US" altLang="ko-KR" sz="1500" dirty="0" smtClean="0"/>
              <a:t>=?”;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pstmt.setInt</a:t>
            </a:r>
            <a:r>
              <a:rPr lang="en-US" altLang="ko-KR" sz="1500" dirty="0" smtClean="0"/>
              <a:t>(1, </a:t>
            </a:r>
            <a:r>
              <a:rPr lang="en-US" altLang="ko-KR" sz="1500" dirty="0" err="1" smtClean="0"/>
              <a:t>bno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smtClean="0"/>
              <a:t>,…..</a:t>
            </a:r>
          </a:p>
          <a:p>
            <a:r>
              <a:rPr lang="en-US" altLang="ko-KR" sz="1500" dirty="0" err="1" smtClean="0"/>
              <a:t>rs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pstmt.executeQuery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rs.next</a:t>
            </a:r>
            <a:r>
              <a:rPr lang="en-US" altLang="ko-KR" sz="1500" dirty="0" smtClean="0"/>
              <a:t>()){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</a:t>
            </a:r>
            <a:r>
              <a:rPr lang="en-US" altLang="ko-KR" sz="1500" dirty="0" err="1" smtClean="0"/>
              <a:t>bas.setBno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rs.getInt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bno</a:t>
            </a:r>
            <a:r>
              <a:rPr lang="en-US" altLang="ko-KR" sz="1500" dirty="0" smtClean="0"/>
              <a:t>”));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</a:t>
            </a:r>
            <a:r>
              <a:rPr lang="en-US" altLang="ko-KR" sz="1500" dirty="0" err="1" smtClean="0"/>
              <a:t>bas.setUserid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rs.getString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”));</a:t>
            </a:r>
            <a:endParaRPr lang="en-US" altLang="ko-KR" sz="1500" dirty="0"/>
          </a:p>
          <a:p>
            <a:r>
              <a:rPr lang="en-US" altLang="ko-KR" sz="1500" dirty="0" smtClean="0"/>
              <a:t>     ….</a:t>
            </a:r>
          </a:p>
          <a:p>
            <a:r>
              <a:rPr lang="en-US" altLang="ko-KR" sz="1500" dirty="0" smtClean="0"/>
              <a:t>}</a:t>
            </a:r>
            <a:endParaRPr lang="en-US" altLang="ko-KR" sz="1500" dirty="0" smtClean="0"/>
          </a:p>
          <a:p>
            <a:r>
              <a:rPr lang="en-US" altLang="ko-KR" sz="1500" dirty="0" smtClean="0"/>
              <a:t>return basket;</a:t>
            </a:r>
          </a:p>
          <a:p>
            <a:r>
              <a:rPr lang="en-US" altLang="ko-KR" sz="1500" dirty="0" smtClean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0206" y="797689"/>
            <a:ext cx="228992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getBasketList.jsp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GetGoodsCtrl</a:t>
            </a:r>
            <a:r>
              <a:rPr lang="en-US" altLang="ko-KR" sz="1500" dirty="0" smtClean="0"/>
              <a:t>?</a:t>
            </a:r>
          </a:p>
          <a:p>
            <a:r>
              <a:rPr lang="en-US" altLang="ko-KR" sz="1500" dirty="0" err="1" smtClean="0"/>
              <a:t>gno</a:t>
            </a:r>
            <a:r>
              <a:rPr lang="en-US" altLang="ko-KR" sz="1500" dirty="0" smtClean="0"/>
              <a:t>=${</a:t>
            </a:r>
            <a:r>
              <a:rPr lang="en-US" altLang="ko-KR" sz="1500" dirty="0" err="1" smtClean="0"/>
              <a:t>vo.gno</a:t>
            </a:r>
            <a:r>
              <a:rPr lang="en-US" altLang="ko-KR" sz="1500" dirty="0" smtClean="0"/>
              <a:t> }”&gt;</a:t>
            </a:r>
          </a:p>
          <a:p>
            <a:r>
              <a:rPr lang="ko-KR" altLang="en-US" sz="1500" dirty="0" smtClean="0"/>
              <a:t>제품번호</a:t>
            </a:r>
            <a:r>
              <a:rPr lang="en-US" altLang="ko-KR" sz="1500" dirty="0" smtClean="0"/>
              <a:t>&lt;/a&gt;</a:t>
            </a:r>
          </a:p>
          <a:p>
            <a:r>
              <a:rPr lang="en-US" altLang="ko-KR" sz="1500" dirty="0" smtClean="0"/>
              <a:t>&lt;</a:t>
            </a:r>
            <a:r>
              <a:rPr lang="en-US" altLang="ko-KR" sz="1500" dirty="0"/>
              <a:t>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GetBasketCtrl</a:t>
            </a:r>
            <a:r>
              <a:rPr lang="en-US" altLang="ko-KR" sz="1500" dirty="0" smtClean="0">
                <a:solidFill>
                  <a:srgbClr val="00B0F0"/>
                </a:solidFill>
              </a:rPr>
              <a:t>?</a:t>
            </a:r>
          </a:p>
          <a:p>
            <a:r>
              <a:rPr lang="en-US" altLang="ko-KR" sz="1500" dirty="0" err="1" smtClean="0">
                <a:solidFill>
                  <a:srgbClr val="00B0F0"/>
                </a:solidFill>
              </a:rPr>
              <a:t>bno</a:t>
            </a:r>
            <a:r>
              <a:rPr lang="en-US" altLang="ko-KR" sz="1500" dirty="0" smtClean="0">
                <a:solidFill>
                  <a:srgbClr val="00B0F0"/>
                </a:solidFill>
              </a:rPr>
              <a:t>=${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vo.bno</a:t>
            </a:r>
            <a:r>
              <a:rPr lang="en-US" altLang="ko-KR" sz="1500" dirty="0" smtClean="0">
                <a:solidFill>
                  <a:srgbClr val="00B0F0"/>
                </a:solidFill>
              </a:rPr>
              <a:t> }</a:t>
            </a:r>
            <a:r>
              <a:rPr lang="en-US" altLang="ko-KR" sz="1500" dirty="0" smtClean="0"/>
              <a:t>”&gt;</a:t>
            </a:r>
          </a:p>
          <a:p>
            <a:r>
              <a:rPr lang="ko-KR" altLang="en-US" sz="1500" dirty="0" smtClean="0"/>
              <a:t>장바구니번호</a:t>
            </a:r>
            <a:r>
              <a:rPr lang="en-US" altLang="ko-KR" sz="1500" dirty="0"/>
              <a:t>&lt;/a&gt;</a:t>
            </a:r>
          </a:p>
          <a:p>
            <a:endParaRPr lang="en-US" altLang="ko-KR" sz="1500" dirty="0" smtClean="0"/>
          </a:p>
        </p:txBody>
      </p:sp>
      <p:cxnSp>
        <p:nvCxnSpPr>
          <p:cNvPr id="8" name="직선 화살표 연결선 7"/>
          <p:cNvCxnSpPr>
            <a:stCxn id="2" idx="3"/>
          </p:cNvCxnSpPr>
          <p:nvPr/>
        </p:nvCxnSpPr>
        <p:spPr>
          <a:xfrm flipV="1">
            <a:off x="2412116" y="1424354"/>
            <a:ext cx="779491" cy="8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139354" y="1644163"/>
            <a:ext cx="457199" cy="16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191607" y="2760785"/>
            <a:ext cx="4404946" cy="1608992"/>
          </a:xfrm>
          <a:prstGeom prst="bentConnector3">
            <a:avLst>
              <a:gd name="adj1" fmla="val 104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375754" y="3472963"/>
            <a:ext cx="894985" cy="56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2194" y="3160945"/>
            <a:ext cx="2817310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getBasket.jsp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vo.bno</a:t>
            </a:r>
            <a:r>
              <a:rPr lang="en-US" altLang="ko-KR" sz="1500" dirty="0" smtClean="0"/>
              <a:t> }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vo.userid</a:t>
            </a:r>
            <a:r>
              <a:rPr lang="en-US" altLang="ko-KR" sz="1500" dirty="0" smtClean="0"/>
              <a:t> }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vo.gno</a:t>
            </a:r>
            <a:r>
              <a:rPr lang="en-US" altLang="ko-KR" sz="1500" dirty="0" smtClean="0"/>
              <a:t> }</a:t>
            </a:r>
            <a:endParaRPr lang="en-US" altLang="ko-KR" sz="1500" dirty="0"/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/>
              <a:t>SaleGoodsCtrl?gno</a:t>
            </a:r>
            <a:r>
              <a:rPr lang="en-US" altLang="ko-KR" sz="1500" dirty="0"/>
              <a:t>=</a:t>
            </a:r>
          </a:p>
          <a:p>
            <a:r>
              <a:rPr lang="en-US" altLang="ko-KR" sz="1500" dirty="0"/>
              <a:t>${</a:t>
            </a:r>
            <a:r>
              <a:rPr lang="en-US" altLang="ko-KR" sz="1500" dirty="0" err="1"/>
              <a:t>vo.gno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}&amp;</a:t>
            </a:r>
            <a:r>
              <a:rPr lang="en-US" altLang="ko-KR" sz="1500" dirty="0" err="1" smtClean="0"/>
              <a:t>bno</a:t>
            </a:r>
            <a:r>
              <a:rPr lang="en-US" altLang="ko-KR" sz="1500" dirty="0" smtClean="0"/>
              <a:t>=${</a:t>
            </a:r>
            <a:r>
              <a:rPr lang="en-US" altLang="ko-KR" sz="1500" dirty="0" err="1" smtClean="0"/>
              <a:t>vo.bno</a:t>
            </a:r>
            <a:r>
              <a:rPr lang="en-US" altLang="ko-KR" sz="1500" dirty="0" smtClean="0"/>
              <a:t> }”&gt;</a:t>
            </a:r>
          </a:p>
          <a:p>
            <a:r>
              <a:rPr lang="ko-KR" altLang="en-US" sz="1500" dirty="0" smtClean="0"/>
              <a:t>구매하기</a:t>
            </a:r>
            <a:r>
              <a:rPr lang="en-US" altLang="ko-KR" sz="1500" dirty="0" smtClean="0"/>
              <a:t>&lt;/a&gt;</a:t>
            </a:r>
          </a:p>
          <a:p>
            <a:r>
              <a:rPr lang="en-US" altLang="ko-KR" sz="1500" dirty="0"/>
              <a:t>&lt;a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DelBasketCtrl</a:t>
            </a:r>
            <a:r>
              <a:rPr lang="en-US" altLang="ko-KR" sz="1500" dirty="0" smtClean="0"/>
              <a:t>?</a:t>
            </a:r>
          </a:p>
          <a:p>
            <a:r>
              <a:rPr lang="en-US" altLang="ko-KR" sz="1500" dirty="0" err="1" smtClean="0"/>
              <a:t>bno</a:t>
            </a:r>
            <a:r>
              <a:rPr lang="en-US" altLang="ko-KR" sz="1500" dirty="0"/>
              <a:t>=${</a:t>
            </a:r>
            <a:r>
              <a:rPr lang="en-US" altLang="ko-KR" sz="1500" dirty="0" err="1"/>
              <a:t>vo.bno</a:t>
            </a:r>
            <a:r>
              <a:rPr lang="en-US" altLang="ko-KR" sz="1500" dirty="0"/>
              <a:t> }”&gt;</a:t>
            </a:r>
          </a:p>
          <a:p>
            <a:r>
              <a:rPr lang="ko-KR" altLang="en-US" sz="1500" dirty="0" smtClean="0"/>
              <a:t>삭제하기</a:t>
            </a:r>
            <a:r>
              <a:rPr lang="en-US" altLang="ko-KR" sz="1500" dirty="0"/>
              <a:t>&lt;/a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/>
              <a:t>&lt;a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SaleBasketCtrl</a:t>
            </a:r>
            <a:r>
              <a:rPr lang="en-US" altLang="ko-KR" sz="1500" dirty="0" smtClean="0"/>
              <a:t>”&gt;</a:t>
            </a:r>
            <a:endParaRPr lang="en-US" altLang="ko-KR" sz="1500" dirty="0"/>
          </a:p>
          <a:p>
            <a:r>
              <a:rPr lang="ko-KR" altLang="en-US" sz="1500" dirty="0" smtClean="0"/>
              <a:t>장바구니 목록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a&gt;</a:t>
            </a:r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43207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1607" y="1230923"/>
            <a:ext cx="40268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DelBasketCtrl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bno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Integer.parsInt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request.getParameter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bno</a:t>
            </a:r>
            <a:r>
              <a:rPr lang="en-US" altLang="ko-KR" sz="1500" dirty="0" smtClean="0"/>
              <a:t>”));</a:t>
            </a:r>
          </a:p>
          <a:p>
            <a:endParaRPr lang="en-US" altLang="ko-KR" sz="1500" dirty="0" smtClean="0"/>
          </a:p>
          <a:p>
            <a:r>
              <a:rPr lang="en-US" altLang="ko-KR" sz="1500" dirty="0" err="1" smtClean="0"/>
              <a:t>BasketDAO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dao</a:t>
            </a:r>
            <a:r>
              <a:rPr lang="en-US" altLang="ko-KR" sz="1500" dirty="0" smtClean="0"/>
              <a:t> = new </a:t>
            </a:r>
            <a:r>
              <a:rPr lang="en-US" altLang="ko-KR" sz="1500" dirty="0" err="1" smtClean="0"/>
              <a:t>BasketDAO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err="1" smtClean="0"/>
              <a:t>BasketVO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vo</a:t>
            </a:r>
            <a:r>
              <a:rPr lang="en-US" altLang="ko-KR" sz="1500" dirty="0" smtClean="0"/>
              <a:t>;</a:t>
            </a: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dao.delBasket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bno</a:t>
            </a:r>
            <a:r>
              <a:rPr lang="en-US" altLang="ko-KR" sz="1500" dirty="0" smtClean="0"/>
              <a:t>); 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&gt;0) { ,…. }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96553" y="1230923"/>
            <a:ext cx="402687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BasketDAO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delBasket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bno</a:t>
            </a:r>
            <a:r>
              <a:rPr lang="en-US" altLang="ko-KR" sz="1500" dirty="0" smtClean="0"/>
              <a:t>) {</a:t>
            </a:r>
          </a:p>
          <a:p>
            <a:r>
              <a:rPr lang="en-US" altLang="ko-KR" sz="1500" dirty="0" err="1" smtClean="0"/>
              <a:t>sql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smtClean="0"/>
              <a:t>“delete from basket where </a:t>
            </a:r>
            <a:r>
              <a:rPr lang="en-US" altLang="ko-KR" sz="1500" dirty="0" err="1" smtClean="0"/>
              <a:t>bno</a:t>
            </a:r>
            <a:r>
              <a:rPr lang="en-US" altLang="ko-KR" sz="1500" dirty="0" smtClean="0"/>
              <a:t>=?”;</a:t>
            </a:r>
            <a:endParaRPr lang="en-US" altLang="ko-KR" sz="1500" dirty="0" smtClean="0"/>
          </a:p>
          <a:p>
            <a:r>
              <a:rPr lang="en-US" altLang="ko-KR" sz="1500" dirty="0" err="1" smtClean="0"/>
              <a:t>pstmt.setInt</a:t>
            </a:r>
            <a:r>
              <a:rPr lang="en-US" altLang="ko-KR" sz="1500" dirty="0" smtClean="0"/>
              <a:t>(1, </a:t>
            </a:r>
            <a:r>
              <a:rPr lang="en-US" altLang="ko-KR" sz="1500" dirty="0" err="1" smtClean="0"/>
              <a:t>bno</a:t>
            </a:r>
            <a:r>
              <a:rPr lang="en-US" altLang="ko-KR" sz="1500" dirty="0" smtClean="0"/>
              <a:t>);</a:t>
            </a:r>
          </a:p>
          <a:p>
            <a:r>
              <a:rPr lang="en-US" altLang="ko-KR" sz="1500" dirty="0" smtClean="0"/>
              <a:t>,…..</a:t>
            </a: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= </a:t>
            </a:r>
            <a:r>
              <a:rPr lang="en-US" altLang="ko-KR" sz="1500" dirty="0" err="1" smtClean="0"/>
              <a:t>pstmt.executeUpdate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smtClean="0"/>
              <a:t>if(</a:t>
            </a:r>
            <a:r>
              <a:rPr lang="en-US" altLang="ko-KR" sz="1500" dirty="0" err="1" smtClean="0"/>
              <a:t>rs.next</a:t>
            </a:r>
            <a:r>
              <a:rPr lang="en-US" altLang="ko-KR" sz="1500" dirty="0" smtClean="0"/>
              <a:t>()){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</a:t>
            </a:r>
            <a:r>
              <a:rPr lang="en-US" altLang="ko-KR" sz="1500" dirty="0" err="1" smtClean="0"/>
              <a:t>bas.setBno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rs.getInt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bno</a:t>
            </a:r>
            <a:r>
              <a:rPr lang="en-US" altLang="ko-KR" sz="1500" dirty="0" smtClean="0"/>
              <a:t>”));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</a:t>
            </a:r>
            <a:r>
              <a:rPr lang="en-US" altLang="ko-KR" sz="1500" dirty="0" err="1" smtClean="0"/>
              <a:t>bas.setUserid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rs.getString</a:t>
            </a:r>
            <a:r>
              <a:rPr lang="en-US" altLang="ko-KR" sz="1500" dirty="0" smtClean="0"/>
              <a:t>(“</a:t>
            </a:r>
            <a:r>
              <a:rPr lang="en-US" altLang="ko-KR" sz="1500" dirty="0" err="1" smtClean="0"/>
              <a:t>userid</a:t>
            </a:r>
            <a:r>
              <a:rPr lang="en-US" altLang="ko-KR" sz="1500" dirty="0" smtClean="0"/>
              <a:t>”));</a:t>
            </a:r>
            <a:endParaRPr lang="en-US" altLang="ko-KR" sz="1500" dirty="0"/>
          </a:p>
          <a:p>
            <a:r>
              <a:rPr lang="en-US" altLang="ko-KR" sz="1500" dirty="0" smtClean="0"/>
              <a:t>     ….</a:t>
            </a:r>
          </a:p>
          <a:p>
            <a:r>
              <a:rPr lang="en-US" altLang="ko-KR" sz="1500" dirty="0" smtClean="0"/>
              <a:t>}</a:t>
            </a:r>
            <a:endParaRPr lang="en-US" altLang="ko-KR" sz="1500" dirty="0" smtClean="0"/>
          </a:p>
          <a:p>
            <a:r>
              <a:rPr lang="en-US" altLang="ko-KR" sz="1500" dirty="0" smtClean="0"/>
              <a:t>return </a:t>
            </a:r>
            <a:r>
              <a:rPr lang="en-US" altLang="ko-KR" sz="1500" dirty="0" err="1" smtClean="0"/>
              <a:t>cnt</a:t>
            </a:r>
            <a:r>
              <a:rPr lang="en-US" altLang="ko-KR" sz="1500" dirty="0" smtClean="0"/>
              <a:t>;</a:t>
            </a:r>
          </a:p>
          <a:p>
            <a:r>
              <a:rPr lang="en-US" altLang="ko-KR" sz="1500" dirty="0" smtClean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3590" y="4047715"/>
            <a:ext cx="16376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GetBasketListCtrl</a:t>
            </a:r>
            <a:endParaRPr lang="en-US" altLang="ko-KR" sz="1500" dirty="0" smtClean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stCxn id="2" idx="3"/>
          </p:cNvCxnSpPr>
          <p:nvPr/>
        </p:nvCxnSpPr>
        <p:spPr>
          <a:xfrm flipV="1">
            <a:off x="2412116" y="1424354"/>
            <a:ext cx="779491" cy="8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139354" y="1644163"/>
            <a:ext cx="457199" cy="16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191608" y="2777501"/>
            <a:ext cx="4395241" cy="1135077"/>
          </a:xfrm>
          <a:prstGeom prst="bentConnector3">
            <a:avLst>
              <a:gd name="adj1" fmla="val 106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375754" y="3472963"/>
            <a:ext cx="894985" cy="56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36" y="133623"/>
            <a:ext cx="2817310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 smtClean="0">
                <a:solidFill>
                  <a:srgbClr val="FF0000"/>
                </a:solidFill>
              </a:rPr>
              <a:t>getBasket.jsp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vo.bno</a:t>
            </a:r>
            <a:r>
              <a:rPr lang="en-US" altLang="ko-KR" sz="1500" dirty="0" smtClean="0"/>
              <a:t> }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vo.userid</a:t>
            </a:r>
            <a:r>
              <a:rPr lang="en-US" altLang="ko-KR" sz="1500" dirty="0" smtClean="0"/>
              <a:t> }</a:t>
            </a:r>
          </a:p>
          <a:p>
            <a:r>
              <a:rPr lang="en-US" altLang="ko-KR" sz="1500" dirty="0" smtClean="0"/>
              <a:t>${</a:t>
            </a:r>
            <a:r>
              <a:rPr lang="en-US" altLang="ko-KR" sz="1500" dirty="0" err="1" smtClean="0"/>
              <a:t>vo.gno</a:t>
            </a:r>
            <a:r>
              <a:rPr lang="en-US" altLang="ko-KR" sz="1500" dirty="0" smtClean="0"/>
              <a:t> }</a:t>
            </a:r>
            <a:endParaRPr lang="en-US" altLang="ko-KR" sz="1500" dirty="0"/>
          </a:p>
          <a:p>
            <a:r>
              <a:rPr lang="en-US" altLang="ko-KR" sz="1500" dirty="0" smtClean="0"/>
              <a:t>&lt;a </a:t>
            </a:r>
            <a:r>
              <a:rPr lang="en-US" altLang="ko-KR" sz="1500" dirty="0" err="1" smtClean="0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/>
              <a:t>SaleGoodsCtrl?gno</a:t>
            </a:r>
            <a:r>
              <a:rPr lang="en-US" altLang="ko-KR" sz="1500" dirty="0"/>
              <a:t>=</a:t>
            </a:r>
          </a:p>
          <a:p>
            <a:r>
              <a:rPr lang="en-US" altLang="ko-KR" sz="1500" dirty="0"/>
              <a:t>${</a:t>
            </a:r>
            <a:r>
              <a:rPr lang="en-US" altLang="ko-KR" sz="1500" dirty="0" err="1"/>
              <a:t>vo.gno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}&amp;</a:t>
            </a:r>
            <a:r>
              <a:rPr lang="en-US" altLang="ko-KR" sz="1500" dirty="0" err="1" smtClean="0"/>
              <a:t>bno</a:t>
            </a:r>
            <a:r>
              <a:rPr lang="en-US" altLang="ko-KR" sz="1500" dirty="0" smtClean="0"/>
              <a:t>=${</a:t>
            </a:r>
            <a:r>
              <a:rPr lang="en-US" altLang="ko-KR" sz="1500" dirty="0" err="1" smtClean="0"/>
              <a:t>vo.bno</a:t>
            </a:r>
            <a:r>
              <a:rPr lang="en-US" altLang="ko-KR" sz="1500" dirty="0" smtClean="0"/>
              <a:t> }”&gt;</a:t>
            </a:r>
          </a:p>
          <a:p>
            <a:r>
              <a:rPr lang="ko-KR" altLang="en-US" sz="1500" dirty="0" smtClean="0"/>
              <a:t>구매하기</a:t>
            </a:r>
            <a:r>
              <a:rPr lang="en-US" altLang="ko-KR" sz="1500" dirty="0" smtClean="0"/>
              <a:t>&lt;/a&gt;</a:t>
            </a:r>
          </a:p>
          <a:p>
            <a:r>
              <a:rPr lang="en-US" altLang="ko-KR" sz="1500" dirty="0"/>
              <a:t>&lt;a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DelBasketCtrl</a:t>
            </a:r>
            <a:r>
              <a:rPr lang="en-US" altLang="ko-KR" sz="1500" dirty="0" smtClean="0">
                <a:solidFill>
                  <a:srgbClr val="00B0F0"/>
                </a:solidFill>
              </a:rPr>
              <a:t>?</a:t>
            </a:r>
          </a:p>
          <a:p>
            <a:r>
              <a:rPr lang="en-US" altLang="ko-KR" sz="1500" dirty="0" err="1" smtClean="0">
                <a:solidFill>
                  <a:srgbClr val="00B0F0"/>
                </a:solidFill>
              </a:rPr>
              <a:t>bno</a:t>
            </a:r>
            <a:r>
              <a:rPr lang="en-US" altLang="ko-KR" sz="1500" dirty="0">
                <a:solidFill>
                  <a:srgbClr val="00B0F0"/>
                </a:solidFill>
              </a:rPr>
              <a:t>=${</a:t>
            </a:r>
            <a:r>
              <a:rPr lang="en-US" altLang="ko-KR" sz="1500" dirty="0" err="1">
                <a:solidFill>
                  <a:srgbClr val="00B0F0"/>
                </a:solidFill>
              </a:rPr>
              <a:t>vo.bno</a:t>
            </a:r>
            <a:r>
              <a:rPr lang="en-US" altLang="ko-KR" sz="1500" dirty="0">
                <a:solidFill>
                  <a:srgbClr val="00B0F0"/>
                </a:solidFill>
              </a:rPr>
              <a:t> }</a:t>
            </a:r>
            <a:r>
              <a:rPr lang="en-US" altLang="ko-KR" sz="1500" dirty="0"/>
              <a:t>”&gt;</a:t>
            </a:r>
          </a:p>
          <a:p>
            <a:r>
              <a:rPr lang="ko-KR" altLang="en-US" sz="1500" dirty="0" smtClean="0"/>
              <a:t>삭제하기</a:t>
            </a:r>
            <a:r>
              <a:rPr lang="en-US" altLang="ko-KR" sz="1500" dirty="0"/>
              <a:t>&lt;/a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/>
              <a:t>&lt;a </a:t>
            </a:r>
            <a:r>
              <a:rPr lang="en-US" altLang="ko-KR" sz="1500" dirty="0" err="1"/>
              <a:t>href</a:t>
            </a:r>
            <a:r>
              <a:rPr lang="en-US" altLang="ko-KR" sz="1500" dirty="0" smtClean="0"/>
              <a:t>=“</a:t>
            </a:r>
            <a:r>
              <a:rPr lang="en-US" altLang="ko-KR" sz="1500" dirty="0" err="1" smtClean="0"/>
              <a:t>SaleBasketCtrl</a:t>
            </a:r>
            <a:r>
              <a:rPr lang="en-US" altLang="ko-KR" sz="1500" dirty="0" smtClean="0"/>
              <a:t>”&gt;</a:t>
            </a:r>
            <a:endParaRPr lang="en-US" altLang="ko-KR" sz="1500" dirty="0"/>
          </a:p>
          <a:p>
            <a:r>
              <a:rPr lang="ko-KR" altLang="en-US" sz="1500" dirty="0" smtClean="0"/>
              <a:t>장바구니 목록</a:t>
            </a:r>
            <a:r>
              <a:rPr lang="en-US" altLang="ko-KR" sz="1500" dirty="0" smtClean="0"/>
              <a:t>&lt;/</a:t>
            </a:r>
            <a:r>
              <a:rPr lang="en-US" altLang="ko-KR" sz="1500" dirty="0"/>
              <a:t>a&gt;</a:t>
            </a:r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75026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653</Words>
  <Application>Microsoft Office PowerPoint</Application>
  <PresentationFormat>와이드스크린</PresentationFormat>
  <Paragraphs>163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47</cp:revision>
  <dcterms:created xsi:type="dcterms:W3CDTF">2022-06-07T08:51:19Z</dcterms:created>
  <dcterms:modified xsi:type="dcterms:W3CDTF">2022-06-09T09:16:17Z</dcterms:modified>
</cp:coreProperties>
</file>