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7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DESKTOP-HQQNK2J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915" y="1230923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메뉴에서 </a:t>
            </a:r>
            <a:r>
              <a:rPr lang="ko-KR" altLang="en-US" sz="1500" dirty="0" smtClean="0"/>
              <a:t>상품 클릭</a:t>
            </a:r>
            <a:endParaRPr lang="en-US" altLang="ko-KR" sz="1500" dirty="0" smtClean="0"/>
          </a:p>
          <a:p>
            <a:r>
              <a:rPr lang="en-US" altLang="ko-KR" sz="1500" dirty="0" err="1" smtClean="0"/>
              <a:t>GetGoodsListCtrl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1607" y="1230923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GetGoodsListCtrl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goodsList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err="1" smtClean="0"/>
              <a:t>goodsList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dao.getGoodsList</a:t>
            </a:r>
            <a:r>
              <a:rPr lang="en-US" altLang="ko-KR" sz="1500" dirty="0" smtClean="0"/>
              <a:t>(); </a:t>
            </a:r>
          </a:p>
          <a:p>
            <a:r>
              <a:rPr lang="en-US" altLang="ko-KR" sz="1500" dirty="0" err="1" smtClean="0"/>
              <a:t>request.setAttribute</a:t>
            </a:r>
            <a:r>
              <a:rPr lang="en-US" altLang="ko-KR" sz="1500" dirty="0" smtClean="0"/>
              <a:t>(“list”,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goodsList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RequestDispatcher</a:t>
            </a:r>
            <a:r>
              <a:rPr lang="en-US" altLang="ko-KR" sz="1500" dirty="0" smtClean="0"/>
              <a:t> view</a:t>
            </a:r>
          </a:p>
          <a:p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request.getRequestDispatcher</a:t>
            </a:r>
            <a:r>
              <a:rPr lang="en-US" altLang="ko-KR" sz="1500" dirty="0" smtClean="0"/>
              <a:t>(“./goods/</a:t>
            </a:r>
            <a:r>
              <a:rPr lang="en-US" altLang="ko-KR" sz="1500" dirty="0" err="1" smtClean="0"/>
              <a:t>getGoodsList.jsp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err="1" smtClean="0"/>
              <a:t>view.forward</a:t>
            </a:r>
            <a:r>
              <a:rPr lang="en-US" altLang="ko-KR" sz="1500" dirty="0" smtClean="0"/>
              <a:t>(request, response); 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GoodsDAO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GoodsVO</a:t>
            </a:r>
            <a:r>
              <a:rPr lang="en-US" altLang="ko-KR" sz="1500" dirty="0"/>
              <a:t>&gt; </a:t>
            </a:r>
            <a:r>
              <a:rPr lang="en-US" altLang="ko-KR" sz="1500" dirty="0" err="1" smtClean="0"/>
              <a:t>getGoodsList</a:t>
            </a:r>
            <a:r>
              <a:rPr lang="en-US" altLang="ko-KR" sz="1500" dirty="0" smtClean="0"/>
              <a:t>()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</a:t>
            </a:r>
            <a:r>
              <a:rPr lang="en-US" altLang="ko-KR" sz="1500" dirty="0" smtClean="0"/>
              <a:t>goods”</a:t>
            </a:r>
            <a:endParaRPr lang="en-US" altLang="ko-KR" sz="1500" dirty="0" smtClean="0"/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</a:t>
            </a: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goodsList</a:t>
            </a:r>
            <a:r>
              <a:rPr lang="en-US" altLang="ko-KR" sz="1500" dirty="0" smtClean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     = new </a:t>
            </a:r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&gt;();</a:t>
            </a:r>
          </a:p>
          <a:p>
            <a:r>
              <a:rPr lang="en-US" altLang="ko-KR" sz="1500" dirty="0" smtClean="0"/>
              <a:t>while(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goods </a:t>
            </a:r>
            <a:r>
              <a:rPr lang="en-US" altLang="ko-KR" sz="1500" dirty="0" smtClean="0"/>
              <a:t>= new 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goods.setNo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…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goodsList.add</a:t>
            </a:r>
            <a:r>
              <a:rPr lang="en-US" altLang="ko-KR" sz="1500" dirty="0" smtClean="0"/>
              <a:t>(goods);</a:t>
            </a:r>
            <a:r>
              <a:rPr lang="en-US" altLang="ko-KR" sz="1500" dirty="0"/>
              <a:t>	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goodsList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553915" y="2154252"/>
            <a:ext cx="24481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items=“${list }”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=“goods”&gt;</a:t>
            </a:r>
            <a:endParaRPr lang="en-US" altLang="ko-KR" sz="1500" dirty="0" smtClean="0"/>
          </a:p>
          <a:p>
            <a:r>
              <a:rPr lang="en-US" altLang="ko-KR" sz="1500" dirty="0" smtClean="0"/>
              <a:t>    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GetGoodsCtrl?no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goods.gno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goods.userid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…..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145823" y="1644162"/>
            <a:ext cx="145073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083777"/>
            <a:ext cx="4404946" cy="2286000"/>
          </a:xfrm>
          <a:prstGeom prst="bentConnector3">
            <a:avLst>
              <a:gd name="adj1" fmla="val 10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171700" y="2611315"/>
            <a:ext cx="1099038" cy="8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goods = new 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goods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dao.getGoods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r>
              <a:rPr lang="en-US" altLang="ko-KR" sz="1500" dirty="0" err="1" smtClean="0"/>
              <a:t>request.setAttribute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”, goods);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RequestDispatcher</a:t>
            </a:r>
            <a:r>
              <a:rPr lang="en-US" altLang="ko-KR" sz="1500" dirty="0" smtClean="0"/>
              <a:t> view</a:t>
            </a:r>
          </a:p>
          <a:p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request.getRequestDispatcher</a:t>
            </a:r>
            <a:r>
              <a:rPr lang="en-US" altLang="ko-KR" sz="1500" dirty="0" smtClean="0"/>
              <a:t>(“./goods/</a:t>
            </a:r>
            <a:r>
              <a:rPr lang="en-US" altLang="ko-KR" sz="1500" dirty="0" err="1" smtClean="0"/>
              <a:t>getGoods.jsp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err="1" smtClean="0"/>
              <a:t>view.forward</a:t>
            </a:r>
            <a:r>
              <a:rPr lang="en-US" altLang="ko-KR" sz="1500" dirty="0" smtClean="0"/>
              <a:t>(request, response); 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GoodsDAO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 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</a:t>
            </a:r>
            <a:r>
              <a:rPr lang="en-US" altLang="ko-KR" sz="1500" dirty="0" smtClean="0"/>
              <a:t>goods where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=?”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</a:t>
            </a:r>
          </a:p>
          <a:p>
            <a:r>
              <a:rPr lang="en-US" altLang="ko-KR" sz="1500" dirty="0" err="1"/>
              <a:t>GoodsVO</a:t>
            </a:r>
            <a:r>
              <a:rPr lang="en-US" altLang="ko-KR" sz="1500" dirty="0"/>
              <a:t> goods = new </a:t>
            </a:r>
            <a:r>
              <a:rPr lang="en-US" altLang="ko-KR" sz="1500" dirty="0" err="1"/>
              <a:t>GoodsVO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</a:t>
            </a:r>
            <a:r>
              <a:rPr lang="en-US" altLang="ko-KR" sz="1500" dirty="0" smtClean="0"/>
              <a:t>…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smtClean="0"/>
              <a:t>goods;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271191" y="70119"/>
            <a:ext cx="24481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items=“${list }”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=“goods”&gt;</a:t>
            </a:r>
            <a:endParaRPr lang="en-US" altLang="ko-KR" sz="1500" dirty="0" smtClean="0"/>
          </a:p>
          <a:p>
            <a:r>
              <a:rPr lang="en-US" altLang="ko-KR" sz="1500" dirty="0" smtClean="0"/>
              <a:t>    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GetGoodsCtrl?no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goods.gno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goods.userid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…..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139354" y="1644163"/>
            <a:ext cx="457199" cy="1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083777"/>
            <a:ext cx="4404946" cy="2286000"/>
          </a:xfrm>
          <a:prstGeom prst="bentConnector3">
            <a:avLst>
              <a:gd name="adj1" fmla="val 10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453054" y="3226777"/>
            <a:ext cx="817684" cy="2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191" y="2624682"/>
            <a:ext cx="3226076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==‘admin’&gt;</a:t>
            </a:r>
            <a:endParaRPr lang="en-US" altLang="ko-KR" sz="1500" dirty="0" smtClean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EditGoodsCtrl?gno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DelGoodsCtrl?gno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&lt;/a&gt;</a:t>
            </a:r>
            <a:endParaRPr lang="en-US" altLang="ko-KR" sz="1500" dirty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c:if</a:t>
            </a:r>
            <a:r>
              <a:rPr lang="en-US" altLang="ko-KR" sz="1500" dirty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!=‘</a:t>
            </a:r>
            <a:r>
              <a:rPr lang="en-US" altLang="ko-KR" sz="1500" dirty="0"/>
              <a:t>admin’&gt;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SaleGoodsCtrl?gno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구매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SaleBasketCtrl?gno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장바구니 담기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&lt;/</a:t>
            </a:r>
            <a:r>
              <a:rPr lang="en-US" altLang="ko-KR" sz="1500" dirty="0" err="1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GetGoodsList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목록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0617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EditGoodsCtrl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goods = new 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goods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dao.getGoods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r>
              <a:rPr lang="en-US" altLang="ko-KR" sz="1500" dirty="0" err="1" smtClean="0"/>
              <a:t>request.setAttribute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”, goods);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RequestDispatcher</a:t>
            </a:r>
            <a:r>
              <a:rPr lang="en-US" altLang="ko-KR" sz="1500" dirty="0" smtClean="0"/>
              <a:t> view</a:t>
            </a:r>
          </a:p>
          <a:p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request.getRequestDispatcher</a:t>
            </a:r>
            <a:r>
              <a:rPr lang="en-US" altLang="ko-KR" sz="1500" dirty="0" smtClean="0"/>
              <a:t>(“./goods/</a:t>
            </a:r>
            <a:r>
              <a:rPr lang="en-US" altLang="ko-KR" sz="1500" dirty="0" err="1" smtClean="0"/>
              <a:t>edit</a:t>
            </a:r>
            <a:r>
              <a:rPr lang="en-US" altLang="ko-KR" sz="1500" dirty="0" err="1" smtClean="0"/>
              <a:t>Goods.jsp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err="1" smtClean="0"/>
              <a:t>view.forward</a:t>
            </a:r>
            <a:r>
              <a:rPr lang="en-US" altLang="ko-KR" sz="1500" dirty="0" smtClean="0"/>
              <a:t>(request, response); 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GoodsDAO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 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</a:t>
            </a:r>
            <a:r>
              <a:rPr lang="en-US" altLang="ko-KR" sz="1500" dirty="0" smtClean="0"/>
              <a:t>goods where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=?”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</a:t>
            </a:r>
          </a:p>
          <a:p>
            <a:r>
              <a:rPr lang="en-US" altLang="ko-KR" sz="1500" dirty="0" err="1"/>
              <a:t>GoodsVO</a:t>
            </a:r>
            <a:r>
              <a:rPr lang="en-US" altLang="ko-KR" sz="1500" dirty="0"/>
              <a:t> goods = new </a:t>
            </a:r>
            <a:r>
              <a:rPr lang="en-US" altLang="ko-KR" sz="1500" dirty="0" err="1"/>
              <a:t>GoodsVO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</a:t>
            </a:r>
            <a:r>
              <a:rPr lang="en-US" altLang="ko-KR" sz="1500" dirty="0" smtClean="0"/>
              <a:t>…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smtClean="0"/>
              <a:t>goods;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099" y="4384951"/>
            <a:ext cx="424770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editGoods.jsp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action=“${path1 }/</a:t>
            </a:r>
            <a:r>
              <a:rPr lang="en-US" altLang="ko-KR" sz="1500" dirty="0" err="1" smtClean="0"/>
              <a:t>UpdateGoodsCtrl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&lt;input type=“hidden” value=“${</a:t>
            </a:r>
            <a:r>
              <a:rPr lang="en-US" altLang="ko-KR" sz="1500" dirty="0" err="1" smtClean="0"/>
              <a:t>goods.gno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&lt;input type=“text</a:t>
            </a:r>
            <a:r>
              <a:rPr lang="en-US" altLang="ko-KR" sz="1500" dirty="0" smtClean="0"/>
              <a:t>” name=“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 value=“</a:t>
            </a:r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goods.userid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input type</a:t>
            </a:r>
            <a:r>
              <a:rPr lang="en-US" altLang="ko-KR" sz="1500" dirty="0" smtClean="0"/>
              <a:t>=“text” name=“amount”</a:t>
            </a:r>
          </a:p>
          <a:p>
            <a:r>
              <a:rPr lang="en-US" altLang="ko-KR" sz="1500" dirty="0" smtClean="0"/>
              <a:t> value</a:t>
            </a:r>
            <a:r>
              <a:rPr lang="en-US" altLang="ko-KR" sz="1500" dirty="0"/>
              <a:t>=“${</a:t>
            </a:r>
            <a:r>
              <a:rPr lang="en-US" altLang="ko-KR" sz="1500" dirty="0" err="1" smtClean="0"/>
              <a:t>goods.amount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}”&gt;</a:t>
            </a:r>
          </a:p>
          <a:p>
            <a:r>
              <a:rPr lang="en-US" altLang="ko-KR" sz="1500" dirty="0" smtClean="0"/>
              <a:t>….</a:t>
            </a:r>
            <a:endParaRPr lang="en-US" altLang="ko-KR" sz="1500" dirty="0" smtClean="0"/>
          </a:p>
          <a:p>
            <a:r>
              <a:rPr lang="en-US" altLang="ko-KR" sz="1500" dirty="0" smtClean="0"/>
              <a:t>&lt;/form&gt;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139354" y="1644163"/>
            <a:ext cx="457199" cy="1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083777"/>
            <a:ext cx="4404946" cy="2286000"/>
          </a:xfrm>
          <a:prstGeom prst="bentConnector3">
            <a:avLst>
              <a:gd name="adj1" fmla="val 10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655277" y="3472963"/>
            <a:ext cx="615461" cy="91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4471" y="76761"/>
            <a:ext cx="3226076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==‘admin’&gt;</a:t>
            </a:r>
            <a:endParaRPr lang="en-US" altLang="ko-KR" sz="1500" dirty="0" smtClean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EditGoodsCtrl?gno</a:t>
            </a:r>
            <a:r>
              <a:rPr lang="en-US" altLang="ko-KR" sz="1500" dirty="0" smtClean="0">
                <a:solidFill>
                  <a:srgbClr val="00B0F0"/>
                </a:solidFill>
              </a:rPr>
              <a:t>=</a:t>
            </a: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${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vo.gno</a:t>
            </a:r>
            <a:r>
              <a:rPr lang="en-US" altLang="ko-KR" sz="1500" dirty="0" smtClean="0">
                <a:solidFill>
                  <a:srgbClr val="00B0F0"/>
                </a:solidFill>
              </a:rPr>
              <a:t> }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DelGoodsCtrl?gno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&lt;/a&gt;</a:t>
            </a:r>
            <a:endParaRPr lang="en-US" altLang="ko-KR" sz="1500" dirty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c:if</a:t>
            </a:r>
            <a:r>
              <a:rPr lang="en-US" altLang="ko-KR" sz="1500" dirty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!=‘</a:t>
            </a:r>
            <a:r>
              <a:rPr lang="en-US" altLang="ko-KR" sz="1500" dirty="0"/>
              <a:t>admin’&gt;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SaleGoodsCtrl?gno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구매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SaleBasketCtrl?gno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장바구니 담기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&lt;/</a:t>
            </a:r>
            <a:r>
              <a:rPr lang="en-US" altLang="ko-KR" sz="1500" dirty="0" err="1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GetGoodsList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목록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47321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UpdateGoodsCtrl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 err="1"/>
              <a:t>int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amount </a:t>
            </a:r>
            <a:r>
              <a:rPr lang="en-US" altLang="ko-KR" sz="1500" dirty="0"/>
              <a:t>= </a:t>
            </a:r>
            <a:r>
              <a:rPr lang="en-US" altLang="ko-KR" sz="1500" dirty="0" err="1"/>
              <a:t>Integer.parseInt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request.getParameter</a:t>
            </a:r>
            <a:r>
              <a:rPr lang="en-US" altLang="ko-KR" sz="1500" dirty="0" smtClean="0"/>
              <a:t>(“amount”));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”);</a:t>
            </a:r>
            <a:endParaRPr lang="en-US" altLang="ko-KR" sz="1500" dirty="0"/>
          </a:p>
          <a:p>
            <a:r>
              <a:rPr lang="en-US" altLang="ko-KR" dirty="0" smtClean="0"/>
              <a:t>…..</a:t>
            </a:r>
          </a:p>
          <a:p>
            <a:r>
              <a:rPr lang="en-US" altLang="ko-KR" sz="1500" dirty="0" err="1"/>
              <a:t>GoodsVO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= new </a:t>
            </a:r>
            <a:r>
              <a:rPr lang="en-US" altLang="ko-KR" sz="1500" dirty="0" err="1"/>
              <a:t>GoodsVO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vo.setGno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vo.setAmount</a:t>
            </a:r>
            <a:r>
              <a:rPr lang="en-US" altLang="ko-KR" sz="1500" dirty="0" smtClean="0"/>
              <a:t>(amount);</a:t>
            </a:r>
            <a:endParaRPr lang="en-US" altLang="ko-KR" sz="1500" dirty="0"/>
          </a:p>
          <a:p>
            <a:r>
              <a:rPr lang="en-US" altLang="ko-KR" sz="1500" dirty="0" smtClean="0"/>
              <a:t>…..</a:t>
            </a:r>
            <a:endParaRPr lang="en-US" altLang="ko-KR" sz="1500" dirty="0"/>
          </a:p>
          <a:p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dao.editGoods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); 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GetGoodsCtrl?no</a:t>
            </a:r>
            <a:r>
              <a:rPr lang="en-US" altLang="ko-KR" sz="1500" dirty="0" smtClean="0"/>
              <a:t>=“+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EditGoodsCtrl?no</a:t>
            </a:r>
            <a:r>
              <a:rPr lang="en-US" altLang="ko-KR" sz="1500" dirty="0"/>
              <a:t>=“+</a:t>
            </a:r>
            <a:r>
              <a:rPr lang="en-US" altLang="ko-KR" sz="1500" dirty="0" err="1"/>
              <a:t>bno</a:t>
            </a:r>
            <a:r>
              <a:rPr lang="en-US" altLang="ko-KR" sz="1500" dirty="0" smtClean="0"/>
              <a:t>);	</a:t>
            </a:r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/>
              <a:t>	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GoodsDAO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 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</a:t>
            </a:r>
            <a:r>
              <a:rPr lang="en-US" altLang="ko-KR" sz="1500" dirty="0" smtClean="0"/>
              <a:t>“update goods set amount=?,… where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vo.getAmount</a:t>
            </a:r>
            <a:r>
              <a:rPr lang="en-US" altLang="ko-KR" sz="1500" dirty="0" smtClean="0"/>
              <a:t>());</a:t>
            </a:r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(2, </a:t>
            </a:r>
            <a:r>
              <a:rPr lang="en-US" altLang="ko-KR" sz="1500" dirty="0" err="1" smtClean="0"/>
              <a:t>vo.getGno</a:t>
            </a:r>
            <a:r>
              <a:rPr lang="en-US" altLang="ko-KR" sz="1500" dirty="0" smtClean="0"/>
              <a:t>());</a:t>
            </a:r>
            <a:endParaRPr lang="en-US" altLang="ko-KR" sz="1500" dirty="0"/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15" y="234982"/>
            <a:ext cx="2665538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editGoods.jsp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action=“${path1 }/</a:t>
            </a:r>
          </a:p>
          <a:p>
            <a:r>
              <a:rPr lang="en-US" altLang="ko-KR" sz="1500" dirty="0" err="1" smtClean="0"/>
              <a:t>UpdateGoodsCtrl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&lt;input type=“hidden”</a:t>
            </a:r>
          </a:p>
          <a:p>
            <a:r>
              <a:rPr lang="en-US" altLang="ko-KR" sz="1500" dirty="0" smtClean="0"/>
              <a:t> value=“${</a:t>
            </a:r>
            <a:r>
              <a:rPr lang="en-US" altLang="ko-KR" sz="1500" dirty="0" err="1" smtClean="0"/>
              <a:t>goods.gno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&lt;input type=“text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 name=“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 value=“</a:t>
            </a:r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goods.userid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input type</a:t>
            </a:r>
            <a:r>
              <a:rPr lang="en-US" altLang="ko-KR" sz="1500" dirty="0" smtClean="0"/>
              <a:t>=“text”</a:t>
            </a:r>
          </a:p>
          <a:p>
            <a:r>
              <a:rPr lang="en-US" altLang="ko-KR" sz="1500" dirty="0" smtClean="0"/>
              <a:t> name=“amount”</a:t>
            </a:r>
          </a:p>
          <a:p>
            <a:r>
              <a:rPr lang="en-US" altLang="ko-KR" sz="1500" dirty="0" smtClean="0"/>
              <a:t> value</a:t>
            </a:r>
            <a:r>
              <a:rPr lang="en-US" altLang="ko-KR" sz="1500" dirty="0"/>
              <a:t>=“${</a:t>
            </a:r>
            <a:r>
              <a:rPr lang="en-US" altLang="ko-KR" sz="1500" dirty="0" err="1" smtClean="0"/>
              <a:t>goods.amount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}”&gt;</a:t>
            </a:r>
          </a:p>
          <a:p>
            <a:r>
              <a:rPr lang="en-US" altLang="ko-KR" sz="1500" dirty="0" smtClean="0"/>
              <a:t>….</a:t>
            </a:r>
            <a:endParaRPr lang="en-US" altLang="ko-KR" sz="1500" dirty="0" smtClean="0"/>
          </a:p>
          <a:p>
            <a:r>
              <a:rPr lang="en-US" altLang="ko-KR" sz="1500" dirty="0" smtClean="0"/>
              <a:t>&lt;/form&gt;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32585" y="1644163"/>
            <a:ext cx="1863968" cy="29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191607" y="3254073"/>
            <a:ext cx="4404946" cy="1335512"/>
          </a:xfrm>
          <a:prstGeom prst="bentConnector3">
            <a:avLst>
              <a:gd name="adj1" fmla="val 10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655277" y="3472963"/>
            <a:ext cx="615461" cy="91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9908" y="451750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getGoods.jsp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DelGoodsCtrl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dao.delGoods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 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(“…”);  //</a:t>
            </a:r>
            <a:r>
              <a:rPr lang="ko-KR" altLang="en-US" sz="1500" dirty="0" err="1" smtClean="0"/>
              <a:t>상품목록</a:t>
            </a:r>
            <a:endParaRPr lang="en-US" altLang="ko-KR" sz="1500" dirty="0" smtClean="0"/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err="1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GetGoodsCtrl?no</a:t>
            </a:r>
            <a:r>
              <a:rPr lang="en-US" altLang="ko-KR" sz="1500" dirty="0" smtClean="0"/>
              <a:t>=”+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  //</a:t>
            </a:r>
            <a:r>
              <a:rPr lang="ko-KR" altLang="en-US" sz="1500" dirty="0" smtClean="0"/>
              <a:t>상품 상세보기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GoodsDAO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delGoods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 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</a:t>
            </a:r>
            <a:r>
              <a:rPr lang="en-US" altLang="ko-KR" sz="1500" dirty="0" smtClean="0"/>
              <a:t>“delete </a:t>
            </a:r>
            <a:r>
              <a:rPr lang="en-US" altLang="ko-KR" sz="1500" dirty="0" smtClean="0"/>
              <a:t>from </a:t>
            </a:r>
            <a:r>
              <a:rPr lang="en-US" altLang="ko-KR" sz="1500" dirty="0" smtClean="0"/>
              <a:t>goods where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=?”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</a:t>
            </a:r>
            <a:endParaRPr lang="en-US" altLang="ko-KR" sz="1500" dirty="0" smtClean="0"/>
          </a:p>
          <a:p>
            <a:r>
              <a:rPr lang="en-US" altLang="ko-KR" sz="1500" dirty="0" err="1"/>
              <a:t>GoodsVO</a:t>
            </a:r>
            <a:r>
              <a:rPr lang="en-US" altLang="ko-KR" sz="1500" dirty="0"/>
              <a:t> goods = new </a:t>
            </a:r>
            <a:r>
              <a:rPr lang="en-US" altLang="ko-KR" sz="1500" dirty="0" err="1"/>
              <a:t>GoodsVO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</a:t>
            </a:r>
            <a:r>
              <a:rPr lang="en-US" altLang="ko-KR" sz="1500" dirty="0" smtClean="0"/>
              <a:t>…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099" y="4384951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GetGoodsListCtrl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139354" y="1644163"/>
            <a:ext cx="457199" cy="1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083777"/>
            <a:ext cx="4404946" cy="2286000"/>
          </a:xfrm>
          <a:prstGeom prst="bentConnector3">
            <a:avLst>
              <a:gd name="adj1" fmla="val 10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3"/>
          </p:cNvCxnSpPr>
          <p:nvPr/>
        </p:nvCxnSpPr>
        <p:spPr>
          <a:xfrm flipH="1">
            <a:off x="2017101" y="3472963"/>
            <a:ext cx="1253638" cy="107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4471" y="76761"/>
            <a:ext cx="3226076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==‘admin’&gt;</a:t>
            </a:r>
            <a:endParaRPr lang="en-US" altLang="ko-KR" sz="1500" dirty="0" smtClean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EditGoodsCtrl?gno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DelGoodsCtrl?gno</a:t>
            </a:r>
            <a:r>
              <a:rPr lang="en-US" altLang="ko-KR" sz="1500" dirty="0" smtClean="0">
                <a:solidFill>
                  <a:srgbClr val="00B0F0"/>
                </a:solidFill>
              </a:rPr>
              <a:t>=</a:t>
            </a: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${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vo.gno</a:t>
            </a:r>
            <a:r>
              <a:rPr lang="en-US" altLang="ko-KR" sz="1500" dirty="0" smtClean="0">
                <a:solidFill>
                  <a:srgbClr val="00B0F0"/>
                </a:solidFill>
              </a:rPr>
              <a:t> }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&lt;/a&gt;</a:t>
            </a:r>
            <a:endParaRPr lang="en-US" altLang="ko-KR" sz="1500" dirty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c:if</a:t>
            </a:r>
            <a:r>
              <a:rPr lang="en-US" altLang="ko-KR" sz="1500" dirty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!=‘</a:t>
            </a:r>
            <a:r>
              <a:rPr lang="en-US" altLang="ko-KR" sz="1500" dirty="0"/>
              <a:t>admin’&gt;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SaleGoodsCtrl?gno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구매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SaleBasketCtrl?gno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장바구니 담기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&lt;/</a:t>
            </a:r>
            <a:r>
              <a:rPr lang="en-US" altLang="ko-KR" sz="1500" dirty="0" err="1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GetGoodsList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목록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21164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79676" y="720734"/>
            <a:ext cx="6643963" cy="5416529"/>
            <a:chOff x="3479676" y="720734"/>
            <a:chExt cx="6643963" cy="5416529"/>
          </a:xfrm>
        </p:grpSpPr>
        <p:sp>
          <p:nvSpPr>
            <p:cNvPr id="4" name="자유형 3"/>
            <p:cNvSpPr/>
            <p:nvPr/>
          </p:nvSpPr>
          <p:spPr>
            <a:xfrm>
              <a:off x="3479676" y="3047489"/>
              <a:ext cx="1126010" cy="358367"/>
            </a:xfrm>
            <a:custGeom>
              <a:avLst/>
              <a:gdLst>
                <a:gd name="connsiteX0" fmla="*/ 0 w 1126010"/>
                <a:gd name="connsiteY0" fmla="*/ 35837 h 358367"/>
                <a:gd name="connsiteX1" fmla="*/ 35837 w 1126010"/>
                <a:gd name="connsiteY1" fmla="*/ 0 h 358367"/>
                <a:gd name="connsiteX2" fmla="*/ 1090173 w 1126010"/>
                <a:gd name="connsiteY2" fmla="*/ 0 h 358367"/>
                <a:gd name="connsiteX3" fmla="*/ 1126010 w 1126010"/>
                <a:gd name="connsiteY3" fmla="*/ 35837 h 358367"/>
                <a:gd name="connsiteX4" fmla="*/ 1126010 w 1126010"/>
                <a:gd name="connsiteY4" fmla="*/ 322530 h 358367"/>
                <a:gd name="connsiteX5" fmla="*/ 1090173 w 1126010"/>
                <a:gd name="connsiteY5" fmla="*/ 358367 h 358367"/>
                <a:gd name="connsiteX6" fmla="*/ 35837 w 1126010"/>
                <a:gd name="connsiteY6" fmla="*/ 358367 h 358367"/>
                <a:gd name="connsiteX7" fmla="*/ 0 w 1126010"/>
                <a:gd name="connsiteY7" fmla="*/ 322530 h 358367"/>
                <a:gd name="connsiteX8" fmla="*/ 0 w 1126010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6010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0173" y="0"/>
                  </a:lnTo>
                  <a:cubicBezTo>
                    <a:pt x="1109965" y="0"/>
                    <a:pt x="1126010" y="16045"/>
                    <a:pt x="1126010" y="35837"/>
                  </a:cubicBezTo>
                  <a:lnTo>
                    <a:pt x="1126010" y="322530"/>
                  </a:lnTo>
                  <a:cubicBezTo>
                    <a:pt x="1126010" y="342322"/>
                    <a:pt x="1109965" y="358367"/>
                    <a:pt x="1090173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메인</a:t>
              </a:r>
              <a:endParaRPr lang="ko-KR" altLang="en-US" sz="700" kern="1200" dirty="0"/>
            </a:p>
          </p:txBody>
        </p:sp>
        <p:sp>
          <p:nvSpPr>
            <p:cNvPr id="5" name="자유형 4"/>
            <p:cNvSpPr/>
            <p:nvPr/>
          </p:nvSpPr>
          <p:spPr>
            <a:xfrm rot="16597679">
              <a:off x="3659753" y="2159333"/>
              <a:ext cx="2138722" cy="10250"/>
            </a:xfrm>
            <a:custGeom>
              <a:avLst/>
              <a:gdLst>
                <a:gd name="connsiteX0" fmla="*/ 0 w 2138722"/>
                <a:gd name="connsiteY0" fmla="*/ 5125 h 10250"/>
                <a:gd name="connsiteX1" fmla="*/ 2138722 w 2138722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8722" h="10250">
                  <a:moveTo>
                    <a:pt x="0" y="5125"/>
                  </a:moveTo>
                  <a:lnTo>
                    <a:pt x="2138722" y="5125"/>
                  </a:ln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51397" rIns="12700" bIns="-51397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4852542" y="923061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err="1" smtClean="0"/>
                <a:t>팡타스틱</a:t>
              </a:r>
              <a:endParaRPr lang="ko-KR" altLang="en-US" sz="700" kern="1200" dirty="0"/>
            </a:p>
          </p:txBody>
        </p:sp>
        <p:sp>
          <p:nvSpPr>
            <p:cNvPr id="7" name="자유형 6"/>
            <p:cNvSpPr/>
            <p:nvPr/>
          </p:nvSpPr>
          <p:spPr>
            <a:xfrm rot="19239692">
              <a:off x="5949014" y="995956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0" rIns="12700" bIns="-331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6232030" y="720734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err="1" smtClean="0"/>
                <a:t>팡타스틱</a:t>
              </a:r>
              <a:r>
                <a:rPr lang="ko-KR" altLang="en-US" sz="700" kern="1200" dirty="0" smtClean="0"/>
                <a:t> 상세</a:t>
              </a:r>
              <a:endParaRPr lang="ko-KR" altLang="en-US" sz="700" kern="1200" dirty="0"/>
            </a:p>
          </p:txBody>
        </p:sp>
        <p:sp>
          <p:nvSpPr>
            <p:cNvPr id="9" name="자유형 8"/>
            <p:cNvSpPr/>
            <p:nvPr/>
          </p:nvSpPr>
          <p:spPr>
            <a:xfrm rot="2360308">
              <a:off x="5949014" y="1198283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1" rIns="12700" bIns="-331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232030" y="1125387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err="1" smtClean="0"/>
                <a:t>팡타스틱</a:t>
              </a:r>
              <a:r>
                <a:rPr lang="ko-KR" altLang="en-US" sz="700" kern="1200" dirty="0" smtClean="0"/>
                <a:t> 신청하기</a:t>
              </a:r>
              <a:endParaRPr lang="ko-KR" altLang="en-US" sz="700" kern="1200" dirty="0"/>
            </a:p>
          </p:txBody>
        </p:sp>
        <p:sp>
          <p:nvSpPr>
            <p:cNvPr id="11" name="자유형 10"/>
            <p:cNvSpPr/>
            <p:nvPr/>
          </p:nvSpPr>
          <p:spPr>
            <a:xfrm rot="16837863">
              <a:off x="4060069" y="2563986"/>
              <a:ext cx="1338089" cy="10250"/>
            </a:xfrm>
            <a:custGeom>
              <a:avLst/>
              <a:gdLst>
                <a:gd name="connsiteX0" fmla="*/ 0 w 1338089"/>
                <a:gd name="connsiteY0" fmla="*/ 5125 h 10250"/>
                <a:gd name="connsiteX1" fmla="*/ 1338089 w 1338089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8089" h="10250">
                  <a:moveTo>
                    <a:pt x="0" y="5125"/>
                  </a:moveTo>
                  <a:lnTo>
                    <a:pt x="1338089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0237" rIns="12700" bIns="-30239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852542" y="1732367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테마관광</a:t>
              </a:r>
              <a:endParaRPr lang="ko-KR" altLang="en-US" sz="700" kern="1200" dirty="0"/>
            </a:p>
          </p:txBody>
        </p:sp>
        <p:sp>
          <p:nvSpPr>
            <p:cNvPr id="13" name="자유형 12"/>
            <p:cNvSpPr/>
            <p:nvPr/>
          </p:nvSpPr>
          <p:spPr>
            <a:xfrm rot="19239692">
              <a:off x="5949014" y="1805262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0" rIns="12700" bIns="-331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232030" y="1530040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테마관광 상세</a:t>
              </a:r>
              <a:endParaRPr lang="ko-KR" altLang="en-US" sz="700" kern="1200" dirty="0"/>
            </a:p>
          </p:txBody>
        </p:sp>
        <p:sp>
          <p:nvSpPr>
            <p:cNvPr id="15" name="자유형 14"/>
            <p:cNvSpPr/>
            <p:nvPr/>
          </p:nvSpPr>
          <p:spPr>
            <a:xfrm rot="2360308">
              <a:off x="5949014" y="2007589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1" rIns="12700" bIns="-331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6232030" y="1934693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테마관광 지도 신청하기</a:t>
              </a:r>
              <a:endParaRPr lang="ko-KR" altLang="en-US" sz="700" kern="1200" dirty="0"/>
            </a:p>
          </p:txBody>
        </p:sp>
        <p:sp>
          <p:nvSpPr>
            <p:cNvPr id="17" name="자유형 16"/>
            <p:cNvSpPr/>
            <p:nvPr/>
          </p:nvSpPr>
          <p:spPr>
            <a:xfrm rot="17760841">
              <a:off x="4447694" y="2968639"/>
              <a:ext cx="562839" cy="10250"/>
            </a:xfrm>
            <a:custGeom>
              <a:avLst/>
              <a:gdLst>
                <a:gd name="connsiteX0" fmla="*/ 0 w 562839"/>
                <a:gd name="connsiteY0" fmla="*/ 5125 h 10250"/>
                <a:gd name="connsiteX1" fmla="*/ 562839 w 562839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839" h="10250">
                  <a:moveTo>
                    <a:pt x="0" y="5125"/>
                  </a:moveTo>
                  <a:lnTo>
                    <a:pt x="562839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9749" rIns="12700" bIns="-975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852542" y="2541673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문화예술</a:t>
              </a:r>
              <a:endParaRPr lang="ko-KR" altLang="en-US" sz="700" kern="1200" dirty="0"/>
            </a:p>
          </p:txBody>
        </p:sp>
        <p:sp>
          <p:nvSpPr>
            <p:cNvPr id="19" name="자유형 18"/>
            <p:cNvSpPr/>
            <p:nvPr/>
          </p:nvSpPr>
          <p:spPr>
            <a:xfrm rot="19239692">
              <a:off x="5949014" y="2614568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0" rIns="12700" bIns="-331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232030" y="2339346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문화예술 상세</a:t>
              </a:r>
              <a:endParaRPr lang="ko-KR" altLang="en-US" sz="700" kern="1200" dirty="0"/>
            </a:p>
          </p:txBody>
        </p:sp>
        <p:sp>
          <p:nvSpPr>
            <p:cNvPr id="21" name="자유형 20"/>
            <p:cNvSpPr/>
            <p:nvPr/>
          </p:nvSpPr>
          <p:spPr>
            <a:xfrm rot="2360308">
              <a:off x="5949014" y="2816894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1" rIns="12700" bIns="-331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232030" y="2743999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문화예술 달력 신청하기</a:t>
              </a:r>
              <a:endParaRPr lang="ko-KR" altLang="en-US" sz="700" kern="1200" dirty="0"/>
            </a:p>
          </p:txBody>
        </p:sp>
        <p:sp>
          <p:nvSpPr>
            <p:cNvPr id="23" name="자유형 22"/>
            <p:cNvSpPr/>
            <p:nvPr/>
          </p:nvSpPr>
          <p:spPr>
            <a:xfrm rot="3052521">
              <a:off x="4533510" y="3373292"/>
              <a:ext cx="391208" cy="10250"/>
            </a:xfrm>
            <a:custGeom>
              <a:avLst/>
              <a:gdLst>
                <a:gd name="connsiteX0" fmla="*/ 0 w 391208"/>
                <a:gd name="connsiteY0" fmla="*/ 5125 h 10250"/>
                <a:gd name="connsiteX1" fmla="*/ 391208 w 391208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08" h="10250">
                  <a:moveTo>
                    <a:pt x="0" y="5125"/>
                  </a:moveTo>
                  <a:lnTo>
                    <a:pt x="391208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5214" rIns="12699" bIns="-5214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852542" y="3350979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관광정보</a:t>
              </a:r>
              <a:endParaRPr lang="ko-KR" altLang="en-US" sz="700" kern="1200" dirty="0"/>
            </a:p>
          </p:txBody>
        </p:sp>
        <p:sp>
          <p:nvSpPr>
            <p:cNvPr id="25" name="자유형 24"/>
            <p:cNvSpPr/>
            <p:nvPr/>
          </p:nvSpPr>
          <p:spPr>
            <a:xfrm rot="19239692">
              <a:off x="5949014" y="3423874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0" rIns="12700" bIns="-331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6232030" y="3148652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관광정보 상세</a:t>
              </a:r>
              <a:endParaRPr lang="ko-KR" altLang="en-US" sz="700" kern="1200" dirty="0"/>
            </a:p>
          </p:txBody>
        </p:sp>
        <p:sp>
          <p:nvSpPr>
            <p:cNvPr id="27" name="자유형 26"/>
            <p:cNvSpPr/>
            <p:nvPr/>
          </p:nvSpPr>
          <p:spPr>
            <a:xfrm rot="2360308">
              <a:off x="5949014" y="3626200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1" rIns="12700" bIns="-331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232030" y="3553305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관광안내 받기</a:t>
              </a:r>
              <a:endParaRPr lang="ko-KR" altLang="en-US" sz="700" kern="1200" dirty="0"/>
            </a:p>
          </p:txBody>
        </p:sp>
        <p:sp>
          <p:nvSpPr>
            <p:cNvPr id="29" name="자유형 28"/>
            <p:cNvSpPr/>
            <p:nvPr/>
          </p:nvSpPr>
          <p:spPr>
            <a:xfrm rot="4649542">
              <a:off x="4159190" y="3777945"/>
              <a:ext cx="1139847" cy="10250"/>
            </a:xfrm>
            <a:custGeom>
              <a:avLst/>
              <a:gdLst>
                <a:gd name="connsiteX0" fmla="*/ 0 w 1139847"/>
                <a:gd name="connsiteY0" fmla="*/ 5125 h 10250"/>
                <a:gd name="connsiteX1" fmla="*/ 1139847 w 113984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9847" h="10250">
                  <a:moveTo>
                    <a:pt x="0" y="5125"/>
                  </a:moveTo>
                  <a:lnTo>
                    <a:pt x="113984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24999" rIns="12699" bIns="-24999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4852542" y="4160284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커뮤니티</a:t>
              </a:r>
              <a:endParaRPr lang="ko-KR" altLang="en-US" sz="700" kern="1200" dirty="0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5985174" y="4334343"/>
              <a:ext cx="246856" cy="10250"/>
            </a:xfrm>
            <a:custGeom>
              <a:avLst/>
              <a:gdLst>
                <a:gd name="connsiteX0" fmla="*/ 0 w 246856"/>
                <a:gd name="connsiteY0" fmla="*/ 5125 h 10250"/>
                <a:gd name="connsiteX1" fmla="*/ 246856 w 246856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856" h="10250">
                  <a:moveTo>
                    <a:pt x="0" y="5125"/>
                  </a:moveTo>
                  <a:lnTo>
                    <a:pt x="246856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1399" rIns="12700" bIns="-1398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6232030" y="4160284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글 목록</a:t>
              </a:r>
              <a:endParaRPr lang="ko-KR" altLang="en-US" sz="700" kern="1200" dirty="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364663" y="4334343"/>
              <a:ext cx="246856" cy="10250"/>
            </a:xfrm>
            <a:custGeom>
              <a:avLst/>
              <a:gdLst>
                <a:gd name="connsiteX0" fmla="*/ 0 w 246856"/>
                <a:gd name="connsiteY0" fmla="*/ 5125 h 10250"/>
                <a:gd name="connsiteX1" fmla="*/ 246856 w 246856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856" h="10250">
                  <a:moveTo>
                    <a:pt x="0" y="5125"/>
                  </a:moveTo>
                  <a:lnTo>
                    <a:pt x="246856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1399" rIns="12700" bIns="-1398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7611519" y="4160284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글 상세보기</a:t>
              </a:r>
              <a:endParaRPr lang="ko-KR" altLang="en-US" sz="700" kern="1200" dirty="0"/>
            </a:p>
          </p:txBody>
        </p:sp>
        <p:sp>
          <p:nvSpPr>
            <p:cNvPr id="35" name="자유형 34"/>
            <p:cNvSpPr/>
            <p:nvPr/>
          </p:nvSpPr>
          <p:spPr>
            <a:xfrm rot="19239692">
              <a:off x="8707991" y="4233180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0" rIns="12700" bIns="-331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8991007" y="3957958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글 수정</a:t>
              </a:r>
              <a:endParaRPr lang="ko-KR" altLang="en-US" sz="700" kern="1200" dirty="0"/>
            </a:p>
          </p:txBody>
        </p:sp>
        <p:sp>
          <p:nvSpPr>
            <p:cNvPr id="37" name="자유형 36"/>
            <p:cNvSpPr/>
            <p:nvPr/>
          </p:nvSpPr>
          <p:spPr>
            <a:xfrm rot="2360308">
              <a:off x="8707991" y="4435506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1" rIns="12700" bIns="-331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8991007" y="4362611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글 삭제</a:t>
              </a:r>
              <a:endParaRPr lang="ko-KR" altLang="en-US" sz="700" kern="1200" dirty="0"/>
            </a:p>
          </p:txBody>
        </p:sp>
        <p:sp>
          <p:nvSpPr>
            <p:cNvPr id="39" name="자유형 38"/>
            <p:cNvSpPr/>
            <p:nvPr/>
          </p:nvSpPr>
          <p:spPr>
            <a:xfrm rot="5002321">
              <a:off x="3659753" y="4283761"/>
              <a:ext cx="2138722" cy="10250"/>
            </a:xfrm>
            <a:custGeom>
              <a:avLst/>
              <a:gdLst>
                <a:gd name="connsiteX0" fmla="*/ 0 w 2138722"/>
                <a:gd name="connsiteY0" fmla="*/ 5125 h 10250"/>
                <a:gd name="connsiteX1" fmla="*/ 2138722 w 2138722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8722" h="10250">
                  <a:moveTo>
                    <a:pt x="0" y="5125"/>
                  </a:moveTo>
                  <a:lnTo>
                    <a:pt x="2138722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51397" rIns="12699" bIns="-51397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4852542" y="5171917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회원</a:t>
              </a:r>
              <a:endParaRPr lang="ko-KR" altLang="en-US" sz="700" kern="1200" dirty="0"/>
            </a:p>
          </p:txBody>
        </p:sp>
        <p:sp>
          <p:nvSpPr>
            <p:cNvPr id="41" name="자유형 40"/>
            <p:cNvSpPr/>
            <p:nvPr/>
          </p:nvSpPr>
          <p:spPr>
            <a:xfrm rot="17527883">
              <a:off x="5780974" y="5042486"/>
              <a:ext cx="655257" cy="10250"/>
            </a:xfrm>
            <a:custGeom>
              <a:avLst/>
              <a:gdLst>
                <a:gd name="connsiteX0" fmla="*/ 0 w 655257"/>
                <a:gd name="connsiteY0" fmla="*/ 5125 h 10250"/>
                <a:gd name="connsiteX1" fmla="*/ 655257 w 65525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257" h="10250">
                  <a:moveTo>
                    <a:pt x="0" y="5125"/>
                  </a:moveTo>
                  <a:lnTo>
                    <a:pt x="65525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12192" rIns="12699" bIns="-12192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6232030" y="4564937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회원가입</a:t>
              </a:r>
              <a:endParaRPr lang="ko-KR" altLang="en-US" sz="700" kern="1200" dirty="0"/>
            </a:p>
          </p:txBody>
        </p:sp>
        <p:sp>
          <p:nvSpPr>
            <p:cNvPr id="43" name="자유형 42"/>
            <p:cNvSpPr/>
            <p:nvPr/>
          </p:nvSpPr>
          <p:spPr>
            <a:xfrm rot="19239692">
              <a:off x="5949014" y="5244812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0" rIns="12700" bIns="-331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6232030" y="4969590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로그인</a:t>
              </a:r>
              <a:endParaRPr lang="ko-KR" altLang="en-US" sz="700" kern="1200" dirty="0"/>
            </a:p>
          </p:txBody>
        </p:sp>
        <p:sp>
          <p:nvSpPr>
            <p:cNvPr id="45" name="자유형 44"/>
            <p:cNvSpPr/>
            <p:nvPr/>
          </p:nvSpPr>
          <p:spPr>
            <a:xfrm rot="18083103">
              <a:off x="7251088" y="4941322"/>
              <a:ext cx="474006" cy="10250"/>
            </a:xfrm>
            <a:custGeom>
              <a:avLst/>
              <a:gdLst>
                <a:gd name="connsiteX0" fmla="*/ 0 w 474006"/>
                <a:gd name="connsiteY0" fmla="*/ 5125 h 10250"/>
                <a:gd name="connsiteX1" fmla="*/ 474006 w 474006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006" h="10250">
                  <a:moveTo>
                    <a:pt x="0" y="5125"/>
                  </a:moveTo>
                  <a:lnTo>
                    <a:pt x="474006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7402" rIns="12700" bIns="-7402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7611519" y="4564937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정보수정</a:t>
              </a:r>
              <a:endParaRPr lang="ko-KR" altLang="en-US" sz="700" kern="1200" dirty="0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7364663" y="5143649"/>
              <a:ext cx="246856" cy="10250"/>
            </a:xfrm>
            <a:custGeom>
              <a:avLst/>
              <a:gdLst>
                <a:gd name="connsiteX0" fmla="*/ 0 w 246856"/>
                <a:gd name="connsiteY0" fmla="*/ 5125 h 10250"/>
                <a:gd name="connsiteX1" fmla="*/ 246856 w 246856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856" h="10250">
                  <a:moveTo>
                    <a:pt x="0" y="5125"/>
                  </a:moveTo>
                  <a:lnTo>
                    <a:pt x="246856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1399" rIns="12700" bIns="-1398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611519" y="4969590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err="1" smtClean="0"/>
                <a:t>마이페이지</a:t>
              </a:r>
              <a:endParaRPr lang="ko-KR" altLang="en-US" sz="700" kern="1200" dirty="0"/>
            </a:p>
          </p:txBody>
        </p:sp>
        <p:sp>
          <p:nvSpPr>
            <p:cNvPr id="49" name="자유형 48"/>
            <p:cNvSpPr/>
            <p:nvPr/>
          </p:nvSpPr>
          <p:spPr>
            <a:xfrm rot="3516897">
              <a:off x="7251088" y="5345975"/>
              <a:ext cx="474006" cy="10250"/>
            </a:xfrm>
            <a:custGeom>
              <a:avLst/>
              <a:gdLst>
                <a:gd name="connsiteX0" fmla="*/ 0 w 474006"/>
                <a:gd name="connsiteY0" fmla="*/ 5125 h 10250"/>
                <a:gd name="connsiteX1" fmla="*/ 474006 w 474006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006" h="10250">
                  <a:moveTo>
                    <a:pt x="0" y="5125"/>
                  </a:moveTo>
                  <a:lnTo>
                    <a:pt x="474006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-7402" rIns="12699" bIns="-7402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7611519" y="5374243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장바구니</a:t>
              </a:r>
              <a:endParaRPr lang="ko-KR" altLang="en-US" sz="700" kern="1200" dirty="0"/>
            </a:p>
          </p:txBody>
        </p:sp>
        <p:sp>
          <p:nvSpPr>
            <p:cNvPr id="51" name="자유형 50"/>
            <p:cNvSpPr/>
            <p:nvPr/>
          </p:nvSpPr>
          <p:spPr>
            <a:xfrm rot="2360308">
              <a:off x="5949014" y="5447139"/>
              <a:ext cx="319177" cy="10250"/>
            </a:xfrm>
            <a:custGeom>
              <a:avLst/>
              <a:gdLst>
                <a:gd name="connsiteX0" fmla="*/ 0 w 319177"/>
                <a:gd name="connsiteY0" fmla="*/ 5125 h 10250"/>
                <a:gd name="connsiteX1" fmla="*/ 319177 w 31917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177" h="10250">
                  <a:moveTo>
                    <a:pt x="0" y="5125"/>
                  </a:moveTo>
                  <a:lnTo>
                    <a:pt x="31917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3311" rIns="12700" bIns="-331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6232030" y="5374243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로그아웃</a:t>
              </a:r>
              <a:endParaRPr lang="ko-KR" altLang="en-US" sz="700" kern="1200" dirty="0"/>
            </a:p>
          </p:txBody>
        </p:sp>
        <p:sp>
          <p:nvSpPr>
            <p:cNvPr id="53" name="자유형 52"/>
            <p:cNvSpPr/>
            <p:nvPr/>
          </p:nvSpPr>
          <p:spPr>
            <a:xfrm rot="4072117">
              <a:off x="5780974" y="5649465"/>
              <a:ext cx="655257" cy="10250"/>
            </a:xfrm>
            <a:custGeom>
              <a:avLst/>
              <a:gdLst>
                <a:gd name="connsiteX0" fmla="*/ 0 w 655257"/>
                <a:gd name="connsiteY0" fmla="*/ 5125 h 10250"/>
                <a:gd name="connsiteX1" fmla="*/ 655257 w 655257"/>
                <a:gd name="connsiteY1" fmla="*/ 512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257" h="10250">
                  <a:moveTo>
                    <a:pt x="0" y="5125"/>
                  </a:moveTo>
                  <a:lnTo>
                    <a:pt x="655257" y="5125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-12193" rIns="12700" bIns="-12191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6232030" y="5778896"/>
              <a:ext cx="1132632" cy="358367"/>
            </a:xfrm>
            <a:custGeom>
              <a:avLst/>
              <a:gdLst>
                <a:gd name="connsiteX0" fmla="*/ 0 w 1132632"/>
                <a:gd name="connsiteY0" fmla="*/ 35837 h 358367"/>
                <a:gd name="connsiteX1" fmla="*/ 35837 w 1132632"/>
                <a:gd name="connsiteY1" fmla="*/ 0 h 358367"/>
                <a:gd name="connsiteX2" fmla="*/ 1096795 w 1132632"/>
                <a:gd name="connsiteY2" fmla="*/ 0 h 358367"/>
                <a:gd name="connsiteX3" fmla="*/ 1132632 w 1132632"/>
                <a:gd name="connsiteY3" fmla="*/ 35837 h 358367"/>
                <a:gd name="connsiteX4" fmla="*/ 1132632 w 1132632"/>
                <a:gd name="connsiteY4" fmla="*/ 322530 h 358367"/>
                <a:gd name="connsiteX5" fmla="*/ 1096795 w 1132632"/>
                <a:gd name="connsiteY5" fmla="*/ 358367 h 358367"/>
                <a:gd name="connsiteX6" fmla="*/ 35837 w 1132632"/>
                <a:gd name="connsiteY6" fmla="*/ 358367 h 358367"/>
                <a:gd name="connsiteX7" fmla="*/ 0 w 1132632"/>
                <a:gd name="connsiteY7" fmla="*/ 322530 h 358367"/>
                <a:gd name="connsiteX8" fmla="*/ 0 w 1132632"/>
                <a:gd name="connsiteY8" fmla="*/ 35837 h 3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632" h="358367">
                  <a:moveTo>
                    <a:pt x="0" y="35837"/>
                  </a:moveTo>
                  <a:cubicBezTo>
                    <a:pt x="0" y="16045"/>
                    <a:pt x="16045" y="0"/>
                    <a:pt x="35837" y="0"/>
                  </a:cubicBezTo>
                  <a:lnTo>
                    <a:pt x="1096795" y="0"/>
                  </a:lnTo>
                  <a:cubicBezTo>
                    <a:pt x="1116587" y="0"/>
                    <a:pt x="1132632" y="16045"/>
                    <a:pt x="1132632" y="35837"/>
                  </a:cubicBezTo>
                  <a:lnTo>
                    <a:pt x="1132632" y="322530"/>
                  </a:lnTo>
                  <a:cubicBezTo>
                    <a:pt x="1132632" y="342322"/>
                    <a:pt x="1116587" y="358367"/>
                    <a:pt x="1096795" y="358367"/>
                  </a:cubicBezTo>
                  <a:lnTo>
                    <a:pt x="35837" y="358367"/>
                  </a:lnTo>
                  <a:cubicBezTo>
                    <a:pt x="16045" y="358367"/>
                    <a:pt x="0" y="342322"/>
                    <a:pt x="0" y="322530"/>
                  </a:cubicBezTo>
                  <a:lnTo>
                    <a:pt x="0" y="3583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41" tIns="14941" rIns="14941" bIns="14941" numCol="1" spcCol="1270" anchor="ctr" anchorCtr="0">
              <a:noAutofit/>
            </a:bodyPr>
            <a:lstStyle/>
            <a:p>
              <a:pPr lvl="0" algn="ctr" defTabSz="311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700" kern="1200" dirty="0" smtClean="0"/>
                <a:t>회원탈퇴</a:t>
              </a:r>
              <a:endParaRPr lang="ko-KR" altLang="en-US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58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850" y="1104900"/>
            <a:ext cx="56613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hlinkClick r:id="rId2" action="ppaction://hlinkfile"/>
              </a:rPr>
              <a:t>\\DESKTOP-HQQNK2J</a:t>
            </a:r>
            <a:endParaRPr lang="en-US" altLang="ko-KR" sz="4000" dirty="0" smtClean="0"/>
          </a:p>
          <a:p>
            <a:r>
              <a:rPr lang="ko-KR" altLang="en-US" sz="4000" dirty="0" smtClean="0"/>
              <a:t>등원공유자료실</a:t>
            </a:r>
            <a:endParaRPr lang="en-US" altLang="ko-KR" sz="4000" dirty="0" smtClean="0"/>
          </a:p>
          <a:p>
            <a:r>
              <a:rPr lang="ko-KR" altLang="en-US" sz="4000" dirty="0" err="1" smtClean="0"/>
              <a:t>화면설계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평가모범답안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358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956</Words>
  <Application>Microsoft Office PowerPoint</Application>
  <PresentationFormat>와이드스크린</PresentationFormat>
  <Paragraphs>235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33</cp:revision>
  <dcterms:created xsi:type="dcterms:W3CDTF">2022-06-07T08:51:19Z</dcterms:created>
  <dcterms:modified xsi:type="dcterms:W3CDTF">2022-06-09T08:37:53Z</dcterms:modified>
</cp:coreProperties>
</file>