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7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810-DAF8-44DE-9A8F-4E1D481468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915" y="123092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메뉴에서 클릭</a:t>
            </a:r>
            <a:endParaRPr lang="en-US" altLang="ko-KR" sz="1500" dirty="0" smtClean="0"/>
          </a:p>
          <a:p>
            <a:r>
              <a:rPr lang="en-US" altLang="ko-KR" sz="1500" dirty="0" err="1" smtClean="0"/>
              <a:t>GetMemberListCtrl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1607" y="1230923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GetMemberListCtrl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MemberVO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memList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err="1" smtClean="0"/>
              <a:t>memList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dao.getMemberList</a:t>
            </a:r>
            <a:r>
              <a:rPr lang="en-US" altLang="ko-KR" sz="1500" dirty="0" smtClean="0"/>
              <a:t>(); </a:t>
            </a:r>
          </a:p>
          <a:p>
            <a:r>
              <a:rPr lang="en-US" altLang="ko-KR" sz="1500" dirty="0" err="1" smtClean="0"/>
              <a:t>request.setAttribute</a:t>
            </a:r>
            <a:r>
              <a:rPr lang="en-US" altLang="ko-KR" sz="1500" dirty="0" smtClean="0"/>
              <a:t>(“list”,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memList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RequestDispatcher</a:t>
            </a:r>
            <a:r>
              <a:rPr lang="en-US" altLang="ko-KR" sz="1500" dirty="0" smtClean="0"/>
              <a:t> view</a:t>
            </a:r>
          </a:p>
          <a:p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request.getRequestDispatcher</a:t>
            </a:r>
            <a:r>
              <a:rPr lang="en-US" altLang="ko-KR" sz="1500" dirty="0" smtClean="0"/>
              <a:t>(“./member/</a:t>
            </a:r>
            <a:r>
              <a:rPr lang="en-US" altLang="ko-KR" sz="1500" dirty="0" err="1" smtClean="0"/>
              <a:t>getMemberList.jsp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err="1" smtClean="0"/>
              <a:t>view.forward</a:t>
            </a:r>
            <a:r>
              <a:rPr lang="en-US" altLang="ko-KR" sz="1500" dirty="0" smtClean="0"/>
              <a:t>(request, response); 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MemberDAO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MemberVO</a:t>
            </a:r>
            <a:r>
              <a:rPr lang="en-US" altLang="ko-KR" sz="1500" dirty="0"/>
              <a:t>&gt; </a:t>
            </a:r>
            <a:r>
              <a:rPr lang="en-US" altLang="ko-KR" sz="1500" dirty="0" err="1" smtClean="0"/>
              <a:t>getMemberList</a:t>
            </a:r>
            <a:r>
              <a:rPr lang="en-US" altLang="ko-KR" sz="1500" dirty="0" smtClean="0"/>
              <a:t>()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member”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</a:t>
            </a: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memList</a:t>
            </a:r>
            <a:r>
              <a:rPr lang="en-US" altLang="ko-KR" sz="1500" dirty="0" smtClean="0"/>
              <a:t> </a:t>
            </a:r>
          </a:p>
          <a:p>
            <a:r>
              <a:rPr lang="en-US" altLang="ko-KR" sz="1500" dirty="0" smtClean="0"/>
              <a:t>     = new </a:t>
            </a:r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MemberVO</a:t>
            </a:r>
            <a:r>
              <a:rPr lang="en-US" altLang="ko-KR" sz="1500" dirty="0" smtClean="0"/>
              <a:t>&gt;();</a:t>
            </a:r>
          </a:p>
          <a:p>
            <a:r>
              <a:rPr lang="en-US" altLang="ko-KR" sz="1500" dirty="0" smtClean="0"/>
              <a:t>while(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 mem = new 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mem.setNo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mem.setUserid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…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memList.add</a:t>
            </a:r>
            <a:r>
              <a:rPr lang="en-US" altLang="ko-KR" sz="1500" dirty="0" smtClean="0"/>
              <a:t>(mem);</a:t>
            </a:r>
            <a:r>
              <a:rPr lang="en-US" altLang="ko-KR" sz="1500" dirty="0"/>
              <a:t>	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memList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553915" y="2154252"/>
            <a:ext cx="269657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getMemberList.jsp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items=“${list }”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=“mem”&gt;</a:t>
            </a:r>
          </a:p>
          <a:p>
            <a:r>
              <a:rPr lang="en-US" altLang="ko-KR" sz="1500" dirty="0" smtClean="0"/>
              <a:t>    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GetMemberCtrl?no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${mem.no }”&gt;${</a:t>
            </a:r>
            <a:r>
              <a:rPr lang="en-US" altLang="ko-KR" sz="1500" dirty="0" err="1" smtClean="0"/>
              <a:t>mem.userid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…..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368835" y="1424354"/>
            <a:ext cx="822772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145823" y="1644162"/>
            <a:ext cx="145073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083777"/>
            <a:ext cx="4404946" cy="2286000"/>
          </a:xfrm>
          <a:prstGeom prst="bentConnector3">
            <a:avLst>
              <a:gd name="adj1" fmla="val 10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171700" y="2611315"/>
            <a:ext cx="1099038" cy="8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915" y="1230923"/>
            <a:ext cx="14061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메뉴에서 클릭</a:t>
            </a:r>
            <a:endParaRPr lang="en-US" altLang="ko-KR" sz="1500" dirty="0" smtClean="0"/>
          </a:p>
          <a:p>
            <a:r>
              <a:rPr lang="en-US" altLang="ko-KR" sz="1500" dirty="0" err="1" smtClean="0"/>
              <a:t>login.jsp</a:t>
            </a:r>
            <a:endParaRPr lang="en-US" altLang="ko-KR" sz="1500" dirty="0" smtClean="0"/>
          </a:p>
          <a:p>
            <a:r>
              <a:rPr lang="ko-KR" altLang="en-US" sz="1500" dirty="0" smtClean="0">
                <a:solidFill>
                  <a:srgbClr val="00B0F0"/>
                </a:solidFill>
              </a:rPr>
              <a:t>로그인하기</a:t>
            </a:r>
            <a:endParaRPr lang="ko-KR" altLang="en-US" sz="15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3977" y="1230923"/>
            <a:ext cx="4026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LoginCtrl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= </a:t>
            </a:r>
            <a:r>
              <a:rPr lang="en-US" altLang="ko-KR" sz="1500" dirty="0" err="1"/>
              <a:t>request.getParameter</a:t>
            </a:r>
            <a:r>
              <a:rPr lang="en-US" altLang="ko-KR" sz="1500" dirty="0"/>
              <a:t>(“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”);</a:t>
            </a:r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dao.login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); 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session.setAttribute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”,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index.jsp</a:t>
            </a:r>
            <a:r>
              <a:rPr lang="en-US" altLang="ko-KR" sz="1500" dirty="0"/>
              <a:t>”);</a:t>
            </a:r>
            <a:endParaRPr lang="en-US" altLang="ko-KR" sz="1500" dirty="0" smtClean="0"/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out.println</a:t>
            </a:r>
            <a:r>
              <a:rPr lang="en-US" altLang="ko-KR" sz="1500" dirty="0" smtClean="0"/>
              <a:t>(“&lt;script&gt;alert(‘</a:t>
            </a:r>
            <a:r>
              <a:rPr lang="ko-KR" altLang="en-US" sz="1500" dirty="0" smtClean="0"/>
              <a:t>잘못된 아이디 또는 비밀번호입니다</a:t>
            </a:r>
            <a:r>
              <a:rPr lang="en-US" altLang="ko-KR" sz="1500" dirty="0" smtClean="0"/>
              <a:t>’);&lt;/script&gt;”);</a:t>
            </a:r>
          </a:p>
          <a:p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login.jsp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212014" y="1230923"/>
            <a:ext cx="4026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MemberDAO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login(String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, String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member where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=? and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=?”;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(2,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);</a:t>
            </a:r>
            <a:endParaRPr lang="en-US" altLang="ko-KR" sz="1500" dirty="0"/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= 0;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 {</a:t>
            </a:r>
          </a:p>
          <a:p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1;</a:t>
            </a:r>
            <a:r>
              <a:rPr lang="en-US" altLang="ko-KR" sz="1500" dirty="0"/>
              <a:t>	</a:t>
            </a:r>
            <a:endParaRPr lang="en-US" altLang="ko-KR" sz="1500" dirty="0" smtClean="0"/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= </a:t>
            </a:r>
            <a:r>
              <a:rPr lang="en-US" altLang="ko-KR" sz="1500" dirty="0" smtClean="0"/>
              <a:t>0;</a:t>
            </a:r>
            <a:r>
              <a:rPr lang="en-US" altLang="ko-KR" sz="1500" dirty="0"/>
              <a:t>	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872014" y="3950116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index.jsp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431935" y="1488269"/>
            <a:ext cx="2137740" cy="22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840415" y="1714500"/>
            <a:ext cx="1362811" cy="124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569676" y="3033347"/>
            <a:ext cx="4554421" cy="1345223"/>
          </a:xfrm>
          <a:prstGeom prst="bentConnector3">
            <a:avLst>
              <a:gd name="adj1" fmla="val 111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3"/>
          </p:cNvCxnSpPr>
          <p:nvPr/>
        </p:nvCxnSpPr>
        <p:spPr>
          <a:xfrm flipH="1">
            <a:off x="1811695" y="3472963"/>
            <a:ext cx="1459043" cy="63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915" y="1230923"/>
            <a:ext cx="14061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메뉴에서 클릭</a:t>
            </a:r>
            <a:endParaRPr lang="en-US" altLang="ko-KR" sz="1500" dirty="0" smtClean="0"/>
          </a:p>
          <a:p>
            <a:r>
              <a:rPr lang="en-US" altLang="ko-KR" sz="1500" dirty="0" err="1" smtClean="0"/>
              <a:t>login.jsp</a:t>
            </a:r>
            <a:endParaRPr lang="en-US" altLang="ko-KR" sz="1500" dirty="0" smtClean="0"/>
          </a:p>
          <a:p>
            <a:r>
              <a:rPr lang="ko-KR" altLang="en-US" sz="1500" dirty="0" smtClean="0">
                <a:solidFill>
                  <a:srgbClr val="00B0F0"/>
                </a:solidFill>
              </a:rPr>
              <a:t>로그아웃 하기</a:t>
            </a:r>
            <a:endParaRPr lang="ko-KR" altLang="en-US" sz="15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3977" y="1230923"/>
            <a:ext cx="4026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LogOutCtrl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session.invalidate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index.jsp</a:t>
            </a:r>
            <a:r>
              <a:rPr lang="en-US" altLang="ko-KR" sz="1500" dirty="0" smtClean="0"/>
              <a:t>”);</a:t>
            </a:r>
          </a:p>
          <a:p>
            <a:endParaRPr lang="en-US" altLang="ko-KR" sz="15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014" y="3950116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index.jsp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431935" y="1488269"/>
            <a:ext cx="2137740" cy="22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3"/>
          </p:cNvCxnSpPr>
          <p:nvPr/>
        </p:nvCxnSpPr>
        <p:spPr>
          <a:xfrm flipH="1">
            <a:off x="1811695" y="1881554"/>
            <a:ext cx="1933828" cy="223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2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GetMemberCtrl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en-US" altLang="ko-KR" sz="1500" dirty="0" smtClean="0"/>
              <a:t> no =</a:t>
            </a:r>
          </a:p>
          <a:p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 member;</a:t>
            </a:r>
          </a:p>
          <a:p>
            <a:r>
              <a:rPr lang="en-US" altLang="ko-KR" sz="1500" dirty="0" smtClean="0"/>
              <a:t>member = </a:t>
            </a:r>
            <a:r>
              <a:rPr lang="en-US" altLang="ko-KR" sz="1500" dirty="0" err="1" smtClean="0"/>
              <a:t>dao.getMember</a:t>
            </a:r>
            <a:r>
              <a:rPr lang="en-US" altLang="ko-KR" sz="1500" dirty="0" smtClean="0"/>
              <a:t>(no); </a:t>
            </a:r>
          </a:p>
          <a:p>
            <a:r>
              <a:rPr lang="en-US" altLang="ko-KR" sz="1500" dirty="0" err="1" smtClean="0"/>
              <a:t>request.setAttribute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”, member);</a:t>
            </a:r>
          </a:p>
          <a:p>
            <a:r>
              <a:rPr lang="en-US" altLang="ko-KR" sz="1500" dirty="0" err="1" smtClean="0"/>
              <a:t>RequestDispatcher</a:t>
            </a:r>
            <a:r>
              <a:rPr lang="en-US" altLang="ko-KR" sz="1500" dirty="0" smtClean="0"/>
              <a:t> view</a:t>
            </a:r>
          </a:p>
          <a:p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request.getRequestDispatcher</a:t>
            </a:r>
            <a:r>
              <a:rPr lang="en-US" altLang="ko-KR" sz="1500" dirty="0" smtClean="0"/>
              <a:t>(“./member/</a:t>
            </a:r>
            <a:r>
              <a:rPr lang="en-US" altLang="ko-KR" sz="1500" dirty="0" err="1" smtClean="0"/>
              <a:t>getMember.jsp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err="1" smtClean="0"/>
              <a:t>view.forward</a:t>
            </a:r>
            <a:r>
              <a:rPr lang="en-US" altLang="ko-KR" sz="1500" dirty="0" smtClean="0"/>
              <a:t>(request, response); 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MemberDAO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getMember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no)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member where no=?”;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no);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</a:t>
            </a:r>
          </a:p>
          <a:p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&gt; member </a:t>
            </a:r>
          </a:p>
          <a:p>
            <a:r>
              <a:rPr lang="en-US" altLang="ko-KR" sz="1500" dirty="0" smtClean="0"/>
              <a:t>     = new 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member.setNo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member.setUserid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…</a:t>
            </a:r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member;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00" y="485453"/>
            <a:ext cx="269657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getMemberList.jsp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items=“${list }”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=“mem”&gt;</a:t>
            </a:r>
          </a:p>
          <a:p>
            <a:r>
              <a:rPr lang="en-US" altLang="ko-KR" sz="1500" dirty="0" smtClean="0"/>
              <a:t>    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GetMemberCtrl?no</a:t>
            </a:r>
            <a:r>
              <a:rPr lang="en-US" altLang="ko-KR" sz="1500" dirty="0" smtClean="0">
                <a:solidFill>
                  <a:srgbClr val="00B0F0"/>
                </a:solidFill>
              </a:rPr>
              <a:t>=</a:t>
            </a: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${mem.no }</a:t>
            </a:r>
            <a:r>
              <a:rPr lang="en-US" altLang="ko-KR" sz="1500" dirty="0" smtClean="0"/>
              <a:t>”&gt;${</a:t>
            </a:r>
            <a:r>
              <a:rPr lang="en-US" altLang="ko-KR" sz="1500" dirty="0" err="1" smtClean="0"/>
              <a:t>mem.userid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…..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368835" y="1424354"/>
            <a:ext cx="822772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145823" y="1644162"/>
            <a:ext cx="145073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497017"/>
            <a:ext cx="4404948" cy="1872763"/>
          </a:xfrm>
          <a:prstGeom prst="bentConnector3">
            <a:avLst>
              <a:gd name="adj1" fmla="val 110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162908" y="3921373"/>
            <a:ext cx="1028700" cy="32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000" y="2848709"/>
            <a:ext cx="2164375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getMember.jsp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</a:t>
            </a:r>
          </a:p>
          <a:p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EditMemberCtrl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Method=“post”&gt;</a:t>
            </a:r>
          </a:p>
          <a:p>
            <a:r>
              <a:rPr lang="en-US" altLang="ko-KR" sz="1500" dirty="0" smtClean="0"/>
              <a:t>&lt;input type=“hidden” </a:t>
            </a:r>
          </a:p>
          <a:p>
            <a:r>
              <a:rPr lang="en-US" altLang="ko-KR" sz="1500" dirty="0" smtClean="0"/>
              <a:t>name=“no”</a:t>
            </a:r>
          </a:p>
          <a:p>
            <a:r>
              <a:rPr lang="en-US" altLang="ko-KR" sz="1500" dirty="0" smtClean="0"/>
              <a:t>value=“${vo.no }” /&gt;</a:t>
            </a:r>
          </a:p>
          <a:p>
            <a:r>
              <a:rPr lang="en-US" altLang="ko-KR" sz="1500" dirty="0" smtClean="0"/>
              <a:t>&lt;input type=“text” </a:t>
            </a:r>
          </a:p>
          <a:p>
            <a:r>
              <a:rPr lang="en-US" altLang="ko-KR" sz="1500" dirty="0" smtClean="0"/>
              <a:t>name=“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value=“${</a:t>
            </a:r>
            <a:r>
              <a:rPr lang="en-US" altLang="ko-KR" sz="1500" dirty="0" err="1"/>
              <a:t>vo.userid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</a:t>
            </a:r>
          </a:p>
          <a:p>
            <a:r>
              <a:rPr lang="en-US" altLang="ko-KR" sz="1500" dirty="0" err="1" smtClean="0"/>
              <a:t>Readonly</a:t>
            </a:r>
            <a:r>
              <a:rPr lang="en-US" altLang="ko-KR" sz="1500" dirty="0" smtClean="0"/>
              <a:t> /&gt;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 smtClean="0"/>
              <a:t>vo.userpw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5651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EditMemberCtrl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en-US" altLang="ko-KR" sz="1500" dirty="0" smtClean="0"/>
              <a:t> no =</a:t>
            </a:r>
          </a:p>
          <a:p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 =</a:t>
            </a:r>
          </a:p>
          <a:p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/>
              <a:t>MemberVO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vo.setNo</a:t>
            </a:r>
            <a:r>
              <a:rPr lang="en-US" altLang="ko-KR" sz="1500" dirty="0" smtClean="0"/>
              <a:t>(no);</a:t>
            </a:r>
          </a:p>
          <a:p>
            <a:r>
              <a:rPr lang="en-US" altLang="ko-KR" sz="1500" dirty="0" err="1" smtClean="0"/>
              <a:t>Vo.setUserid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dao.editMember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); 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index.jsp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GetMemberCtrl?no</a:t>
            </a:r>
            <a:r>
              <a:rPr lang="en-US" altLang="ko-KR" sz="1500" dirty="0" smtClean="0"/>
              <a:t>=”+no);</a:t>
            </a:r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MemberDAO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editMember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“update member set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=?,… where no=?”;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(2, no);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0472" y="4783353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index.jsp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368835" y="1424354"/>
            <a:ext cx="822772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961185" y="1644163"/>
            <a:ext cx="1635368" cy="22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86101" y="3469099"/>
            <a:ext cx="4510453" cy="452273"/>
          </a:xfrm>
          <a:prstGeom prst="bentConnector3">
            <a:avLst>
              <a:gd name="adj1" fmla="val 105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162907" y="4333876"/>
            <a:ext cx="1099039" cy="6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460" y="86559"/>
            <a:ext cx="21643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getMember.jsp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</a:t>
            </a:r>
          </a:p>
          <a:p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EditMemberCtrl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Method=“post”&gt;</a:t>
            </a:r>
          </a:p>
          <a:p>
            <a:r>
              <a:rPr lang="en-US" altLang="ko-KR" sz="1500" dirty="0" smtClean="0"/>
              <a:t>&lt;input type=“hidden” </a:t>
            </a:r>
          </a:p>
          <a:p>
            <a:r>
              <a:rPr lang="en-US" altLang="ko-KR" sz="1500" dirty="0" smtClean="0"/>
              <a:t>name=“no”</a:t>
            </a:r>
          </a:p>
          <a:p>
            <a:r>
              <a:rPr lang="en-US" altLang="ko-KR" sz="1500" dirty="0" smtClean="0"/>
              <a:t>value=“${vo.no }” /&gt;</a:t>
            </a:r>
          </a:p>
          <a:p>
            <a:r>
              <a:rPr lang="en-US" altLang="ko-KR" sz="1500" dirty="0" smtClean="0"/>
              <a:t>&lt;input type=“text” </a:t>
            </a:r>
          </a:p>
          <a:p>
            <a:r>
              <a:rPr lang="en-US" altLang="ko-KR" sz="1500" dirty="0" smtClean="0"/>
              <a:t>name=“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value=“${</a:t>
            </a:r>
            <a:r>
              <a:rPr lang="en-US" altLang="ko-KR" sz="1500" dirty="0" err="1"/>
              <a:t>vo.userid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</a:t>
            </a:r>
          </a:p>
          <a:p>
            <a:r>
              <a:rPr lang="en-US" altLang="ko-KR" sz="1500" dirty="0" err="1" smtClean="0"/>
              <a:t>Readonly</a:t>
            </a:r>
            <a:r>
              <a:rPr lang="en-US" altLang="ko-KR" sz="1500" dirty="0" smtClean="0"/>
              <a:t> /&gt;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 smtClean="0"/>
              <a:t>vo.userpw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&lt;input type=“submit”</a:t>
            </a: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value=“</a:t>
            </a:r>
            <a:r>
              <a:rPr lang="ko-KR" altLang="en-US" sz="1500" dirty="0" smtClean="0">
                <a:solidFill>
                  <a:srgbClr val="00B0F0"/>
                </a:solidFill>
              </a:rPr>
              <a:t>수정</a:t>
            </a:r>
            <a:r>
              <a:rPr lang="en-US" altLang="ko-KR" sz="1500" dirty="0" smtClean="0">
                <a:solidFill>
                  <a:srgbClr val="00B0F0"/>
                </a:solidFill>
              </a:rPr>
              <a:t>”&gt;</a:t>
            </a:r>
          </a:p>
          <a:p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6477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DelMemberCtrl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en-US" altLang="ko-KR" sz="1500" dirty="0" smtClean="0"/>
              <a:t> no =</a:t>
            </a:r>
          </a:p>
          <a:p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(“no”));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dao.delMember</a:t>
            </a:r>
            <a:r>
              <a:rPr lang="en-US" altLang="ko-KR" sz="1500" dirty="0" smtClean="0"/>
              <a:t>(no); </a:t>
            </a:r>
          </a:p>
          <a:p>
            <a:r>
              <a:rPr lang="en-US" altLang="ko-KR" sz="1500" dirty="0" err="1" smtClean="0"/>
              <a:t>HttpSession</a:t>
            </a:r>
            <a:r>
              <a:rPr lang="en-US" altLang="ko-KR" sz="1500" dirty="0" smtClean="0"/>
              <a:t> session = </a:t>
            </a:r>
            <a:r>
              <a:rPr lang="en-US" altLang="ko-KR" sz="1500" dirty="0" err="1" smtClean="0"/>
              <a:t>request.getSession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session.invalidate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index.jsp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GetMemberCtrl?no</a:t>
            </a:r>
            <a:r>
              <a:rPr lang="en-US" altLang="ko-KR" sz="1500" dirty="0" smtClean="0"/>
              <a:t>=”+no);</a:t>
            </a:r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MemberDAO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delMember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no)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“del from member where no=?”;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no);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0472" y="4783353"/>
            <a:ext cx="939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index.jsp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162907" y="1424354"/>
            <a:ext cx="1028700" cy="96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55677" y="1644163"/>
            <a:ext cx="1740876" cy="112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094893" y="2769578"/>
            <a:ext cx="4501663" cy="211015"/>
          </a:xfrm>
          <a:prstGeom prst="bentConnector3">
            <a:avLst>
              <a:gd name="adj1" fmla="val 106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162908" y="3683977"/>
            <a:ext cx="1116623" cy="126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460" y="86559"/>
            <a:ext cx="26714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getMember.jsp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</a:t>
            </a:r>
          </a:p>
          <a:p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EditMemberCtrl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Method=“post”&gt;</a:t>
            </a:r>
          </a:p>
          <a:p>
            <a:r>
              <a:rPr lang="en-US" altLang="ko-KR" sz="1500" dirty="0" smtClean="0"/>
              <a:t>&lt;input type=“hidden” </a:t>
            </a:r>
          </a:p>
          <a:p>
            <a:r>
              <a:rPr lang="en-US" altLang="ko-KR" sz="1500" dirty="0" smtClean="0"/>
              <a:t>name=“no”</a:t>
            </a:r>
          </a:p>
          <a:p>
            <a:r>
              <a:rPr lang="en-US" altLang="ko-KR" sz="1500" dirty="0" smtClean="0"/>
              <a:t>value=“${vo.no }” /&gt;</a:t>
            </a:r>
          </a:p>
          <a:p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&lt;input type=“submit”</a:t>
            </a:r>
          </a:p>
          <a:p>
            <a:r>
              <a:rPr lang="en-US" altLang="ko-KR" sz="1500" dirty="0" smtClean="0"/>
              <a:t>value=“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&lt;a 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href</a:t>
            </a:r>
            <a:r>
              <a:rPr lang="en-US" altLang="ko-KR" sz="1500" dirty="0" smtClean="0">
                <a:solidFill>
                  <a:srgbClr val="00B0F0"/>
                </a:solidFill>
              </a:rPr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DelMemberCtrl?no</a:t>
            </a:r>
            <a:endParaRPr lang="en-US" altLang="ko-KR" sz="1500" dirty="0" smtClean="0">
              <a:solidFill>
                <a:srgbClr val="00B0F0"/>
              </a:solidFill>
            </a:endParaRP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=${vo.no }”&gt;</a:t>
            </a:r>
            <a:r>
              <a:rPr lang="ko-KR" altLang="en-US" sz="1500" dirty="0" smtClean="0">
                <a:solidFill>
                  <a:srgbClr val="00B0F0"/>
                </a:solidFill>
              </a:rPr>
              <a:t>탈퇴</a:t>
            </a:r>
            <a:r>
              <a:rPr lang="en-US" altLang="ko-KR" sz="1500" dirty="0" smtClean="0">
                <a:solidFill>
                  <a:srgbClr val="00B0F0"/>
                </a:solidFill>
              </a:rPr>
              <a:t>&lt;/a&gt;</a:t>
            </a:r>
          </a:p>
          <a:p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9101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AddMemberCtrl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 =</a:t>
            </a:r>
          </a:p>
          <a:p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 err="1" smtClean="0"/>
              <a:t>request.getParameter</a:t>
            </a:r>
            <a:r>
              <a:rPr lang="en-US" altLang="ko-KR" sz="1500" dirty="0"/>
              <a:t>(“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”);</a:t>
            </a:r>
            <a:endParaRPr lang="en-US" altLang="ko-KR" sz="1500" dirty="0"/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/>
              <a:t>MemberVO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vo.setUserid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vo.setUserpw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userpw</a:t>
            </a:r>
            <a:r>
              <a:rPr lang="en-US" altLang="ko-KR" sz="1500" dirty="0" smtClean="0"/>
              <a:t>);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dao.addMember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); 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login.jsp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join.jsp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MemberDAO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addMember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MemberVO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“insert into member values(?,… )”;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(2, </a:t>
            </a:r>
            <a:r>
              <a:rPr lang="en-US" altLang="ko-KR" sz="1500" dirty="0" err="1"/>
              <a:t>userpw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0472" y="4783353"/>
            <a:ext cx="9108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login.jsp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368835" y="1424354"/>
            <a:ext cx="822772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961185" y="1644163"/>
            <a:ext cx="1635368" cy="22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112477" y="3469098"/>
            <a:ext cx="4484078" cy="698455"/>
          </a:xfrm>
          <a:prstGeom prst="bentConnector3">
            <a:avLst>
              <a:gd name="adj1" fmla="val 11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162907" y="4333876"/>
            <a:ext cx="1099039" cy="6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460" y="86559"/>
            <a:ext cx="2568524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…..</a:t>
            </a:r>
          </a:p>
          <a:p>
            <a:r>
              <a:rPr lang="ko-KR" altLang="en-US" sz="1500" dirty="0" smtClean="0">
                <a:solidFill>
                  <a:srgbClr val="00B0F0"/>
                </a:solidFill>
              </a:rPr>
              <a:t>회원가입</a:t>
            </a:r>
            <a:endParaRPr lang="en-US" altLang="ko-KR" sz="1500" dirty="0" smtClean="0">
              <a:solidFill>
                <a:srgbClr val="00B0F0"/>
              </a:solidFill>
            </a:endParaRP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(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join.jsp</a:t>
            </a:r>
            <a:r>
              <a:rPr lang="en-US" altLang="ko-KR" sz="15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&lt;form name=“join”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action=“</a:t>
            </a:r>
            <a:r>
              <a:rPr lang="en-US" altLang="ko-KR" sz="1500" dirty="0" err="1" smtClean="0"/>
              <a:t>AddMemberCtrl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&lt;input type=“text”</a:t>
            </a:r>
          </a:p>
          <a:p>
            <a:r>
              <a:rPr lang="en-US" altLang="ko-KR" sz="1500" dirty="0" smtClean="0"/>
              <a:t>name=“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&lt;button id=“</a:t>
            </a:r>
            <a:r>
              <a:rPr lang="en-US" altLang="ko-KR" sz="1500" dirty="0" err="1" smtClean="0"/>
              <a:t>ckbutton</a:t>
            </a:r>
            <a:r>
              <a:rPr lang="en-US" altLang="ko-KR" sz="1500" dirty="0" smtClean="0"/>
              <a:t>”&gt;..</a:t>
            </a:r>
          </a:p>
          <a:p>
            <a:r>
              <a:rPr lang="en-US" altLang="ko-KR" sz="1500" dirty="0" smtClean="0"/>
              <a:t>  &lt;input type=“hidden” </a:t>
            </a:r>
          </a:p>
          <a:p>
            <a:r>
              <a:rPr lang="en-US" altLang="ko-KR" sz="1500" dirty="0" smtClean="0"/>
              <a:t>name=“</a:t>
            </a:r>
            <a:r>
              <a:rPr lang="en-US" altLang="ko-KR" sz="1500" dirty="0" err="1" smtClean="0"/>
              <a:t>idconfirm</a:t>
            </a:r>
            <a:r>
              <a:rPr lang="en-US" altLang="ko-KR" sz="1500" dirty="0" smtClean="0"/>
              <a:t>” </a:t>
            </a:r>
          </a:p>
          <a:p>
            <a:r>
              <a:rPr lang="en-US" altLang="ko-KR" sz="1500" dirty="0" smtClean="0"/>
              <a:t>id=“</a:t>
            </a:r>
            <a:r>
              <a:rPr lang="en-US" altLang="ko-KR" sz="1500" dirty="0" err="1" smtClean="0"/>
              <a:t>idconfirm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…..  </a:t>
            </a:r>
          </a:p>
          <a:p>
            <a:r>
              <a:rPr lang="en-US" altLang="ko-KR" sz="1500" dirty="0" smtClean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83614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04461" y="86559"/>
            <a:ext cx="359491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…..</a:t>
            </a:r>
          </a:p>
          <a:p>
            <a:r>
              <a:rPr lang="ko-KR" altLang="en-US" sz="1500" dirty="0" smtClean="0"/>
              <a:t>회원가입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join.jsp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&lt;%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msg</a:t>
            </a:r>
            <a:r>
              <a:rPr lang="en-US" altLang="ko-KR" sz="1500" dirty="0" smtClean="0"/>
              <a:t> = “”;   if(</a:t>
            </a:r>
            <a:r>
              <a:rPr lang="en-US" altLang="ko-KR" sz="1500" dirty="0" err="1" smtClean="0"/>
              <a:t>application.getAttribute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msg</a:t>
            </a:r>
            <a:r>
              <a:rPr lang="en-US" altLang="ko-KR" sz="1500" dirty="0" smtClean="0"/>
              <a:t>”)!=null) </a:t>
            </a:r>
          </a:p>
          <a:p>
            <a:r>
              <a:rPr lang="en-US" altLang="ko-KR" sz="1500" dirty="0" err="1" smtClean="0"/>
              <a:t>msg</a:t>
            </a:r>
            <a:r>
              <a:rPr lang="en-US" altLang="ko-KR" sz="1500" dirty="0" smtClean="0"/>
              <a:t> = (String) </a:t>
            </a:r>
            <a:r>
              <a:rPr lang="en-US" altLang="ko-KR" sz="1500" dirty="0" err="1" smtClean="0"/>
              <a:t>application.getAttribute</a:t>
            </a:r>
            <a:r>
              <a:rPr lang="en-US" altLang="ko-KR" sz="1500" dirty="0"/>
              <a:t>(“</a:t>
            </a:r>
            <a:r>
              <a:rPr lang="en-US" altLang="ko-KR" sz="1500" dirty="0" err="1"/>
              <a:t>msg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%&gt;</a:t>
            </a:r>
          </a:p>
          <a:p>
            <a:r>
              <a:rPr lang="en-US" altLang="ko-KR" sz="1500" dirty="0" smtClean="0"/>
              <a:t>&lt;form name=“join”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action=“</a:t>
            </a:r>
            <a:r>
              <a:rPr lang="en-US" altLang="ko-KR" sz="1500" dirty="0" err="1" smtClean="0"/>
              <a:t>AddMemberCtrl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Id=“</a:t>
            </a:r>
            <a:r>
              <a:rPr lang="en-US" altLang="ko-KR" sz="1500" dirty="0" err="1" smtClean="0"/>
              <a:t>joinForm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&lt;input type=“text”</a:t>
            </a:r>
          </a:p>
          <a:p>
            <a:r>
              <a:rPr lang="en-US" altLang="ko-KR" sz="1500" dirty="0" smtClean="0"/>
              <a:t>name=“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 id=“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&lt;button id=“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ckbutton</a:t>
            </a:r>
            <a:r>
              <a:rPr lang="en-US" altLang="ko-KR" sz="1500" dirty="0" smtClean="0"/>
              <a:t>”&gt;..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test=“${empty </a:t>
            </a:r>
            <a:r>
              <a:rPr lang="en-US" altLang="ko-KR" sz="1500" dirty="0" err="1" smtClean="0"/>
              <a:t>msg</a:t>
            </a:r>
            <a:r>
              <a:rPr lang="en-US" altLang="ko-KR" sz="1500" dirty="0" smtClean="0"/>
              <a:t>}”&gt;</a:t>
            </a:r>
          </a:p>
          <a:p>
            <a:r>
              <a:rPr lang="en-US" altLang="ko-KR" sz="1500" dirty="0" smtClean="0"/>
              <a:t>  &lt;input type=“hidden” </a:t>
            </a:r>
          </a:p>
          <a:p>
            <a:r>
              <a:rPr lang="en-US" altLang="ko-KR" sz="1500" dirty="0" smtClean="0"/>
              <a:t>name=“</a:t>
            </a:r>
            <a:r>
              <a:rPr lang="en-US" altLang="ko-KR" sz="1500" dirty="0" err="1" smtClean="0"/>
              <a:t>idconfirm</a:t>
            </a:r>
            <a:r>
              <a:rPr lang="en-US" altLang="ko-KR" sz="1500" dirty="0" smtClean="0"/>
              <a:t>” </a:t>
            </a:r>
          </a:p>
          <a:p>
            <a:r>
              <a:rPr lang="en-US" altLang="ko-KR" sz="1500" dirty="0" smtClean="0"/>
              <a:t>id=“</a:t>
            </a:r>
            <a:r>
              <a:rPr lang="en-US" altLang="ko-KR" sz="1500" dirty="0" err="1" smtClean="0"/>
              <a:t>idconfirm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c:if</a:t>
            </a:r>
            <a:r>
              <a:rPr lang="en-US" altLang="ko-KR" sz="1500" dirty="0"/>
              <a:t> test</a:t>
            </a:r>
            <a:r>
              <a:rPr lang="en-US" altLang="ko-KR" sz="1500" dirty="0" smtClean="0"/>
              <a:t>=“${!empty </a:t>
            </a:r>
            <a:r>
              <a:rPr lang="en-US" altLang="ko-KR" sz="1500" dirty="0" err="1"/>
              <a:t>msg</a:t>
            </a:r>
            <a:r>
              <a:rPr lang="en-US" altLang="ko-KR" sz="1500" dirty="0" smtClean="0"/>
              <a:t>}”&gt;</a:t>
            </a:r>
          </a:p>
          <a:p>
            <a:r>
              <a:rPr lang="en-US" altLang="ko-KR" sz="1500" dirty="0"/>
              <a:t>&lt;input type=“hidden” </a:t>
            </a:r>
          </a:p>
          <a:p>
            <a:r>
              <a:rPr lang="en-US" altLang="ko-KR" sz="1500" dirty="0"/>
              <a:t>name=“</a:t>
            </a:r>
            <a:r>
              <a:rPr lang="en-US" altLang="ko-KR" sz="1500" dirty="0" err="1"/>
              <a:t>idconfirm</a:t>
            </a:r>
            <a:r>
              <a:rPr lang="en-US" altLang="ko-KR" sz="1500" dirty="0"/>
              <a:t>” </a:t>
            </a:r>
          </a:p>
          <a:p>
            <a:r>
              <a:rPr lang="en-US" altLang="ko-KR" sz="1500" dirty="0"/>
              <a:t>id=“</a:t>
            </a:r>
            <a:r>
              <a:rPr lang="en-US" altLang="ko-KR" sz="1500" dirty="0" err="1"/>
              <a:t>idconfirm</a:t>
            </a:r>
            <a:r>
              <a:rPr lang="en-US" altLang="ko-KR" sz="1500" dirty="0" smtClean="0"/>
              <a:t>” value=“${</a:t>
            </a:r>
            <a:r>
              <a:rPr lang="en-US" altLang="ko-KR" sz="1500" dirty="0" err="1" smtClean="0"/>
              <a:t>msg</a:t>
            </a:r>
            <a:r>
              <a:rPr lang="en-US" altLang="ko-KR" sz="1500" dirty="0" smtClean="0"/>
              <a:t> }”&gt;</a:t>
            </a:r>
            <a:endParaRPr lang="en-US" altLang="ko-KR" sz="1500" dirty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smtClean="0"/>
              <a:t>&lt;/form&gt;</a:t>
            </a:r>
          </a:p>
          <a:p>
            <a:r>
              <a:rPr lang="en-US" altLang="ko-KR" sz="1500" dirty="0" smtClean="0"/>
              <a:t>&lt;script&gt;</a:t>
            </a:r>
          </a:p>
          <a:p>
            <a:r>
              <a:rPr lang="en-US" altLang="ko-KR" sz="1500" dirty="0" smtClean="0"/>
              <a:t>$(“#</a:t>
            </a:r>
            <a:r>
              <a:rPr lang="en-US" altLang="ko-KR" sz="1500" dirty="0" err="1" smtClean="0"/>
              <a:t>ckbutton</a:t>
            </a:r>
            <a:r>
              <a:rPr lang="en-US" altLang="ko-KR" sz="1500" dirty="0" smtClean="0"/>
              <a:t>”).click(function()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uid</a:t>
            </a:r>
            <a:r>
              <a:rPr lang="en-US" altLang="ko-KR" sz="1500" dirty="0" smtClean="0"/>
              <a:t> = $(“#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”).</a:t>
            </a:r>
            <a:r>
              <a:rPr lang="en-US" altLang="ko-KR" sz="1500" dirty="0" err="1" smtClean="0"/>
              <a:t>val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location.href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IdCheckCtrl?uid</a:t>
            </a:r>
            <a:endParaRPr lang="en-US" altLang="ko-KR" sz="1500" dirty="0" smtClean="0"/>
          </a:p>
          <a:p>
            <a:r>
              <a:rPr lang="en-US" altLang="ko-KR" sz="1500" dirty="0" smtClean="0"/>
              <a:t>=”+</a:t>
            </a:r>
            <a:r>
              <a:rPr lang="en-US" altLang="ko-KR" sz="1500" dirty="0" err="1" smtClean="0"/>
              <a:t>uid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smtClean="0"/>
              <a:t>});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3737" y="1230923"/>
            <a:ext cx="4026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IdCheckCtrl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ServletContext</a:t>
            </a:r>
            <a:r>
              <a:rPr lang="en-US" altLang="ko-KR" sz="1500" dirty="0" smtClean="0"/>
              <a:t> application;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 =</a:t>
            </a:r>
          </a:p>
          <a:p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uid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dao.idCheck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application.setAttribute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msg</a:t>
            </a:r>
            <a:r>
              <a:rPr lang="en-US" altLang="ko-KR" sz="1500" dirty="0" smtClean="0"/>
              <a:t>”, “no”);</a:t>
            </a:r>
          </a:p>
          <a:p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/>
              <a:t>(“</a:t>
            </a:r>
            <a:r>
              <a:rPr lang="en-US" altLang="ko-KR" sz="1500" dirty="0" err="1"/>
              <a:t>join.jsp</a:t>
            </a:r>
            <a:r>
              <a:rPr lang="en-US" altLang="ko-KR" sz="1500" dirty="0"/>
              <a:t>”);</a:t>
            </a:r>
            <a:endParaRPr lang="en-US" altLang="ko-KR" sz="1500" dirty="0" smtClean="0"/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application.setAttribute</a:t>
            </a:r>
            <a:r>
              <a:rPr lang="en-US" altLang="ko-KR" sz="1500" dirty="0"/>
              <a:t>(“</a:t>
            </a:r>
            <a:r>
              <a:rPr lang="en-US" altLang="ko-KR" sz="1500" dirty="0" err="1"/>
              <a:t>msg</a:t>
            </a:r>
            <a:r>
              <a:rPr lang="en-US" altLang="ko-KR" sz="1500" dirty="0"/>
              <a:t>”, </a:t>
            </a:r>
            <a:r>
              <a:rPr lang="en-US" altLang="ko-KR" sz="1500" dirty="0" smtClean="0"/>
              <a:t>“yes”);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join.jsp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818683" y="1230923"/>
            <a:ext cx="402687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MemberDAO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idCheck</a:t>
            </a:r>
            <a:r>
              <a:rPr lang="en-US" altLang="ko-KR" sz="1500" dirty="0" smtClean="0"/>
              <a:t>(String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 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member where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=?”;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0;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1;</a:t>
            </a:r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0;</a:t>
            </a:r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3799372" y="5939904"/>
            <a:ext cx="9108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login.jsp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009011" y="3725245"/>
            <a:ext cx="366733" cy="14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139353" y="1644163"/>
            <a:ext cx="1679330" cy="8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866292" y="1732085"/>
            <a:ext cx="1519589" cy="273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0800000">
            <a:off x="4409545" y="2514848"/>
            <a:ext cx="4409139" cy="2040064"/>
          </a:xfrm>
          <a:prstGeom prst="bentConnector3">
            <a:avLst>
              <a:gd name="adj1" fmla="val 104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1104</Words>
  <Application>Microsoft Office PowerPoint</Application>
  <PresentationFormat>와이드스크린</PresentationFormat>
  <Paragraphs>306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19</cp:revision>
  <dcterms:created xsi:type="dcterms:W3CDTF">2022-06-07T08:51:19Z</dcterms:created>
  <dcterms:modified xsi:type="dcterms:W3CDTF">2022-06-08T09:34:19Z</dcterms:modified>
</cp:coreProperties>
</file>