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8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7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10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05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0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3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1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0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3810-DAF8-44DE-9A8F-4E1D481468B4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4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91607" y="1230923"/>
            <a:ext cx="40268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Sale</a:t>
            </a:r>
            <a:r>
              <a:rPr lang="en-US" altLang="ko-KR" sz="1500" dirty="0" err="1" smtClean="0">
                <a:solidFill>
                  <a:srgbClr val="FF0000"/>
                </a:solidFill>
              </a:rPr>
              <a:t>Goods</a:t>
            </a:r>
            <a:r>
              <a:rPr lang="en-US" altLang="ko-KR" sz="1500" dirty="0" err="1" smtClean="0">
                <a:solidFill>
                  <a:srgbClr val="FF0000"/>
                </a:solidFill>
              </a:rPr>
              <a:t>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int</a:t>
            </a:r>
            <a:r>
              <a:rPr lang="ko-KR" altLang="en-US" sz="1500" dirty="0" smtClean="0"/>
              <a:t> 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Integer.parseInt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request.getParameter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”));</a:t>
            </a:r>
          </a:p>
          <a:p>
            <a:r>
              <a:rPr lang="en-US" altLang="ko-KR" sz="1500" dirty="0" err="1" smtClean="0"/>
              <a:t>GoodsDAO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GoodsDAO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 smtClean="0"/>
              <a:t>GoodsVO</a:t>
            </a:r>
            <a:r>
              <a:rPr lang="en-US" altLang="ko-KR" sz="1500" dirty="0" smtClean="0"/>
              <a:t> goods = new </a:t>
            </a:r>
            <a:r>
              <a:rPr lang="en-US" altLang="ko-KR" sz="1500" dirty="0" err="1" smtClean="0"/>
              <a:t>GoodsVO</a:t>
            </a:r>
            <a:r>
              <a:rPr lang="en-US" altLang="ko-KR" sz="1500" dirty="0" smtClean="0"/>
              <a:t>();</a:t>
            </a:r>
            <a:endParaRPr lang="en-US" altLang="ko-KR" sz="1500" dirty="0" smtClean="0"/>
          </a:p>
          <a:p>
            <a:r>
              <a:rPr lang="en-US" altLang="ko-KR" sz="1500" dirty="0" smtClean="0"/>
              <a:t>goods </a:t>
            </a:r>
            <a:r>
              <a:rPr lang="en-US" altLang="ko-KR" sz="1500" dirty="0" smtClean="0"/>
              <a:t>= </a:t>
            </a:r>
            <a:r>
              <a:rPr lang="en-US" altLang="ko-KR" sz="1500" dirty="0" err="1" smtClean="0"/>
              <a:t>dao.getGoods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); 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//</a:t>
            </a:r>
            <a:r>
              <a:rPr lang="en-US" altLang="ko-KR" sz="1500" dirty="0" err="1" smtClean="0"/>
              <a:t>saleForm.jsp</a:t>
            </a:r>
            <a:r>
              <a:rPr lang="ko-KR" altLang="en-US" sz="1500" dirty="0" smtClean="0"/>
              <a:t>로 </a:t>
            </a:r>
            <a:r>
              <a:rPr lang="en-US" altLang="ko-KR" sz="1500" dirty="0" smtClean="0"/>
              <a:t>goods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forward</a:t>
            </a:r>
            <a:endParaRPr lang="en-US" altLang="ko-KR" sz="1500" dirty="0" smtClean="0"/>
          </a:p>
          <a:p>
            <a:r>
              <a:rPr lang="en-US" altLang="ko-KR" sz="1500" dirty="0"/>
              <a:t>}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96553" y="1239632"/>
            <a:ext cx="4026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GoodsDAO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/>
              <a:t>GoodsVO</a:t>
            </a:r>
            <a:r>
              <a:rPr lang="en-US" altLang="ko-KR" sz="1500" dirty="0"/>
              <a:t> </a:t>
            </a:r>
            <a:r>
              <a:rPr lang="en-US" altLang="ko-KR" sz="1500" dirty="0" err="1" smtClean="0"/>
              <a:t>get</a:t>
            </a:r>
            <a:r>
              <a:rPr lang="en-US" altLang="ko-KR" sz="1500" dirty="0" err="1" smtClean="0"/>
              <a:t>Goods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) {</a:t>
            </a:r>
          </a:p>
          <a:p>
            <a:r>
              <a:rPr lang="en-US" altLang="ko-KR" sz="1500" dirty="0" err="1" smtClean="0"/>
              <a:t>GoodsVO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goods </a:t>
            </a:r>
            <a:r>
              <a:rPr lang="en-US" altLang="ko-KR" sz="1500" dirty="0" smtClean="0"/>
              <a:t>= new </a:t>
            </a:r>
            <a:r>
              <a:rPr lang="en-US" altLang="ko-KR" sz="1500" dirty="0" err="1" smtClean="0"/>
              <a:t>GoodsVO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smtClean="0"/>
              <a:t>“select * from goods where 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=?”;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pstmt.setInt</a:t>
            </a:r>
            <a:r>
              <a:rPr lang="en-US" altLang="ko-KR" sz="1500" dirty="0" smtClean="0"/>
              <a:t>(1, 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err="1" smtClean="0"/>
              <a:t>Rs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pstmt.executeQuery</a:t>
            </a:r>
            <a:r>
              <a:rPr lang="en-US" altLang="ko-KR" sz="1500" dirty="0" smtClean="0"/>
              <a:t>();</a:t>
            </a:r>
            <a:endParaRPr lang="en-US" altLang="ko-KR" sz="1500" dirty="0" smtClean="0"/>
          </a:p>
          <a:p>
            <a:r>
              <a:rPr lang="en-US" altLang="ko-KR" sz="1500" dirty="0" smtClean="0"/>
              <a:t>If(</a:t>
            </a:r>
            <a:r>
              <a:rPr lang="en-US" altLang="ko-KR" sz="1500" dirty="0" err="1" smtClean="0"/>
              <a:t>rs.next</a:t>
            </a:r>
            <a:r>
              <a:rPr lang="en-US" altLang="ko-KR" sz="1500" dirty="0" smtClean="0"/>
              <a:t>()){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goods.setGno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rs.getInt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”));</a:t>
            </a:r>
            <a:endParaRPr lang="en-US" altLang="ko-KR" sz="1500" dirty="0" smtClean="0"/>
          </a:p>
          <a:p>
            <a:r>
              <a:rPr lang="en-US" altLang="ko-KR" sz="1500" dirty="0" smtClean="0"/>
              <a:t>,…..</a:t>
            </a:r>
          </a:p>
          <a:p>
            <a:r>
              <a:rPr lang="en-US" altLang="ko-KR" sz="1500" dirty="0" smtClean="0"/>
              <a:t>}</a:t>
            </a:r>
          </a:p>
          <a:p>
            <a:r>
              <a:rPr lang="en-US" altLang="ko-KR" sz="1500" dirty="0" smtClean="0"/>
              <a:t>return goods; </a:t>
            </a:r>
            <a:endParaRPr lang="en-US" altLang="ko-KR" sz="1500" dirty="0" smtClean="0"/>
          </a:p>
          <a:p>
            <a:r>
              <a:rPr lang="en-US" altLang="ko-KR" sz="1500" dirty="0" smtClean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785" y="4831483"/>
            <a:ext cx="38854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saleForm.jsp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&lt;form action=“</a:t>
            </a:r>
            <a:r>
              <a:rPr lang="en-US" altLang="ko-KR" sz="1500" dirty="0" err="1" smtClean="0"/>
              <a:t>AddPaymentCtrl</a:t>
            </a:r>
            <a:r>
              <a:rPr lang="en-US" altLang="ko-KR" sz="1500" dirty="0" smtClean="0"/>
              <a:t>”&gt;</a:t>
            </a:r>
          </a:p>
          <a:p>
            <a:r>
              <a:rPr lang="en-US" altLang="ko-KR" sz="1500" dirty="0" smtClean="0"/>
              <a:t>   ${</a:t>
            </a:r>
            <a:r>
              <a:rPr lang="en-US" altLang="ko-KR" sz="1500" dirty="0" err="1" smtClean="0"/>
              <a:t>goods.gno</a:t>
            </a:r>
            <a:r>
              <a:rPr lang="en-US" altLang="ko-KR" sz="1500" dirty="0" smtClean="0"/>
              <a:t> }</a:t>
            </a:r>
          </a:p>
          <a:p>
            <a:r>
              <a:rPr lang="en-US" altLang="ko-KR" sz="1500" dirty="0" smtClean="0"/>
              <a:t>   &lt;input type=“number” name=“amount”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min=“1” max=“${</a:t>
            </a:r>
            <a:r>
              <a:rPr lang="en-US" altLang="ko-KR" sz="1500" dirty="0" err="1" smtClean="0"/>
              <a:t>goods.amount</a:t>
            </a:r>
            <a:r>
              <a:rPr lang="en-US" altLang="ko-KR" sz="1500" dirty="0" smtClean="0"/>
              <a:t> }”&gt;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….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&lt;input type=“text” name=“</a:t>
            </a:r>
            <a:r>
              <a:rPr lang="en-US" altLang="ko-KR" sz="1500" dirty="0" err="1" smtClean="0"/>
              <a:t>rname</a:t>
            </a:r>
            <a:r>
              <a:rPr lang="en-US" altLang="ko-KR" sz="1500" dirty="0" smtClean="0"/>
              <a:t>”&gt;</a:t>
            </a:r>
          </a:p>
          <a:p>
            <a:r>
              <a:rPr lang="en-US" altLang="ko-KR" sz="1500" dirty="0" smtClean="0"/>
              <a:t>&lt;/form&gt;</a:t>
            </a:r>
            <a:endParaRPr lang="en-US" altLang="ko-KR" sz="1500" dirty="0" smtClean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646485" y="1424354"/>
            <a:ext cx="545122" cy="169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872563" y="1644163"/>
            <a:ext cx="1723990" cy="86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3200401" y="2575208"/>
            <a:ext cx="4396153" cy="1126357"/>
          </a:xfrm>
          <a:prstGeom prst="bentConnector3">
            <a:avLst>
              <a:gd name="adj1" fmla="val 1054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321170" y="3033346"/>
            <a:ext cx="931983" cy="188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4471" y="76761"/>
            <a:ext cx="2909556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getGoods.jsp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vo.gno</a:t>
            </a:r>
            <a:r>
              <a:rPr lang="en-US" altLang="ko-KR" sz="1500" dirty="0" smtClean="0"/>
              <a:t> }”&gt;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vo.userid</a:t>
            </a:r>
            <a:r>
              <a:rPr lang="en-US" altLang="ko-KR" sz="1500" dirty="0" smtClean="0"/>
              <a:t> }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…..</a:t>
            </a:r>
          </a:p>
          <a:p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c:if</a:t>
            </a:r>
            <a:r>
              <a:rPr lang="en-US" altLang="ko-KR" sz="1500" dirty="0" smtClean="0"/>
              <a:t> test=${</a:t>
            </a:r>
            <a:r>
              <a:rPr lang="en-US" altLang="ko-KR" sz="1500" dirty="0" err="1" smtClean="0"/>
              <a:t>sid</a:t>
            </a:r>
            <a:r>
              <a:rPr lang="en-US" altLang="ko-KR" sz="1500" dirty="0" smtClean="0"/>
              <a:t>==‘admin’&gt;</a:t>
            </a:r>
          </a:p>
          <a:p>
            <a:r>
              <a:rPr lang="en-US" altLang="ko-KR" sz="1500" dirty="0" smtClean="0"/>
              <a:t>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EditGoodsCtrl?gno</a:t>
            </a:r>
            <a:r>
              <a:rPr lang="en-US" altLang="ko-KR" sz="1500" dirty="0" smtClean="0"/>
              <a:t>=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vo.gno</a:t>
            </a:r>
            <a:r>
              <a:rPr lang="en-US" altLang="ko-KR" sz="1500" dirty="0" smtClean="0"/>
              <a:t> }”&gt;</a:t>
            </a:r>
            <a:r>
              <a:rPr lang="ko-KR" altLang="en-US" sz="1500" dirty="0" smtClean="0"/>
              <a:t>수정</a:t>
            </a:r>
            <a:r>
              <a:rPr lang="en-US" altLang="ko-KR" sz="1500" dirty="0" smtClean="0"/>
              <a:t>&lt;/a&gt;</a:t>
            </a:r>
          </a:p>
          <a:p>
            <a:r>
              <a:rPr lang="en-US" altLang="ko-KR" sz="1500" dirty="0" smtClean="0"/>
              <a:t>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DelGoodsCtrl?gno</a:t>
            </a:r>
            <a:r>
              <a:rPr lang="en-US" altLang="ko-KR" sz="1500" dirty="0" smtClean="0"/>
              <a:t>=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vo.gno</a:t>
            </a:r>
            <a:r>
              <a:rPr lang="en-US" altLang="ko-KR" sz="1500" dirty="0" smtClean="0"/>
              <a:t> }”&gt;</a:t>
            </a:r>
            <a:r>
              <a:rPr lang="ko-KR" altLang="en-US" sz="1500" dirty="0" smtClean="0"/>
              <a:t>삭제</a:t>
            </a:r>
            <a:r>
              <a:rPr lang="en-US" altLang="ko-KR" sz="1500" dirty="0" smtClean="0"/>
              <a:t>&lt;/a&gt;</a:t>
            </a:r>
            <a:endParaRPr lang="en-US" altLang="ko-KR" sz="1500" dirty="0"/>
          </a:p>
          <a:p>
            <a:r>
              <a:rPr lang="en-US" altLang="ko-KR" sz="1500" dirty="0" smtClean="0"/>
              <a:t>&lt;/</a:t>
            </a:r>
            <a:r>
              <a:rPr lang="en-US" altLang="ko-KR" sz="1500" dirty="0" err="1" smtClean="0"/>
              <a:t>c:if</a:t>
            </a:r>
            <a:r>
              <a:rPr lang="en-US" altLang="ko-KR" sz="1500" dirty="0" smtClean="0"/>
              <a:t>&gt;</a:t>
            </a:r>
          </a:p>
          <a:p>
            <a:r>
              <a:rPr lang="en-US" altLang="ko-KR" sz="1500" dirty="0"/>
              <a:t>&lt;</a:t>
            </a:r>
            <a:r>
              <a:rPr lang="en-US" altLang="ko-KR" sz="1500" dirty="0" err="1"/>
              <a:t>c:if</a:t>
            </a:r>
            <a:r>
              <a:rPr lang="en-US" altLang="ko-KR" sz="1500" dirty="0"/>
              <a:t> test=${</a:t>
            </a:r>
            <a:r>
              <a:rPr lang="en-US" altLang="ko-KR" sz="1500" dirty="0" err="1" smtClean="0"/>
              <a:t>sid</a:t>
            </a:r>
            <a:r>
              <a:rPr lang="en-US" altLang="ko-KR" sz="1500" dirty="0" smtClean="0"/>
              <a:t>!=‘</a:t>
            </a:r>
            <a:r>
              <a:rPr lang="en-US" altLang="ko-KR" sz="1500" dirty="0"/>
              <a:t>admin’&gt;</a:t>
            </a:r>
          </a:p>
          <a:p>
            <a:r>
              <a:rPr lang="en-US" altLang="ko-KR" sz="1500" dirty="0"/>
              <a:t>&lt;a </a:t>
            </a:r>
            <a:r>
              <a:rPr lang="en-US" altLang="ko-KR" sz="1500" dirty="0" err="1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SaleGoodsCtrl?gno</a:t>
            </a:r>
            <a:r>
              <a:rPr lang="en-US" altLang="ko-KR" sz="1500" dirty="0">
                <a:solidFill>
                  <a:srgbClr val="00B0F0"/>
                </a:solidFill>
              </a:rPr>
              <a:t>=</a:t>
            </a:r>
          </a:p>
          <a:p>
            <a:r>
              <a:rPr lang="en-US" altLang="ko-KR" sz="1500" dirty="0">
                <a:solidFill>
                  <a:srgbClr val="00B0F0"/>
                </a:solidFill>
              </a:rPr>
              <a:t>${</a:t>
            </a:r>
            <a:r>
              <a:rPr lang="en-US" altLang="ko-KR" sz="1500" dirty="0" err="1">
                <a:solidFill>
                  <a:srgbClr val="00B0F0"/>
                </a:solidFill>
              </a:rPr>
              <a:t>vo.gno</a:t>
            </a:r>
            <a:r>
              <a:rPr lang="en-US" altLang="ko-KR" sz="1500" dirty="0">
                <a:solidFill>
                  <a:srgbClr val="00B0F0"/>
                </a:solidFill>
              </a:rPr>
              <a:t> </a:t>
            </a:r>
            <a:r>
              <a:rPr lang="en-US" altLang="ko-KR" sz="1500" dirty="0" smtClean="0">
                <a:solidFill>
                  <a:srgbClr val="00B0F0"/>
                </a:solidFill>
              </a:rPr>
              <a:t>}</a:t>
            </a:r>
            <a:r>
              <a:rPr lang="en-US" altLang="ko-KR" sz="1500" dirty="0" smtClean="0"/>
              <a:t>”&gt;</a:t>
            </a:r>
            <a:r>
              <a:rPr lang="ko-KR" altLang="en-US" sz="1500" dirty="0" smtClean="0"/>
              <a:t>구매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a&gt;</a:t>
            </a:r>
          </a:p>
          <a:p>
            <a:r>
              <a:rPr lang="en-US" altLang="ko-KR" sz="1500" dirty="0"/>
              <a:t>&lt;a </a:t>
            </a:r>
            <a:r>
              <a:rPr lang="en-US" altLang="ko-KR" sz="1500" dirty="0" err="1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SaleBasketCtrl?gno</a:t>
            </a:r>
            <a:r>
              <a:rPr lang="en-US" altLang="ko-KR" sz="1500" dirty="0"/>
              <a:t>=</a:t>
            </a:r>
          </a:p>
          <a:p>
            <a:r>
              <a:rPr lang="en-US" altLang="ko-KR" sz="1500" dirty="0"/>
              <a:t>${</a:t>
            </a:r>
            <a:r>
              <a:rPr lang="en-US" altLang="ko-KR" sz="1500" dirty="0" err="1"/>
              <a:t>vo.gno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}”&gt;</a:t>
            </a:r>
            <a:r>
              <a:rPr lang="ko-KR" altLang="en-US" sz="1500" dirty="0" smtClean="0"/>
              <a:t>장바구니 담기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a&gt;</a:t>
            </a:r>
          </a:p>
          <a:p>
            <a:r>
              <a:rPr lang="en-US" altLang="ko-KR" sz="1500" dirty="0"/>
              <a:t>&lt;/</a:t>
            </a:r>
            <a:r>
              <a:rPr lang="en-US" altLang="ko-KR" sz="1500" dirty="0" err="1"/>
              <a:t>c:if</a:t>
            </a:r>
            <a:r>
              <a:rPr lang="en-US" altLang="ko-KR" sz="1500" dirty="0" smtClean="0"/>
              <a:t>&gt;</a:t>
            </a:r>
          </a:p>
          <a:p>
            <a:r>
              <a:rPr lang="en-US" altLang="ko-KR" sz="1500" dirty="0"/>
              <a:t>&lt;a </a:t>
            </a:r>
            <a:r>
              <a:rPr lang="en-US" altLang="ko-KR" sz="1500" dirty="0" err="1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GetGoodsList</a:t>
            </a:r>
            <a:r>
              <a:rPr lang="en-US" altLang="ko-KR" sz="1500" dirty="0" smtClean="0"/>
              <a:t>”&gt;</a:t>
            </a:r>
            <a:r>
              <a:rPr lang="ko-KR" altLang="en-US" sz="1500" dirty="0" smtClean="0"/>
              <a:t>목록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a&gt;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90969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91607" y="1230923"/>
            <a:ext cx="402687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AddPaymentCtrl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int</a:t>
            </a:r>
            <a:r>
              <a:rPr lang="ko-KR" altLang="en-US" sz="1500" dirty="0" smtClean="0"/>
              <a:t> 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Integer.parseInt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request.getParameter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”));</a:t>
            </a:r>
          </a:p>
          <a:p>
            <a:r>
              <a:rPr lang="en-US" altLang="ko-KR" sz="1500" dirty="0" err="1" smtClean="0"/>
              <a:t>HttpSession</a:t>
            </a:r>
            <a:r>
              <a:rPr lang="en-US" altLang="ko-KR" sz="1500" dirty="0" smtClean="0"/>
              <a:t> session = </a:t>
            </a:r>
            <a:r>
              <a:rPr lang="en-US" altLang="ko-KR" sz="1500" dirty="0" err="1" smtClean="0"/>
              <a:t>request.getSession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smtClean="0"/>
              <a:t>String 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 = </a:t>
            </a:r>
          </a:p>
          <a:p>
            <a:r>
              <a:rPr lang="en-US" altLang="ko-KR" sz="1500" dirty="0" smtClean="0"/>
              <a:t>(String) </a:t>
            </a:r>
            <a:r>
              <a:rPr lang="en-US" altLang="ko-KR" sz="1500" dirty="0" err="1" smtClean="0"/>
              <a:t>session.getAttribute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sid</a:t>
            </a:r>
            <a:r>
              <a:rPr lang="en-US" altLang="ko-KR" sz="1500" dirty="0" smtClean="0"/>
              <a:t>”);</a:t>
            </a:r>
          </a:p>
          <a:p>
            <a:r>
              <a:rPr lang="en-US" altLang="ko-KR" sz="1500" dirty="0" smtClean="0"/>
              <a:t>….</a:t>
            </a:r>
          </a:p>
          <a:p>
            <a:r>
              <a:rPr lang="en-US" altLang="ko-KR" sz="1500" dirty="0" err="1" smtClean="0"/>
              <a:t>PaymentVO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PaymentVO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 smtClean="0"/>
              <a:t>vo.setGno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smtClean="0"/>
              <a:t>,….</a:t>
            </a:r>
          </a:p>
          <a:p>
            <a:r>
              <a:rPr lang="en-US" altLang="ko-KR" sz="1500" dirty="0" err="1" smtClean="0"/>
              <a:t>Vo.setUserid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smtClean="0"/>
              <a:t>,…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PaymentDAO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PaymentDAO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err="1" smtClean="0"/>
              <a:t>dao.addPayment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); </a:t>
            </a:r>
            <a:endParaRPr lang="en-US" altLang="ko-KR" sz="1500" dirty="0" smtClean="0"/>
          </a:p>
          <a:p>
            <a:r>
              <a:rPr lang="en-US" altLang="ko-KR" sz="1500" dirty="0" smtClean="0"/>
              <a:t>}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96553" y="1239632"/>
            <a:ext cx="402687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GoodsDAO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addPayment</a:t>
            </a:r>
            <a:r>
              <a:rPr lang="en-US" altLang="ko-KR" sz="1500" dirty="0" smtClean="0"/>
              <a:t> (</a:t>
            </a:r>
            <a:r>
              <a:rPr lang="en-US" altLang="ko-KR" sz="1500" dirty="0" err="1" smtClean="0"/>
              <a:t>PaymentVO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) </a:t>
            </a:r>
            <a:r>
              <a:rPr lang="en-US" altLang="ko-KR" sz="1500" dirty="0" smtClean="0"/>
              <a:t>{</a:t>
            </a:r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smtClean="0"/>
              <a:t>“insert into payment values(</a:t>
            </a:r>
            <a:r>
              <a:rPr lang="en-US" altLang="ko-KR" sz="1500" dirty="0" err="1" smtClean="0"/>
              <a:t>nvl</a:t>
            </a:r>
            <a:r>
              <a:rPr lang="en-US" altLang="ko-KR" sz="1500" dirty="0" smtClean="0"/>
              <a:t>(),?,?,?,,)”;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pstmt.setInt</a:t>
            </a:r>
            <a:r>
              <a:rPr lang="en-US" altLang="ko-KR" sz="1500" dirty="0" smtClean="0"/>
              <a:t>(1, </a:t>
            </a:r>
            <a:r>
              <a:rPr lang="en-US" altLang="ko-KR" sz="1500" dirty="0" err="1" smtClean="0"/>
              <a:t>vo.getGno</a:t>
            </a:r>
            <a:r>
              <a:rPr lang="en-US" altLang="ko-KR" sz="1500" dirty="0" smtClean="0"/>
              <a:t>());</a:t>
            </a:r>
          </a:p>
          <a:p>
            <a:r>
              <a:rPr lang="en-US" altLang="ko-KR" sz="1500" dirty="0" err="1" smtClean="0"/>
              <a:t>pstmt.setString</a:t>
            </a:r>
            <a:r>
              <a:rPr lang="en-US" altLang="ko-KR" sz="1500" dirty="0" smtClean="0"/>
              <a:t>(2, </a:t>
            </a:r>
            <a:r>
              <a:rPr lang="en-US" altLang="ko-KR" sz="1500" dirty="0" err="1" smtClean="0"/>
              <a:t>vo.getUserid</a:t>
            </a:r>
            <a:r>
              <a:rPr lang="en-US" altLang="ko-KR" sz="1500" dirty="0" smtClean="0"/>
              <a:t>());</a:t>
            </a:r>
            <a:endParaRPr lang="en-US" altLang="ko-KR" sz="1500" dirty="0"/>
          </a:p>
          <a:p>
            <a:r>
              <a:rPr lang="en-US" altLang="ko-KR" sz="1500" dirty="0" smtClean="0"/>
              <a:t>,…</a:t>
            </a:r>
            <a:endParaRPr lang="en-US" altLang="ko-KR" sz="1500" dirty="0"/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pstmt.executeQuery</a:t>
            </a:r>
            <a:r>
              <a:rPr lang="en-US" altLang="ko-KR" sz="1500" dirty="0" smtClean="0"/>
              <a:t>();</a:t>
            </a:r>
            <a:endParaRPr lang="en-US" altLang="ko-KR" sz="1500" dirty="0" smtClean="0"/>
          </a:p>
          <a:p>
            <a:r>
              <a:rPr lang="en-US" altLang="ko-KR" sz="1500" dirty="0" smtClean="0"/>
              <a:t>}</a:t>
            </a:r>
          </a:p>
          <a:p>
            <a:r>
              <a:rPr lang="en-US" altLang="ko-KR" sz="1500" dirty="0" smtClean="0"/>
              <a:t>return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; </a:t>
            </a:r>
            <a:endParaRPr lang="en-US" altLang="ko-KR" sz="1500" dirty="0" smtClean="0"/>
          </a:p>
          <a:p>
            <a:r>
              <a:rPr lang="en-US" altLang="ko-KR" sz="1500" dirty="0" smtClean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3059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saleForm.jsp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&lt;form action=“</a:t>
            </a:r>
            <a:r>
              <a:rPr lang="en-US" altLang="ko-KR" sz="1500" dirty="0" err="1" smtClean="0"/>
              <a:t>AddPaymentCtrl</a:t>
            </a:r>
            <a:r>
              <a:rPr lang="en-US" altLang="ko-KR" sz="1500" dirty="0" smtClean="0"/>
              <a:t>”&gt;</a:t>
            </a:r>
          </a:p>
          <a:p>
            <a:r>
              <a:rPr lang="en-US" altLang="ko-KR" sz="1500" dirty="0" smtClean="0"/>
              <a:t>   ${</a:t>
            </a:r>
            <a:r>
              <a:rPr lang="en-US" altLang="ko-KR" sz="1500" dirty="0" err="1" smtClean="0"/>
              <a:t>goods.gno</a:t>
            </a:r>
            <a:r>
              <a:rPr lang="en-US" altLang="ko-KR" sz="1500" dirty="0" smtClean="0"/>
              <a:t> }</a:t>
            </a:r>
          </a:p>
          <a:p>
            <a:r>
              <a:rPr lang="en-US" altLang="ko-KR" sz="1500" dirty="0" smtClean="0"/>
              <a:t>   &lt;input type=“number”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name=“amount”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min=“1”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max=“${</a:t>
            </a:r>
            <a:r>
              <a:rPr lang="en-US" altLang="ko-KR" sz="1500" dirty="0" err="1" smtClean="0"/>
              <a:t>goods.amount</a:t>
            </a:r>
            <a:r>
              <a:rPr lang="en-US" altLang="ko-KR" sz="1500" dirty="0" smtClean="0"/>
              <a:t> }”&gt;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….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&lt;input type=“text”</a:t>
            </a:r>
          </a:p>
          <a:p>
            <a:r>
              <a:rPr lang="en-US" altLang="ko-KR" sz="1500" dirty="0" smtClean="0"/>
              <a:t> name=“</a:t>
            </a:r>
            <a:r>
              <a:rPr lang="en-US" altLang="ko-KR" sz="1500" dirty="0" err="1" smtClean="0"/>
              <a:t>rname</a:t>
            </a:r>
            <a:r>
              <a:rPr lang="en-US" altLang="ko-KR" sz="1500" dirty="0" smtClean="0"/>
              <a:t>”&gt;</a:t>
            </a:r>
          </a:p>
          <a:p>
            <a:r>
              <a:rPr lang="en-US" altLang="ko-KR" sz="1500" dirty="0" smtClean="0"/>
              <a:t>&lt;/form&gt;</a:t>
            </a:r>
            <a:endParaRPr lang="en-US" altLang="ko-KR" sz="1500" dirty="0" smtClean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136531" y="720969"/>
            <a:ext cx="1055076" cy="70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872563" y="1644163"/>
            <a:ext cx="1723990" cy="86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059723" y="3452236"/>
            <a:ext cx="4536832" cy="912606"/>
          </a:xfrm>
          <a:prstGeom prst="bentConnector3">
            <a:avLst>
              <a:gd name="adj1" fmla="val 105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4" idx="3"/>
          </p:cNvCxnSpPr>
          <p:nvPr/>
        </p:nvCxnSpPr>
        <p:spPr>
          <a:xfrm flipH="1" flipV="1">
            <a:off x="2189284" y="3686456"/>
            <a:ext cx="1072662" cy="79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2535" y="3501790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GetGoodsListCtrl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1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91607" y="1239715"/>
            <a:ext cx="40268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MyPage</a:t>
            </a:r>
            <a:r>
              <a:rPr lang="en-US" altLang="ko-KR" sz="1500" dirty="0" err="1" smtClean="0">
                <a:solidFill>
                  <a:srgbClr val="FF0000"/>
                </a:solidFill>
              </a:rPr>
              <a:t>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/>
              <a:t>HttpSession</a:t>
            </a:r>
            <a:r>
              <a:rPr lang="en-US" altLang="ko-KR" sz="1500" dirty="0"/>
              <a:t> session = </a:t>
            </a:r>
            <a:r>
              <a:rPr lang="en-US" altLang="ko-KR" sz="1500" dirty="0" err="1"/>
              <a:t>request.getSession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/>
              <a:t>userid</a:t>
            </a:r>
            <a:r>
              <a:rPr lang="en-US" altLang="ko-KR" sz="1500" dirty="0"/>
              <a:t> = </a:t>
            </a:r>
          </a:p>
          <a:p>
            <a:r>
              <a:rPr lang="en-US" altLang="ko-KR" sz="1500" dirty="0"/>
              <a:t>(String) </a:t>
            </a:r>
            <a:r>
              <a:rPr lang="en-US" altLang="ko-KR" sz="1500" dirty="0" err="1"/>
              <a:t>session.getAttribute</a:t>
            </a:r>
            <a:r>
              <a:rPr lang="en-US" altLang="ko-KR" sz="1500" dirty="0"/>
              <a:t>(“</a:t>
            </a:r>
            <a:r>
              <a:rPr lang="en-US" altLang="ko-KR" sz="1500" dirty="0" err="1"/>
              <a:t>sid</a:t>
            </a:r>
            <a:r>
              <a:rPr lang="en-US" altLang="ko-KR" sz="1500" dirty="0"/>
              <a:t>”);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PaymentDAO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PaymentDAO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/>
              <a:t>ArrayList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PaymentVO</a:t>
            </a:r>
            <a:r>
              <a:rPr lang="en-US" altLang="ko-KR" sz="1500" dirty="0" smtClean="0"/>
              <a:t>&gt; </a:t>
            </a:r>
            <a:r>
              <a:rPr lang="en-US" altLang="ko-KR" sz="1500" dirty="0" err="1" smtClean="0"/>
              <a:t>payList</a:t>
            </a:r>
            <a:r>
              <a:rPr lang="en-US" altLang="ko-KR" sz="1500" dirty="0" smtClean="0"/>
              <a:t>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payList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dao.getPaymentList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user</a:t>
            </a:r>
            <a:r>
              <a:rPr lang="en-US" altLang="ko-KR" sz="1500" dirty="0" err="1" smtClean="0"/>
              <a:t>id</a:t>
            </a:r>
            <a:r>
              <a:rPr lang="en-US" altLang="ko-KR" sz="1500" dirty="0" smtClean="0"/>
              <a:t>); 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//</a:t>
            </a:r>
            <a:r>
              <a:rPr lang="en-US" altLang="ko-KR" sz="1500" dirty="0" err="1" smtClean="0"/>
              <a:t>myPage.jsp</a:t>
            </a:r>
            <a:r>
              <a:rPr lang="ko-KR" altLang="en-US" sz="1500" dirty="0" smtClean="0"/>
              <a:t>로 </a:t>
            </a:r>
            <a:r>
              <a:rPr lang="en-US" altLang="ko-KR" sz="1500" dirty="0" err="1" smtClean="0"/>
              <a:t>payList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forward</a:t>
            </a:r>
            <a:endParaRPr lang="en-US" altLang="ko-KR" sz="1500" dirty="0" smtClean="0"/>
          </a:p>
          <a:p>
            <a:r>
              <a:rPr lang="en-US" altLang="ko-KR" sz="1500" dirty="0"/>
              <a:t>}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96553" y="1239632"/>
            <a:ext cx="402687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PaymentDAO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/>
              <a:t>ArrayList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PaymentVO</a:t>
            </a:r>
            <a:r>
              <a:rPr lang="en-US" altLang="ko-KR" sz="1500" dirty="0"/>
              <a:t>&gt;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get</a:t>
            </a:r>
            <a:r>
              <a:rPr lang="en-US" altLang="ko-KR" sz="1500" dirty="0" err="1" smtClean="0"/>
              <a:t>PaymentList</a:t>
            </a:r>
            <a:r>
              <a:rPr lang="en-US" altLang="ko-KR" sz="1500" dirty="0" smtClean="0"/>
              <a:t>(String 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) </a:t>
            </a:r>
            <a:r>
              <a:rPr lang="en-US" altLang="ko-KR" sz="1500" dirty="0" smtClean="0"/>
              <a:t>{</a:t>
            </a:r>
          </a:p>
          <a:p>
            <a:r>
              <a:rPr lang="en-US" altLang="ko-KR" sz="1500" dirty="0" err="1" smtClean="0"/>
              <a:t>ArrayList</a:t>
            </a:r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PaymentVO</a:t>
            </a:r>
            <a:r>
              <a:rPr lang="en-US" altLang="ko-KR" sz="1500" dirty="0" smtClean="0"/>
              <a:t>&gt; </a:t>
            </a:r>
            <a:r>
              <a:rPr lang="en-US" altLang="ko-KR" sz="1500" dirty="0" err="1" smtClean="0"/>
              <a:t>payList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new </a:t>
            </a:r>
            <a:r>
              <a:rPr lang="en-US" altLang="ko-KR" sz="1500" dirty="0" err="1"/>
              <a:t>ArrayList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PaymentVO</a:t>
            </a:r>
            <a:r>
              <a:rPr lang="en-US" altLang="ko-KR" sz="1500" dirty="0"/>
              <a:t>&gt;();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smtClean="0"/>
              <a:t>“select * from payment where 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=?”;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pstmt.setString</a:t>
            </a:r>
            <a:r>
              <a:rPr lang="en-US" altLang="ko-KR" sz="1500" dirty="0" smtClean="0"/>
              <a:t>(1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err="1" smtClean="0"/>
              <a:t>rs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pstmt.executeQuery</a:t>
            </a:r>
            <a:r>
              <a:rPr lang="en-US" altLang="ko-KR" sz="1500" dirty="0" smtClean="0"/>
              <a:t>();</a:t>
            </a:r>
            <a:endParaRPr lang="en-US" altLang="ko-KR" sz="1500" dirty="0" smtClean="0"/>
          </a:p>
          <a:p>
            <a:r>
              <a:rPr lang="en-US" altLang="ko-KR" sz="1500" dirty="0" smtClean="0"/>
              <a:t>while(</a:t>
            </a:r>
            <a:r>
              <a:rPr lang="en-US" altLang="ko-KR" sz="1500" dirty="0" err="1" smtClean="0"/>
              <a:t>rs.next</a:t>
            </a:r>
            <a:r>
              <a:rPr lang="en-US" altLang="ko-KR" sz="1500" dirty="0" smtClean="0"/>
              <a:t>()){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PaymentVO</a:t>
            </a:r>
            <a:r>
              <a:rPr lang="en-US" altLang="ko-KR" sz="1500" dirty="0" smtClean="0"/>
              <a:t> pay = new </a:t>
            </a:r>
            <a:r>
              <a:rPr lang="en-US" altLang="ko-KR" sz="1500" dirty="0" err="1" smtClean="0"/>
              <a:t>PaymentVO</a:t>
            </a:r>
            <a:r>
              <a:rPr lang="en-US" altLang="ko-KR" sz="1500" dirty="0" smtClean="0"/>
              <a:t>();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pay.setPno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rs.getInt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”));</a:t>
            </a:r>
            <a:endParaRPr lang="en-US" altLang="ko-KR" sz="1500" dirty="0" smtClean="0"/>
          </a:p>
          <a:p>
            <a:r>
              <a:rPr lang="en-US" altLang="ko-KR" sz="1500" dirty="0" smtClean="0"/>
              <a:t>    ,…..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payList.add</a:t>
            </a:r>
            <a:r>
              <a:rPr lang="en-US" altLang="ko-KR" sz="1500" dirty="0" smtClean="0"/>
              <a:t>(pay);</a:t>
            </a:r>
            <a:endParaRPr lang="en-US" altLang="ko-KR" sz="1500" dirty="0" smtClean="0"/>
          </a:p>
          <a:p>
            <a:r>
              <a:rPr lang="en-US" altLang="ko-KR" sz="1500" dirty="0" smtClean="0"/>
              <a:t>}</a:t>
            </a:r>
          </a:p>
          <a:p>
            <a:r>
              <a:rPr lang="en-US" altLang="ko-KR" sz="1500" dirty="0" smtClean="0"/>
              <a:t>return </a:t>
            </a:r>
            <a:r>
              <a:rPr lang="en-US" altLang="ko-KR" sz="1500" dirty="0" err="1" smtClean="0"/>
              <a:t>payList</a:t>
            </a:r>
            <a:r>
              <a:rPr lang="en-US" altLang="ko-KR" sz="1500" dirty="0" smtClean="0"/>
              <a:t>; </a:t>
            </a:r>
            <a:endParaRPr lang="en-US" altLang="ko-KR" sz="1500" dirty="0" smtClean="0"/>
          </a:p>
          <a:p>
            <a:r>
              <a:rPr lang="en-US" altLang="ko-KR" sz="1500" dirty="0" smtClean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670" y="3779759"/>
            <a:ext cx="439966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myPage.jsp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c:forEach</a:t>
            </a:r>
            <a:r>
              <a:rPr lang="en-US" altLang="ko-KR" sz="1500" dirty="0" smtClean="0"/>
              <a:t> items=“${</a:t>
            </a:r>
            <a:r>
              <a:rPr lang="en-US" altLang="ko-KR" sz="1500" dirty="0" err="1" smtClean="0"/>
              <a:t>payList</a:t>
            </a:r>
            <a:r>
              <a:rPr lang="en-US" altLang="ko-KR" sz="1500" dirty="0" smtClean="0"/>
              <a:t> }”</a:t>
            </a:r>
          </a:p>
          <a:p>
            <a:r>
              <a:rPr lang="en-US" altLang="ko-KR" sz="1500" dirty="0" err="1" smtClean="0"/>
              <a:t>var</a:t>
            </a:r>
            <a:r>
              <a:rPr lang="en-US" altLang="ko-KR" sz="1500" dirty="0" smtClean="0"/>
              <a:t>=“pay”&gt;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PaymentCtrl?pno</a:t>
            </a:r>
            <a:r>
              <a:rPr lang="en-US" altLang="ko-KR" sz="1500" dirty="0" smtClean="0"/>
              <a:t>=${</a:t>
            </a:r>
            <a:r>
              <a:rPr lang="en-US" altLang="ko-KR" sz="1500" dirty="0" err="1" smtClean="0"/>
              <a:t>pay.pno</a:t>
            </a:r>
            <a:r>
              <a:rPr lang="en-US" altLang="ko-KR" sz="1500" dirty="0" smtClean="0"/>
              <a:t> }”&gt;&lt;/a&gt;</a:t>
            </a:r>
          </a:p>
          <a:p>
            <a:r>
              <a:rPr lang="en-US" altLang="ko-KR" sz="1500" dirty="0" smtClean="0"/>
              <a:t>  </a:t>
            </a:r>
            <a:r>
              <a:rPr lang="en-US" altLang="ko-KR" sz="1500" dirty="0"/>
              <a:t>${</a:t>
            </a:r>
            <a:r>
              <a:rPr lang="en-US" altLang="ko-KR" sz="1500" dirty="0" err="1" smtClean="0"/>
              <a:t>pay.gno</a:t>
            </a:r>
            <a:r>
              <a:rPr lang="en-US" altLang="ko-KR" sz="1500" dirty="0" smtClean="0"/>
              <a:t> }</a:t>
            </a:r>
          </a:p>
          <a:p>
            <a:r>
              <a:rPr lang="en-US" altLang="ko-KR" sz="1500" dirty="0" smtClean="0"/>
              <a:t>  </a:t>
            </a:r>
            <a:r>
              <a:rPr lang="en-US" altLang="ko-KR" sz="1500" dirty="0"/>
              <a:t>${</a:t>
            </a:r>
            <a:r>
              <a:rPr lang="en-US" altLang="ko-KR" sz="1500" dirty="0" err="1" smtClean="0"/>
              <a:t>pay.userid</a:t>
            </a:r>
            <a:r>
              <a:rPr lang="en-US" altLang="ko-KR" sz="1500" dirty="0" smtClean="0"/>
              <a:t> },….</a:t>
            </a:r>
            <a:endParaRPr lang="en-US" altLang="ko-KR" sz="1500" dirty="0" smtClean="0"/>
          </a:p>
          <a:p>
            <a:r>
              <a:rPr lang="en-US" altLang="ko-KR" sz="1500" dirty="0" smtClean="0"/>
              <a:t>&lt;/</a:t>
            </a:r>
            <a:r>
              <a:rPr lang="en-US" altLang="ko-KR" sz="1500" dirty="0" err="1" smtClean="0"/>
              <a:t>c:forEach</a:t>
            </a:r>
            <a:r>
              <a:rPr lang="en-US" altLang="ko-KR" sz="1500" dirty="0" smtClean="0"/>
              <a:t>&gt;</a:t>
            </a:r>
            <a:endParaRPr lang="en-US" altLang="ko-KR" sz="1500" dirty="0" smtClean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88225" y="1283677"/>
            <a:ext cx="703382" cy="14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567854" y="1644164"/>
            <a:ext cx="1028699" cy="85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3200401" y="2575208"/>
            <a:ext cx="4396153" cy="1126357"/>
          </a:xfrm>
          <a:prstGeom prst="bentConnector3">
            <a:avLst>
              <a:gd name="adj1" fmla="val 1054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1503485" y="3314700"/>
            <a:ext cx="1696916" cy="70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9394" y="900772"/>
            <a:ext cx="29095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index</a:t>
            </a:r>
            <a:r>
              <a:rPr lang="en-US" altLang="ko-KR" sz="1500" dirty="0" err="1" smtClean="0">
                <a:solidFill>
                  <a:srgbClr val="FF0000"/>
                </a:solidFill>
              </a:rPr>
              <a:t>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ko-KR" altLang="en-US" sz="1500" dirty="0" smtClean="0">
                <a:solidFill>
                  <a:srgbClr val="FF0000"/>
                </a:solidFill>
              </a:rPr>
              <a:t>메뉴에서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마이페이지</a:t>
            </a:r>
            <a:r>
              <a:rPr lang="ko-KR" altLang="en-US" sz="1500" dirty="0" smtClean="0">
                <a:solidFill>
                  <a:srgbClr val="FF0000"/>
                </a:solidFill>
              </a:rPr>
              <a:t> 클릭</a:t>
            </a:r>
            <a:endParaRPr lang="en-US" altLang="ko-KR" sz="15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91607" y="1239715"/>
            <a:ext cx="40268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Payment</a:t>
            </a:r>
            <a:r>
              <a:rPr lang="en-US" altLang="ko-KR" sz="1500" dirty="0" err="1" smtClean="0">
                <a:solidFill>
                  <a:srgbClr val="FF0000"/>
                </a:solidFill>
              </a:rPr>
              <a:t>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 = </a:t>
            </a:r>
            <a:endParaRPr lang="en-US" altLang="ko-KR" sz="1500" dirty="0"/>
          </a:p>
          <a:p>
            <a:r>
              <a:rPr lang="en-US" altLang="ko-KR" sz="1500" dirty="0" err="1" smtClean="0"/>
              <a:t>Integer.parseInt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request.getParameter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”));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PaymentDAO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PaymentDAO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 smtClean="0"/>
              <a:t>PaymentVO</a:t>
            </a:r>
            <a:r>
              <a:rPr lang="en-US" altLang="ko-KR" sz="1500" dirty="0" smtClean="0"/>
              <a:t> pay;</a:t>
            </a:r>
            <a:endParaRPr lang="en-US" altLang="ko-KR" sz="1500" dirty="0" smtClean="0"/>
          </a:p>
          <a:p>
            <a:r>
              <a:rPr lang="en-US" altLang="ko-KR" sz="1500" dirty="0" smtClean="0"/>
              <a:t>pay = </a:t>
            </a:r>
            <a:r>
              <a:rPr lang="en-US" altLang="ko-KR" sz="1500" dirty="0" err="1" smtClean="0"/>
              <a:t>dao.getPayment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); 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//</a:t>
            </a:r>
            <a:r>
              <a:rPr lang="en-US" altLang="ko-KR" sz="1500" dirty="0" err="1" smtClean="0"/>
              <a:t>payment.jsp</a:t>
            </a:r>
            <a:r>
              <a:rPr lang="ko-KR" altLang="en-US" sz="1500" dirty="0" smtClean="0"/>
              <a:t>로 </a:t>
            </a:r>
            <a:r>
              <a:rPr lang="en-US" altLang="ko-KR" sz="1500" dirty="0" smtClean="0"/>
              <a:t>pay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forward</a:t>
            </a:r>
            <a:endParaRPr lang="en-US" altLang="ko-KR" sz="1500" dirty="0" smtClean="0"/>
          </a:p>
          <a:p>
            <a:r>
              <a:rPr lang="en-US" altLang="ko-KR" sz="1500" dirty="0"/>
              <a:t>}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96553" y="1239632"/>
            <a:ext cx="4026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PaymentDAO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PaymentVO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get</a:t>
            </a:r>
            <a:r>
              <a:rPr lang="en-US" altLang="ko-KR" sz="1500" dirty="0" err="1" smtClean="0"/>
              <a:t>Payment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) </a:t>
            </a:r>
            <a:r>
              <a:rPr lang="en-US" altLang="ko-KR" sz="1500" dirty="0" smtClean="0"/>
              <a:t>{</a:t>
            </a:r>
          </a:p>
          <a:p>
            <a:r>
              <a:rPr lang="en-US" altLang="ko-KR" sz="1500" dirty="0" err="1" smtClean="0"/>
              <a:t>PaymentVO</a:t>
            </a:r>
            <a:r>
              <a:rPr lang="en-US" altLang="ko-KR" sz="1500" dirty="0" smtClean="0"/>
              <a:t> pay </a:t>
            </a:r>
            <a:r>
              <a:rPr lang="en-US" altLang="ko-KR" sz="1500" dirty="0" smtClean="0"/>
              <a:t>= new </a:t>
            </a:r>
            <a:r>
              <a:rPr lang="en-US" altLang="ko-KR" sz="1500" dirty="0" err="1" smtClean="0"/>
              <a:t>PaymentVO</a:t>
            </a:r>
            <a:r>
              <a:rPr lang="en-US" altLang="ko-KR" sz="1500" dirty="0" smtClean="0"/>
              <a:t>();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smtClean="0"/>
              <a:t>“select * from payment where 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=?”;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pstmt.setInt</a:t>
            </a:r>
            <a:r>
              <a:rPr lang="en-US" altLang="ko-KR" sz="1500" dirty="0" smtClean="0"/>
              <a:t>(1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err="1" smtClean="0"/>
              <a:t>rs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pstmt.executeQuery</a:t>
            </a:r>
            <a:r>
              <a:rPr lang="en-US" altLang="ko-KR" sz="1500" dirty="0" smtClean="0"/>
              <a:t>();</a:t>
            </a:r>
            <a:endParaRPr lang="en-US" altLang="ko-KR" sz="1500" dirty="0" smtClean="0"/>
          </a:p>
          <a:p>
            <a:r>
              <a:rPr lang="en-US" altLang="ko-KR" sz="1500" dirty="0" smtClean="0"/>
              <a:t>if(</a:t>
            </a:r>
            <a:r>
              <a:rPr lang="en-US" altLang="ko-KR" sz="1500" dirty="0" err="1" smtClean="0"/>
              <a:t>rs.next</a:t>
            </a:r>
            <a:r>
              <a:rPr lang="en-US" altLang="ko-KR" sz="1500" dirty="0" smtClean="0"/>
              <a:t>()){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pay.setPno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rs.getInt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”));</a:t>
            </a:r>
            <a:endParaRPr lang="en-US" altLang="ko-KR" sz="1500" dirty="0" smtClean="0"/>
          </a:p>
          <a:p>
            <a:r>
              <a:rPr lang="en-US" altLang="ko-KR" sz="1500" dirty="0" smtClean="0"/>
              <a:t>  ,…..</a:t>
            </a:r>
          </a:p>
          <a:p>
            <a:r>
              <a:rPr lang="en-US" altLang="ko-KR" sz="1500" dirty="0" smtClean="0"/>
              <a:t>}</a:t>
            </a:r>
          </a:p>
          <a:p>
            <a:r>
              <a:rPr lang="en-US" altLang="ko-KR" sz="1500" dirty="0" smtClean="0"/>
              <a:t>return pay; </a:t>
            </a:r>
            <a:endParaRPr lang="en-US" altLang="ko-KR" sz="1500" dirty="0" smtClean="0"/>
          </a:p>
          <a:p>
            <a:r>
              <a:rPr lang="en-US" altLang="ko-KR" sz="1500" dirty="0" smtClean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6501" y="558023"/>
            <a:ext cx="27996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myPage.jsp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c:forEach</a:t>
            </a:r>
            <a:r>
              <a:rPr lang="en-US" altLang="ko-KR" sz="1500" dirty="0" smtClean="0"/>
              <a:t> items=“${</a:t>
            </a:r>
            <a:r>
              <a:rPr lang="en-US" altLang="ko-KR" sz="1500" dirty="0" err="1" smtClean="0"/>
              <a:t>payList</a:t>
            </a:r>
            <a:r>
              <a:rPr lang="en-US" altLang="ko-KR" sz="1500" dirty="0" smtClean="0"/>
              <a:t> }”</a:t>
            </a:r>
          </a:p>
          <a:p>
            <a:r>
              <a:rPr lang="en-US" altLang="ko-KR" sz="1500" dirty="0" err="1" smtClean="0"/>
              <a:t>var</a:t>
            </a:r>
            <a:r>
              <a:rPr lang="en-US" altLang="ko-KR" sz="1500" dirty="0" smtClean="0"/>
              <a:t>=“pay”&gt;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PaymentCtrl?pno</a:t>
            </a:r>
            <a:endParaRPr lang="en-US" altLang="ko-KR" sz="1500" dirty="0" smtClean="0">
              <a:solidFill>
                <a:srgbClr val="00B0F0"/>
              </a:solidFill>
            </a:endParaRPr>
          </a:p>
          <a:p>
            <a:r>
              <a:rPr lang="en-US" altLang="ko-KR" sz="1500" dirty="0" smtClean="0">
                <a:solidFill>
                  <a:srgbClr val="00B0F0"/>
                </a:solidFill>
              </a:rPr>
              <a:t>=${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pay.pno</a:t>
            </a:r>
            <a:r>
              <a:rPr lang="en-US" altLang="ko-KR" sz="1500" dirty="0" smtClean="0">
                <a:solidFill>
                  <a:srgbClr val="00B0F0"/>
                </a:solidFill>
              </a:rPr>
              <a:t> }</a:t>
            </a:r>
            <a:r>
              <a:rPr lang="en-US" altLang="ko-KR" sz="1500" dirty="0" smtClean="0"/>
              <a:t>”&gt;&lt;/a&gt;</a:t>
            </a:r>
          </a:p>
          <a:p>
            <a:r>
              <a:rPr lang="en-US" altLang="ko-KR" sz="1500" dirty="0" smtClean="0"/>
              <a:t>  </a:t>
            </a:r>
            <a:r>
              <a:rPr lang="en-US" altLang="ko-KR" sz="1500" dirty="0"/>
              <a:t>${</a:t>
            </a:r>
            <a:r>
              <a:rPr lang="en-US" altLang="ko-KR" sz="1500" dirty="0" err="1" smtClean="0"/>
              <a:t>pay.gno</a:t>
            </a:r>
            <a:r>
              <a:rPr lang="en-US" altLang="ko-KR" sz="1500" dirty="0" smtClean="0"/>
              <a:t> }</a:t>
            </a:r>
          </a:p>
          <a:p>
            <a:r>
              <a:rPr lang="en-US" altLang="ko-KR" sz="1500" dirty="0" smtClean="0"/>
              <a:t>  </a:t>
            </a:r>
            <a:r>
              <a:rPr lang="en-US" altLang="ko-KR" sz="1500" dirty="0"/>
              <a:t>${</a:t>
            </a:r>
            <a:r>
              <a:rPr lang="en-US" altLang="ko-KR" sz="1500" dirty="0" err="1" smtClean="0"/>
              <a:t>pay.userid</a:t>
            </a:r>
            <a:r>
              <a:rPr lang="en-US" altLang="ko-KR" sz="1500" dirty="0" smtClean="0"/>
              <a:t> },….</a:t>
            </a:r>
            <a:endParaRPr lang="en-US" altLang="ko-KR" sz="1500" dirty="0" smtClean="0"/>
          </a:p>
          <a:p>
            <a:r>
              <a:rPr lang="en-US" altLang="ko-KR" sz="1500" dirty="0" smtClean="0"/>
              <a:t>&lt;/</a:t>
            </a:r>
            <a:r>
              <a:rPr lang="en-US" altLang="ko-KR" sz="1500" dirty="0" err="1" smtClean="0"/>
              <a:t>c:forEach</a:t>
            </a:r>
            <a:r>
              <a:rPr lang="en-US" altLang="ko-KR" sz="1500" dirty="0" smtClean="0"/>
              <a:t>&gt;</a:t>
            </a:r>
            <a:endParaRPr lang="en-US" altLang="ko-KR" sz="1500" dirty="0" smtClean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88225" y="1283677"/>
            <a:ext cx="703382" cy="14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567854" y="1644164"/>
            <a:ext cx="1028699" cy="85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3200403" y="2804746"/>
            <a:ext cx="4396153" cy="896820"/>
          </a:xfrm>
          <a:prstGeom prst="bentConnector3">
            <a:avLst>
              <a:gd name="adj1" fmla="val 1064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1547446" y="3314700"/>
            <a:ext cx="1652956" cy="54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6501" y="3640372"/>
            <a:ext cx="410791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payment.jsp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${</a:t>
            </a:r>
            <a:r>
              <a:rPr lang="en-US" altLang="ko-KR" sz="1500" dirty="0" err="1"/>
              <a:t>pay.gno</a:t>
            </a:r>
            <a:r>
              <a:rPr lang="en-US" altLang="ko-KR" sz="1500" dirty="0"/>
              <a:t> }</a:t>
            </a:r>
          </a:p>
          <a:p>
            <a:r>
              <a:rPr lang="en-US" altLang="ko-KR" sz="1500" dirty="0"/>
              <a:t>  ${</a:t>
            </a:r>
            <a:r>
              <a:rPr lang="en-US" altLang="ko-KR" sz="1500" dirty="0" err="1"/>
              <a:t>pay.userid</a:t>
            </a:r>
            <a:r>
              <a:rPr lang="en-US" altLang="ko-KR" sz="1500" dirty="0"/>
              <a:t> },….</a:t>
            </a:r>
            <a:endParaRPr lang="en-US" altLang="ko-KR" sz="1500" dirty="0" smtClean="0"/>
          </a:p>
          <a:p>
            <a:r>
              <a:rPr lang="en-US" altLang="ko-KR" sz="1500" dirty="0" smtClean="0"/>
              <a:t>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GetGoodsCtrl?gno</a:t>
            </a:r>
            <a:endParaRPr lang="en-US" altLang="ko-KR" sz="1500" dirty="0" smtClean="0"/>
          </a:p>
          <a:p>
            <a:r>
              <a:rPr lang="en-US" altLang="ko-KR" sz="1500" dirty="0" smtClean="0"/>
              <a:t>=${</a:t>
            </a:r>
            <a:r>
              <a:rPr lang="en-US" altLang="ko-KR" sz="1500" dirty="0" err="1" smtClean="0"/>
              <a:t>pay.gno</a:t>
            </a:r>
            <a:r>
              <a:rPr lang="en-US" altLang="ko-KR" sz="1500" dirty="0" smtClean="0"/>
              <a:t> }”&gt;</a:t>
            </a:r>
            <a:r>
              <a:rPr lang="ko-KR" altLang="en-US" sz="1500" dirty="0" smtClean="0"/>
              <a:t>상품정보</a:t>
            </a:r>
            <a:r>
              <a:rPr lang="en-US" altLang="ko-KR" sz="1500" dirty="0" smtClean="0"/>
              <a:t>&lt;/a&gt;</a:t>
            </a:r>
          </a:p>
          <a:p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c:if</a:t>
            </a:r>
            <a:r>
              <a:rPr lang="en-US" altLang="ko-KR" sz="1500" dirty="0" smtClean="0"/>
              <a:t> test=“${empty </a:t>
            </a:r>
            <a:r>
              <a:rPr lang="en-US" altLang="ko-KR" sz="1500" dirty="0" err="1" smtClean="0"/>
              <a:t>pay.shut</a:t>
            </a:r>
            <a:r>
              <a:rPr lang="en-US" altLang="ko-KR" sz="1500" dirty="0" smtClean="0"/>
              <a:t> }”&gt;</a:t>
            </a:r>
          </a:p>
          <a:p>
            <a:r>
              <a:rPr lang="en-US" altLang="ko-KR" sz="1500" dirty="0" smtClean="0"/>
              <a:t>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DelPaymentCtrl?pno</a:t>
            </a:r>
            <a:r>
              <a:rPr lang="en-US" altLang="ko-KR" sz="1500" dirty="0" smtClean="0"/>
              <a:t>=${</a:t>
            </a:r>
            <a:r>
              <a:rPr lang="en-US" altLang="ko-KR" sz="1500" dirty="0" err="1" smtClean="0"/>
              <a:t>pay.pno</a:t>
            </a:r>
            <a:r>
              <a:rPr lang="en-US" altLang="ko-KR" sz="1500" dirty="0" smtClean="0"/>
              <a:t> }”&gt;</a:t>
            </a:r>
          </a:p>
          <a:p>
            <a:r>
              <a:rPr lang="ko-KR" altLang="en-US" sz="1500" dirty="0" err="1" smtClean="0"/>
              <a:t>결제취소</a:t>
            </a:r>
            <a:endParaRPr lang="en-US" altLang="ko-KR" sz="1500" dirty="0" smtClean="0"/>
          </a:p>
          <a:p>
            <a:r>
              <a:rPr lang="en-US" altLang="ko-KR" sz="1500" dirty="0" smtClean="0"/>
              <a:t>&lt;/a&gt;  </a:t>
            </a:r>
          </a:p>
          <a:p>
            <a:r>
              <a:rPr lang="en-US" altLang="ko-KR" sz="1500" dirty="0" smtClean="0"/>
              <a:t>&lt;/</a:t>
            </a:r>
            <a:r>
              <a:rPr lang="en-US" altLang="ko-KR" sz="1500" dirty="0" err="1" smtClean="0"/>
              <a:t>c:if</a:t>
            </a:r>
            <a:r>
              <a:rPr lang="en-US" altLang="ko-KR" sz="1500" dirty="0" smtClean="0"/>
              <a:t>&gt;</a:t>
            </a:r>
          </a:p>
          <a:p>
            <a:r>
              <a:rPr lang="en-US" altLang="ko-KR" sz="1500" dirty="0" smtClean="0"/>
              <a:t>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/>
              <a:t>MyPageCtrl</a:t>
            </a:r>
            <a:r>
              <a:rPr lang="en-US" altLang="ko-KR" sz="1500" dirty="0" smtClean="0"/>
              <a:t>”&gt;</a:t>
            </a:r>
            <a:r>
              <a:rPr lang="ko-KR" altLang="en-US" sz="1500" dirty="0" err="1" smtClean="0"/>
              <a:t>구입목록</a:t>
            </a:r>
            <a:r>
              <a:rPr lang="en-US" altLang="ko-KR" sz="1500" dirty="0" smtClean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87190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91607" y="1239715"/>
            <a:ext cx="40268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DelPayment</a:t>
            </a:r>
            <a:r>
              <a:rPr lang="en-US" altLang="ko-KR" sz="1500" dirty="0" err="1" smtClean="0">
                <a:solidFill>
                  <a:srgbClr val="FF0000"/>
                </a:solidFill>
              </a:rPr>
              <a:t>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 = </a:t>
            </a:r>
            <a:endParaRPr lang="en-US" altLang="ko-KR" sz="1500" dirty="0"/>
          </a:p>
          <a:p>
            <a:r>
              <a:rPr lang="en-US" altLang="ko-KR" sz="1500" dirty="0" err="1" smtClean="0"/>
              <a:t>Integer.parseInt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request.getParameter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”));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PaymentDAO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PaymentDAO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 smtClean="0"/>
              <a:t>PaymentVO</a:t>
            </a:r>
            <a:r>
              <a:rPr lang="en-US" altLang="ko-KR" sz="1500" dirty="0" smtClean="0"/>
              <a:t> pay;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dao.delPayment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); 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//</a:t>
            </a:r>
            <a:r>
              <a:rPr lang="ko-KR" altLang="en-US" sz="1500" dirty="0" smtClean="0"/>
              <a:t>결제정보삭제의 성공여부에 따라 </a:t>
            </a:r>
            <a:r>
              <a:rPr lang="en-US" altLang="ko-KR" sz="1500" dirty="0" smtClean="0"/>
              <a:t>redirect</a:t>
            </a:r>
          </a:p>
          <a:p>
            <a:r>
              <a:rPr lang="en-US" altLang="ko-KR" sz="1500" dirty="0" smtClean="0"/>
              <a:t>}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96553" y="1239632"/>
            <a:ext cx="402687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PaymentDAO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PaymentVO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del</a:t>
            </a:r>
            <a:r>
              <a:rPr lang="en-US" altLang="ko-KR" sz="1500" dirty="0" err="1" smtClean="0"/>
              <a:t>Payment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) </a:t>
            </a:r>
            <a:r>
              <a:rPr lang="en-US" altLang="ko-KR" sz="1500" dirty="0" smtClean="0"/>
              <a:t>{</a:t>
            </a:r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smtClean="0"/>
              <a:t>“delete from payment where 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=?”;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pstmt.setInt</a:t>
            </a:r>
            <a:r>
              <a:rPr lang="en-US" altLang="ko-KR" sz="1500" dirty="0" smtClean="0"/>
              <a:t>(1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pstmt.executeUpdate</a:t>
            </a:r>
            <a:r>
              <a:rPr lang="en-US" altLang="ko-KR" sz="1500" dirty="0" smtClean="0"/>
              <a:t>();</a:t>
            </a:r>
            <a:endParaRPr lang="en-US" altLang="ko-KR" sz="1500" dirty="0" smtClean="0"/>
          </a:p>
          <a:p>
            <a:r>
              <a:rPr lang="en-US" altLang="ko-KR" sz="1500" dirty="0" smtClean="0"/>
              <a:t>return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; </a:t>
            </a:r>
            <a:endParaRPr lang="en-US" altLang="ko-KR" sz="1500" dirty="0" smtClean="0"/>
          </a:p>
          <a:p>
            <a:r>
              <a:rPr lang="en-US" altLang="ko-KR" sz="1500" dirty="0" smtClean="0"/>
              <a:t>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88225" y="1283677"/>
            <a:ext cx="703382" cy="14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567854" y="1644164"/>
            <a:ext cx="1028699" cy="85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3200403" y="2804746"/>
            <a:ext cx="4396153" cy="896820"/>
          </a:xfrm>
          <a:prstGeom prst="bentConnector3">
            <a:avLst>
              <a:gd name="adj1" fmla="val 1064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1547446" y="3314700"/>
            <a:ext cx="1652956" cy="54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6376" y="289383"/>
            <a:ext cx="2971134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payment.jsp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${</a:t>
            </a:r>
            <a:r>
              <a:rPr lang="en-US" altLang="ko-KR" sz="1500" dirty="0" err="1"/>
              <a:t>pay.gno</a:t>
            </a:r>
            <a:r>
              <a:rPr lang="en-US" altLang="ko-KR" sz="1500" dirty="0"/>
              <a:t> }</a:t>
            </a:r>
          </a:p>
          <a:p>
            <a:r>
              <a:rPr lang="en-US" altLang="ko-KR" sz="1500" dirty="0"/>
              <a:t>  ${</a:t>
            </a:r>
            <a:r>
              <a:rPr lang="en-US" altLang="ko-KR" sz="1500" dirty="0" err="1"/>
              <a:t>pay.userid</a:t>
            </a:r>
            <a:r>
              <a:rPr lang="en-US" altLang="ko-KR" sz="1500" dirty="0"/>
              <a:t> },….</a:t>
            </a:r>
            <a:endParaRPr lang="en-US" altLang="ko-KR" sz="1500" dirty="0" smtClean="0"/>
          </a:p>
          <a:p>
            <a:r>
              <a:rPr lang="en-US" altLang="ko-KR" sz="1500" dirty="0" smtClean="0"/>
              <a:t>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GetGoodsCtrl?gno</a:t>
            </a:r>
            <a:endParaRPr lang="en-US" altLang="ko-KR" sz="1500" dirty="0" smtClean="0"/>
          </a:p>
          <a:p>
            <a:r>
              <a:rPr lang="en-US" altLang="ko-KR" sz="1500" dirty="0" smtClean="0"/>
              <a:t>=${</a:t>
            </a:r>
            <a:r>
              <a:rPr lang="en-US" altLang="ko-KR" sz="1500" dirty="0" err="1" smtClean="0"/>
              <a:t>pay.gno</a:t>
            </a:r>
            <a:r>
              <a:rPr lang="en-US" altLang="ko-KR" sz="1500" dirty="0" smtClean="0"/>
              <a:t> }”&gt;</a:t>
            </a:r>
            <a:r>
              <a:rPr lang="ko-KR" altLang="en-US" sz="1500" dirty="0" smtClean="0"/>
              <a:t>상품정보</a:t>
            </a:r>
            <a:r>
              <a:rPr lang="en-US" altLang="ko-KR" sz="1500" dirty="0" smtClean="0"/>
              <a:t>&lt;/a&gt;</a:t>
            </a:r>
          </a:p>
          <a:p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c:if</a:t>
            </a:r>
            <a:r>
              <a:rPr lang="en-US" altLang="ko-KR" sz="1500" dirty="0" smtClean="0"/>
              <a:t> test=“${empty </a:t>
            </a:r>
            <a:r>
              <a:rPr lang="en-US" altLang="ko-KR" sz="1500" dirty="0" err="1" smtClean="0"/>
              <a:t>pay.shut</a:t>
            </a:r>
            <a:r>
              <a:rPr lang="en-US" altLang="ko-KR" sz="1500" dirty="0" smtClean="0"/>
              <a:t> }”&gt;</a:t>
            </a:r>
          </a:p>
          <a:p>
            <a:r>
              <a:rPr lang="en-US" altLang="ko-KR" sz="1500" dirty="0" smtClean="0"/>
              <a:t>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DelPaymentCtrl?pno</a:t>
            </a:r>
            <a:endParaRPr lang="en-US" altLang="ko-KR" sz="1500" dirty="0" smtClean="0">
              <a:solidFill>
                <a:srgbClr val="00B0F0"/>
              </a:solidFill>
            </a:endParaRPr>
          </a:p>
          <a:p>
            <a:r>
              <a:rPr lang="en-US" altLang="ko-KR" sz="1500" dirty="0" smtClean="0">
                <a:solidFill>
                  <a:srgbClr val="00B0F0"/>
                </a:solidFill>
              </a:rPr>
              <a:t>=${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pay.pno</a:t>
            </a:r>
            <a:r>
              <a:rPr lang="en-US" altLang="ko-KR" sz="1500" dirty="0" smtClean="0">
                <a:solidFill>
                  <a:srgbClr val="00B0F0"/>
                </a:solidFill>
              </a:rPr>
              <a:t> }</a:t>
            </a:r>
            <a:r>
              <a:rPr lang="en-US" altLang="ko-KR" sz="1500" dirty="0" smtClean="0"/>
              <a:t>”&gt;</a:t>
            </a:r>
          </a:p>
          <a:p>
            <a:r>
              <a:rPr lang="ko-KR" altLang="en-US" sz="1500" dirty="0" err="1" smtClean="0"/>
              <a:t>결제취소</a:t>
            </a:r>
            <a:endParaRPr lang="en-US" altLang="ko-KR" sz="1500" dirty="0" smtClean="0"/>
          </a:p>
          <a:p>
            <a:r>
              <a:rPr lang="en-US" altLang="ko-KR" sz="1500" dirty="0" smtClean="0"/>
              <a:t>&lt;/a&gt;  </a:t>
            </a:r>
          </a:p>
          <a:p>
            <a:r>
              <a:rPr lang="en-US" altLang="ko-KR" sz="1500" dirty="0" smtClean="0"/>
              <a:t>&lt;/</a:t>
            </a:r>
            <a:r>
              <a:rPr lang="en-US" altLang="ko-KR" sz="1500" dirty="0" err="1" smtClean="0"/>
              <a:t>c:if</a:t>
            </a:r>
            <a:r>
              <a:rPr lang="en-US" altLang="ko-KR" sz="1500" dirty="0" smtClean="0"/>
              <a:t>&gt;</a:t>
            </a:r>
          </a:p>
          <a:p>
            <a:r>
              <a:rPr lang="en-US" altLang="ko-KR" sz="1500" dirty="0" smtClean="0"/>
              <a:t>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/>
              <a:t>MyPageCtrl</a:t>
            </a:r>
            <a:r>
              <a:rPr lang="en-US" altLang="ko-KR" sz="1500" dirty="0" smtClean="0"/>
              <a:t>”&gt;</a:t>
            </a:r>
          </a:p>
          <a:p>
            <a:r>
              <a:rPr lang="ko-KR" altLang="en-US" sz="1500" dirty="0" err="1" smtClean="0"/>
              <a:t>구입목록</a:t>
            </a:r>
            <a:r>
              <a:rPr lang="en-US" altLang="ko-KR" sz="1500" dirty="0" smtClean="0"/>
              <a:t>&lt;/a&gt;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6185" y="3859823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MyPageCtrl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91607" y="1239715"/>
            <a:ext cx="402687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GetPaymentList</a:t>
            </a:r>
            <a:r>
              <a:rPr lang="en-US" altLang="ko-KR" sz="1500" dirty="0" err="1" smtClean="0">
                <a:solidFill>
                  <a:srgbClr val="FF0000"/>
                </a:solidFill>
              </a:rPr>
              <a:t>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PaymentDAO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PaymentDAO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/>
              <a:t>ArrayList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PaymentVO</a:t>
            </a:r>
            <a:r>
              <a:rPr lang="en-US" altLang="ko-KR" sz="1500" dirty="0" smtClean="0"/>
              <a:t>&gt; </a:t>
            </a:r>
            <a:r>
              <a:rPr lang="en-US" altLang="ko-KR" sz="1500" dirty="0" err="1" smtClean="0"/>
              <a:t>payList</a:t>
            </a:r>
            <a:r>
              <a:rPr lang="en-US" altLang="ko-KR" sz="1500" dirty="0" smtClean="0"/>
              <a:t>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payList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dao.getPaymentList</a:t>
            </a:r>
            <a:r>
              <a:rPr lang="en-US" altLang="ko-KR" sz="1500" dirty="0" smtClean="0"/>
              <a:t>(); 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//</a:t>
            </a:r>
            <a:r>
              <a:rPr lang="en-US" altLang="ko-KR" sz="1500" dirty="0" err="1" smtClean="0"/>
              <a:t>getPaymentList.jsp</a:t>
            </a:r>
            <a:r>
              <a:rPr lang="ko-KR" altLang="en-US" sz="1500" dirty="0" smtClean="0"/>
              <a:t>로 </a:t>
            </a:r>
            <a:r>
              <a:rPr lang="en-US" altLang="ko-KR" sz="1500" dirty="0" err="1" smtClean="0"/>
              <a:t>payList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forward</a:t>
            </a:r>
            <a:endParaRPr lang="en-US" altLang="ko-KR" sz="1500" dirty="0" smtClean="0"/>
          </a:p>
          <a:p>
            <a:r>
              <a:rPr lang="en-US" altLang="ko-KR" sz="1500" dirty="0"/>
              <a:t>}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96553" y="1239632"/>
            <a:ext cx="40268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PaymentDAO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/>
              <a:t>ArrayList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PaymentVO</a:t>
            </a:r>
            <a:r>
              <a:rPr lang="en-US" altLang="ko-KR" sz="1500" dirty="0"/>
              <a:t>&gt;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get</a:t>
            </a:r>
            <a:r>
              <a:rPr lang="en-US" altLang="ko-KR" sz="1500" dirty="0" err="1" smtClean="0"/>
              <a:t>PaymentList</a:t>
            </a:r>
            <a:r>
              <a:rPr lang="en-US" altLang="ko-KR" sz="1500" dirty="0" smtClean="0"/>
              <a:t>() </a:t>
            </a:r>
            <a:r>
              <a:rPr lang="en-US" altLang="ko-KR" sz="1500" dirty="0" smtClean="0"/>
              <a:t>{</a:t>
            </a:r>
          </a:p>
          <a:p>
            <a:r>
              <a:rPr lang="en-US" altLang="ko-KR" sz="1500" dirty="0" err="1" smtClean="0"/>
              <a:t>ArrayList</a:t>
            </a:r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PaymentVO</a:t>
            </a:r>
            <a:r>
              <a:rPr lang="en-US" altLang="ko-KR" sz="1500" dirty="0" smtClean="0"/>
              <a:t>&gt; </a:t>
            </a:r>
            <a:r>
              <a:rPr lang="en-US" altLang="ko-KR" sz="1500" dirty="0" err="1" smtClean="0"/>
              <a:t>payList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new </a:t>
            </a:r>
            <a:r>
              <a:rPr lang="en-US" altLang="ko-KR" sz="1500" dirty="0" err="1"/>
              <a:t>ArrayList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PaymentVO</a:t>
            </a:r>
            <a:r>
              <a:rPr lang="en-US" altLang="ko-KR" sz="1500" dirty="0"/>
              <a:t>&gt;();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smtClean="0"/>
              <a:t>“select * from payment”;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rs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pstmt.executeQuery</a:t>
            </a:r>
            <a:r>
              <a:rPr lang="en-US" altLang="ko-KR" sz="1500" dirty="0" smtClean="0"/>
              <a:t>();</a:t>
            </a:r>
            <a:endParaRPr lang="en-US" altLang="ko-KR" sz="1500" dirty="0" smtClean="0"/>
          </a:p>
          <a:p>
            <a:r>
              <a:rPr lang="en-US" altLang="ko-KR" sz="1500" dirty="0" smtClean="0"/>
              <a:t>while(</a:t>
            </a:r>
            <a:r>
              <a:rPr lang="en-US" altLang="ko-KR" sz="1500" dirty="0" err="1" smtClean="0"/>
              <a:t>rs.next</a:t>
            </a:r>
            <a:r>
              <a:rPr lang="en-US" altLang="ko-KR" sz="1500" dirty="0" smtClean="0"/>
              <a:t>()){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PaymentVO</a:t>
            </a:r>
            <a:r>
              <a:rPr lang="en-US" altLang="ko-KR" sz="1500" dirty="0" smtClean="0"/>
              <a:t> pay = new </a:t>
            </a:r>
            <a:r>
              <a:rPr lang="en-US" altLang="ko-KR" sz="1500" dirty="0" err="1" smtClean="0"/>
              <a:t>PaymentVO</a:t>
            </a:r>
            <a:r>
              <a:rPr lang="en-US" altLang="ko-KR" sz="1500" dirty="0" smtClean="0"/>
              <a:t>();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pay.setPno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rs.getInt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”));</a:t>
            </a:r>
            <a:endParaRPr lang="en-US" altLang="ko-KR" sz="1500" dirty="0" smtClean="0"/>
          </a:p>
          <a:p>
            <a:r>
              <a:rPr lang="en-US" altLang="ko-KR" sz="1500" dirty="0" smtClean="0"/>
              <a:t>    ,…..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</a:t>
            </a:r>
            <a:r>
              <a:rPr lang="en-US" altLang="ko-KR" sz="1500" dirty="0" err="1" smtClean="0"/>
              <a:t>payList.add</a:t>
            </a:r>
            <a:r>
              <a:rPr lang="en-US" altLang="ko-KR" sz="1500" dirty="0" smtClean="0"/>
              <a:t>(pay);</a:t>
            </a:r>
            <a:endParaRPr lang="en-US" altLang="ko-KR" sz="1500" dirty="0" smtClean="0"/>
          </a:p>
          <a:p>
            <a:r>
              <a:rPr lang="en-US" altLang="ko-KR" sz="1500" dirty="0" smtClean="0"/>
              <a:t>}</a:t>
            </a:r>
          </a:p>
          <a:p>
            <a:r>
              <a:rPr lang="en-US" altLang="ko-KR" sz="1500" dirty="0" smtClean="0"/>
              <a:t>return </a:t>
            </a:r>
            <a:r>
              <a:rPr lang="en-US" altLang="ko-KR" sz="1500" dirty="0" err="1" smtClean="0"/>
              <a:t>payList</a:t>
            </a:r>
            <a:r>
              <a:rPr lang="en-US" altLang="ko-KR" sz="1500" dirty="0" smtClean="0"/>
              <a:t>; </a:t>
            </a:r>
            <a:endParaRPr lang="en-US" altLang="ko-KR" sz="1500" dirty="0" smtClean="0"/>
          </a:p>
          <a:p>
            <a:r>
              <a:rPr lang="en-US" altLang="ko-KR" sz="1500" dirty="0" smtClean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670" y="3779759"/>
            <a:ext cx="470263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getPaymentList.jsp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c:forEach</a:t>
            </a:r>
            <a:r>
              <a:rPr lang="en-US" altLang="ko-KR" sz="1500" dirty="0" smtClean="0"/>
              <a:t> items=“${</a:t>
            </a:r>
            <a:r>
              <a:rPr lang="en-US" altLang="ko-KR" sz="1500" dirty="0" err="1" smtClean="0"/>
              <a:t>payList</a:t>
            </a:r>
            <a:r>
              <a:rPr lang="en-US" altLang="ko-KR" sz="1500" dirty="0" smtClean="0"/>
              <a:t> }”</a:t>
            </a:r>
          </a:p>
          <a:p>
            <a:r>
              <a:rPr lang="en-US" altLang="ko-KR" sz="1500" dirty="0" err="1" smtClean="0"/>
              <a:t>var</a:t>
            </a:r>
            <a:r>
              <a:rPr lang="en-US" altLang="ko-KR" sz="1500" dirty="0" smtClean="0"/>
              <a:t>=“pay”&gt;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GetPaymentCtrl?pno</a:t>
            </a:r>
            <a:r>
              <a:rPr lang="en-US" altLang="ko-KR" sz="1500" dirty="0" smtClean="0"/>
              <a:t>=${</a:t>
            </a:r>
            <a:r>
              <a:rPr lang="en-US" altLang="ko-KR" sz="1500" dirty="0" err="1" smtClean="0"/>
              <a:t>pay.pno</a:t>
            </a:r>
            <a:r>
              <a:rPr lang="en-US" altLang="ko-KR" sz="1500" dirty="0" smtClean="0"/>
              <a:t> }”&gt;&lt;/a&gt;</a:t>
            </a:r>
          </a:p>
          <a:p>
            <a:r>
              <a:rPr lang="en-US" altLang="ko-KR" sz="1500" dirty="0" smtClean="0"/>
              <a:t>  </a:t>
            </a:r>
            <a:r>
              <a:rPr lang="en-US" altLang="ko-KR" sz="1500" dirty="0"/>
              <a:t>${</a:t>
            </a:r>
            <a:r>
              <a:rPr lang="en-US" altLang="ko-KR" sz="1500" dirty="0" err="1" smtClean="0"/>
              <a:t>pay.gno</a:t>
            </a:r>
            <a:r>
              <a:rPr lang="en-US" altLang="ko-KR" sz="1500" dirty="0" smtClean="0"/>
              <a:t> }</a:t>
            </a:r>
          </a:p>
          <a:p>
            <a:r>
              <a:rPr lang="en-US" altLang="ko-KR" sz="1500" dirty="0" smtClean="0"/>
              <a:t>  </a:t>
            </a:r>
            <a:r>
              <a:rPr lang="en-US" altLang="ko-KR" sz="1500" dirty="0"/>
              <a:t>${</a:t>
            </a:r>
            <a:r>
              <a:rPr lang="en-US" altLang="ko-KR" sz="1500" dirty="0" err="1" smtClean="0"/>
              <a:t>pay.userid</a:t>
            </a:r>
            <a:r>
              <a:rPr lang="en-US" altLang="ko-KR" sz="1500" dirty="0" smtClean="0"/>
              <a:t> },….</a:t>
            </a:r>
            <a:endParaRPr lang="en-US" altLang="ko-KR" sz="1500" dirty="0" smtClean="0"/>
          </a:p>
          <a:p>
            <a:r>
              <a:rPr lang="en-US" altLang="ko-KR" sz="1500" dirty="0" smtClean="0"/>
              <a:t>&lt;/</a:t>
            </a:r>
            <a:r>
              <a:rPr lang="en-US" altLang="ko-KR" sz="1500" dirty="0" err="1" smtClean="0"/>
              <a:t>c:forEach</a:t>
            </a:r>
            <a:r>
              <a:rPr lang="en-US" altLang="ko-KR" sz="1500" dirty="0" smtClean="0"/>
              <a:t>&gt;</a:t>
            </a:r>
            <a:endParaRPr lang="en-US" altLang="ko-KR" sz="1500" dirty="0" smtClean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88225" y="1283677"/>
            <a:ext cx="703382" cy="14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567854" y="1644164"/>
            <a:ext cx="1028699" cy="85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3200401" y="2575208"/>
            <a:ext cx="4396153" cy="1126357"/>
          </a:xfrm>
          <a:prstGeom prst="bentConnector3">
            <a:avLst>
              <a:gd name="adj1" fmla="val 1054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1626577" y="3314700"/>
            <a:ext cx="1573824" cy="46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9394" y="900772"/>
            <a:ext cx="29095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index</a:t>
            </a:r>
            <a:r>
              <a:rPr lang="en-US" altLang="ko-KR" sz="1500" dirty="0" err="1" smtClean="0">
                <a:solidFill>
                  <a:srgbClr val="FF0000"/>
                </a:solidFill>
              </a:rPr>
              <a:t>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ko-KR" altLang="en-US" sz="1500" dirty="0" smtClean="0">
                <a:solidFill>
                  <a:srgbClr val="FF0000"/>
                </a:solidFill>
              </a:rPr>
              <a:t>관리자가 판매관리 클릭</a:t>
            </a:r>
            <a:endParaRPr lang="en-US" altLang="ko-KR" sz="15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9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91607" y="1239715"/>
            <a:ext cx="40268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GetPayment</a:t>
            </a:r>
            <a:r>
              <a:rPr lang="en-US" altLang="ko-KR" sz="1500" dirty="0" err="1" smtClean="0">
                <a:solidFill>
                  <a:srgbClr val="FF0000"/>
                </a:solidFill>
              </a:rPr>
              <a:t>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 = </a:t>
            </a:r>
            <a:endParaRPr lang="en-US" altLang="ko-KR" sz="1500" dirty="0"/>
          </a:p>
          <a:p>
            <a:r>
              <a:rPr lang="en-US" altLang="ko-KR" sz="1500" dirty="0" err="1" smtClean="0"/>
              <a:t>Integer.parseInt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request.getParameter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”));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PaymentDAO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PaymentDAO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 smtClean="0"/>
              <a:t>PaymentVO</a:t>
            </a:r>
            <a:r>
              <a:rPr lang="en-US" altLang="ko-KR" sz="1500" dirty="0" smtClean="0"/>
              <a:t> pay;</a:t>
            </a:r>
            <a:endParaRPr lang="en-US" altLang="ko-KR" sz="1500" dirty="0" smtClean="0"/>
          </a:p>
          <a:p>
            <a:r>
              <a:rPr lang="en-US" altLang="ko-KR" sz="1500" dirty="0" smtClean="0"/>
              <a:t>pay = </a:t>
            </a:r>
            <a:r>
              <a:rPr lang="en-US" altLang="ko-KR" sz="1500" dirty="0" err="1" smtClean="0"/>
              <a:t>dao.getPayment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); 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//</a:t>
            </a:r>
            <a:r>
              <a:rPr lang="en-US" altLang="ko-KR" sz="1500" dirty="0" err="1" smtClean="0"/>
              <a:t>updatePayment.jsp</a:t>
            </a:r>
            <a:r>
              <a:rPr lang="ko-KR" altLang="en-US" sz="1500" dirty="0" smtClean="0"/>
              <a:t>로 </a:t>
            </a:r>
            <a:r>
              <a:rPr lang="en-US" altLang="ko-KR" sz="1500" dirty="0" smtClean="0"/>
              <a:t>pay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forward</a:t>
            </a:r>
            <a:endParaRPr lang="en-US" altLang="ko-KR" sz="1500" dirty="0" smtClean="0"/>
          </a:p>
          <a:p>
            <a:r>
              <a:rPr lang="en-US" altLang="ko-KR" sz="1500" dirty="0"/>
              <a:t>}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96553" y="1239632"/>
            <a:ext cx="4026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PaymentDAO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PaymentVO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get</a:t>
            </a:r>
            <a:r>
              <a:rPr lang="en-US" altLang="ko-KR" sz="1500" dirty="0" err="1" smtClean="0"/>
              <a:t>Payment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) </a:t>
            </a:r>
            <a:r>
              <a:rPr lang="en-US" altLang="ko-KR" sz="1500" dirty="0" smtClean="0"/>
              <a:t>{</a:t>
            </a:r>
          </a:p>
          <a:p>
            <a:r>
              <a:rPr lang="en-US" altLang="ko-KR" sz="1500" dirty="0" err="1" smtClean="0"/>
              <a:t>PaymentVO</a:t>
            </a:r>
            <a:r>
              <a:rPr lang="en-US" altLang="ko-KR" sz="1500" dirty="0" smtClean="0"/>
              <a:t> pay </a:t>
            </a:r>
            <a:r>
              <a:rPr lang="en-US" altLang="ko-KR" sz="1500" dirty="0" smtClean="0"/>
              <a:t>= new </a:t>
            </a:r>
            <a:r>
              <a:rPr lang="en-US" altLang="ko-KR" sz="1500" dirty="0" err="1" smtClean="0"/>
              <a:t>PaymentVO</a:t>
            </a:r>
            <a:r>
              <a:rPr lang="en-US" altLang="ko-KR" sz="1500" dirty="0" smtClean="0"/>
              <a:t>();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smtClean="0"/>
              <a:t>“select * from payment where 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=?”;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pstmt.setInt</a:t>
            </a:r>
            <a:r>
              <a:rPr lang="en-US" altLang="ko-KR" sz="1500" dirty="0" smtClean="0"/>
              <a:t>(1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err="1" smtClean="0"/>
              <a:t>rs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pstmt.executeQuery</a:t>
            </a:r>
            <a:r>
              <a:rPr lang="en-US" altLang="ko-KR" sz="1500" dirty="0" smtClean="0"/>
              <a:t>();</a:t>
            </a:r>
            <a:endParaRPr lang="en-US" altLang="ko-KR" sz="1500" dirty="0" smtClean="0"/>
          </a:p>
          <a:p>
            <a:r>
              <a:rPr lang="en-US" altLang="ko-KR" sz="1500" dirty="0" smtClean="0"/>
              <a:t>if(</a:t>
            </a:r>
            <a:r>
              <a:rPr lang="en-US" altLang="ko-KR" sz="1500" dirty="0" err="1" smtClean="0"/>
              <a:t>rs.next</a:t>
            </a:r>
            <a:r>
              <a:rPr lang="en-US" altLang="ko-KR" sz="1500" dirty="0" smtClean="0"/>
              <a:t>()){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pay.setPno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rs.getInt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”));</a:t>
            </a:r>
            <a:endParaRPr lang="en-US" altLang="ko-KR" sz="1500" dirty="0" smtClean="0"/>
          </a:p>
          <a:p>
            <a:r>
              <a:rPr lang="en-US" altLang="ko-KR" sz="1500" dirty="0" smtClean="0"/>
              <a:t>  ,…..</a:t>
            </a:r>
          </a:p>
          <a:p>
            <a:r>
              <a:rPr lang="en-US" altLang="ko-KR" sz="1500" dirty="0" smtClean="0"/>
              <a:t>}</a:t>
            </a:r>
          </a:p>
          <a:p>
            <a:r>
              <a:rPr lang="en-US" altLang="ko-KR" sz="1500" dirty="0" smtClean="0"/>
              <a:t>return pay; </a:t>
            </a:r>
            <a:endParaRPr lang="en-US" altLang="ko-KR" sz="1500" dirty="0" smtClean="0"/>
          </a:p>
          <a:p>
            <a:r>
              <a:rPr lang="en-US" altLang="ko-KR" sz="1500" dirty="0" smtClean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6501" y="558023"/>
            <a:ext cx="29468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getPaymentList.jsp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c:forEach</a:t>
            </a:r>
            <a:r>
              <a:rPr lang="en-US" altLang="ko-KR" sz="1500" dirty="0" smtClean="0"/>
              <a:t> items=“${</a:t>
            </a:r>
            <a:r>
              <a:rPr lang="en-US" altLang="ko-KR" sz="1500" dirty="0" err="1" smtClean="0"/>
              <a:t>payList</a:t>
            </a:r>
            <a:r>
              <a:rPr lang="en-US" altLang="ko-KR" sz="1500" dirty="0" smtClean="0"/>
              <a:t> }”</a:t>
            </a:r>
          </a:p>
          <a:p>
            <a:r>
              <a:rPr lang="en-US" altLang="ko-KR" sz="1500" dirty="0" err="1" smtClean="0"/>
              <a:t>var</a:t>
            </a:r>
            <a:r>
              <a:rPr lang="en-US" altLang="ko-KR" sz="1500" dirty="0" smtClean="0"/>
              <a:t>=“pay”&gt;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GetPaymentCtrl?pno</a:t>
            </a:r>
            <a:endParaRPr lang="en-US" altLang="ko-KR" sz="1500" dirty="0" smtClean="0">
              <a:solidFill>
                <a:srgbClr val="00B0F0"/>
              </a:solidFill>
            </a:endParaRPr>
          </a:p>
          <a:p>
            <a:r>
              <a:rPr lang="en-US" altLang="ko-KR" sz="1500" dirty="0" smtClean="0">
                <a:solidFill>
                  <a:srgbClr val="00B0F0"/>
                </a:solidFill>
              </a:rPr>
              <a:t>=${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pay.pno</a:t>
            </a:r>
            <a:r>
              <a:rPr lang="en-US" altLang="ko-KR" sz="1500" dirty="0" smtClean="0">
                <a:solidFill>
                  <a:srgbClr val="00B0F0"/>
                </a:solidFill>
              </a:rPr>
              <a:t> }</a:t>
            </a:r>
            <a:r>
              <a:rPr lang="en-US" altLang="ko-KR" sz="1500" dirty="0" smtClean="0"/>
              <a:t>”&gt;&lt;/a&gt;</a:t>
            </a:r>
          </a:p>
          <a:p>
            <a:r>
              <a:rPr lang="en-US" altLang="ko-KR" sz="1500" dirty="0" smtClean="0"/>
              <a:t>  </a:t>
            </a:r>
            <a:r>
              <a:rPr lang="en-US" altLang="ko-KR" sz="1500" dirty="0"/>
              <a:t>${</a:t>
            </a:r>
            <a:r>
              <a:rPr lang="en-US" altLang="ko-KR" sz="1500" dirty="0" err="1" smtClean="0"/>
              <a:t>pay.gno</a:t>
            </a:r>
            <a:r>
              <a:rPr lang="en-US" altLang="ko-KR" sz="1500" dirty="0" smtClean="0"/>
              <a:t> }</a:t>
            </a:r>
          </a:p>
          <a:p>
            <a:r>
              <a:rPr lang="en-US" altLang="ko-KR" sz="1500" dirty="0" smtClean="0"/>
              <a:t>  </a:t>
            </a:r>
            <a:r>
              <a:rPr lang="en-US" altLang="ko-KR" sz="1500" dirty="0"/>
              <a:t>${</a:t>
            </a:r>
            <a:r>
              <a:rPr lang="en-US" altLang="ko-KR" sz="1500" dirty="0" err="1" smtClean="0"/>
              <a:t>pay.userid</a:t>
            </a:r>
            <a:r>
              <a:rPr lang="en-US" altLang="ko-KR" sz="1500" dirty="0" smtClean="0"/>
              <a:t> },….</a:t>
            </a:r>
            <a:endParaRPr lang="en-US" altLang="ko-KR" sz="1500" dirty="0" smtClean="0"/>
          </a:p>
          <a:p>
            <a:r>
              <a:rPr lang="en-US" altLang="ko-KR" sz="1500" dirty="0" smtClean="0"/>
              <a:t>&lt;/</a:t>
            </a:r>
            <a:r>
              <a:rPr lang="en-US" altLang="ko-KR" sz="1500" dirty="0" err="1" smtClean="0"/>
              <a:t>c:forEach</a:t>
            </a:r>
            <a:r>
              <a:rPr lang="en-US" altLang="ko-KR" sz="1500" dirty="0" smtClean="0"/>
              <a:t>&gt;</a:t>
            </a:r>
            <a:endParaRPr lang="en-US" altLang="ko-KR" sz="1500" dirty="0" smtClean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444262" y="1424355"/>
            <a:ext cx="747345" cy="12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567854" y="1644164"/>
            <a:ext cx="1028699" cy="85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3200403" y="2804746"/>
            <a:ext cx="4396153" cy="896820"/>
          </a:xfrm>
          <a:prstGeom prst="bentConnector3">
            <a:avLst>
              <a:gd name="adj1" fmla="val 1064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1547446" y="3314700"/>
            <a:ext cx="1652956" cy="54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6501" y="3640372"/>
            <a:ext cx="4283673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updatePayment.jsp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&lt;form action=“</a:t>
            </a:r>
            <a:r>
              <a:rPr lang="en-US" altLang="ko-KR" sz="1500" dirty="0" err="1" smtClean="0"/>
              <a:t>UpdatePaymentCtrl</a:t>
            </a:r>
            <a:r>
              <a:rPr lang="en-US" altLang="ko-KR" sz="1500" dirty="0" smtClean="0"/>
              <a:t>”&gt;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&lt;input type=“hidden” value=“${</a:t>
            </a:r>
            <a:r>
              <a:rPr lang="en-US" altLang="ko-KR" sz="1500" dirty="0" err="1"/>
              <a:t>pay.gno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}” /&gt;</a:t>
            </a:r>
          </a:p>
          <a:p>
            <a:r>
              <a:rPr lang="en-US" altLang="ko-KR" sz="1500" dirty="0" smtClean="0"/>
              <a:t> &lt;input type=“text” value=“${</a:t>
            </a:r>
            <a:r>
              <a:rPr lang="en-US" altLang="ko-KR" sz="1500" dirty="0" err="1"/>
              <a:t>pay.userid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}”</a:t>
            </a:r>
          </a:p>
          <a:p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readonly</a:t>
            </a:r>
            <a:r>
              <a:rPr lang="en-US" altLang="ko-KR" sz="1500" dirty="0" smtClean="0"/>
              <a:t> /&gt;</a:t>
            </a:r>
          </a:p>
          <a:p>
            <a:r>
              <a:rPr lang="en-US" altLang="ko-KR" sz="1500" dirty="0" smtClean="0"/>
              <a:t>,….</a:t>
            </a:r>
          </a:p>
          <a:p>
            <a:r>
              <a:rPr lang="ko-KR" altLang="en-US" sz="1500" dirty="0" err="1" smtClean="0"/>
              <a:t>배송코드</a:t>
            </a:r>
            <a:r>
              <a:rPr lang="ko-KR" altLang="en-US" sz="1500" dirty="0" smtClean="0"/>
              <a:t> </a:t>
            </a:r>
            <a:r>
              <a:rPr lang="en-US" altLang="ko-KR" sz="1500" dirty="0"/>
              <a:t>: &lt;input type=“text” name=“</a:t>
            </a:r>
            <a:r>
              <a:rPr lang="en-US" altLang="ko-KR" sz="1500" dirty="0" err="1" smtClean="0"/>
              <a:t>scode</a:t>
            </a:r>
            <a:r>
              <a:rPr lang="en-US" altLang="ko-KR" sz="1500" dirty="0" smtClean="0"/>
              <a:t>”&gt;</a:t>
            </a:r>
            <a:endParaRPr lang="en-US" altLang="ko-KR" sz="1500" dirty="0"/>
          </a:p>
          <a:p>
            <a:r>
              <a:rPr lang="ko-KR" altLang="en-US" sz="1500" dirty="0" smtClean="0"/>
              <a:t>배송업체 </a:t>
            </a:r>
            <a:r>
              <a:rPr lang="en-US" altLang="ko-KR" sz="1500" dirty="0" smtClean="0"/>
              <a:t>: &lt;input type=“text” name=“</a:t>
            </a:r>
            <a:r>
              <a:rPr lang="en-US" altLang="ko-KR" sz="1500" dirty="0" err="1" smtClean="0"/>
              <a:t>sname</a:t>
            </a:r>
            <a:r>
              <a:rPr lang="en-US" altLang="ko-KR" sz="1500" dirty="0" smtClean="0"/>
              <a:t>”&gt;</a:t>
            </a:r>
          </a:p>
          <a:p>
            <a:r>
              <a:rPr lang="en-US" altLang="ko-KR" sz="1500" dirty="0" smtClean="0"/>
              <a:t>&lt;input type=”submit” value=“</a:t>
            </a:r>
            <a:r>
              <a:rPr lang="ko-KR" altLang="en-US" sz="1500" dirty="0" err="1" smtClean="0"/>
              <a:t>배송지</a:t>
            </a:r>
            <a:r>
              <a:rPr lang="ko-KR" altLang="en-US" sz="1500" dirty="0" smtClean="0"/>
              <a:t> 등록</a:t>
            </a:r>
            <a:r>
              <a:rPr lang="en-US" altLang="ko-KR" sz="1500" dirty="0" smtClean="0"/>
              <a:t>” /&gt;</a:t>
            </a:r>
            <a:endParaRPr lang="en-US" altLang="ko-KR" sz="1500" dirty="0"/>
          </a:p>
          <a:p>
            <a:r>
              <a:rPr lang="en-US" altLang="ko-KR" sz="1500" dirty="0" smtClean="0"/>
              <a:t>&lt;/form&gt;</a:t>
            </a:r>
          </a:p>
          <a:p>
            <a:r>
              <a:rPr lang="en-US" altLang="ko-KR" sz="1500" dirty="0" smtClean="0"/>
              <a:t>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GetPaymentListCtrl</a:t>
            </a:r>
            <a:r>
              <a:rPr lang="en-US" altLang="ko-KR" sz="1500" dirty="0" smtClean="0"/>
              <a:t>”&gt;</a:t>
            </a:r>
            <a:r>
              <a:rPr lang="ko-KR" altLang="en-US" sz="1500" dirty="0" err="1" smtClean="0"/>
              <a:t>구입목록</a:t>
            </a:r>
            <a:r>
              <a:rPr lang="en-US" altLang="ko-KR" sz="1500" dirty="0" smtClean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23124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91607" y="1239715"/>
            <a:ext cx="40268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UpdatePayment</a:t>
            </a:r>
            <a:r>
              <a:rPr lang="en-US" altLang="ko-KR" sz="1500" dirty="0" err="1" smtClean="0">
                <a:solidFill>
                  <a:srgbClr val="FF0000"/>
                </a:solidFill>
              </a:rPr>
              <a:t>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String </a:t>
            </a:r>
            <a:r>
              <a:rPr lang="en-US" altLang="ko-KR" sz="1500" dirty="0" err="1" smtClean="0"/>
              <a:t>scode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request.getParameter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scode</a:t>
            </a:r>
            <a:r>
              <a:rPr lang="en-US" altLang="ko-KR" sz="1500" dirty="0" smtClean="0"/>
              <a:t>”);</a:t>
            </a:r>
          </a:p>
          <a:p>
            <a:r>
              <a:rPr lang="en-US" altLang="ko-KR" sz="1500" dirty="0"/>
              <a:t>String </a:t>
            </a:r>
            <a:r>
              <a:rPr lang="en-US" altLang="ko-KR" sz="1500" dirty="0" err="1" smtClean="0"/>
              <a:t>sname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= </a:t>
            </a:r>
            <a:r>
              <a:rPr lang="en-US" altLang="ko-KR" sz="1500" dirty="0" err="1"/>
              <a:t>request.getParameter</a:t>
            </a:r>
            <a:r>
              <a:rPr lang="en-US" altLang="ko-KR" sz="1500" dirty="0"/>
              <a:t>(“</a:t>
            </a:r>
            <a:r>
              <a:rPr lang="en-US" altLang="ko-KR" sz="1500" dirty="0" err="1" smtClean="0"/>
              <a:t>sname</a:t>
            </a:r>
            <a:r>
              <a:rPr lang="en-US" altLang="ko-KR" sz="1500" dirty="0" smtClean="0"/>
              <a:t>”);</a:t>
            </a:r>
          </a:p>
          <a:p>
            <a:r>
              <a:rPr lang="en-US" altLang="ko-KR" sz="1500" dirty="0" smtClean="0"/>
              <a:t>String </a:t>
            </a:r>
            <a:r>
              <a:rPr lang="en-US" altLang="ko-KR" sz="1500" dirty="0"/>
              <a:t>shut = </a:t>
            </a:r>
            <a:r>
              <a:rPr lang="en-US" altLang="ko-KR" sz="1500" dirty="0" err="1"/>
              <a:t>request.getParameter</a:t>
            </a:r>
            <a:r>
              <a:rPr lang="en-US" altLang="ko-KR" sz="1500" dirty="0"/>
              <a:t>(“</a:t>
            </a:r>
            <a:r>
              <a:rPr lang="en-US" altLang="ko-KR" sz="1500" dirty="0" smtClean="0"/>
              <a:t>shut”);</a:t>
            </a:r>
          </a:p>
          <a:p>
            <a:r>
              <a:rPr lang="en-US" altLang="ko-KR" sz="1500" dirty="0" err="1"/>
              <a:t>PaymentVO</a:t>
            </a:r>
            <a:r>
              <a:rPr lang="en-US" altLang="ko-KR" sz="1500" dirty="0"/>
              <a:t> 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;</a:t>
            </a:r>
            <a:endParaRPr lang="en-US" altLang="ko-KR" sz="1500" dirty="0"/>
          </a:p>
          <a:p>
            <a:r>
              <a:rPr lang="en-US" altLang="ko-KR" sz="1500" dirty="0" err="1" smtClean="0"/>
              <a:t>vo.setScode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scode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err="1" smtClean="0"/>
              <a:t>vo.setSname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sname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err="1" smtClean="0"/>
              <a:t>vo.setShut</a:t>
            </a:r>
            <a:r>
              <a:rPr lang="en-US" altLang="ko-KR" sz="1500" dirty="0" smtClean="0"/>
              <a:t>(shut);</a:t>
            </a:r>
          </a:p>
          <a:p>
            <a:r>
              <a:rPr lang="en-US" altLang="ko-KR" sz="1500" dirty="0" smtClean="0"/>
              <a:t>,….</a:t>
            </a:r>
          </a:p>
          <a:p>
            <a:r>
              <a:rPr lang="en-US" altLang="ko-KR" sz="1500" dirty="0" err="1" smtClean="0"/>
              <a:t>PaymentDAO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PaymentDAO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dao.updatePayment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); 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//</a:t>
            </a:r>
            <a:r>
              <a:rPr lang="ko-KR" altLang="en-US" sz="1500" dirty="0" err="1" smtClean="0"/>
              <a:t>배송지</a:t>
            </a:r>
            <a:r>
              <a:rPr lang="ko-KR" altLang="en-US" sz="1500" dirty="0" smtClean="0"/>
              <a:t> 등록 성공여부에 따라 </a:t>
            </a:r>
            <a:r>
              <a:rPr lang="en-US" altLang="ko-KR" sz="1500" dirty="0" smtClean="0"/>
              <a:t>redirect</a:t>
            </a:r>
            <a:endParaRPr lang="en-US" altLang="ko-KR" sz="1500" dirty="0" smtClean="0"/>
          </a:p>
          <a:p>
            <a:r>
              <a:rPr lang="en-US" altLang="ko-KR" sz="1500" dirty="0"/>
              <a:t>}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165122" y="1239715"/>
            <a:ext cx="402687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PaymentDAO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get</a:t>
            </a:r>
            <a:r>
              <a:rPr lang="en-US" altLang="ko-KR" sz="1500" dirty="0" err="1" smtClean="0"/>
              <a:t>Payment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PaymentVO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) </a:t>
            </a:r>
            <a:r>
              <a:rPr lang="en-US" altLang="ko-KR" sz="1500" dirty="0" smtClean="0"/>
              <a:t>{</a:t>
            </a:r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smtClean="0"/>
              <a:t>“update payment set </a:t>
            </a:r>
            <a:r>
              <a:rPr lang="en-US" altLang="ko-KR" sz="1500" dirty="0" err="1" smtClean="0"/>
              <a:t>scode</a:t>
            </a:r>
            <a:r>
              <a:rPr lang="en-US" altLang="ko-KR" sz="1500" dirty="0" smtClean="0"/>
              <a:t>=?, </a:t>
            </a:r>
            <a:r>
              <a:rPr lang="en-US" altLang="ko-KR" sz="1500" dirty="0" err="1" smtClean="0"/>
              <a:t>sname</a:t>
            </a:r>
            <a:r>
              <a:rPr lang="en-US" altLang="ko-KR" sz="1500" dirty="0" smtClean="0"/>
              <a:t>=?, shut=? where </a:t>
            </a:r>
            <a:r>
              <a:rPr lang="en-US" altLang="ko-KR" sz="1500" dirty="0" err="1" smtClean="0"/>
              <a:t>pno</a:t>
            </a:r>
            <a:r>
              <a:rPr lang="en-US" altLang="ko-KR" sz="1500" dirty="0" smtClean="0"/>
              <a:t>=?”;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pstmt.setString</a:t>
            </a:r>
            <a:r>
              <a:rPr lang="en-US" altLang="ko-KR" sz="1500" dirty="0" smtClean="0"/>
              <a:t>(1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vo.getScode</a:t>
            </a:r>
            <a:r>
              <a:rPr lang="en-US" altLang="ko-KR" sz="1500" dirty="0" smtClean="0"/>
              <a:t>());</a:t>
            </a:r>
          </a:p>
          <a:p>
            <a:r>
              <a:rPr lang="en-US" altLang="ko-KR" sz="1500" dirty="0" err="1" smtClean="0"/>
              <a:t>pstmt.setString</a:t>
            </a:r>
            <a:r>
              <a:rPr lang="en-US" altLang="ko-KR" sz="1500" dirty="0" smtClean="0"/>
              <a:t>(2, </a:t>
            </a:r>
            <a:r>
              <a:rPr lang="en-US" altLang="ko-KR" sz="1500" dirty="0" err="1" smtClean="0"/>
              <a:t>vo.getSname</a:t>
            </a:r>
            <a:r>
              <a:rPr lang="en-US" altLang="ko-KR" sz="1500" dirty="0" smtClean="0"/>
              <a:t>());</a:t>
            </a:r>
            <a:endParaRPr lang="en-US" altLang="ko-KR" sz="1500" dirty="0"/>
          </a:p>
          <a:p>
            <a:r>
              <a:rPr lang="en-US" altLang="ko-KR" sz="1500" dirty="0" err="1" smtClean="0"/>
              <a:t>pstmt.setString</a:t>
            </a:r>
            <a:r>
              <a:rPr lang="en-US" altLang="ko-KR" sz="1500" dirty="0" smtClean="0"/>
              <a:t>(3, </a:t>
            </a:r>
            <a:r>
              <a:rPr lang="en-US" altLang="ko-KR" sz="1500" dirty="0" err="1" smtClean="0"/>
              <a:t>vo.getShut</a:t>
            </a:r>
            <a:r>
              <a:rPr lang="en-US" altLang="ko-KR" sz="1500" dirty="0" smtClean="0"/>
              <a:t>());</a:t>
            </a:r>
            <a:endParaRPr lang="en-US" altLang="ko-KR" sz="1500" dirty="0"/>
          </a:p>
          <a:p>
            <a:r>
              <a:rPr lang="en-US" altLang="ko-KR" sz="1500" dirty="0" smtClean="0"/>
              <a:t>,..</a:t>
            </a: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pstmt.executeUpdate</a:t>
            </a:r>
            <a:r>
              <a:rPr lang="en-US" altLang="ko-KR" sz="1500" dirty="0" smtClean="0"/>
              <a:t>();</a:t>
            </a:r>
            <a:endParaRPr lang="en-US" altLang="ko-KR" sz="1500" dirty="0" smtClean="0"/>
          </a:p>
          <a:p>
            <a:r>
              <a:rPr lang="en-US" altLang="ko-KR" sz="1500" dirty="0" smtClean="0"/>
              <a:t>return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; </a:t>
            </a:r>
            <a:endParaRPr lang="en-US" altLang="ko-KR" sz="1500" dirty="0" smtClean="0"/>
          </a:p>
          <a:p>
            <a:r>
              <a:rPr lang="en-US" altLang="ko-KR" sz="1500" dirty="0" smtClean="0"/>
              <a:t>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070587" y="1078133"/>
            <a:ext cx="1121020" cy="34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567854" y="1626577"/>
            <a:ext cx="1670538" cy="87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191608" y="3472962"/>
            <a:ext cx="4973515" cy="646906"/>
          </a:xfrm>
          <a:prstGeom prst="bentConnector3">
            <a:avLst>
              <a:gd name="adj1" fmla="val 1046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070587" y="4723110"/>
            <a:ext cx="1569430" cy="99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328419"/>
            <a:ext cx="270803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updatePayment.jsp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&lt;form action=“</a:t>
            </a:r>
            <a:r>
              <a:rPr lang="en-US" altLang="ko-KR" sz="1500" dirty="0" err="1" smtClean="0"/>
              <a:t>UpdatePaymentCtrl</a:t>
            </a:r>
            <a:r>
              <a:rPr lang="en-US" altLang="ko-KR" sz="1500" dirty="0" smtClean="0"/>
              <a:t>”&gt;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&lt;input type=“hidden”</a:t>
            </a:r>
          </a:p>
          <a:p>
            <a:r>
              <a:rPr lang="en-US" altLang="ko-KR" sz="1500" dirty="0" smtClean="0"/>
              <a:t> value=“${</a:t>
            </a:r>
            <a:r>
              <a:rPr lang="en-US" altLang="ko-KR" sz="1500" dirty="0" err="1"/>
              <a:t>pay.gno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}” /&gt;</a:t>
            </a:r>
          </a:p>
          <a:p>
            <a:r>
              <a:rPr lang="en-US" altLang="ko-KR" sz="1500" dirty="0" smtClean="0"/>
              <a:t> &lt;input type=“text”</a:t>
            </a:r>
          </a:p>
          <a:p>
            <a:r>
              <a:rPr lang="en-US" altLang="ko-KR" sz="1500" dirty="0" smtClean="0"/>
              <a:t> value=“${</a:t>
            </a:r>
            <a:r>
              <a:rPr lang="en-US" altLang="ko-KR" sz="1500" dirty="0" err="1"/>
              <a:t>pay.userid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}”</a:t>
            </a:r>
          </a:p>
          <a:p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readonly</a:t>
            </a:r>
            <a:r>
              <a:rPr lang="en-US" altLang="ko-KR" sz="1500" dirty="0" smtClean="0"/>
              <a:t> /&gt;</a:t>
            </a:r>
          </a:p>
          <a:p>
            <a:r>
              <a:rPr lang="en-US" altLang="ko-KR" sz="1500" dirty="0" smtClean="0"/>
              <a:t>,….</a:t>
            </a:r>
          </a:p>
          <a:p>
            <a:r>
              <a:rPr lang="ko-KR" altLang="en-US" sz="1500" dirty="0" err="1" smtClean="0"/>
              <a:t>배송코드</a:t>
            </a:r>
            <a:r>
              <a:rPr lang="ko-KR" altLang="en-US" sz="1500" dirty="0" smtClean="0"/>
              <a:t> </a:t>
            </a:r>
            <a:r>
              <a:rPr lang="en-US" altLang="ko-KR" sz="1500" dirty="0"/>
              <a:t>: &lt;input type=“text</a:t>
            </a:r>
            <a:r>
              <a:rPr lang="en-US" altLang="ko-KR" sz="1500" dirty="0" smtClean="0"/>
              <a:t>”</a:t>
            </a:r>
          </a:p>
          <a:p>
            <a:r>
              <a:rPr lang="en-US" altLang="ko-KR" sz="1500" dirty="0" smtClean="0"/>
              <a:t> </a:t>
            </a:r>
            <a:r>
              <a:rPr lang="en-US" altLang="ko-KR" sz="1500" dirty="0"/>
              <a:t>name=“</a:t>
            </a:r>
            <a:r>
              <a:rPr lang="en-US" altLang="ko-KR" sz="1500" dirty="0" err="1" smtClean="0"/>
              <a:t>scode</a:t>
            </a:r>
            <a:r>
              <a:rPr lang="en-US" altLang="ko-KR" sz="1500" dirty="0" smtClean="0"/>
              <a:t>”&gt;</a:t>
            </a:r>
            <a:endParaRPr lang="en-US" altLang="ko-KR" sz="1500" dirty="0"/>
          </a:p>
          <a:p>
            <a:r>
              <a:rPr lang="ko-KR" altLang="en-US" sz="1500" dirty="0" smtClean="0"/>
              <a:t>배송업체 </a:t>
            </a:r>
            <a:r>
              <a:rPr lang="en-US" altLang="ko-KR" sz="1500" dirty="0" smtClean="0"/>
              <a:t>: &lt;input type=“text”</a:t>
            </a:r>
          </a:p>
          <a:p>
            <a:r>
              <a:rPr lang="en-US" altLang="ko-KR" sz="1500" dirty="0" smtClean="0"/>
              <a:t> name=“</a:t>
            </a:r>
            <a:r>
              <a:rPr lang="en-US" altLang="ko-KR" sz="1500" dirty="0" err="1" smtClean="0"/>
              <a:t>sname</a:t>
            </a:r>
            <a:r>
              <a:rPr lang="en-US" altLang="ko-KR" sz="1500" dirty="0" smtClean="0"/>
              <a:t>”&gt;</a:t>
            </a:r>
          </a:p>
          <a:p>
            <a:r>
              <a:rPr lang="en-US" altLang="ko-KR" sz="1500" dirty="0" smtClean="0"/>
              <a:t>,….</a:t>
            </a:r>
          </a:p>
          <a:p>
            <a:r>
              <a:rPr lang="en-US" altLang="ko-KR" sz="1500" dirty="0" smtClean="0"/>
              <a:t>&lt;input type=”submit”</a:t>
            </a:r>
          </a:p>
          <a:p>
            <a:r>
              <a:rPr lang="en-US" altLang="ko-KR" sz="1500" dirty="0" smtClean="0"/>
              <a:t> value=“</a:t>
            </a:r>
            <a:r>
              <a:rPr lang="ko-KR" altLang="en-US" sz="1500" dirty="0" err="1" smtClean="0"/>
              <a:t>배송지</a:t>
            </a:r>
            <a:r>
              <a:rPr lang="ko-KR" altLang="en-US" sz="1500" dirty="0" smtClean="0"/>
              <a:t> 등록</a:t>
            </a:r>
            <a:r>
              <a:rPr lang="en-US" altLang="ko-KR" sz="1500" dirty="0" smtClean="0"/>
              <a:t>” /&gt;</a:t>
            </a:r>
            <a:endParaRPr lang="en-US" altLang="ko-KR" sz="1500" dirty="0"/>
          </a:p>
          <a:p>
            <a:r>
              <a:rPr lang="en-US" altLang="ko-KR" sz="1500" dirty="0" smtClean="0"/>
              <a:t>&lt;/form&gt;</a:t>
            </a:r>
          </a:p>
          <a:p>
            <a:r>
              <a:rPr lang="en-US" altLang="ko-KR" sz="1500" dirty="0" smtClean="0"/>
              <a:t>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GetPaymentListCtrl</a:t>
            </a:r>
            <a:r>
              <a:rPr lang="en-US" altLang="ko-KR" sz="1500" dirty="0" smtClean="0"/>
              <a:t>”&gt;</a:t>
            </a:r>
          </a:p>
          <a:p>
            <a:r>
              <a:rPr lang="ko-KR" altLang="en-US" sz="1500" dirty="0" err="1" smtClean="0"/>
              <a:t>구입목록</a:t>
            </a:r>
            <a:r>
              <a:rPr lang="en-US" altLang="ko-KR" sz="1500" dirty="0" smtClean="0"/>
              <a:t>&lt;/a&gt;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4703" y="5553980"/>
            <a:ext cx="18258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GetPaymentListCtrl</a:t>
            </a:r>
            <a:endParaRPr lang="en-US" altLang="ko-KR" sz="15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86" y="764931"/>
            <a:ext cx="30039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Index.jsp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&lt;body </a:t>
            </a:r>
            <a:r>
              <a:rPr lang="en-US" altLang="ko-KR" dirty="0" err="1" smtClean="0"/>
              <a:t>onload</a:t>
            </a:r>
            <a:r>
              <a:rPr lang="en-US" altLang="ko-KR" dirty="0" smtClean="0"/>
              <a:t>=“latest()”&gt;</a:t>
            </a:r>
          </a:p>
          <a:p>
            <a:r>
              <a:rPr lang="en-US" altLang="ko-KR" dirty="0" smtClean="0"/>
              <a:t>${</a:t>
            </a:r>
            <a:r>
              <a:rPr lang="en-US" altLang="ko-KR" dirty="0" err="1" smtClean="0"/>
              <a:t>goodsList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&lt;script&gt;</a:t>
            </a:r>
          </a:p>
          <a:p>
            <a:r>
              <a:rPr lang="en-US" altLang="ko-KR" dirty="0" smtClean="0"/>
              <a:t>function latest() {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location.href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LatestCtrl</a:t>
            </a:r>
            <a:r>
              <a:rPr lang="en-US" altLang="ko-KR" dirty="0" smtClean="0"/>
              <a:t>”;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smtClean="0"/>
              <a:t>&lt;/script&gt;</a:t>
            </a:r>
          </a:p>
          <a:p>
            <a:r>
              <a:rPr lang="en-US" altLang="ko-KR" dirty="0" smtClean="0"/>
              <a:t>&lt;/body&gt;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11516" y="764931"/>
            <a:ext cx="3496726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LatestCtrl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sz="1300" dirty="0" smtClean="0"/>
          </a:p>
          <a:p>
            <a:r>
              <a:rPr lang="en-US" altLang="ko-KR" sz="1300" dirty="0" err="1" smtClean="0"/>
              <a:t>LatestDAO</a:t>
            </a:r>
            <a:r>
              <a:rPr lang="en-US" altLang="ko-KR" sz="1300" dirty="0" smtClean="0"/>
              <a:t> </a:t>
            </a:r>
            <a:r>
              <a:rPr lang="en-US" altLang="ko-KR" sz="1300" dirty="0" err="1" smtClean="0"/>
              <a:t>dao</a:t>
            </a:r>
            <a:r>
              <a:rPr lang="en-US" altLang="ko-KR" sz="1300" dirty="0" smtClean="0"/>
              <a:t> = new </a:t>
            </a:r>
            <a:r>
              <a:rPr lang="en-US" altLang="ko-KR" sz="1300" dirty="0" err="1" smtClean="0"/>
              <a:t>LatestDAO</a:t>
            </a:r>
            <a:r>
              <a:rPr lang="en-US" altLang="ko-KR" sz="1300" dirty="0" smtClean="0"/>
              <a:t>();</a:t>
            </a:r>
          </a:p>
          <a:p>
            <a:r>
              <a:rPr lang="en-US" altLang="ko-KR" sz="1300" dirty="0" err="1" smtClean="0"/>
              <a:t>ArrayList</a:t>
            </a:r>
            <a:r>
              <a:rPr lang="en-US" altLang="ko-KR" sz="1300" dirty="0" smtClean="0"/>
              <a:t>&lt;</a:t>
            </a:r>
            <a:r>
              <a:rPr lang="en-US" altLang="ko-KR" sz="1300" dirty="0" err="1" smtClean="0"/>
              <a:t>BoardVO</a:t>
            </a:r>
            <a:r>
              <a:rPr lang="en-US" altLang="ko-KR" sz="1300" dirty="0" smtClean="0"/>
              <a:t>&gt; </a:t>
            </a:r>
            <a:r>
              <a:rPr lang="en-US" altLang="ko-KR" sz="1300" dirty="0" err="1" smtClean="0"/>
              <a:t>boardList</a:t>
            </a:r>
            <a:r>
              <a:rPr lang="en-US" altLang="ko-KR" sz="1300" dirty="0" smtClean="0"/>
              <a:t>;</a:t>
            </a:r>
          </a:p>
          <a:p>
            <a:r>
              <a:rPr lang="en-US" altLang="ko-KR" sz="1300" dirty="0" err="1" smtClean="0"/>
              <a:t>boardList</a:t>
            </a:r>
            <a:r>
              <a:rPr lang="en-US" altLang="ko-KR" sz="1300" dirty="0" smtClean="0"/>
              <a:t> = </a:t>
            </a:r>
            <a:r>
              <a:rPr lang="en-US" altLang="ko-KR" sz="1300" dirty="0" err="1" smtClean="0"/>
              <a:t>dao.latestBoard</a:t>
            </a:r>
            <a:r>
              <a:rPr lang="en-US" altLang="ko-KR" sz="1300" dirty="0" smtClean="0"/>
              <a:t>();</a:t>
            </a:r>
          </a:p>
          <a:p>
            <a:r>
              <a:rPr lang="en-US" altLang="ko-KR" sz="1300" dirty="0" err="1" smtClean="0"/>
              <a:t>ArrayList</a:t>
            </a:r>
            <a:r>
              <a:rPr lang="en-US" altLang="ko-KR" sz="1300" dirty="0" smtClean="0"/>
              <a:t>&lt;</a:t>
            </a:r>
            <a:r>
              <a:rPr lang="en-US" altLang="ko-KR" sz="1300" dirty="0" err="1" smtClean="0"/>
              <a:t>GoodsVO</a:t>
            </a:r>
            <a:r>
              <a:rPr lang="en-US" altLang="ko-KR" sz="1300" dirty="0"/>
              <a:t>&gt; </a:t>
            </a:r>
            <a:r>
              <a:rPr lang="en-US" altLang="ko-KR" sz="1300" dirty="0" err="1" smtClean="0"/>
              <a:t>goodsList</a:t>
            </a:r>
            <a:r>
              <a:rPr lang="en-US" altLang="ko-KR" sz="1300" dirty="0"/>
              <a:t>;</a:t>
            </a:r>
          </a:p>
          <a:p>
            <a:r>
              <a:rPr lang="en-US" altLang="ko-KR" sz="1300" dirty="0" err="1" smtClean="0"/>
              <a:t>goodsList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= </a:t>
            </a:r>
            <a:r>
              <a:rPr lang="en-US" altLang="ko-KR" sz="1300" dirty="0" err="1"/>
              <a:t>dao.latestBoard</a:t>
            </a:r>
            <a:r>
              <a:rPr lang="en-US" altLang="ko-KR" sz="1300" dirty="0"/>
              <a:t>();</a:t>
            </a:r>
          </a:p>
          <a:p>
            <a:endParaRPr lang="en-US" altLang="ko-KR" sz="1300" dirty="0" smtClean="0"/>
          </a:p>
          <a:p>
            <a:r>
              <a:rPr lang="en-US" altLang="ko-KR" sz="1300" dirty="0" err="1" smtClean="0"/>
              <a:t>Request.setAttribute</a:t>
            </a:r>
            <a:r>
              <a:rPr lang="en-US" altLang="ko-KR" sz="1300" dirty="0" smtClean="0"/>
              <a:t>(“</a:t>
            </a:r>
            <a:r>
              <a:rPr lang="en-US" altLang="ko-KR" sz="1300" dirty="0" err="1" smtClean="0"/>
              <a:t>boradList</a:t>
            </a:r>
            <a:r>
              <a:rPr lang="en-US" altLang="ko-KR" sz="1300" dirty="0" smtClean="0"/>
              <a:t>”, </a:t>
            </a:r>
            <a:r>
              <a:rPr lang="en-US" altLang="ko-KR" sz="1300" dirty="0" err="1" smtClean="0"/>
              <a:t>boardList</a:t>
            </a:r>
            <a:r>
              <a:rPr lang="en-US" altLang="ko-KR" sz="1300" dirty="0" smtClean="0"/>
              <a:t>);</a:t>
            </a:r>
          </a:p>
          <a:p>
            <a:r>
              <a:rPr lang="en-US" altLang="ko-KR" sz="1300" dirty="0" err="1"/>
              <a:t>Request.setAttribute</a:t>
            </a:r>
            <a:r>
              <a:rPr lang="en-US" altLang="ko-KR" sz="1300" dirty="0" smtClean="0"/>
              <a:t>(“</a:t>
            </a:r>
            <a:r>
              <a:rPr lang="en-US" altLang="ko-KR" sz="1300" dirty="0" err="1" smtClean="0"/>
              <a:t>goodsList</a:t>
            </a:r>
            <a:r>
              <a:rPr lang="en-US" altLang="ko-KR" sz="1300" dirty="0"/>
              <a:t>”, </a:t>
            </a:r>
            <a:r>
              <a:rPr lang="en-US" altLang="ko-KR" sz="1300" dirty="0" err="1" smtClean="0"/>
              <a:t>goodsList</a:t>
            </a:r>
            <a:r>
              <a:rPr lang="en-US" altLang="ko-KR" sz="1300" dirty="0" smtClean="0"/>
              <a:t>);</a:t>
            </a:r>
          </a:p>
          <a:p>
            <a:r>
              <a:rPr lang="en-US" altLang="ko-KR" sz="1300" dirty="0" smtClean="0"/>
              <a:t>….</a:t>
            </a:r>
            <a:endParaRPr lang="ko-KR" altLang="en-US" sz="1300" dirty="0"/>
          </a:p>
          <a:p>
            <a:r>
              <a:rPr lang="en-US" altLang="ko-KR" sz="1300" dirty="0" err="1"/>
              <a:t>v</a:t>
            </a:r>
            <a:r>
              <a:rPr lang="en-US" altLang="ko-KR" sz="1300" dirty="0" err="1" smtClean="0"/>
              <a:t>iew.forward</a:t>
            </a:r>
            <a:r>
              <a:rPr lang="en-US" altLang="ko-KR" sz="1300" dirty="0" smtClean="0"/>
              <a:t>,..</a:t>
            </a:r>
            <a:endParaRPr lang="ko-KR" altLang="en-US" sz="1300" dirty="0"/>
          </a:p>
        </p:txBody>
      </p:sp>
      <p:sp>
        <p:nvSpPr>
          <p:cNvPr id="6" name="TextBox 5"/>
          <p:cNvSpPr txBox="1"/>
          <p:nvPr/>
        </p:nvSpPr>
        <p:spPr>
          <a:xfrm>
            <a:off x="8141678" y="764931"/>
            <a:ext cx="359418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LatestDAO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ArrayList</a:t>
            </a:r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BoardVO</a:t>
            </a:r>
            <a:r>
              <a:rPr lang="en-US" altLang="ko-KR" sz="1500" dirty="0" smtClean="0"/>
              <a:t>) </a:t>
            </a:r>
            <a:r>
              <a:rPr lang="en-US" altLang="ko-KR" sz="1500" dirty="0" err="1" smtClean="0"/>
              <a:t>latestBoard</a:t>
            </a:r>
            <a:r>
              <a:rPr lang="en-US" altLang="ko-KR" sz="1500" dirty="0" smtClean="0"/>
              <a:t>(){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,….</a:t>
            </a:r>
          </a:p>
          <a:p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= “select * from (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select * from board order by </a:t>
            </a:r>
            <a:r>
              <a:rPr lang="en-US" altLang="ko-KR" sz="1500" dirty="0" err="1" smtClean="0"/>
              <a:t>regdate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desc</a:t>
            </a:r>
            <a:r>
              <a:rPr lang="en-US" altLang="ko-KR" sz="1500" dirty="0" smtClean="0"/>
              <a:t>) where </a:t>
            </a:r>
            <a:r>
              <a:rPr lang="en-US" altLang="ko-KR" sz="1500" dirty="0" err="1" smtClean="0"/>
              <a:t>rownum</a:t>
            </a:r>
            <a:r>
              <a:rPr lang="en-US" altLang="ko-KR" sz="1500" dirty="0" smtClean="0"/>
              <a:t> &lt;= 5)”;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,…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return </a:t>
            </a:r>
            <a:r>
              <a:rPr lang="en-US" altLang="ko-KR" sz="1500" dirty="0" err="1" smtClean="0"/>
              <a:t>boardList</a:t>
            </a:r>
            <a:r>
              <a:rPr lang="en-US" altLang="ko-KR" sz="1500" dirty="0" smtClean="0"/>
              <a:t>;</a:t>
            </a:r>
          </a:p>
          <a:p>
            <a:r>
              <a:rPr lang="en-US" altLang="ko-KR" sz="1500" dirty="0"/>
              <a:t>}</a:t>
            </a:r>
            <a:endParaRPr lang="en-US" altLang="ko-KR" sz="1500" dirty="0" smtClean="0"/>
          </a:p>
          <a:p>
            <a:endParaRPr lang="en-US" altLang="ko-KR" dirty="0" smtClean="0"/>
          </a:p>
          <a:p>
            <a:r>
              <a:rPr lang="en-US" altLang="ko-KR" sz="1500" dirty="0" err="1" smtClean="0"/>
              <a:t>ArrayList</a:t>
            </a:r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GoodsVO</a:t>
            </a:r>
            <a:r>
              <a:rPr lang="en-US" altLang="ko-KR" sz="1500" dirty="0"/>
              <a:t>) </a:t>
            </a:r>
            <a:r>
              <a:rPr lang="en-US" altLang="ko-KR" sz="1500" dirty="0" err="1" smtClean="0"/>
              <a:t>latestGoods</a:t>
            </a:r>
            <a:r>
              <a:rPr lang="en-US" altLang="ko-KR" sz="1500" dirty="0" smtClean="0"/>
              <a:t>(){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,….</a:t>
            </a:r>
            <a:endParaRPr lang="en-US" altLang="ko-KR" sz="1500" dirty="0"/>
          </a:p>
          <a:p>
            <a:r>
              <a:rPr lang="en-US" altLang="ko-KR" sz="1500" dirty="0"/>
              <a:t>  </a:t>
            </a:r>
            <a:r>
              <a:rPr lang="en-US" altLang="ko-KR" sz="1500" dirty="0" err="1"/>
              <a:t>sql</a:t>
            </a:r>
            <a:r>
              <a:rPr lang="en-US" altLang="ko-KR" sz="1500" dirty="0"/>
              <a:t> = “select * from (</a:t>
            </a:r>
          </a:p>
          <a:p>
            <a:r>
              <a:rPr lang="en-US" altLang="ko-KR" sz="1500" dirty="0"/>
              <a:t>  select * from </a:t>
            </a:r>
            <a:r>
              <a:rPr lang="en-US" altLang="ko-KR" sz="1500" dirty="0" smtClean="0"/>
              <a:t>goods </a:t>
            </a:r>
            <a:r>
              <a:rPr lang="en-US" altLang="ko-KR" sz="1500" dirty="0"/>
              <a:t>order by </a:t>
            </a:r>
            <a:r>
              <a:rPr lang="en-US" altLang="ko-KR" sz="1500" dirty="0" err="1"/>
              <a:t>regdate</a:t>
            </a:r>
            <a:endParaRPr lang="en-US" altLang="ko-KR" sz="1500" dirty="0"/>
          </a:p>
          <a:p>
            <a:r>
              <a:rPr lang="en-US" altLang="ko-KR" sz="1500" dirty="0"/>
              <a:t>  </a:t>
            </a:r>
            <a:r>
              <a:rPr lang="en-US" altLang="ko-KR" sz="1500" dirty="0" err="1"/>
              <a:t>desc</a:t>
            </a:r>
            <a:r>
              <a:rPr lang="en-US" altLang="ko-KR" sz="1500" dirty="0"/>
              <a:t>) where </a:t>
            </a:r>
            <a:r>
              <a:rPr lang="en-US" altLang="ko-KR" sz="1500" dirty="0" err="1" smtClean="0"/>
              <a:t>rownum</a:t>
            </a:r>
            <a:r>
              <a:rPr lang="en-US" altLang="ko-KR" sz="1500" dirty="0" smtClean="0"/>
              <a:t>&lt;=5</a:t>
            </a:r>
            <a:r>
              <a:rPr lang="en-US" altLang="ko-KR" sz="1500" dirty="0"/>
              <a:t>)”;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,…</a:t>
            </a:r>
          </a:p>
          <a:p>
            <a:r>
              <a:rPr lang="en-US" altLang="ko-KR" sz="1500" dirty="0"/>
              <a:t> return </a:t>
            </a:r>
            <a:r>
              <a:rPr lang="en-US" altLang="ko-KR" sz="1500" dirty="0" err="1" smtClean="0"/>
              <a:t>GoodsList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402623" y="1072662"/>
            <a:ext cx="808893" cy="17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6" idx="1"/>
          </p:cNvCxnSpPr>
          <p:nvPr/>
        </p:nvCxnSpPr>
        <p:spPr>
          <a:xfrm>
            <a:off x="6585438" y="2196092"/>
            <a:ext cx="1556240" cy="101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6585438" y="1248508"/>
            <a:ext cx="1556240" cy="53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0800000">
            <a:off x="4141178" y="1784839"/>
            <a:ext cx="4149969" cy="764931"/>
          </a:xfrm>
          <a:prstGeom prst="bentConnector3">
            <a:avLst>
              <a:gd name="adj1" fmla="val 104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4211517" y="2196092"/>
            <a:ext cx="4079631" cy="2481416"/>
          </a:xfrm>
          <a:prstGeom prst="bentConnector3">
            <a:avLst>
              <a:gd name="adj1" fmla="val 1116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2013438" y="1600200"/>
            <a:ext cx="2198078" cy="161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2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1368</Words>
  <Application>Microsoft Office PowerPoint</Application>
  <PresentationFormat>와이드스크린</PresentationFormat>
  <Paragraphs>335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60</cp:revision>
  <dcterms:created xsi:type="dcterms:W3CDTF">2022-06-07T08:51:19Z</dcterms:created>
  <dcterms:modified xsi:type="dcterms:W3CDTF">2022-06-10T09:19:58Z</dcterms:modified>
</cp:coreProperties>
</file>