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5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11B2-8D64-492B-B76D-26AE75082A2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B1C0-BAD5-4008-BB29-C233CC69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31" y="2668385"/>
            <a:ext cx="187632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99898" y="2668385"/>
            <a:ext cx="1646977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74841" y="2668385"/>
            <a:ext cx="2114080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2056" y="2852864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59512" y="28975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625619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64382" y="5354565"/>
            <a:ext cx="7614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Model+View+Controller</a:t>
            </a:r>
            <a:endParaRPr lang="en-US" altLang="ko-KR" dirty="0" smtClean="0"/>
          </a:p>
          <a:p>
            <a:r>
              <a:rPr lang="ko-KR" altLang="en-US" dirty="0" smtClean="0"/>
              <a:t>일을 나누어서 처리하므로 훨씬 효율적이고 속도가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데이터는 사용자가 마음대로 접근할 수 없게 하여 </a:t>
            </a:r>
            <a:r>
              <a:rPr lang="ko-KR" altLang="en-US" dirty="0" err="1" smtClean="0"/>
              <a:t>보안성을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9417" y="45803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3302" y="4580313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</a:p>
          <a:p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92829" y="3237807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43923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797" y="28975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7192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00974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8800974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67192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18444" y="3619069"/>
            <a:ext cx="8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6902" y="3636653"/>
            <a:ext cx="8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05341" y="34216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to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2662" y="553915"/>
            <a:ext cx="493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MVC1 - 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저수준의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모델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5447" y="286847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dto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2056" y="2852864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40961" y="28975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5496" y="34216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to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64382" y="5354565"/>
            <a:ext cx="7614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Model+View+Controller</a:t>
            </a:r>
            <a:endParaRPr lang="en-US" altLang="ko-KR" dirty="0" smtClean="0"/>
          </a:p>
          <a:p>
            <a:r>
              <a:rPr lang="ko-KR" altLang="en-US" dirty="0" smtClean="0"/>
              <a:t>일을 나누어서 처리하므로 훨씬 효율적이고 속도가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데이터는 사용자가 마음대로 접근할 수 없게 하여 </a:t>
            </a:r>
            <a:r>
              <a:rPr lang="ko-KR" altLang="en-US" dirty="0" err="1" smtClean="0"/>
              <a:t>보안성을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9417" y="45803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3302" y="4580313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</a:p>
          <a:p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92829" y="3237807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43923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67567" y="28975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99893" y="3557525"/>
            <a:ext cx="8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96672" y="3557525"/>
            <a:ext cx="8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05341" y="34216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to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493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모델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5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6971" y="288519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/>
              <a:t>getList</a:t>
            </a:r>
            <a:r>
              <a:rPr lang="en-US" altLang="ko-KR" sz="1500" dirty="0" smtClean="0"/>
              <a:t>()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9940961" y="2748105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Select</a:t>
            </a:r>
          </a:p>
          <a:p>
            <a:pPr algn="ctr"/>
            <a:r>
              <a:rPr lang="en-US" altLang="ko-KR" sz="1400" dirty="0" smtClean="0"/>
              <a:t>all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3615" y="3421646"/>
            <a:ext cx="901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List&lt;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5981" y="4562729"/>
            <a:ext cx="1385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sz="1400" dirty="0" smtClean="0"/>
              <a:t>items=“${list }”</a:t>
            </a:r>
          </a:p>
          <a:p>
            <a:pPr algn="ctr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”</a:t>
            </a:r>
          </a:p>
          <a:p>
            <a:pPr algn="ctr"/>
            <a:r>
              <a:rPr lang="en-US" altLang="ko-KR" sz="1400" dirty="0" smtClean="0"/>
              <a:t>${vo.no}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60886" y="4580313"/>
            <a:ext cx="121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listCtrl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06579" y="3017999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80850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3920" y="2625470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dirty="0" smtClean="0"/>
              <a:t>σ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tname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68052" y="3557525"/>
            <a:ext cx="67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Result</a:t>
            </a:r>
          </a:p>
          <a:p>
            <a:pPr algn="ctr"/>
            <a:r>
              <a:rPr lang="en-US" altLang="ko-KR" sz="1400" dirty="0" smtClean="0"/>
              <a:t>Set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296672" y="3557525"/>
            <a:ext cx="67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Result</a:t>
            </a:r>
          </a:p>
          <a:p>
            <a:pPr algn="ctr"/>
            <a:r>
              <a:rPr lang="en-US" altLang="ko-KR" sz="1400" dirty="0" smtClean="0"/>
              <a:t>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86364" y="3826093"/>
            <a:ext cx="90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List&lt;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777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모델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 –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List(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목록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7528" y="34765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List.jsp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0063" y="2885194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get()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9937434" y="2748105"/>
            <a:ext cx="67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Select</a:t>
            </a:r>
          </a:p>
          <a:p>
            <a:pPr algn="ctr"/>
            <a:r>
              <a:rPr lang="en-US" altLang="ko-KR" sz="1400" dirty="0" smtClean="0"/>
              <a:t>where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9800" y="3421646"/>
            <a:ext cx="37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vo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7875" y="4562729"/>
            <a:ext cx="90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sz="1400" dirty="0" smtClean="0"/>
              <a:t>${vo.no }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60886" y="4580313"/>
            <a:ext cx="121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06579" y="3017999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80850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6855" y="2519966"/>
            <a:ext cx="699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1400" dirty="0" smtClean="0"/>
              <a:t>σ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tname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where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68052" y="3557525"/>
            <a:ext cx="67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Result</a:t>
            </a:r>
          </a:p>
          <a:p>
            <a:pPr algn="ctr"/>
            <a:r>
              <a:rPr lang="en-US" altLang="ko-KR" sz="1400" dirty="0" smtClean="0"/>
              <a:t>Set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296672" y="3557525"/>
            <a:ext cx="67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Result</a:t>
            </a:r>
          </a:p>
          <a:p>
            <a:pPr algn="ctr"/>
            <a:r>
              <a:rPr lang="en-US" altLang="ko-KR" sz="1400" dirty="0" smtClean="0"/>
              <a:t>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30448" y="3852469"/>
            <a:ext cx="81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vo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847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모델</a:t>
            </a:r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– 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vo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상세보기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7528" y="34765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34974" y="2494779"/>
            <a:ext cx="100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Get</a:t>
            </a:r>
          </a:p>
          <a:p>
            <a:pPr algn="ctr"/>
            <a:r>
              <a:rPr lang="en-US" altLang="ko-KR" sz="1400" dirty="0" smtClean="0"/>
              <a:t>Parameter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8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add.jsp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8519" y="2885194"/>
            <a:ext cx="840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add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9954171" y="2879988"/>
            <a:ext cx="64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insert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9800" y="34216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8707" y="4562729"/>
            <a:ext cx="6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0886" y="4580313"/>
            <a:ext cx="121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</a:t>
            </a:r>
            <a:r>
              <a:rPr lang="en-US" altLang="ko-KR" dirty="0" err="1" smtClean="0">
                <a:solidFill>
                  <a:srgbClr val="FF0000"/>
                </a:solidFill>
              </a:rPr>
              <a:t>ddCtrl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06579" y="3017999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80850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6096" y="2880446"/>
            <a:ext cx="64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insert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8715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1577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897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모델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3 –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add(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등록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7528" y="34765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34974" y="2494779"/>
            <a:ext cx="100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Get</a:t>
            </a:r>
          </a:p>
          <a:p>
            <a:pPr algn="ctr"/>
            <a:r>
              <a:rPr lang="en-US" altLang="ko-KR" sz="1400" dirty="0" smtClean="0"/>
              <a:t>Parameter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824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edit</a:t>
            </a:r>
            <a:r>
              <a:rPr lang="en-US" altLang="ko-KR" dirty="0" err="1" smtClean="0">
                <a:solidFill>
                  <a:srgbClr val="FF0000"/>
                </a:solidFill>
              </a:rPr>
              <a:t>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0063" y="2885194"/>
            <a:ext cx="842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edit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9897618" y="2879988"/>
            <a:ext cx="75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9800" y="34216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8707" y="4562729"/>
            <a:ext cx="6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0886" y="4580313"/>
            <a:ext cx="121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EditCtrl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06579" y="3017999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80850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9543" y="2880446"/>
            <a:ext cx="75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8715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1577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786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모델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4 – edit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7528" y="34765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34974" y="2494779"/>
            <a:ext cx="100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Get</a:t>
            </a:r>
          </a:p>
          <a:p>
            <a:pPr algn="ctr"/>
            <a:r>
              <a:rPr lang="en-US" altLang="ko-KR" sz="1400" dirty="0" smtClean="0"/>
              <a:t>Parameter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26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528" y="26683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</a:t>
            </a:r>
            <a:r>
              <a:rPr lang="en-US" altLang="ko-KR" dirty="0" err="1" smtClean="0">
                <a:solidFill>
                  <a:srgbClr val="FF0000"/>
                </a:solidFill>
              </a:rPr>
              <a:t>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8132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56277" y="2668385"/>
            <a:ext cx="690598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1682" y="2668385"/>
            <a:ext cx="770741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jdbc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0063" y="2885194"/>
            <a:ext cx="795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del</a:t>
            </a:r>
            <a:r>
              <a:rPr lang="en-US" altLang="ko-KR" sz="1500" dirty="0" smtClean="0"/>
              <a:t>(no)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9931281" y="2879988"/>
            <a:ext cx="68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9800" y="34216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22714" y="1564068"/>
            <a:ext cx="1042416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45978" y="4580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8707" y="4562729"/>
            <a:ext cx="6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0886" y="4580313"/>
            <a:ext cx="121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DelCtrl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06579" y="3017999"/>
            <a:ext cx="8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23806" y="3237807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23806" y="3476585"/>
            <a:ext cx="94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892829" y="3808500"/>
            <a:ext cx="88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76019" y="2668385"/>
            <a:ext cx="1745674" cy="1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3206" y="2880446"/>
            <a:ext cx="68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21693" y="3266901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82423" y="3266901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882423" y="3588728"/>
            <a:ext cx="77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221693" y="3588728"/>
            <a:ext cx="88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8715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15775" y="35575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2662" y="553915"/>
            <a:ext cx="768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MVC2 -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고수준의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모델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5 – del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삭제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7528" y="3476585"/>
            <a:ext cx="1895301" cy="6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34974" y="2494779"/>
            <a:ext cx="100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Get</a:t>
            </a:r>
          </a:p>
          <a:p>
            <a:pPr algn="ctr"/>
            <a:r>
              <a:rPr lang="en-US" altLang="ko-KR" sz="1400" dirty="0" smtClean="0"/>
              <a:t>Parameter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7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292</Words>
  <Application>Microsoft Office PowerPoint</Application>
  <PresentationFormat>와이드스크린</PresentationFormat>
  <Paragraphs>168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</cp:revision>
  <dcterms:created xsi:type="dcterms:W3CDTF">2022-05-09T05:01:50Z</dcterms:created>
  <dcterms:modified xsi:type="dcterms:W3CDTF">2022-06-09T12:42:23Z</dcterms:modified>
</cp:coreProperties>
</file>