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27527-971E-E47C-A27E-7066B0EB7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57B232-1C89-D45A-DA4E-D4FB3DE4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A9BF7-7B41-A676-A3A2-C7887C85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C640A-2108-5D6C-CE32-C6183E31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6BDE1-AC08-6048-F6AC-15AA76AD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6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04FA-25D1-C6F0-2E7F-23AF57F0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FAE05B-4C68-2C12-2F99-1A44A5DE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6E991-A8BD-9309-C043-4245FDA5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DFC57-FA65-EACA-44F3-FB237F04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40073-ADA0-5A42-4EBC-5963FB2C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81BCE-B9C7-A61B-F3E4-97669C506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164EDE-81F1-B749-F7EB-3DDBD28E1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52CAF-DE59-D162-14AB-310040D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D6DDD-CB66-0419-1F83-09982A84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04F91-055A-C4CA-E5DE-D5FD52BE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9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8341D-A071-7A0D-D546-DCB9FCC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5D625-2DE0-0807-F7F9-45D348580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E46E6-B462-6768-2543-FE9741C7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75A5A-A5FC-3F4A-FFB9-0BA5A9A8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71110-12AA-2741-91A0-80A6C8D5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6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DDCE0-5724-FA4A-EDE2-281F48324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EBA42-CAD6-F5F0-635F-999B2CBC0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20529-527C-80D4-34A2-843B23F1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DCBBA-2915-BE26-0F27-6A847E1D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8A501-C50F-C635-BCCC-78335234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53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DF556-47A7-8D0A-9B4D-9BEAE923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A4D75-4D86-2553-2534-91B2C1014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76C3D-981B-BB49-6AAA-FED4D8BF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52662-7BDE-4527-C36B-DC5D4B0A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21E45-AA6A-A0F5-A03C-C125DC11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20ACF-0CDD-B1C0-EB68-CADFB48F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8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E150-F69B-9D85-59AF-24854FD8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5914CF-F849-39F0-0103-90F10538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EF2574-387F-F49E-5011-3A4275E6A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5CF2CC-F15C-EEE1-B49E-73097E156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B181C-1147-09FE-01C1-935E79F9E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938D8F-3495-FBDE-C448-64EBD9A3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E2590A-3F4F-EB71-2D7D-39E6D3F2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1A12CD-F1D3-27C8-11C6-7C0E99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A655-0EE0-9C72-4546-4C90DC8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A208DC-E0AE-B698-8977-88049357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4D0B42-9AC9-FAD6-07C8-23D42604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65C9B-C9B1-5627-4B05-8B86EC26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5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4B0E0-ABE2-4869-BB91-158B9FD6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F2B468-C8B2-2314-C5E3-66453FB4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8DE6B-9979-5601-0ECE-916B2DE9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0545-125F-003C-FDFE-DEF8A4AC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0D716-BEAE-3CF1-66C1-C1350441F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0261AD-A91C-AAF0-28A0-AEF6B7ED6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F7623-7EDA-35E9-E909-A0EFCAE6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5C632-BA90-B400-A7C3-43307D79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6FDA7-6DC4-4338-1AE1-FABFB805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7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06B96-9487-E7B0-90C9-991A82B7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97837-4602-0268-24B9-F65ED1A56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9D3570-E612-231A-D9BA-F790DE80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9CA1B0-D63D-56DB-42BF-2D35B779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ED619-9110-15A2-3061-98073549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588A7-968A-A837-4635-E0AC58E9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3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E671DF-5E16-8BA8-99CE-E518CD2A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542DC-DAF7-32B9-FF22-F8DB0C766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D5289-486A-5DAA-2AAD-2F23E2564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AD2A0-8CA1-4753-9077-0B0EBB95543A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99A5D3-923F-39CD-BC67-8BAE0531A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AFF4F-1C52-DBC9-CE89-60F856B60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85167-17C6-4E58-BCEA-3A60468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0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0B7208-CF16-AFB4-8B25-C9AA8E255323}"/>
              </a:ext>
            </a:extLst>
          </p:cNvPr>
          <p:cNvSpPr/>
          <p:nvPr/>
        </p:nvSpPr>
        <p:spPr>
          <a:xfrm>
            <a:off x="3728720" y="370840"/>
            <a:ext cx="4460240" cy="579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7D147E5-D1E0-152E-E1DD-0B2E7BB44BCE}"/>
              </a:ext>
            </a:extLst>
          </p:cNvPr>
          <p:cNvSpPr/>
          <p:nvPr/>
        </p:nvSpPr>
        <p:spPr>
          <a:xfrm>
            <a:off x="3728720" y="429260"/>
            <a:ext cx="78232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菜单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67368BB-2E10-AD9B-D337-FF3C2DD3EA85}"/>
              </a:ext>
            </a:extLst>
          </p:cNvPr>
          <p:cNvSpPr/>
          <p:nvPr/>
        </p:nvSpPr>
        <p:spPr>
          <a:xfrm>
            <a:off x="4511040" y="429260"/>
            <a:ext cx="78232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工具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CD23C5-F572-6BE4-CE25-D9A9D74A4650}"/>
              </a:ext>
            </a:extLst>
          </p:cNvPr>
          <p:cNvSpPr/>
          <p:nvPr/>
        </p:nvSpPr>
        <p:spPr>
          <a:xfrm>
            <a:off x="5313680" y="429260"/>
            <a:ext cx="782320" cy="17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介绍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9726729-802A-41D0-14AE-A03514B64DFE}"/>
              </a:ext>
            </a:extLst>
          </p:cNvPr>
          <p:cNvSpPr/>
          <p:nvPr/>
        </p:nvSpPr>
        <p:spPr>
          <a:xfrm>
            <a:off x="3830320" y="843280"/>
            <a:ext cx="2336800" cy="25857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64E644-4A96-AA2E-38D8-8E1D3042E57E}"/>
              </a:ext>
            </a:extLst>
          </p:cNvPr>
          <p:cNvSpPr/>
          <p:nvPr/>
        </p:nvSpPr>
        <p:spPr>
          <a:xfrm>
            <a:off x="6278880" y="843280"/>
            <a:ext cx="1798320" cy="25857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08E073-94C8-AF7E-54C7-DF879A190590}"/>
              </a:ext>
            </a:extLst>
          </p:cNvPr>
          <p:cNvSpPr/>
          <p:nvPr/>
        </p:nvSpPr>
        <p:spPr>
          <a:xfrm>
            <a:off x="3830320" y="3665220"/>
            <a:ext cx="4246880" cy="191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0EFB01-15EC-8641-1BD3-834EA405E075}"/>
              </a:ext>
            </a:extLst>
          </p:cNvPr>
          <p:cNvSpPr/>
          <p:nvPr/>
        </p:nvSpPr>
        <p:spPr>
          <a:xfrm>
            <a:off x="6096000" y="5699760"/>
            <a:ext cx="894080" cy="337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08EBFD-7A63-7086-77B4-D89EDC9E36EF}"/>
              </a:ext>
            </a:extLst>
          </p:cNvPr>
          <p:cNvSpPr/>
          <p:nvPr/>
        </p:nvSpPr>
        <p:spPr>
          <a:xfrm>
            <a:off x="7081520" y="5699760"/>
            <a:ext cx="995680" cy="337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3F2B1CB-2BF5-3DD2-2D69-F5855E0127F3}"/>
              </a:ext>
            </a:extLst>
          </p:cNvPr>
          <p:cNvSpPr/>
          <p:nvPr/>
        </p:nvSpPr>
        <p:spPr>
          <a:xfrm>
            <a:off x="5100320" y="5699760"/>
            <a:ext cx="894080" cy="3378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0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万鑫 张</dc:creator>
  <cp:lastModifiedBy>万鑫 张</cp:lastModifiedBy>
  <cp:revision>1</cp:revision>
  <dcterms:created xsi:type="dcterms:W3CDTF">2025-04-28T05:34:36Z</dcterms:created>
  <dcterms:modified xsi:type="dcterms:W3CDTF">2025-04-28T13:22:34Z</dcterms:modified>
</cp:coreProperties>
</file>