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D931-8682-8956-6D0C-2C4CCA53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3D534-B49E-31AD-BEA4-32C4BB3E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6624-83D2-2C20-9A44-08893543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A5463-B656-9880-92AA-EB4CA154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E814-D45E-D8EA-61F3-BEDB8DBB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DA-F1AF-9025-44D3-3875713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19A54-63DE-318C-E0A3-72E822D5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59B1B-F944-2329-6867-C8C61342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4A3D6-97B7-4FC9-9B09-1AC3168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D6DB3-E131-E096-F971-8D4D8F4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369BE-CD4C-4C71-C6F2-3EE43D8C5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F9889-6415-9392-D5B8-BE2E4B732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5FF29-0179-B59B-BF09-B6572623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2C113-990C-E451-49D3-F42E081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17D02-4A20-7C3B-F46A-2213A75C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7D6F5-2106-5CFF-5EEB-90BFC7D2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B4188-3055-8FBF-C18F-ABFF5C82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439-B8A4-3B09-16C3-264415DE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5BD8-5417-8F76-FB2B-57A227F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AB78-8333-FF6D-D2B1-D9D2775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1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8B5F-A420-3E02-1190-60D930A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CAFB-929F-53FE-E95E-E3CB071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E605B-2E26-BCAB-6AAB-8FD11CB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AB1B7-EF89-2D9D-D501-66672B34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F338-A411-6483-9051-A387DF7A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E0BE8-C2CC-B0D5-4FF7-A5DD466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F305-F37A-2345-DEB8-783E4B4D1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83F2E-2C35-FC0A-434A-91E39306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917A7-D1D6-FF15-AF5D-68CC8509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BCB93-28C1-F231-B083-5D1920D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303DF-D139-78E6-C085-DD652D0B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D4A78-3871-B8B2-C403-FFEDACA5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5FBEC-36B7-A77B-A313-B3D4F6FB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B98B6-AD1C-4FEF-BFB5-110B011D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7A88B-B3DD-0C33-89EE-6116494AA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EBE0B-7B1D-C722-8C18-68CE1554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92FFB-12A0-0AA7-0827-7362BCFE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13D9C-95C0-3FDE-62EB-9C0DA093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87301F-8F71-1EA1-50BD-C2A6E240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52BC-DE67-FE3C-C3D9-80243EF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09FFA1-CF43-2B4E-5A74-6B91BCE0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0DC9D-54A7-6389-ADC7-95D8610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CBFBC-2397-0858-9809-7D6CAFA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45CE9-CB28-1EAD-75F2-6C82682A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554D50-129E-AC51-FE5B-A3202D4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9501E-536C-E24C-9031-CF3CE12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FDCB-007A-982F-8004-D4D6BC7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8D459-CAA3-1952-46A1-BFF52C29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CBAC9-9953-DB36-86A4-D1DDDDF5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4EAD7-F31B-3E48-7783-D1639054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F7A71-1108-E99E-8D7B-CAF256E5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7C86-2576-C990-D7DC-0990857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9EE8-2FFB-9956-8747-6E813CC3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2930F-DC29-ECD4-8723-D72343AC0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C748F-E38A-D07E-DA15-9CE0B2FF2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1925E-0ADA-ED27-1901-EC022085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90347-08A1-4C92-E9F4-1FC740F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AA1D5-18EE-D8A3-98D1-70F1967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3F4BCF-F378-7E8A-8844-BD4B9DCA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9DA44-43E9-FBEC-C378-5C698E2F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A64DA-2680-4FF4-1906-8662DBA4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79B0-0C2D-4E1D-8D56-DB7BFA59716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8069B-FBD1-8148-A982-8852D9566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93A9-573E-F309-D858-BAE533552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651474-9039-CAB8-5E7F-9922B7068BC3}"/>
              </a:ext>
            </a:extLst>
          </p:cNvPr>
          <p:cNvSpPr txBox="1"/>
          <p:nvPr/>
        </p:nvSpPr>
        <p:spPr>
          <a:xfrm>
            <a:off x="1232034" y="5197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主页面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6E3C-4ED8-6C36-3521-B1575A4AFA0B}"/>
              </a:ext>
            </a:extLst>
          </p:cNvPr>
          <p:cNvSpPr/>
          <p:nvPr/>
        </p:nvSpPr>
        <p:spPr>
          <a:xfrm>
            <a:off x="1501540" y="1164657"/>
            <a:ext cx="8335478" cy="48030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FE750A-D77F-048E-FD63-2466E3E75B9D}"/>
              </a:ext>
            </a:extLst>
          </p:cNvPr>
          <p:cNvCxnSpPr/>
          <p:nvPr/>
        </p:nvCxnSpPr>
        <p:spPr>
          <a:xfrm>
            <a:off x="1501540" y="1463040"/>
            <a:ext cx="83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57CB5A-06BF-8754-1228-AA8B7D4AE950}"/>
              </a:ext>
            </a:extLst>
          </p:cNvPr>
          <p:cNvSpPr txBox="1"/>
          <p:nvPr/>
        </p:nvSpPr>
        <p:spPr>
          <a:xfrm>
            <a:off x="1501540" y="1164657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情绪诱发脑电采集范式</a:t>
            </a:r>
            <a:r>
              <a:rPr lang="en-US" altLang="zh-CN" sz="1400" dirty="0"/>
              <a:t>app</a:t>
            </a:r>
            <a:endParaRPr lang="zh-CN" altLang="en-US" sz="105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806465-B76D-2D5B-2403-383A0F9C32AA}"/>
              </a:ext>
            </a:extLst>
          </p:cNvPr>
          <p:cNvCxnSpPr/>
          <p:nvPr/>
        </p:nvCxnSpPr>
        <p:spPr>
          <a:xfrm>
            <a:off x="1501540" y="5669280"/>
            <a:ext cx="83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4593CDD-977C-A113-F9FC-D317477E32B2}"/>
              </a:ext>
            </a:extLst>
          </p:cNvPr>
          <p:cNvSpPr txBox="1"/>
          <p:nvPr/>
        </p:nvSpPr>
        <p:spPr>
          <a:xfrm>
            <a:off x="4491713" y="5640404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常州大学 版权所有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5ECDCF-7A36-E427-65E0-34264F3754A8}"/>
              </a:ext>
            </a:extLst>
          </p:cNvPr>
          <p:cNvSpPr/>
          <p:nvPr/>
        </p:nvSpPr>
        <p:spPr>
          <a:xfrm>
            <a:off x="1633985" y="1637162"/>
            <a:ext cx="2485628" cy="3339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4CCF52-8D0A-03D5-2E33-B5D7281332A4}"/>
              </a:ext>
            </a:extLst>
          </p:cNvPr>
          <p:cNvSpPr txBox="1"/>
          <p:nvPr/>
        </p:nvSpPr>
        <p:spPr>
          <a:xfrm>
            <a:off x="1633985" y="177081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请选择诱发材料类型：</a:t>
            </a:r>
            <a:endParaRPr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2784DE-FC65-E2D1-9706-0A0BF7EF4EF5}"/>
              </a:ext>
            </a:extLst>
          </p:cNvPr>
          <p:cNvSpPr txBox="1"/>
          <p:nvPr/>
        </p:nvSpPr>
        <p:spPr>
          <a:xfrm>
            <a:off x="1790299" y="2213811"/>
            <a:ext cx="2242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静态图片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不定时长的视频片段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不定时长音乐片段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其他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748C39-DCAA-19C5-CA0D-12ACA250F567}"/>
              </a:ext>
            </a:extLst>
          </p:cNvPr>
          <p:cNvSpPr/>
          <p:nvPr/>
        </p:nvSpPr>
        <p:spPr>
          <a:xfrm>
            <a:off x="1703672" y="3946358"/>
            <a:ext cx="2329313" cy="94327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2060F8-FB25-5D22-C662-3C2D27AC3762}"/>
              </a:ext>
            </a:extLst>
          </p:cNvPr>
          <p:cNvSpPr/>
          <p:nvPr/>
        </p:nvSpPr>
        <p:spPr>
          <a:xfrm>
            <a:off x="6708808" y="5101389"/>
            <a:ext cx="2945331" cy="45238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A232CF-C3D0-3798-5DAB-19548F6B1D6C}"/>
              </a:ext>
            </a:extLst>
          </p:cNvPr>
          <p:cNvSpPr txBox="1"/>
          <p:nvPr/>
        </p:nvSpPr>
        <p:spPr>
          <a:xfrm>
            <a:off x="7422483" y="51865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立即开始实验</a:t>
            </a:r>
            <a:endParaRPr lang="zh-CN" altLang="en-US" sz="10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B5C319-FFD1-E15C-E5D9-B2055EC1F207}"/>
              </a:ext>
            </a:extLst>
          </p:cNvPr>
          <p:cNvSpPr/>
          <p:nvPr/>
        </p:nvSpPr>
        <p:spPr>
          <a:xfrm>
            <a:off x="4360244" y="1637163"/>
            <a:ext cx="5293895" cy="3348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D5729D-95C3-DDF4-7016-7B31794FE0F2}"/>
              </a:ext>
            </a:extLst>
          </p:cNvPr>
          <p:cNvSpPr/>
          <p:nvPr/>
        </p:nvSpPr>
        <p:spPr>
          <a:xfrm>
            <a:off x="4491713" y="2483318"/>
            <a:ext cx="5095050" cy="23196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1EEAE85-D58E-58AC-84E4-8DA253276975}"/>
              </a:ext>
            </a:extLst>
          </p:cNvPr>
          <p:cNvSpPr/>
          <p:nvPr/>
        </p:nvSpPr>
        <p:spPr>
          <a:xfrm>
            <a:off x="4591251" y="1867301"/>
            <a:ext cx="1504749" cy="43313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请选择素材路径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1104EF5-56F0-2BF6-73C6-D9CA1D759072}"/>
              </a:ext>
            </a:extLst>
          </p:cNvPr>
          <p:cNvSpPr/>
          <p:nvPr/>
        </p:nvSpPr>
        <p:spPr>
          <a:xfrm>
            <a:off x="6162363" y="1867301"/>
            <a:ext cx="3337772" cy="43313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751EC2-E374-94AE-C4F1-31B5B55FD443}"/>
              </a:ext>
            </a:extLst>
          </p:cNvPr>
          <p:cNvSpPr/>
          <p:nvPr/>
        </p:nvSpPr>
        <p:spPr>
          <a:xfrm>
            <a:off x="764088" y="620038"/>
            <a:ext cx="10434180" cy="5774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FE1937-8196-E4C3-F5B6-F21A81F96176}"/>
              </a:ext>
            </a:extLst>
          </p:cNvPr>
          <p:cNvSpPr txBox="1"/>
          <p:nvPr/>
        </p:nvSpPr>
        <p:spPr>
          <a:xfrm>
            <a:off x="1108553" y="1014608"/>
            <a:ext cx="41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视频素材播放的代码逻辑：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F17C21-C112-EC26-39A2-FF6BE485C7CD}"/>
              </a:ext>
            </a:extLst>
          </p:cNvPr>
          <p:cNvSpPr/>
          <p:nvPr/>
        </p:nvSpPr>
        <p:spPr>
          <a:xfrm>
            <a:off x="1315233" y="1578280"/>
            <a:ext cx="1252603" cy="576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读取</a:t>
            </a:r>
            <a:r>
              <a:rPr lang="en-US" altLang="zh-CN" sz="1200" dirty="0" err="1"/>
              <a:t>json</a:t>
            </a:r>
            <a:r>
              <a:rPr lang="zh-CN" altLang="en-US" sz="1200" dirty="0"/>
              <a:t>文件并解析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DC0E71-FA46-13B2-FF8A-C273DF43838C}"/>
              </a:ext>
            </a:extLst>
          </p:cNvPr>
          <p:cNvSpPr/>
          <p:nvPr/>
        </p:nvSpPr>
        <p:spPr>
          <a:xfrm>
            <a:off x="3118981" y="1578278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连接串口</a:t>
            </a:r>
            <a:endParaRPr lang="en-US" altLang="zh-CN" sz="1050" dirty="0"/>
          </a:p>
          <a:p>
            <a:pPr algn="ctr"/>
            <a:r>
              <a:rPr lang="zh-CN" altLang="en-US" sz="1050" dirty="0"/>
              <a:t>解析视频播放地址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FCFB-C92F-F1B6-64C5-CCC812C6811E}"/>
              </a:ext>
            </a:extLst>
          </p:cNvPr>
          <p:cNvSpPr/>
          <p:nvPr/>
        </p:nvSpPr>
        <p:spPr>
          <a:xfrm>
            <a:off x="4922729" y="1578277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创建堆栈窗口部件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3C482D-D8E7-8278-0824-356F71D60FA1}"/>
              </a:ext>
            </a:extLst>
          </p:cNvPr>
          <p:cNvSpPr/>
          <p:nvPr/>
        </p:nvSpPr>
        <p:spPr>
          <a:xfrm>
            <a:off x="7571984" y="1578277"/>
            <a:ext cx="1722329" cy="27056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9B7B464-973D-0F68-D38A-6243533A64A7}"/>
              </a:ext>
            </a:extLst>
          </p:cNvPr>
          <p:cNvSpPr/>
          <p:nvPr/>
        </p:nvSpPr>
        <p:spPr>
          <a:xfrm>
            <a:off x="7749733" y="1653429"/>
            <a:ext cx="1233515" cy="281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堆栈窗口部件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B7E51E-A15C-A2A8-CF64-36682231829B}"/>
              </a:ext>
            </a:extLst>
          </p:cNvPr>
          <p:cNvCxnSpPr/>
          <p:nvPr/>
        </p:nvCxnSpPr>
        <p:spPr>
          <a:xfrm>
            <a:off x="7571982" y="2010427"/>
            <a:ext cx="1722329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65A0D9-1FA9-35BF-012B-614FC76C5912}"/>
              </a:ext>
            </a:extLst>
          </p:cNvPr>
          <p:cNvSpPr/>
          <p:nvPr/>
        </p:nvSpPr>
        <p:spPr>
          <a:xfrm>
            <a:off x="7571984" y="207305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介绍页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EAB243-B79C-9E87-5531-79D731A37AC3}"/>
              </a:ext>
            </a:extLst>
          </p:cNvPr>
          <p:cNvSpPr/>
          <p:nvPr/>
        </p:nvSpPr>
        <p:spPr>
          <a:xfrm>
            <a:off x="7571984" y="240499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凝视页面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49199-CBD2-281A-501B-868D9F0F972C}"/>
              </a:ext>
            </a:extLst>
          </p:cNvPr>
          <p:cNvSpPr/>
          <p:nvPr/>
        </p:nvSpPr>
        <p:spPr>
          <a:xfrm>
            <a:off x="7571984" y="2749470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视频播放页面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9AE6F1-C16C-EBFA-98C1-2AD2D4B01853}"/>
              </a:ext>
            </a:extLst>
          </p:cNvPr>
          <p:cNvSpPr/>
          <p:nvPr/>
        </p:nvSpPr>
        <p:spPr>
          <a:xfrm>
            <a:off x="7571983" y="3093943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自我评估页面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A8D24-B960-0947-205D-71436EEF9C5E}"/>
              </a:ext>
            </a:extLst>
          </p:cNvPr>
          <p:cNvSpPr/>
          <p:nvPr/>
        </p:nvSpPr>
        <p:spPr>
          <a:xfrm>
            <a:off x="7571982" y="3438416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休息页面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047E1A-F0B4-ACBE-DF51-E445655C2DCF}"/>
              </a:ext>
            </a:extLst>
          </p:cNvPr>
          <p:cNvCxnSpPr>
            <a:cxnSpLocks/>
          </p:cNvCxnSpPr>
          <p:nvPr/>
        </p:nvCxnSpPr>
        <p:spPr>
          <a:xfrm flipV="1">
            <a:off x="6096000" y="1578277"/>
            <a:ext cx="1653733" cy="7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60C6D51-238C-96B3-F16E-D063410F2A79}"/>
              </a:ext>
            </a:extLst>
          </p:cNvPr>
          <p:cNvCxnSpPr>
            <a:cxnSpLocks/>
          </p:cNvCxnSpPr>
          <p:nvPr/>
        </p:nvCxnSpPr>
        <p:spPr>
          <a:xfrm>
            <a:off x="6169068" y="2073056"/>
            <a:ext cx="1402913" cy="199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547B22E-422F-971B-5ABC-8F5D589FD3E4}"/>
              </a:ext>
            </a:extLst>
          </p:cNvPr>
          <p:cNvSpPr/>
          <p:nvPr/>
        </p:nvSpPr>
        <p:spPr>
          <a:xfrm>
            <a:off x="2567836" y="1791222"/>
            <a:ext cx="507304" cy="1440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DB3B304-1983-7B1D-5E58-A52918FA5B36}"/>
              </a:ext>
            </a:extLst>
          </p:cNvPr>
          <p:cNvSpPr/>
          <p:nvPr/>
        </p:nvSpPr>
        <p:spPr>
          <a:xfrm>
            <a:off x="4371584" y="1778510"/>
            <a:ext cx="507304" cy="1440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A264A526-516E-0531-25F5-B0FF177718BE}"/>
              </a:ext>
            </a:extLst>
          </p:cNvPr>
          <p:cNvSpPr/>
          <p:nvPr/>
        </p:nvSpPr>
        <p:spPr>
          <a:xfrm>
            <a:off x="9532307" y="2511447"/>
            <a:ext cx="713983" cy="18162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E9C33A-71C0-1906-1E42-B7B9D8A14316}"/>
              </a:ext>
            </a:extLst>
          </p:cNvPr>
          <p:cNvSpPr txBox="1"/>
          <p:nvPr/>
        </p:nvSpPr>
        <p:spPr>
          <a:xfrm>
            <a:off x="9626252" y="2217096"/>
            <a:ext cx="9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堆栈指针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08C5059-1B4F-DB73-EF49-A7B467B63B81}"/>
              </a:ext>
            </a:extLst>
          </p:cNvPr>
          <p:cNvSpPr/>
          <p:nvPr/>
        </p:nvSpPr>
        <p:spPr>
          <a:xfrm>
            <a:off x="4922728" y="2580165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通过切换函数和堆栈指针切换页面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A14737C-530C-E503-5A10-7AD0A8DBA784}"/>
              </a:ext>
            </a:extLst>
          </p:cNvPr>
          <p:cNvSpPr/>
          <p:nvPr/>
        </p:nvSpPr>
        <p:spPr>
          <a:xfrm>
            <a:off x="5398718" y="2217096"/>
            <a:ext cx="244257" cy="2943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E7CA78A-5B41-B1F6-A39C-3288B3C1879B}"/>
              </a:ext>
            </a:extLst>
          </p:cNvPr>
          <p:cNvSpPr/>
          <p:nvPr/>
        </p:nvSpPr>
        <p:spPr>
          <a:xfrm>
            <a:off x="4922727" y="3507287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每次切换，向串口发送指令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4B3A2D6-40B8-4DE7-2DF4-D6A7BFEED34B}"/>
              </a:ext>
            </a:extLst>
          </p:cNvPr>
          <p:cNvSpPr/>
          <p:nvPr/>
        </p:nvSpPr>
        <p:spPr>
          <a:xfrm>
            <a:off x="5426899" y="3187673"/>
            <a:ext cx="244257" cy="2943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D6C2C8-4B72-F92C-3A19-87142F4BFD04}"/>
              </a:ext>
            </a:extLst>
          </p:cNvPr>
          <p:cNvSpPr/>
          <p:nvPr/>
        </p:nvSpPr>
        <p:spPr>
          <a:xfrm>
            <a:off x="7571981" y="3782889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实验结束页面</a:t>
            </a:r>
          </a:p>
        </p:txBody>
      </p:sp>
    </p:spTree>
    <p:extLst>
      <p:ext uri="{BB962C8B-B14F-4D97-AF65-F5344CB8AC3E}">
        <p14:creationId xmlns:p14="http://schemas.microsoft.com/office/powerpoint/2010/main" val="73115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652E2B-4EEE-C693-9496-F8978CC926B2}"/>
              </a:ext>
            </a:extLst>
          </p:cNvPr>
          <p:cNvSpPr/>
          <p:nvPr/>
        </p:nvSpPr>
        <p:spPr>
          <a:xfrm>
            <a:off x="509392" y="209811"/>
            <a:ext cx="11173216" cy="64383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60B16-3F78-1479-8A8A-20C8231D32E8}"/>
              </a:ext>
            </a:extLst>
          </p:cNvPr>
          <p:cNvSpPr txBox="1"/>
          <p:nvPr/>
        </p:nvSpPr>
        <p:spPr>
          <a:xfrm>
            <a:off x="670142" y="394570"/>
            <a:ext cx="254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图片刺激代码逻辑：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21BAAF-A43C-B177-70C8-6351F3C1CE6E}"/>
              </a:ext>
            </a:extLst>
          </p:cNvPr>
          <p:cNvSpPr/>
          <p:nvPr/>
        </p:nvSpPr>
        <p:spPr>
          <a:xfrm>
            <a:off x="920663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读取并解析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DBB3C0-79A1-4DB4-20D5-0823B2B4A714}"/>
              </a:ext>
            </a:extLst>
          </p:cNvPr>
          <p:cNvSpPr/>
          <p:nvPr/>
        </p:nvSpPr>
        <p:spPr>
          <a:xfrm>
            <a:off x="2471804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获得参数配置并连接串口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C01C403-3B19-130E-F63A-7AD445EB94CD}"/>
              </a:ext>
            </a:extLst>
          </p:cNvPr>
          <p:cNvSpPr/>
          <p:nvPr/>
        </p:nvSpPr>
        <p:spPr>
          <a:xfrm>
            <a:off x="2897689" y="1709803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972E8-35CB-262B-C51B-D5196BF7C95D}"/>
              </a:ext>
            </a:extLst>
          </p:cNvPr>
          <p:cNvSpPr/>
          <p:nvPr/>
        </p:nvSpPr>
        <p:spPr>
          <a:xfrm>
            <a:off x="2336105" y="2154477"/>
            <a:ext cx="1647172" cy="262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F8C9F2-6724-7FA1-5E7E-10A39C24EA4D}"/>
              </a:ext>
            </a:extLst>
          </p:cNvPr>
          <p:cNvSpPr/>
          <p:nvPr/>
        </p:nvSpPr>
        <p:spPr>
          <a:xfrm>
            <a:off x="2402911" y="2217107"/>
            <a:ext cx="1317319" cy="187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配置列表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8D76B28-E148-0C1F-B010-E5F15886712B}"/>
              </a:ext>
            </a:extLst>
          </p:cNvPr>
          <p:cNvCxnSpPr>
            <a:cxnSpLocks/>
          </p:cNvCxnSpPr>
          <p:nvPr/>
        </p:nvCxnSpPr>
        <p:spPr>
          <a:xfrm>
            <a:off x="2329841" y="2480153"/>
            <a:ext cx="1653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E4658E1-8E48-BE89-D63B-5C2E0FACA39D}"/>
              </a:ext>
            </a:extLst>
          </p:cNvPr>
          <p:cNvSpPr txBox="1"/>
          <p:nvPr/>
        </p:nvSpPr>
        <p:spPr>
          <a:xfrm>
            <a:off x="2402911" y="2592888"/>
            <a:ext cx="15156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串口配置信息；</a:t>
            </a:r>
            <a:endParaRPr lang="en-US" altLang="zh-CN" sz="1100" dirty="0"/>
          </a:p>
          <a:p>
            <a:r>
              <a:rPr lang="zh-CN" altLang="en-US" sz="1100" dirty="0"/>
              <a:t>图片存储地址；</a:t>
            </a:r>
            <a:endParaRPr lang="en-US" altLang="zh-CN" sz="1100" dirty="0"/>
          </a:p>
          <a:p>
            <a:r>
              <a:rPr lang="zh-CN" altLang="en-US" sz="1100" dirty="0"/>
              <a:t>图片标签；</a:t>
            </a:r>
            <a:endParaRPr lang="en-US" altLang="zh-CN" sz="1100" dirty="0"/>
          </a:p>
          <a:p>
            <a:r>
              <a:rPr lang="zh-CN" altLang="en-US" sz="1100" dirty="0"/>
              <a:t>图片播放时长；</a:t>
            </a:r>
            <a:endParaRPr lang="en-US" altLang="zh-CN" sz="1100" dirty="0"/>
          </a:p>
          <a:p>
            <a:r>
              <a:rPr lang="zh-CN" altLang="en-US" sz="1100" dirty="0"/>
              <a:t>每张图片重复次数；</a:t>
            </a:r>
            <a:endParaRPr lang="en-US" altLang="zh-CN" sz="1100" dirty="0"/>
          </a:p>
          <a:p>
            <a:r>
              <a:rPr lang="zh-CN" altLang="en-US" sz="1100" dirty="0"/>
              <a:t>每张图片持续时长；</a:t>
            </a:r>
            <a:endParaRPr lang="en-US" altLang="zh-CN" sz="1100" dirty="0"/>
          </a:p>
          <a:p>
            <a:r>
              <a:rPr lang="zh-CN" altLang="en-US" sz="1100" dirty="0"/>
              <a:t>是否随机播放；</a:t>
            </a:r>
            <a:endParaRPr lang="en-US" altLang="zh-CN" sz="1100" dirty="0"/>
          </a:p>
          <a:p>
            <a:r>
              <a:rPr lang="zh-CN" altLang="en-US" sz="1100" dirty="0"/>
              <a:t>介绍页显示文字内容；</a:t>
            </a:r>
            <a:endParaRPr lang="en-US" altLang="zh-CN" sz="1100" dirty="0"/>
          </a:p>
          <a:p>
            <a:r>
              <a:rPr lang="zh-CN" altLang="en-US" sz="1100" dirty="0"/>
              <a:t>结束页显示文字内容；</a:t>
            </a:r>
            <a:endParaRPr lang="en-US" altLang="zh-CN" sz="1100" dirty="0"/>
          </a:p>
          <a:p>
            <a:r>
              <a:rPr lang="zh-CN" altLang="en-US" sz="1100" dirty="0"/>
              <a:t>休息页面持续时长；</a:t>
            </a:r>
            <a:endParaRPr lang="en-US" altLang="zh-CN" sz="1100" dirty="0"/>
          </a:p>
          <a:p>
            <a:r>
              <a:rPr lang="zh-CN" altLang="en-US" sz="1100" dirty="0"/>
              <a:t>凝视页面持续时长；</a:t>
            </a:r>
            <a:endParaRPr lang="en-US" altLang="zh-CN" sz="1100" dirty="0"/>
          </a:p>
          <a:p>
            <a:r>
              <a:rPr lang="zh-CN" altLang="en-US" sz="1100" dirty="0"/>
              <a:t>是否添加评估页面；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8C0257-E01C-0C1A-7C7A-9B6AB6B85649}"/>
              </a:ext>
            </a:extLst>
          </p:cNvPr>
          <p:cNvSpPr/>
          <p:nvPr/>
        </p:nvSpPr>
        <p:spPr>
          <a:xfrm>
            <a:off x="4229620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创建播放堆栈窗口并将参数列表发送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89B418-5549-4830-5862-8F6A2E1CE8A8}"/>
              </a:ext>
            </a:extLst>
          </p:cNvPr>
          <p:cNvSpPr/>
          <p:nvPr/>
        </p:nvSpPr>
        <p:spPr>
          <a:xfrm>
            <a:off x="4229620" y="2060525"/>
            <a:ext cx="1139870" cy="544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通过切换函数和堆栈指针切换页面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6C5E54A-8CDF-2C7C-9989-1381059118AB}"/>
              </a:ext>
            </a:extLst>
          </p:cNvPr>
          <p:cNvSpPr/>
          <p:nvPr/>
        </p:nvSpPr>
        <p:spPr>
          <a:xfrm>
            <a:off x="4655505" y="1659695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94EB2A-D745-A776-EC90-1B9F4FDA95D8}"/>
              </a:ext>
            </a:extLst>
          </p:cNvPr>
          <p:cNvSpPr/>
          <p:nvPr/>
        </p:nvSpPr>
        <p:spPr>
          <a:xfrm>
            <a:off x="7146099" y="1089764"/>
            <a:ext cx="1722329" cy="27870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A08A28-DFDF-FBC8-1D78-44210E9076D7}"/>
              </a:ext>
            </a:extLst>
          </p:cNvPr>
          <p:cNvSpPr/>
          <p:nvPr/>
        </p:nvSpPr>
        <p:spPr>
          <a:xfrm>
            <a:off x="7323848" y="1164916"/>
            <a:ext cx="1233515" cy="281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堆栈窗口部件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B04AA7-9779-3A41-EB8E-A50AFEA7017B}"/>
              </a:ext>
            </a:extLst>
          </p:cNvPr>
          <p:cNvCxnSpPr/>
          <p:nvPr/>
        </p:nvCxnSpPr>
        <p:spPr>
          <a:xfrm>
            <a:off x="7146097" y="1521914"/>
            <a:ext cx="1722329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168517A-EFB4-3CBA-117B-F2E2F058B77A}"/>
              </a:ext>
            </a:extLst>
          </p:cNvPr>
          <p:cNvSpPr/>
          <p:nvPr/>
        </p:nvSpPr>
        <p:spPr>
          <a:xfrm>
            <a:off x="7146099" y="1584544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介绍页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34CA84-2E78-A764-5A00-C9CAAEC85C3A}"/>
              </a:ext>
            </a:extLst>
          </p:cNvPr>
          <p:cNvSpPr/>
          <p:nvPr/>
        </p:nvSpPr>
        <p:spPr>
          <a:xfrm>
            <a:off x="7146099" y="1916484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凝视页面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C19B1D-A7D3-09AF-F9A9-92E1053B38A8}"/>
              </a:ext>
            </a:extLst>
          </p:cNvPr>
          <p:cNvSpPr/>
          <p:nvPr/>
        </p:nvSpPr>
        <p:spPr>
          <a:xfrm>
            <a:off x="7146099" y="226095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图片播放页面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B11A7C-DB49-F409-8AFF-E0C0A2DF6743}"/>
              </a:ext>
            </a:extLst>
          </p:cNvPr>
          <p:cNvSpPr/>
          <p:nvPr/>
        </p:nvSpPr>
        <p:spPr>
          <a:xfrm>
            <a:off x="7146098" y="2605430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自我评估页面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3B0F7A-65F3-1B3E-5188-5E8D22786B4C}"/>
              </a:ext>
            </a:extLst>
          </p:cNvPr>
          <p:cNvSpPr/>
          <p:nvPr/>
        </p:nvSpPr>
        <p:spPr>
          <a:xfrm>
            <a:off x="7146097" y="2949903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休息页面</a:t>
            </a:r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55B48822-8FF3-F7B0-3E83-8BF32E6A2BC9}"/>
              </a:ext>
            </a:extLst>
          </p:cNvPr>
          <p:cNvSpPr/>
          <p:nvPr/>
        </p:nvSpPr>
        <p:spPr>
          <a:xfrm>
            <a:off x="9106422" y="2022934"/>
            <a:ext cx="713983" cy="18162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C90EE2-D108-E70E-6028-9CC4470DABB1}"/>
              </a:ext>
            </a:extLst>
          </p:cNvPr>
          <p:cNvSpPr txBox="1"/>
          <p:nvPr/>
        </p:nvSpPr>
        <p:spPr>
          <a:xfrm>
            <a:off x="9200367" y="1728583"/>
            <a:ext cx="9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堆栈指针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A4DC33-758E-25CC-31F0-95DDFF9585BA}"/>
              </a:ext>
            </a:extLst>
          </p:cNvPr>
          <p:cNvSpPr/>
          <p:nvPr/>
        </p:nvSpPr>
        <p:spPr>
          <a:xfrm>
            <a:off x="7146097" y="3294376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实验结束页面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8410CF-DD67-6515-C12C-95C97FD5D482}"/>
              </a:ext>
            </a:extLst>
          </p:cNvPr>
          <p:cNvCxnSpPr/>
          <p:nvPr/>
        </p:nvCxnSpPr>
        <p:spPr>
          <a:xfrm>
            <a:off x="5369490" y="1089764"/>
            <a:ext cx="201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FE0FA4-C842-954E-5CAC-1FA57230E0F4}"/>
              </a:ext>
            </a:extLst>
          </p:cNvPr>
          <p:cNvCxnSpPr/>
          <p:nvPr/>
        </p:nvCxnSpPr>
        <p:spPr>
          <a:xfrm>
            <a:off x="5369490" y="1584544"/>
            <a:ext cx="1776607" cy="19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5714AF-BC7C-C83B-5979-4AF4058B47A1}"/>
              </a:ext>
            </a:extLst>
          </p:cNvPr>
          <p:cNvSpPr/>
          <p:nvPr/>
        </p:nvSpPr>
        <p:spPr>
          <a:xfrm>
            <a:off x="4175342" y="3031303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每次切换，向串口发送指令</a:t>
            </a: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46EB863-8405-81F7-A5C3-76AD6D4EF864}"/>
              </a:ext>
            </a:extLst>
          </p:cNvPr>
          <p:cNvSpPr/>
          <p:nvPr/>
        </p:nvSpPr>
        <p:spPr>
          <a:xfrm>
            <a:off x="4620013" y="2633597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9C8EC56-CEBE-5806-F053-42F24E9CA7B3}"/>
              </a:ext>
            </a:extLst>
          </p:cNvPr>
          <p:cNvSpPr/>
          <p:nvPr/>
        </p:nvSpPr>
        <p:spPr>
          <a:xfrm>
            <a:off x="2094979" y="1255729"/>
            <a:ext cx="342378" cy="21607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59F40A8B-9A54-BB75-1A2F-5DFB2B482C03}"/>
              </a:ext>
            </a:extLst>
          </p:cNvPr>
          <p:cNvSpPr/>
          <p:nvPr/>
        </p:nvSpPr>
        <p:spPr>
          <a:xfrm>
            <a:off x="3726492" y="1255729"/>
            <a:ext cx="342378" cy="21607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220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万鑫 张</dc:creator>
  <cp:lastModifiedBy>万鑫 张</cp:lastModifiedBy>
  <cp:revision>3</cp:revision>
  <dcterms:created xsi:type="dcterms:W3CDTF">2025-05-15T05:27:03Z</dcterms:created>
  <dcterms:modified xsi:type="dcterms:W3CDTF">2025-05-19T09:20:36Z</dcterms:modified>
</cp:coreProperties>
</file>