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69" r:id="rId6"/>
    <p:sldId id="259" r:id="rId7"/>
    <p:sldId id="264" r:id="rId8"/>
    <p:sldId id="265" r:id="rId9"/>
    <p:sldId id="261" r:id="rId10"/>
    <p:sldId id="262" r:id="rId11"/>
    <p:sldId id="263" r:id="rId12"/>
    <p:sldId id="271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B3B3"/>
    <a:srgbClr val="AF58C4"/>
    <a:srgbClr val="FFFFFF"/>
    <a:srgbClr val="61C3FF"/>
    <a:srgbClr val="76CCFF"/>
    <a:srgbClr val="69A3C7"/>
    <a:srgbClr val="41BADC"/>
    <a:srgbClr val="1C90AD"/>
    <a:srgbClr val="4ED1F4"/>
    <a:srgbClr val="7FD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F35E1-3782-2E18-0C3D-9176CE49F8CE}" v="54" dt="2021-10-15T04:31:09.454"/>
    <p1510:client id="{29C00C3E-F613-6DDE-4A51-7024F5A84391}" v="744" dt="2021-10-15T13:54:29.727"/>
    <p1510:client id="{8D47EB86-020D-CE13-E217-11C180C8301A}" v="19" dt="2021-10-17T13:11:31.845"/>
    <p1510:client id="{A1F04178-66C2-2BAB-CF2F-808BA9D3314D}" v="563" dt="2021-10-18T02:03:48.640"/>
    <p1510:client id="{A5FCA8CC-82C3-309D-C92F-C13B04DC769B}" v="7" dt="2021-10-18T02:04:33.409"/>
    <p1510:client id="{B166D883-8469-0FA8-CC4F-12DF8E47E75F}" v="5" dt="2021-10-14T14:22:18.702"/>
    <p1510:client id="{B246B337-8535-8507-60D5-077ADC188C57}" v="4" dt="2021-10-14T14:31:24.269"/>
    <p1510:client id="{BA995E12-EAA9-4AFA-2D68-208725BF1242}" v="952" dt="2021-10-17T13:12:1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게스트 사용자" userId="S::urn:spo:anon#a1369cedcf35a5b3d0cea75521041d8860163007440f005982664855f0d688b7::" providerId="AD" clId="Web-{BA995E12-EAA9-4AFA-2D68-208725BF1242}"/>
    <pc:docChg chg="delSld modSld">
      <pc:chgData name="게스트 사용자" userId="S::urn:spo:anon#a1369cedcf35a5b3d0cea75521041d8860163007440f005982664855f0d688b7::" providerId="AD" clId="Web-{BA995E12-EAA9-4AFA-2D68-208725BF1242}" dt="2021-10-17T13:12:10.966" v="615" actId="1076"/>
      <pc:docMkLst>
        <pc:docMk/>
      </pc:docMkLst>
      <pc:sldChg chg="addSp modSp">
        <pc:chgData name="게스트 사용자" userId="S::urn:spo:anon#a1369cedcf35a5b3d0cea75521041d8860163007440f005982664855f0d688b7::" providerId="AD" clId="Web-{BA995E12-EAA9-4AFA-2D68-208725BF1242}" dt="2021-10-17T13:12:10.966" v="615" actId="1076"/>
        <pc:sldMkLst>
          <pc:docMk/>
          <pc:sldMk cId="2099374529" sldId="259"/>
        </pc:sldMkLst>
        <pc:spChg chg="add mod">
          <ac:chgData name="게스트 사용자" userId="S::urn:spo:anon#a1369cedcf35a5b3d0cea75521041d8860163007440f005982664855f0d688b7::" providerId="AD" clId="Web-{BA995E12-EAA9-4AFA-2D68-208725BF1242}" dt="2021-10-17T09:12:52.314" v="245" actId="1076"/>
          <ac:spMkLst>
            <pc:docMk/>
            <pc:sldMk cId="2099374529" sldId="259"/>
            <ac:spMk id="4" creationId="{5752E464-D320-4293-855E-52142A4E094A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13:12:10.950" v="614" actId="1076"/>
          <ac:spMkLst>
            <pc:docMk/>
            <pc:sldMk cId="2099374529" sldId="259"/>
            <ac:spMk id="5" creationId="{EB8B5AFE-6072-43DB-8000-9C2679944D24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13:12:10.966" v="615" actId="1076"/>
          <ac:spMkLst>
            <pc:docMk/>
            <pc:sldMk cId="2099374529" sldId="259"/>
            <ac:spMk id="6" creationId="{CA18DED3-37A6-4B92-8222-1321CC265C87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13:12:03.638" v="610" actId="1076"/>
          <ac:spMkLst>
            <pc:docMk/>
            <pc:sldMk cId="2099374529" sldId="259"/>
            <ac:spMk id="7" creationId="{F257F703-3182-46B3-B184-14D61E38C8C9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13:12:03.653" v="611" actId="1076"/>
          <ac:spMkLst>
            <pc:docMk/>
            <pc:sldMk cId="2099374529" sldId="259"/>
            <ac:spMk id="8" creationId="{EFEDBF1C-124F-4659-97E2-A3D3D76A2A76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09:12:52.236" v="237" actId="1076"/>
          <ac:spMkLst>
            <pc:docMk/>
            <pc:sldMk cId="2099374529" sldId="259"/>
            <ac:spMk id="17" creationId="{D2116867-EB26-4546-B898-AB50285D6776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09:12:52.251" v="238" actId="1076"/>
          <ac:spMkLst>
            <pc:docMk/>
            <pc:sldMk cId="2099374529" sldId="259"/>
            <ac:spMk id="18" creationId="{139F5494-2CD4-4BDE-A0E8-79972C02D0FC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09:20:23.407" v="279" actId="20577"/>
          <ac:spMkLst>
            <pc:docMk/>
            <pc:sldMk cId="2099374529" sldId="259"/>
            <ac:spMk id="19" creationId="{B2087448-1CAF-4595-B796-F61543D72483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09:20:31.219" v="280" actId="20577"/>
          <ac:spMkLst>
            <pc:docMk/>
            <pc:sldMk cId="2099374529" sldId="259"/>
            <ac:spMk id="20" creationId="{93E33CC7-C0E5-4F30-B36F-66E2775CC790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09:20:43.501" v="281" actId="20577"/>
          <ac:spMkLst>
            <pc:docMk/>
            <pc:sldMk cId="2099374529" sldId="259"/>
            <ac:spMk id="21" creationId="{0971B86D-E925-45F6-93CA-8B5F0A9EE08F}"/>
          </ac:spMkLst>
        </pc:spChg>
        <pc:picChg chg="mod">
          <ac:chgData name="게스트 사용자" userId="S::urn:spo:anon#a1369cedcf35a5b3d0cea75521041d8860163007440f005982664855f0d688b7::" providerId="AD" clId="Web-{BA995E12-EAA9-4AFA-2D68-208725BF1242}" dt="2021-10-17T09:12:52.283" v="242" actId="1076"/>
          <ac:picMkLst>
            <pc:docMk/>
            <pc:sldMk cId="2099374529" sldId="259"/>
            <ac:picMk id="9" creationId="{6EB24736-CE39-403E-8B4B-98C6A58C071A}"/>
          </ac:picMkLst>
        </pc:picChg>
        <pc:picChg chg="mod">
          <ac:chgData name="게스트 사용자" userId="S::urn:spo:anon#a1369cedcf35a5b3d0cea75521041d8860163007440f005982664855f0d688b7::" providerId="AD" clId="Web-{BA995E12-EAA9-4AFA-2D68-208725BF1242}" dt="2021-10-17T09:12:52.298" v="243" actId="1076"/>
          <ac:picMkLst>
            <pc:docMk/>
            <pc:sldMk cId="2099374529" sldId="259"/>
            <ac:picMk id="11" creationId="{CC48706C-0ACB-4345-8E43-EB262A578668}"/>
          </ac:picMkLst>
        </pc:picChg>
        <pc:picChg chg="mod">
          <ac:chgData name="게스트 사용자" userId="S::urn:spo:anon#a1369cedcf35a5b3d0cea75521041d8860163007440f005982664855f0d688b7::" providerId="AD" clId="Web-{BA995E12-EAA9-4AFA-2D68-208725BF1242}" dt="2021-10-17T09:12:52.314" v="244" actId="1076"/>
          <ac:picMkLst>
            <pc:docMk/>
            <pc:sldMk cId="2099374529" sldId="259"/>
            <ac:picMk id="12" creationId="{1D95512E-430E-45A6-8BBA-EEE0F274E9EB}"/>
          </ac:picMkLst>
        </pc:picChg>
        <pc:cxnChg chg="mod">
          <ac:chgData name="게스트 사용자" userId="S::urn:spo:anon#a1369cedcf35a5b3d0cea75521041d8860163007440f005982664855f0d688b7::" providerId="AD" clId="Web-{BA995E12-EAA9-4AFA-2D68-208725BF1242}" dt="2021-10-17T13:12:06.653" v="613" actId="1076"/>
          <ac:cxnSpMkLst>
            <pc:docMk/>
            <pc:sldMk cId="2099374529" sldId="259"/>
            <ac:cxnSpMk id="2" creationId="{23009E5C-FD01-4EAD-86B2-E381951ECFBB}"/>
          </ac:cxnSpMkLst>
        </pc:cxnChg>
        <pc:cxnChg chg="mod">
          <ac:chgData name="게스트 사용자" userId="S::urn:spo:anon#a1369cedcf35a5b3d0cea75521041d8860163007440f005982664855f0d688b7::" providerId="AD" clId="Web-{BA995E12-EAA9-4AFA-2D68-208725BF1242}" dt="2021-10-17T09:14:30.819" v="269" actId="14100"/>
          <ac:cxnSpMkLst>
            <pc:docMk/>
            <pc:sldMk cId="2099374529" sldId="259"/>
            <ac:cxnSpMk id="23" creationId="{D6B01601-0457-4FBA-814F-7CB0CA3875ED}"/>
          </ac:cxnSpMkLst>
        </pc:cxnChg>
      </pc:sldChg>
      <pc:sldChg chg="modSp">
        <pc:chgData name="게스트 사용자" userId="S::urn:spo:anon#a1369cedcf35a5b3d0cea75521041d8860163007440f005982664855f0d688b7::" providerId="AD" clId="Web-{BA995E12-EAA9-4AFA-2D68-208725BF1242}" dt="2021-10-17T11:35:21.812" v="496" actId="20577"/>
        <pc:sldMkLst>
          <pc:docMk/>
          <pc:sldMk cId="134054606" sldId="261"/>
        </pc:sldMkLst>
        <pc:spChg chg="mod">
          <ac:chgData name="게스트 사용자" userId="S::urn:spo:anon#a1369cedcf35a5b3d0cea75521041d8860163007440f005982664855f0d688b7::" providerId="AD" clId="Web-{BA995E12-EAA9-4AFA-2D68-208725BF1242}" dt="2021-10-17T11:33:42.075" v="463" actId="20577"/>
          <ac:spMkLst>
            <pc:docMk/>
            <pc:sldMk cId="134054606" sldId="261"/>
            <ac:spMk id="6" creationId="{715A3D69-1DF2-4786-843F-F42C98559384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11:35:21.812" v="496" actId="20577"/>
          <ac:spMkLst>
            <pc:docMk/>
            <pc:sldMk cId="134054606" sldId="261"/>
            <ac:spMk id="10" creationId="{87504A64-4B78-4BE6-A3AA-9D7625D22446}"/>
          </ac:spMkLst>
        </pc:spChg>
      </pc:sldChg>
      <pc:sldChg chg="addSp modSp">
        <pc:chgData name="게스트 사용자" userId="S::urn:spo:anon#a1369cedcf35a5b3d0cea75521041d8860163007440f005982664855f0d688b7::" providerId="AD" clId="Web-{BA995E12-EAA9-4AFA-2D68-208725BF1242}" dt="2021-10-17T12:00:30.271" v="590" actId="1076"/>
        <pc:sldMkLst>
          <pc:docMk/>
          <pc:sldMk cId="1168422964" sldId="263"/>
        </pc:sldMkLst>
        <pc:spChg chg="add mod">
          <ac:chgData name="게스트 사용자" userId="S::urn:spo:anon#a1369cedcf35a5b3d0cea75521041d8860163007440f005982664855f0d688b7::" providerId="AD" clId="Web-{BA995E12-EAA9-4AFA-2D68-208725BF1242}" dt="2021-10-17T11:53:02.620" v="589" actId="20577"/>
          <ac:spMkLst>
            <pc:docMk/>
            <pc:sldMk cId="1168422964" sldId="263"/>
            <ac:spMk id="5" creationId="{9AF5C8E6-F2F3-4F8B-BF0A-E2179DEBD736}"/>
          </ac:spMkLst>
        </pc:spChg>
        <pc:spChg chg="add mod ord">
          <ac:chgData name="게스트 사용자" userId="S::urn:spo:anon#a1369cedcf35a5b3d0cea75521041d8860163007440f005982664855f0d688b7::" providerId="AD" clId="Web-{BA995E12-EAA9-4AFA-2D68-208725BF1242}" dt="2021-10-17T11:51:32.681" v="577" actId="14100"/>
          <ac:spMkLst>
            <pc:docMk/>
            <pc:sldMk cId="1168422964" sldId="263"/>
            <ac:spMk id="6" creationId="{49E6EAEE-EBEE-4E37-A590-D0228391F857}"/>
          </ac:spMkLst>
        </pc:spChg>
        <pc:grpChg chg="add mod">
          <ac:chgData name="게스트 사용자" userId="S::urn:spo:anon#a1369cedcf35a5b3d0cea75521041d8860163007440f005982664855f0d688b7::" providerId="AD" clId="Web-{BA995E12-EAA9-4AFA-2D68-208725BF1242}" dt="2021-10-17T12:00:30.271" v="590" actId="1076"/>
          <ac:grpSpMkLst>
            <pc:docMk/>
            <pc:sldMk cId="1168422964" sldId="263"/>
            <ac:grpSpMk id="7" creationId="{0315DCBD-B853-4175-99FE-C266458524F5}"/>
          </ac:grpSpMkLst>
        </pc:grpChg>
      </pc:sldChg>
      <pc:sldChg chg="modSp">
        <pc:chgData name="게스트 사용자" userId="S::urn:spo:anon#a1369cedcf35a5b3d0cea75521041d8860163007440f005982664855f0d688b7::" providerId="AD" clId="Web-{BA995E12-EAA9-4AFA-2D68-208725BF1242}" dt="2021-10-17T09:40:32.427" v="334" actId="20577"/>
        <pc:sldMkLst>
          <pc:docMk/>
          <pc:sldMk cId="1621468506" sldId="264"/>
        </pc:sldMkLst>
        <pc:spChg chg="mod">
          <ac:chgData name="게스트 사용자" userId="S::urn:spo:anon#a1369cedcf35a5b3d0cea75521041d8860163007440f005982664855f0d688b7::" providerId="AD" clId="Web-{BA995E12-EAA9-4AFA-2D68-208725BF1242}" dt="2021-10-17T09:40:32.427" v="334" actId="20577"/>
          <ac:spMkLst>
            <pc:docMk/>
            <pc:sldMk cId="1621468506" sldId="264"/>
            <ac:spMk id="8" creationId="{3663B821-54A9-4B72-8341-DCBAD9C7DD5F}"/>
          </ac:spMkLst>
        </pc:spChg>
      </pc:sldChg>
      <pc:sldChg chg="addSp delSp modSp">
        <pc:chgData name="게스트 사용자" userId="S::urn:spo:anon#a1369cedcf35a5b3d0cea75521041d8860163007440f005982664855f0d688b7::" providerId="AD" clId="Web-{BA995E12-EAA9-4AFA-2D68-208725BF1242}" dt="2021-10-17T09:56:08.285" v="440" actId="1076"/>
        <pc:sldMkLst>
          <pc:docMk/>
          <pc:sldMk cId="333442273" sldId="265"/>
        </pc:sldMkLst>
        <pc:spChg chg="add mod">
          <ac:chgData name="게스트 사용자" userId="S::urn:spo:anon#a1369cedcf35a5b3d0cea75521041d8860163007440f005982664855f0d688b7::" providerId="AD" clId="Web-{BA995E12-EAA9-4AFA-2D68-208725BF1242}" dt="2021-10-17T09:54:41.548" v="412" actId="1076"/>
          <ac:spMkLst>
            <pc:docMk/>
            <pc:sldMk cId="333442273" sldId="265"/>
            <ac:spMk id="3" creationId="{4A30CA5B-5973-469C-9B1F-23FD26B67FB1}"/>
          </ac:spMkLst>
        </pc:spChg>
        <pc:spChg chg="add mod">
          <ac:chgData name="게스트 사용자" userId="S::urn:spo:anon#a1369cedcf35a5b3d0cea75521041d8860163007440f005982664855f0d688b7::" providerId="AD" clId="Web-{BA995E12-EAA9-4AFA-2D68-208725BF1242}" dt="2021-10-17T09:54:41.564" v="413" actId="1076"/>
          <ac:spMkLst>
            <pc:docMk/>
            <pc:sldMk cId="333442273" sldId="265"/>
            <ac:spMk id="6" creationId="{4EB903AB-443A-4099-A798-D9105053FBF8}"/>
          </ac:spMkLst>
        </pc:spChg>
        <pc:spChg chg="add mod">
          <ac:chgData name="게스트 사용자" userId="S::urn:spo:anon#a1369cedcf35a5b3d0cea75521041d8860163007440f005982664855f0d688b7::" providerId="AD" clId="Web-{BA995E12-EAA9-4AFA-2D68-208725BF1242}" dt="2021-10-17T09:54:41.564" v="414" actId="1076"/>
          <ac:spMkLst>
            <pc:docMk/>
            <pc:sldMk cId="333442273" sldId="265"/>
            <ac:spMk id="9" creationId="{5C269202-97F3-4646-A781-5747137FB1B4}"/>
          </ac:spMkLst>
        </pc:spChg>
        <pc:spChg chg="add del mod">
          <ac:chgData name="게스트 사용자" userId="S::urn:spo:anon#a1369cedcf35a5b3d0cea75521041d8860163007440f005982664855f0d688b7::" providerId="AD" clId="Web-{BA995E12-EAA9-4AFA-2D68-208725BF1242}" dt="2021-10-17T09:50:20.464" v="377"/>
          <ac:spMkLst>
            <pc:docMk/>
            <pc:sldMk cId="333442273" sldId="265"/>
            <ac:spMk id="10" creationId="{37A09FDF-AC88-4DF0-925A-99ED48CD4204}"/>
          </ac:spMkLst>
        </pc:spChg>
        <pc:spChg chg="add mod">
          <ac:chgData name="게스트 사용자" userId="S::urn:spo:anon#a1369cedcf35a5b3d0cea75521041d8860163007440f005982664855f0d688b7::" providerId="AD" clId="Web-{BA995E12-EAA9-4AFA-2D68-208725BF1242}" dt="2021-10-17T09:56:08.285" v="440" actId="1076"/>
          <ac:spMkLst>
            <pc:docMk/>
            <pc:sldMk cId="333442273" sldId="265"/>
            <ac:spMk id="11" creationId="{7404D0C3-7688-4B5A-B20F-6935A549FB73}"/>
          </ac:spMkLst>
        </pc:spChg>
        <pc:picChg chg="mod">
          <ac:chgData name="게스트 사용자" userId="S::urn:spo:anon#a1369cedcf35a5b3d0cea75521041d8860163007440f005982664855f0d688b7::" providerId="AD" clId="Web-{BA995E12-EAA9-4AFA-2D68-208725BF1242}" dt="2021-10-17T09:54:41.548" v="411" actId="1076"/>
          <ac:picMkLst>
            <pc:docMk/>
            <pc:sldMk cId="333442273" sldId="265"/>
            <ac:picMk id="7" creationId="{01CB799E-D91A-4F6F-9FEE-D0F7DFC5ADD4}"/>
          </ac:picMkLst>
        </pc:picChg>
      </pc:sldChg>
      <pc:sldChg chg="addSp modSp">
        <pc:chgData name="게스트 사용자" userId="S::urn:spo:anon#a1369cedcf35a5b3d0cea75521041d8860163007440f005982664855f0d688b7::" providerId="AD" clId="Web-{BA995E12-EAA9-4AFA-2D68-208725BF1242}" dt="2021-10-17T08:59:24.149" v="136" actId="14100"/>
        <pc:sldMkLst>
          <pc:docMk/>
          <pc:sldMk cId="895508799" sldId="266"/>
        </pc:sldMkLst>
        <pc:spChg chg="add mod">
          <ac:chgData name="게스트 사용자" userId="S::urn:spo:anon#a1369cedcf35a5b3d0cea75521041d8860163007440f005982664855f0d688b7::" providerId="AD" clId="Web-{BA995E12-EAA9-4AFA-2D68-208725BF1242}" dt="2021-10-17T08:47:51.473" v="114" actId="1076"/>
          <ac:spMkLst>
            <pc:docMk/>
            <pc:sldMk cId="895508799" sldId="266"/>
            <ac:spMk id="2" creationId="{552AFF90-2520-4AC9-BB52-B837F1F78F26}"/>
          </ac:spMkLst>
        </pc:spChg>
        <pc:spChg chg="add mod">
          <ac:chgData name="게스트 사용자" userId="S::urn:spo:anon#a1369cedcf35a5b3d0cea75521041d8860163007440f005982664855f0d688b7::" providerId="AD" clId="Web-{BA995E12-EAA9-4AFA-2D68-208725BF1242}" dt="2021-10-17T08:59:24.149" v="136" actId="14100"/>
          <ac:spMkLst>
            <pc:docMk/>
            <pc:sldMk cId="895508799" sldId="266"/>
            <ac:spMk id="6" creationId="{D5DB1266-94D6-47DE-8683-352FB4901167}"/>
          </ac:spMkLst>
        </pc:spChg>
        <pc:spChg chg="add mod">
          <ac:chgData name="게스트 사용자" userId="S::urn:spo:anon#a1369cedcf35a5b3d0cea75521041d8860163007440f005982664855f0d688b7::" providerId="AD" clId="Web-{BA995E12-EAA9-4AFA-2D68-208725BF1242}" dt="2021-10-17T08:47:58.364" v="118" actId="1076"/>
          <ac:spMkLst>
            <pc:docMk/>
            <pc:sldMk cId="895508799" sldId="266"/>
            <ac:spMk id="11" creationId="{3AFFDE82-C801-4D76-8452-935BC9E61CF5}"/>
          </ac:spMkLst>
        </pc:spChg>
        <pc:spChg chg="mod">
          <ac:chgData name="게스트 사용자" userId="S::urn:spo:anon#a1369cedcf35a5b3d0cea75521041d8860163007440f005982664855f0d688b7::" providerId="AD" clId="Web-{BA995E12-EAA9-4AFA-2D68-208725BF1242}" dt="2021-10-17T08:47:58.364" v="117" actId="1076"/>
          <ac:spMkLst>
            <pc:docMk/>
            <pc:sldMk cId="895508799" sldId="266"/>
            <ac:spMk id="23" creationId="{D9850CE7-8F7D-420D-BD6A-FCD1BF61E18F}"/>
          </ac:spMkLst>
        </pc:spChg>
        <pc:grpChg chg="mod">
          <ac:chgData name="게스트 사용자" userId="S::urn:spo:anon#a1369cedcf35a5b3d0cea75521041d8860163007440f005982664855f0d688b7::" providerId="AD" clId="Web-{BA995E12-EAA9-4AFA-2D68-208725BF1242}" dt="2021-10-17T08:47:58.348" v="116" actId="1076"/>
          <ac:grpSpMkLst>
            <pc:docMk/>
            <pc:sldMk cId="895508799" sldId="266"/>
            <ac:grpSpMk id="10" creationId="{027291C1-8DD9-463E-B5FC-4C669AB8E787}"/>
          </ac:grpSpMkLst>
        </pc:grpChg>
        <pc:picChg chg="add mod">
          <ac:chgData name="게스트 사용자" userId="S::urn:spo:anon#a1369cedcf35a5b3d0cea75521041d8860163007440f005982664855f0d688b7::" providerId="AD" clId="Web-{BA995E12-EAA9-4AFA-2D68-208725BF1242}" dt="2021-10-17T08:52:23.498" v="123" actId="1076"/>
          <ac:picMkLst>
            <pc:docMk/>
            <pc:sldMk cId="895508799" sldId="266"/>
            <ac:picMk id="3" creationId="{7F0F5CBA-2F75-4D8D-BC3B-9CED77DA475A}"/>
          </ac:picMkLst>
        </pc:picChg>
        <pc:picChg chg="mod">
          <ac:chgData name="게스트 사용자" userId="S::urn:spo:anon#a1369cedcf35a5b3d0cea75521041d8860163007440f005982664855f0d688b7::" providerId="AD" clId="Web-{BA995E12-EAA9-4AFA-2D68-208725BF1242}" dt="2021-10-17T08:47:58.254" v="115" actId="1076"/>
          <ac:picMkLst>
            <pc:docMk/>
            <pc:sldMk cId="895508799" sldId="266"/>
            <ac:picMk id="32" creationId="{49EAC81E-A4F5-4950-8A4E-23554DC227BC}"/>
          </ac:picMkLst>
        </pc:picChg>
      </pc:sldChg>
      <pc:sldChg chg="addSp delSp modSp">
        <pc:chgData name="게스트 사용자" userId="S::urn:spo:anon#a1369cedcf35a5b3d0cea75521041d8860163007440f005982664855f0d688b7::" providerId="AD" clId="Web-{BA995E12-EAA9-4AFA-2D68-208725BF1242}" dt="2021-10-17T09:11:21.515" v="231" actId="1076"/>
        <pc:sldMkLst>
          <pc:docMk/>
          <pc:sldMk cId="1955796982" sldId="269"/>
        </pc:sldMkLst>
        <pc:spChg chg="del">
          <ac:chgData name="게스트 사용자" userId="S::urn:spo:anon#a1369cedcf35a5b3d0cea75521041d8860163007440f005982664855f0d688b7::" providerId="AD" clId="Web-{BA995E12-EAA9-4AFA-2D68-208725BF1242}" dt="2021-10-17T09:01:45.496" v="137"/>
          <ac:spMkLst>
            <pc:docMk/>
            <pc:sldMk cId="1955796982" sldId="269"/>
            <ac:spMk id="2" creationId="{EE7A71EA-06A7-4295-985D-676398980245}"/>
          </ac:spMkLst>
        </pc:spChg>
        <pc:spChg chg="add mod">
          <ac:chgData name="게스트 사용자" userId="S::urn:spo:anon#a1369cedcf35a5b3d0cea75521041d8860163007440f005982664855f0d688b7::" providerId="AD" clId="Web-{BA995E12-EAA9-4AFA-2D68-208725BF1242}" dt="2021-10-17T09:10:05.732" v="209" actId="1076"/>
          <ac:spMkLst>
            <pc:docMk/>
            <pc:sldMk cId="1955796982" sldId="269"/>
            <ac:spMk id="3" creationId="{52A2F03F-C7FA-4A23-B024-BC71A294F5C3}"/>
          </ac:spMkLst>
        </pc:spChg>
        <pc:spChg chg="add mod">
          <ac:chgData name="게스트 사용자" userId="S::urn:spo:anon#a1369cedcf35a5b3d0cea75521041d8860163007440f005982664855f0d688b7::" providerId="AD" clId="Web-{BA995E12-EAA9-4AFA-2D68-208725BF1242}" dt="2021-10-17T09:11:21.515" v="231" actId="1076"/>
          <ac:spMkLst>
            <pc:docMk/>
            <pc:sldMk cId="1955796982" sldId="269"/>
            <ac:spMk id="17" creationId="{1244B203-E629-423E-B6A3-C9D3F12B983B}"/>
          </ac:spMkLst>
        </pc:spChg>
        <pc:picChg chg="mod">
          <ac:chgData name="게스트 사용자" userId="S::urn:spo:anon#a1369cedcf35a5b3d0cea75521041d8860163007440f005982664855f0d688b7::" providerId="AD" clId="Web-{BA995E12-EAA9-4AFA-2D68-208725BF1242}" dt="2021-10-17T09:10:39.264" v="212" actId="1076"/>
          <ac:picMkLst>
            <pc:docMk/>
            <pc:sldMk cId="1955796982" sldId="269"/>
            <ac:picMk id="9" creationId="{AD415F96-3ABE-4509-B54D-FED587F7F180}"/>
          </ac:picMkLst>
        </pc:picChg>
        <pc:picChg chg="del">
          <ac:chgData name="게스트 사용자" userId="S::urn:spo:anon#a1369cedcf35a5b3d0cea75521041d8860163007440f005982664855f0d688b7::" providerId="AD" clId="Web-{BA995E12-EAA9-4AFA-2D68-208725BF1242}" dt="2021-10-17T09:01:45.496" v="138"/>
          <ac:picMkLst>
            <pc:docMk/>
            <pc:sldMk cId="1955796982" sldId="269"/>
            <ac:picMk id="16" creationId="{68CCF07A-5A00-4546-9DBF-136D643DA95F}"/>
          </ac:picMkLst>
        </pc:picChg>
      </pc:sldChg>
      <pc:sldChg chg="del">
        <pc:chgData name="게스트 사용자" userId="S::urn:spo:anon#a1369cedcf35a5b3d0cea75521041d8860163007440f005982664855f0d688b7::" providerId="AD" clId="Web-{BA995E12-EAA9-4AFA-2D68-208725BF1242}" dt="2021-10-17T09:40:52.849" v="335"/>
        <pc:sldMkLst>
          <pc:docMk/>
          <pc:sldMk cId="4144677453" sldId="270"/>
        </pc:sldMkLst>
      </pc:sldChg>
      <pc:sldChg chg="addSp delSp modSp">
        <pc:chgData name="게스트 사용자" userId="S::urn:spo:anon#a1369cedcf35a5b3d0cea75521041d8860163007440f005982664855f0d688b7::" providerId="AD" clId="Web-{BA995E12-EAA9-4AFA-2D68-208725BF1242}" dt="2021-10-17T11:45:14.375" v="517" actId="1076"/>
        <pc:sldMkLst>
          <pc:docMk/>
          <pc:sldMk cId="2155170766" sldId="271"/>
        </pc:sldMkLst>
        <pc:picChg chg="add mod">
          <ac:chgData name="게스트 사용자" userId="S::urn:spo:anon#a1369cedcf35a5b3d0cea75521041d8860163007440f005982664855f0d688b7::" providerId="AD" clId="Web-{BA995E12-EAA9-4AFA-2D68-208725BF1242}" dt="2021-10-17T11:45:11.765" v="516" actId="1076"/>
          <ac:picMkLst>
            <pc:docMk/>
            <pc:sldMk cId="2155170766" sldId="271"/>
            <ac:picMk id="2" creationId="{B7999E47-A5DB-4236-915D-3A622F9AF9F8}"/>
          </ac:picMkLst>
        </pc:picChg>
        <pc:picChg chg="add del mod">
          <ac:chgData name="게스트 사용자" userId="S::urn:spo:anon#a1369cedcf35a5b3d0cea75521041d8860163007440f005982664855f0d688b7::" providerId="AD" clId="Web-{BA995E12-EAA9-4AFA-2D68-208725BF1242}" dt="2021-10-17T11:43:19.982" v="504"/>
          <ac:picMkLst>
            <pc:docMk/>
            <pc:sldMk cId="2155170766" sldId="271"/>
            <ac:picMk id="3" creationId="{9A6B834F-391F-4D7C-AD28-05FD71D8F7A9}"/>
          </ac:picMkLst>
        </pc:picChg>
        <pc:picChg chg="add mod">
          <ac:chgData name="게스트 사용자" userId="S::urn:spo:anon#a1369cedcf35a5b3d0cea75521041d8860163007440f005982664855f0d688b7::" providerId="AD" clId="Web-{BA995E12-EAA9-4AFA-2D68-208725BF1242}" dt="2021-10-17T11:45:14.375" v="517" actId="1076"/>
          <ac:picMkLst>
            <pc:docMk/>
            <pc:sldMk cId="2155170766" sldId="271"/>
            <ac:picMk id="5" creationId="{EDFA6F3D-EC26-4E6F-B0F4-B5B66E86F0F8}"/>
          </ac:picMkLst>
        </pc:picChg>
        <pc:picChg chg="add mod">
          <ac:chgData name="게스트 사용자" userId="S::urn:spo:anon#a1369cedcf35a5b3d0cea75521041d8860163007440f005982664855f0d688b7::" providerId="AD" clId="Web-{BA995E12-EAA9-4AFA-2D68-208725BF1242}" dt="2021-10-17T11:45:02.015" v="514" actId="1076"/>
          <ac:picMkLst>
            <pc:docMk/>
            <pc:sldMk cId="2155170766" sldId="271"/>
            <ac:picMk id="7" creationId="{1574829D-E1F2-4F83-9BD1-5D2E2116CB52}"/>
          </ac:picMkLst>
        </pc:picChg>
      </pc:sldChg>
    </pc:docChg>
  </pc:docChgLst>
  <pc:docChgLst>
    <pc:chgData name="설덕주" userId="S::digi809@office.khu.ac.kr::2299fc90-9d73-4756-988d-47d8e1a4ca90" providerId="AD" clId="Web-{8D47EB86-020D-CE13-E217-11C180C8301A}"/>
    <pc:docChg chg="modSld">
      <pc:chgData name="설덕주" userId="S::digi809@office.khu.ac.kr::2299fc90-9d73-4756-988d-47d8e1a4ca90" providerId="AD" clId="Web-{8D47EB86-020D-CE13-E217-11C180C8301A}" dt="2021-10-17T13:11:31.845" v="18" actId="1076"/>
      <pc:docMkLst>
        <pc:docMk/>
      </pc:docMkLst>
      <pc:sldChg chg="modSp">
        <pc:chgData name="설덕주" userId="S::digi809@office.khu.ac.kr::2299fc90-9d73-4756-988d-47d8e1a4ca90" providerId="AD" clId="Web-{8D47EB86-020D-CE13-E217-11C180C8301A}" dt="2021-10-17T13:10:57.813" v="13"/>
        <pc:sldMkLst>
          <pc:docMk/>
          <pc:sldMk cId="2099374529" sldId="259"/>
        </pc:sldMkLst>
        <pc:spChg chg="mod">
          <ac:chgData name="설덕주" userId="S::digi809@office.khu.ac.kr::2299fc90-9d73-4756-988d-47d8e1a4ca90" providerId="AD" clId="Web-{8D47EB86-020D-CE13-E217-11C180C8301A}" dt="2021-10-17T13:10:53.688" v="12"/>
          <ac:spMkLst>
            <pc:docMk/>
            <pc:sldMk cId="2099374529" sldId="259"/>
            <ac:spMk id="7" creationId="{F257F703-3182-46B3-B184-14D61E38C8C9}"/>
          </ac:spMkLst>
        </pc:spChg>
        <pc:spChg chg="mod">
          <ac:chgData name="설덕주" userId="S::digi809@office.khu.ac.kr::2299fc90-9d73-4756-988d-47d8e1a4ca90" providerId="AD" clId="Web-{8D47EB86-020D-CE13-E217-11C180C8301A}" dt="2021-10-17T13:10:57.813" v="13"/>
          <ac:spMkLst>
            <pc:docMk/>
            <pc:sldMk cId="2099374529" sldId="259"/>
            <ac:spMk id="8" creationId="{EFEDBF1C-124F-4659-97E2-A3D3D76A2A76}"/>
          </ac:spMkLst>
        </pc:spChg>
      </pc:sldChg>
      <pc:sldChg chg="modSp">
        <pc:chgData name="설덕주" userId="S::digi809@office.khu.ac.kr::2299fc90-9d73-4756-988d-47d8e1a4ca90" providerId="AD" clId="Web-{8D47EB86-020D-CE13-E217-11C180C8301A}" dt="2021-10-17T13:07:17.840" v="6" actId="14100"/>
        <pc:sldMkLst>
          <pc:docMk/>
          <pc:sldMk cId="1168422964" sldId="263"/>
        </pc:sldMkLst>
        <pc:spChg chg="mod">
          <ac:chgData name="설덕주" userId="S::digi809@office.khu.ac.kr::2299fc90-9d73-4756-988d-47d8e1a4ca90" providerId="AD" clId="Web-{8D47EB86-020D-CE13-E217-11C180C8301A}" dt="2021-10-17T13:07:13.481" v="4" actId="14100"/>
          <ac:spMkLst>
            <pc:docMk/>
            <pc:sldMk cId="1168422964" sldId="263"/>
            <ac:spMk id="5" creationId="{9AF5C8E6-F2F3-4F8B-BF0A-E2179DEBD736}"/>
          </ac:spMkLst>
        </pc:spChg>
        <pc:spChg chg="mod">
          <ac:chgData name="설덕주" userId="S::digi809@office.khu.ac.kr::2299fc90-9d73-4756-988d-47d8e1a4ca90" providerId="AD" clId="Web-{8D47EB86-020D-CE13-E217-11C180C8301A}" dt="2021-10-17T13:07:02.559" v="0"/>
          <ac:spMkLst>
            <pc:docMk/>
            <pc:sldMk cId="1168422964" sldId="263"/>
            <ac:spMk id="6" creationId="{49E6EAEE-EBEE-4E37-A590-D0228391F857}"/>
          </ac:spMkLst>
        </pc:spChg>
        <pc:grpChg chg="mod">
          <ac:chgData name="설덕주" userId="S::digi809@office.khu.ac.kr::2299fc90-9d73-4756-988d-47d8e1a4ca90" providerId="AD" clId="Web-{8D47EB86-020D-CE13-E217-11C180C8301A}" dt="2021-10-17T13:07:17.840" v="6" actId="14100"/>
          <ac:grpSpMkLst>
            <pc:docMk/>
            <pc:sldMk cId="1168422964" sldId="263"/>
            <ac:grpSpMk id="7" creationId="{0315DCBD-B853-4175-99FE-C266458524F5}"/>
          </ac:grpSpMkLst>
        </pc:grpChg>
      </pc:sldChg>
      <pc:sldChg chg="modSp">
        <pc:chgData name="설덕주" userId="S::digi809@office.khu.ac.kr::2299fc90-9d73-4756-988d-47d8e1a4ca90" providerId="AD" clId="Web-{8D47EB86-020D-CE13-E217-11C180C8301A}" dt="2021-10-17T13:11:31.845" v="18" actId="1076"/>
        <pc:sldMkLst>
          <pc:docMk/>
          <pc:sldMk cId="333442273" sldId="265"/>
        </pc:sldMkLst>
        <pc:spChg chg="mod">
          <ac:chgData name="설덕주" userId="S::digi809@office.khu.ac.kr::2299fc90-9d73-4756-988d-47d8e1a4ca90" providerId="AD" clId="Web-{8D47EB86-020D-CE13-E217-11C180C8301A}" dt="2021-10-17T13:11:30.017" v="17" actId="1076"/>
          <ac:spMkLst>
            <pc:docMk/>
            <pc:sldMk cId="333442273" sldId="265"/>
            <ac:spMk id="3" creationId="{4A30CA5B-5973-469C-9B1F-23FD26B67FB1}"/>
          </ac:spMkLst>
        </pc:spChg>
        <pc:spChg chg="mod">
          <ac:chgData name="설덕주" userId="S::digi809@office.khu.ac.kr::2299fc90-9d73-4756-988d-47d8e1a4ca90" providerId="AD" clId="Web-{8D47EB86-020D-CE13-E217-11C180C8301A}" dt="2021-10-17T13:11:26.204" v="15" actId="1076"/>
          <ac:spMkLst>
            <pc:docMk/>
            <pc:sldMk cId="333442273" sldId="265"/>
            <ac:spMk id="6" creationId="{4EB903AB-443A-4099-A798-D9105053FBF8}"/>
          </ac:spMkLst>
        </pc:spChg>
        <pc:spChg chg="mod">
          <ac:chgData name="설덕주" userId="S::digi809@office.khu.ac.kr::2299fc90-9d73-4756-988d-47d8e1a4ca90" providerId="AD" clId="Web-{8D47EB86-020D-CE13-E217-11C180C8301A}" dt="2021-10-17T13:11:31.845" v="18" actId="1076"/>
          <ac:spMkLst>
            <pc:docMk/>
            <pc:sldMk cId="333442273" sldId="265"/>
            <ac:spMk id="9" creationId="{5C269202-97F3-4646-A781-5747137FB1B4}"/>
          </ac:spMkLst>
        </pc:spChg>
      </pc:sldChg>
      <pc:sldChg chg="modSp">
        <pc:chgData name="설덕주" userId="S::digi809@office.khu.ac.kr::2299fc90-9d73-4756-988d-47d8e1a4ca90" providerId="AD" clId="Web-{8D47EB86-020D-CE13-E217-11C180C8301A}" dt="2021-10-17T13:07:56.122" v="11" actId="1076"/>
        <pc:sldMkLst>
          <pc:docMk/>
          <pc:sldMk cId="2155170766" sldId="271"/>
        </pc:sldMkLst>
        <pc:picChg chg="mod">
          <ac:chgData name="설덕주" userId="S::digi809@office.khu.ac.kr::2299fc90-9d73-4756-988d-47d8e1a4ca90" providerId="AD" clId="Web-{8D47EB86-020D-CE13-E217-11C180C8301A}" dt="2021-10-17T13:07:56.122" v="11" actId="1076"/>
          <ac:picMkLst>
            <pc:docMk/>
            <pc:sldMk cId="2155170766" sldId="271"/>
            <ac:picMk id="7" creationId="{1574829D-E1F2-4F83-9BD1-5D2E2116CB52}"/>
          </ac:picMkLst>
        </pc:picChg>
      </pc:sldChg>
    </pc:docChg>
  </pc:docChgLst>
  <pc:docChgLst>
    <pc:chgData name="게스트 사용자" userId="S::urn:spo:anon#a1369cedcf35a5b3d0cea75521041d8860163007440f005982664855f0d688b7::" providerId="AD" clId="Web-{29C00C3E-F613-6DDE-4A51-7024F5A84391}"/>
    <pc:docChg chg="addSld modSld sldOrd">
      <pc:chgData name="게스트 사용자" userId="S::urn:spo:anon#a1369cedcf35a5b3d0cea75521041d8860163007440f005982664855f0d688b7::" providerId="AD" clId="Web-{29C00C3E-F613-6DDE-4A51-7024F5A84391}" dt="2021-10-15T13:54:29.727" v="517"/>
      <pc:docMkLst>
        <pc:docMk/>
      </pc:docMkLst>
      <pc:sldChg chg="addSp delSp modSp">
        <pc:chgData name="게스트 사용자" userId="S::urn:spo:anon#a1369cedcf35a5b3d0cea75521041d8860163007440f005982664855f0d688b7::" providerId="AD" clId="Web-{29C00C3E-F613-6DDE-4A51-7024F5A84391}" dt="2021-10-15T08:15:55.982" v="246" actId="1076"/>
        <pc:sldMkLst>
          <pc:docMk/>
          <pc:sldMk cId="2694543924" sldId="258"/>
        </pc:sldMkLst>
        <pc:spChg chg="mod topLvl">
          <ac:chgData name="게스트 사용자" userId="S::urn:spo:anon#a1369cedcf35a5b3d0cea75521041d8860163007440f005982664855f0d688b7::" providerId="AD" clId="Web-{29C00C3E-F613-6DDE-4A51-7024F5A84391}" dt="2021-10-15T04:46:08.075" v="111" actId="1076"/>
          <ac:spMkLst>
            <pc:docMk/>
            <pc:sldMk cId="2694543924" sldId="258"/>
            <ac:spMk id="2" creationId="{1A64DBA6-BE7F-462D-BCA3-1675D4950DC9}"/>
          </ac:spMkLst>
        </pc:spChg>
        <pc:spChg chg="add mod">
          <ac:chgData name="게스트 사용자" userId="S::urn:spo:anon#a1369cedcf35a5b3d0cea75521041d8860163007440f005982664855f0d688b7::" providerId="AD" clId="Web-{29C00C3E-F613-6DDE-4A51-7024F5A84391}" dt="2021-10-15T08:12:20.070" v="216" actId="20577"/>
          <ac:spMkLst>
            <pc:docMk/>
            <pc:sldMk cId="2694543924" sldId="258"/>
            <ac:spMk id="3" creationId="{77D9A489-DD56-4572-AE48-76BD5CBC092C}"/>
          </ac:spMkLst>
        </pc:spChg>
        <pc:spChg chg="add mod">
          <ac:chgData name="게스트 사용자" userId="S::urn:spo:anon#a1369cedcf35a5b3d0cea75521041d8860163007440f005982664855f0d688b7::" providerId="AD" clId="Web-{29C00C3E-F613-6DDE-4A51-7024F5A84391}" dt="2021-10-15T08:15:55.967" v="245" actId="1076"/>
          <ac:spMkLst>
            <pc:docMk/>
            <pc:sldMk cId="2694543924" sldId="258"/>
            <ac:spMk id="4" creationId="{FB016EB0-DF33-4115-AF41-AB11E5DBB9B3}"/>
          </ac:spMkLst>
        </pc:spChg>
        <pc:spChg chg="mod topLvl">
          <ac:chgData name="게스트 사용자" userId="S::urn:spo:anon#a1369cedcf35a5b3d0cea75521041d8860163007440f005982664855f0d688b7::" providerId="AD" clId="Web-{29C00C3E-F613-6DDE-4A51-7024F5A84391}" dt="2021-10-15T04:46:08.075" v="110" actId="1076"/>
          <ac:spMkLst>
            <pc:docMk/>
            <pc:sldMk cId="2694543924" sldId="258"/>
            <ac:spMk id="9" creationId="{98B5B7AE-B080-4840-8908-11EEBE71E094}"/>
          </ac:spMkLst>
        </pc:spChg>
        <pc:spChg chg="add mod">
          <ac:chgData name="게스트 사용자" userId="S::urn:spo:anon#a1369cedcf35a5b3d0cea75521041d8860163007440f005982664855f0d688b7::" providerId="AD" clId="Web-{29C00C3E-F613-6DDE-4A51-7024F5A84391}" dt="2021-10-15T08:13:39.588" v="229" actId="1076"/>
          <ac:spMkLst>
            <pc:docMk/>
            <pc:sldMk cId="2694543924" sldId="258"/>
            <ac:spMk id="10" creationId="{C91A0B3A-8C7B-49F1-8AFE-6A621DCB5CF2}"/>
          </ac:spMkLst>
        </pc:spChg>
        <pc:spChg chg="add mod">
          <ac:chgData name="게스트 사용자" userId="S::urn:spo:anon#a1369cedcf35a5b3d0cea75521041d8860163007440f005982664855f0d688b7::" providerId="AD" clId="Web-{29C00C3E-F613-6DDE-4A51-7024F5A84391}" dt="2021-10-15T08:14:04.135" v="237" actId="14100"/>
          <ac:spMkLst>
            <pc:docMk/>
            <pc:sldMk cId="2694543924" sldId="258"/>
            <ac:spMk id="13" creationId="{382D61F4-6151-4168-8E54-01C25E7891A6}"/>
          </ac:spMkLst>
        </pc:spChg>
        <pc:spChg chg="add mod">
          <ac:chgData name="게스트 사용자" userId="S::urn:spo:anon#a1369cedcf35a5b3d0cea75521041d8860163007440f005982664855f0d688b7::" providerId="AD" clId="Web-{29C00C3E-F613-6DDE-4A51-7024F5A84391}" dt="2021-10-15T08:15:55.982" v="246" actId="1076"/>
          <ac:spMkLst>
            <pc:docMk/>
            <pc:sldMk cId="2694543924" sldId="258"/>
            <ac:spMk id="16" creationId="{B78B1AAD-84F9-4E61-85CB-20315457F0FE}"/>
          </ac:spMkLst>
        </pc:spChg>
        <pc:spChg chg="del mod">
          <ac:chgData name="게스트 사용자" userId="S::urn:spo:anon#a1369cedcf35a5b3d0cea75521041d8860163007440f005982664855f0d688b7::" providerId="AD" clId="Web-{29C00C3E-F613-6DDE-4A51-7024F5A84391}" dt="2021-10-15T04:45:05.387" v="94"/>
          <ac:spMkLst>
            <pc:docMk/>
            <pc:sldMk cId="2694543924" sldId="258"/>
            <ac:spMk id="20" creationId="{04C719D9-5A54-4402-B8F2-3D9A2B202B18}"/>
          </ac:spMkLst>
        </pc:spChg>
        <pc:grpChg chg="add del mod">
          <ac:chgData name="게스트 사용자" userId="S::urn:spo:anon#a1369cedcf35a5b3d0cea75521041d8860163007440f005982664855f0d688b7::" providerId="AD" clId="Web-{29C00C3E-F613-6DDE-4A51-7024F5A84391}" dt="2021-10-15T04:38:38.846" v="72"/>
          <ac:grpSpMkLst>
            <pc:docMk/>
            <pc:sldMk cId="2694543924" sldId="258"/>
            <ac:grpSpMk id="10" creationId="{7003616B-700A-4C60-BD7C-0E2523BB7AFB}"/>
          </ac:grpSpMkLst>
        </pc:grpChg>
        <pc:picChg chg="add del mod">
          <ac:chgData name="게스트 사용자" userId="S::urn:spo:anon#a1369cedcf35a5b3d0cea75521041d8860163007440f005982664855f0d688b7::" providerId="AD" clId="Web-{29C00C3E-F613-6DDE-4A51-7024F5A84391}" dt="2021-10-15T04:37:03.047" v="51"/>
          <ac:picMkLst>
            <pc:docMk/>
            <pc:sldMk cId="2694543924" sldId="258"/>
            <ac:picMk id="3" creationId="{CE58BBEF-FB0D-425F-BE04-D6838BD3940F}"/>
          </ac:picMkLst>
        </pc:picChg>
        <pc:picChg chg="mod topLvl">
          <ac:chgData name="게스트 사용자" userId="S::urn:spo:anon#a1369cedcf35a5b3d0cea75521041d8860163007440f005982664855f0d688b7::" providerId="AD" clId="Web-{29C00C3E-F613-6DDE-4A51-7024F5A84391}" dt="2021-10-15T04:46:08.060" v="109" actId="1076"/>
          <ac:picMkLst>
            <pc:docMk/>
            <pc:sldMk cId="2694543924" sldId="258"/>
            <ac:picMk id="8" creationId="{889780F6-5383-496C-B803-ECAFCE521252}"/>
          </ac:picMkLst>
        </pc:picChg>
        <pc:picChg chg="add mod">
          <ac:chgData name="게스트 사용자" userId="S::urn:spo:anon#a1369cedcf35a5b3d0cea75521041d8860163007440f005982664855f0d688b7::" providerId="AD" clId="Web-{29C00C3E-F613-6DDE-4A51-7024F5A84391}" dt="2021-10-15T04:46:08.091" v="112" actId="1076"/>
          <ac:picMkLst>
            <pc:docMk/>
            <pc:sldMk cId="2694543924" sldId="258"/>
            <ac:picMk id="12" creationId="{5CCB04CE-5558-4E28-AD49-C84401619ECD}"/>
          </ac:picMkLst>
        </pc:picChg>
        <pc:picChg chg="del mod">
          <ac:chgData name="게스트 사용자" userId="S::urn:spo:anon#a1369cedcf35a5b3d0cea75521041d8860163007440f005982664855f0d688b7::" providerId="AD" clId="Web-{29C00C3E-F613-6DDE-4A51-7024F5A84391}" dt="2021-10-15T04:45:05.387" v="93"/>
          <ac:picMkLst>
            <pc:docMk/>
            <pc:sldMk cId="2694543924" sldId="258"/>
            <ac:picMk id="13" creationId="{2C39BE6D-04D2-4C3B-B4A3-5589A9460961}"/>
          </ac:picMkLst>
        </pc:picChg>
        <pc:picChg chg="del">
          <ac:chgData name="게스트 사용자" userId="S::urn:spo:anon#a1369cedcf35a5b3d0cea75521041d8860163007440f005982664855f0d688b7::" providerId="AD" clId="Web-{29C00C3E-F613-6DDE-4A51-7024F5A84391}" dt="2021-10-15T04:35:40.655" v="15"/>
          <ac:picMkLst>
            <pc:docMk/>
            <pc:sldMk cId="2694543924" sldId="258"/>
            <ac:picMk id="15" creationId="{CB083BD4-0544-44F4-9295-C4DF035FFF14}"/>
          </ac:picMkLst>
        </pc:picChg>
        <pc:cxnChg chg="add del mod">
          <ac:chgData name="게스트 사용자" userId="S::urn:spo:anon#a1369cedcf35a5b3d0cea75521041d8860163007440f005982664855f0d688b7::" providerId="AD" clId="Web-{29C00C3E-F613-6DDE-4A51-7024F5A84391}" dt="2021-10-15T04:45:07.340" v="95"/>
          <ac:cxnSpMkLst>
            <pc:docMk/>
            <pc:sldMk cId="2694543924" sldId="258"/>
            <ac:cxnSpMk id="11" creationId="{CEBB4093-B52E-4AD1-B463-6D236289F3E3}"/>
          </ac:cxnSpMkLst>
        </pc:cxnChg>
        <pc:cxnChg chg="del mod">
          <ac:chgData name="게스트 사용자" userId="S::urn:spo:anon#a1369cedcf35a5b3d0cea75521041d8860163007440f005982664855f0d688b7::" providerId="AD" clId="Web-{29C00C3E-F613-6DDE-4A51-7024F5A84391}" dt="2021-10-15T04:36:06.265" v="21"/>
          <ac:cxnSpMkLst>
            <pc:docMk/>
            <pc:sldMk cId="2694543924" sldId="258"/>
            <ac:cxnSpMk id="22" creationId="{49A53A1C-32C6-4A0C-933B-32225D27124A}"/>
          </ac:cxnSpMkLst>
        </pc:cxnChg>
      </pc:sldChg>
      <pc:sldChg chg="modSp">
        <pc:chgData name="게스트 사용자" userId="S::urn:spo:anon#a1369cedcf35a5b3d0cea75521041d8860163007440f005982664855f0d688b7::" providerId="AD" clId="Web-{29C00C3E-F613-6DDE-4A51-7024F5A84391}" dt="2021-10-15T04:31:58.650" v="9" actId="1076"/>
        <pc:sldMkLst>
          <pc:docMk/>
          <pc:sldMk cId="2099374529" sldId="259"/>
        </pc:sldMkLst>
        <pc:spChg chg="mod">
          <ac:chgData name="게스트 사용자" userId="S::urn:spo:anon#a1369cedcf35a5b3d0cea75521041d8860163007440f005982664855f0d688b7::" providerId="AD" clId="Web-{29C00C3E-F613-6DDE-4A51-7024F5A84391}" dt="2021-10-15T04:31:36.806" v="1" actId="1076"/>
          <ac:spMkLst>
            <pc:docMk/>
            <pc:sldMk cId="2099374529" sldId="259"/>
            <ac:spMk id="7" creationId="{F257F703-3182-46B3-B184-14D61E38C8C9}"/>
          </ac:spMkLst>
        </pc:spChg>
        <pc:spChg chg="mod">
          <ac:chgData name="게스트 사용자" userId="S::urn:spo:anon#a1369cedcf35a5b3d0cea75521041d8860163007440f005982664855f0d688b7::" providerId="AD" clId="Web-{29C00C3E-F613-6DDE-4A51-7024F5A84391}" dt="2021-10-15T04:31:58.650" v="9" actId="1076"/>
          <ac:spMkLst>
            <pc:docMk/>
            <pc:sldMk cId="2099374529" sldId="259"/>
            <ac:spMk id="17" creationId="{D2116867-EB26-4546-B898-AB50285D6776}"/>
          </ac:spMkLst>
        </pc:spChg>
        <pc:spChg chg="mod">
          <ac:chgData name="게스트 사용자" userId="S::urn:spo:anon#a1369cedcf35a5b3d0cea75521041d8860163007440f005982664855f0d688b7::" providerId="AD" clId="Web-{29C00C3E-F613-6DDE-4A51-7024F5A84391}" dt="2021-10-15T04:31:48.494" v="3" actId="1076"/>
          <ac:spMkLst>
            <pc:docMk/>
            <pc:sldMk cId="2099374529" sldId="259"/>
            <ac:spMk id="18" creationId="{139F5494-2CD4-4BDE-A0E8-79972C02D0FC}"/>
          </ac:spMkLst>
        </pc:spChg>
        <pc:spChg chg="mod">
          <ac:chgData name="게스트 사용자" userId="S::urn:spo:anon#a1369cedcf35a5b3d0cea75521041d8860163007440f005982664855f0d688b7::" providerId="AD" clId="Web-{29C00C3E-F613-6DDE-4A51-7024F5A84391}" dt="2021-10-15T04:31:48.494" v="4" actId="1076"/>
          <ac:spMkLst>
            <pc:docMk/>
            <pc:sldMk cId="2099374529" sldId="259"/>
            <ac:spMk id="20" creationId="{93E33CC7-C0E5-4F30-B36F-66E2775CC790}"/>
          </ac:spMkLst>
        </pc:spChg>
        <pc:spChg chg="mod">
          <ac:chgData name="게스트 사용자" userId="S::urn:spo:anon#a1369cedcf35a5b3d0cea75521041d8860163007440f005982664855f0d688b7::" providerId="AD" clId="Web-{29C00C3E-F613-6DDE-4A51-7024F5A84391}" dt="2021-10-15T04:31:48.509" v="5" actId="1076"/>
          <ac:spMkLst>
            <pc:docMk/>
            <pc:sldMk cId="2099374529" sldId="259"/>
            <ac:spMk id="21" creationId="{0971B86D-E925-45F6-93CA-8B5F0A9EE08F}"/>
          </ac:spMkLst>
        </pc:spChg>
        <pc:picChg chg="mod">
          <ac:chgData name="게스트 사용자" userId="S::urn:spo:anon#a1369cedcf35a5b3d0cea75521041d8860163007440f005982664855f0d688b7::" providerId="AD" clId="Web-{29C00C3E-F613-6DDE-4A51-7024F5A84391}" dt="2021-10-15T04:31:48.525" v="6" actId="1076"/>
          <ac:picMkLst>
            <pc:docMk/>
            <pc:sldMk cId="2099374529" sldId="259"/>
            <ac:picMk id="11" creationId="{CC48706C-0ACB-4345-8E43-EB262A578668}"/>
          </ac:picMkLst>
        </pc:picChg>
        <pc:picChg chg="mod">
          <ac:chgData name="게스트 사용자" userId="S::urn:spo:anon#a1369cedcf35a5b3d0cea75521041d8860163007440f005982664855f0d688b7::" providerId="AD" clId="Web-{29C00C3E-F613-6DDE-4A51-7024F5A84391}" dt="2021-10-15T04:31:48.541" v="7" actId="1076"/>
          <ac:picMkLst>
            <pc:docMk/>
            <pc:sldMk cId="2099374529" sldId="259"/>
            <ac:picMk id="12" creationId="{1D95512E-430E-45A6-8BBA-EEE0F274E9EB}"/>
          </ac:picMkLst>
        </pc:picChg>
      </pc:sldChg>
      <pc:sldChg chg="modSp">
        <pc:chgData name="게스트 사용자" userId="S::urn:spo:anon#a1369cedcf35a5b3d0cea75521041d8860163007440f005982664855f0d688b7::" providerId="AD" clId="Web-{29C00C3E-F613-6DDE-4A51-7024F5A84391}" dt="2021-10-15T13:23:17.556" v="501" actId="1076"/>
        <pc:sldMkLst>
          <pc:docMk/>
          <pc:sldMk cId="134054606" sldId="261"/>
        </pc:sldMkLst>
        <pc:spChg chg="mod">
          <ac:chgData name="게스트 사용자" userId="S::urn:spo:anon#a1369cedcf35a5b3d0cea75521041d8860163007440f005982664855f0d688b7::" providerId="AD" clId="Web-{29C00C3E-F613-6DDE-4A51-7024F5A84391}" dt="2021-10-15T13:23:13.540" v="500" actId="1076"/>
          <ac:spMkLst>
            <pc:docMk/>
            <pc:sldMk cId="134054606" sldId="261"/>
            <ac:spMk id="6" creationId="{715A3D69-1DF2-4786-843F-F42C98559384}"/>
          </ac:spMkLst>
        </pc:spChg>
        <pc:spChg chg="mod">
          <ac:chgData name="게스트 사용자" userId="S::urn:spo:anon#a1369cedcf35a5b3d0cea75521041d8860163007440f005982664855f0d688b7::" providerId="AD" clId="Web-{29C00C3E-F613-6DDE-4A51-7024F5A84391}" dt="2021-10-15T13:23:17.556" v="501" actId="1076"/>
          <ac:spMkLst>
            <pc:docMk/>
            <pc:sldMk cId="134054606" sldId="261"/>
            <ac:spMk id="10" creationId="{87504A64-4B78-4BE6-A3AA-9D7625D22446}"/>
          </ac:spMkLst>
        </pc:spChg>
      </pc:sldChg>
      <pc:sldChg chg="addSp delSp modSp ord">
        <pc:chgData name="게스트 사용자" userId="S::urn:spo:anon#a1369cedcf35a5b3d0cea75521041d8860163007440f005982664855f0d688b7::" providerId="AD" clId="Web-{29C00C3E-F613-6DDE-4A51-7024F5A84391}" dt="2021-10-15T13:18:06.784" v="482"/>
        <pc:sldMkLst>
          <pc:docMk/>
          <pc:sldMk cId="1621468506" sldId="264"/>
        </pc:sldMkLst>
        <pc:spChg chg="add mod">
          <ac:chgData name="게스트 사용자" userId="S::urn:spo:anon#a1369cedcf35a5b3d0cea75521041d8860163007440f005982664855f0d688b7::" providerId="AD" clId="Web-{29C00C3E-F613-6DDE-4A51-7024F5A84391}" dt="2021-10-15T13:18:06.768" v="481"/>
          <ac:spMkLst>
            <pc:docMk/>
            <pc:sldMk cId="1621468506" sldId="264"/>
            <ac:spMk id="5" creationId="{90158917-6947-44C4-945E-FC3DFBD98048}"/>
          </ac:spMkLst>
        </pc:spChg>
        <pc:spChg chg="add mod">
          <ac:chgData name="게스트 사용자" userId="S::urn:spo:anon#a1369cedcf35a5b3d0cea75521041d8860163007440f005982664855f0d688b7::" providerId="AD" clId="Web-{29C00C3E-F613-6DDE-4A51-7024F5A84391}" dt="2021-10-15T13:18:06.784" v="482"/>
          <ac:spMkLst>
            <pc:docMk/>
            <pc:sldMk cId="1621468506" sldId="264"/>
            <ac:spMk id="8" creationId="{3663B821-54A9-4B72-8341-DCBAD9C7DD5F}"/>
          </ac:spMkLst>
        </pc:spChg>
        <pc:picChg chg="add mod">
          <ac:chgData name="게스트 사용자" userId="S::urn:spo:anon#a1369cedcf35a5b3d0cea75521041d8860163007440f005982664855f0d688b7::" providerId="AD" clId="Web-{29C00C3E-F613-6DDE-4A51-7024F5A84391}" dt="2021-10-15T08:41:18.418" v="443" actId="1076"/>
          <ac:picMkLst>
            <pc:docMk/>
            <pc:sldMk cId="1621468506" sldId="264"/>
            <ac:picMk id="3" creationId="{8865F6A4-643E-4748-A3D8-DE219820056C}"/>
          </ac:picMkLst>
        </pc:picChg>
        <pc:picChg chg="mod">
          <ac:chgData name="게스트 사용자" userId="S::urn:spo:anon#a1369cedcf35a5b3d0cea75521041d8860163007440f005982664855f0d688b7::" providerId="AD" clId="Web-{29C00C3E-F613-6DDE-4A51-7024F5A84391}" dt="2021-10-15T08:33:53.936" v="275" actId="1076"/>
          <ac:picMkLst>
            <pc:docMk/>
            <pc:sldMk cId="1621468506" sldId="264"/>
            <ac:picMk id="4" creationId="{9D3D8F32-6607-4B68-A8A6-F74E2E987AB8}"/>
          </ac:picMkLst>
        </pc:picChg>
        <pc:picChg chg="del">
          <ac:chgData name="게스트 사용자" userId="S::urn:spo:anon#a1369cedcf35a5b3d0cea75521041d8860163007440f005982664855f0d688b7::" providerId="AD" clId="Web-{29C00C3E-F613-6DDE-4A51-7024F5A84391}" dt="2021-10-15T08:31:39.698" v="260"/>
          <ac:picMkLst>
            <pc:docMk/>
            <pc:sldMk cId="1621468506" sldId="264"/>
            <ac:picMk id="19" creationId="{E721CD30-B8F6-4E78-AE5C-7E53447CDA20}"/>
          </ac:picMkLst>
        </pc:picChg>
      </pc:sldChg>
      <pc:sldChg chg="modSp">
        <pc:chgData name="게스트 사용자" userId="S::urn:spo:anon#a1369cedcf35a5b3d0cea75521041d8860163007440f005982664855f0d688b7::" providerId="AD" clId="Web-{29C00C3E-F613-6DDE-4A51-7024F5A84391}" dt="2021-10-15T13:49:52.563" v="512" actId="1076"/>
        <pc:sldMkLst>
          <pc:docMk/>
          <pc:sldMk cId="333442273" sldId="265"/>
        </pc:sldMkLst>
        <pc:picChg chg="mod">
          <ac:chgData name="게스트 사용자" userId="S::urn:spo:anon#a1369cedcf35a5b3d0cea75521041d8860163007440f005982664855f0d688b7::" providerId="AD" clId="Web-{29C00C3E-F613-6DDE-4A51-7024F5A84391}" dt="2021-10-15T13:49:52.563" v="512" actId="1076"/>
          <ac:picMkLst>
            <pc:docMk/>
            <pc:sldMk cId="333442273" sldId="265"/>
            <ac:picMk id="7" creationId="{01CB799E-D91A-4F6F-9FEE-D0F7DFC5ADD4}"/>
          </ac:picMkLst>
        </pc:picChg>
      </pc:sldChg>
      <pc:sldChg chg="addSp delSp modSp">
        <pc:chgData name="게스트 사용자" userId="S::urn:spo:anon#a1369cedcf35a5b3d0cea75521041d8860163007440f005982664855f0d688b7::" providerId="AD" clId="Web-{29C00C3E-F613-6DDE-4A51-7024F5A84391}" dt="2021-10-15T13:38:49.794" v="503" actId="1076"/>
        <pc:sldMkLst>
          <pc:docMk/>
          <pc:sldMk cId="895508799" sldId="266"/>
        </pc:sldMkLst>
        <pc:spChg chg="add mod">
          <ac:chgData name="게스트 사용자" userId="S::urn:spo:anon#a1369cedcf35a5b3d0cea75521041d8860163007440f005982664855f0d688b7::" providerId="AD" clId="Web-{29C00C3E-F613-6DDE-4A51-7024F5A84391}" dt="2021-10-15T07:46:44.021" v="155" actId="1076"/>
          <ac:spMkLst>
            <pc:docMk/>
            <pc:sldMk cId="895508799" sldId="266"/>
            <ac:spMk id="23" creationId="{D9850CE7-8F7D-420D-BD6A-FCD1BF61E18F}"/>
          </ac:spMkLst>
        </pc:spChg>
        <pc:spChg chg="del">
          <ac:chgData name="게스트 사용자" userId="S::urn:spo:anon#a1369cedcf35a5b3d0cea75521041d8860163007440f005982664855f0d688b7::" providerId="AD" clId="Web-{29C00C3E-F613-6DDE-4A51-7024F5A84391}" dt="2021-10-15T04:40:17.270" v="77"/>
          <ac:spMkLst>
            <pc:docMk/>
            <pc:sldMk cId="895508799" sldId="266"/>
            <ac:spMk id="31" creationId="{8B95C518-4214-4613-8ADA-505B23A47484}"/>
          </ac:spMkLst>
        </pc:spChg>
        <pc:grpChg chg="del">
          <ac:chgData name="게스트 사용자" userId="S::urn:spo:anon#a1369cedcf35a5b3d0cea75521041d8860163007440f005982664855f0d688b7::" providerId="AD" clId="Web-{29C00C3E-F613-6DDE-4A51-7024F5A84391}" dt="2021-10-15T04:40:17.285" v="79"/>
          <ac:grpSpMkLst>
            <pc:docMk/>
            <pc:sldMk cId="895508799" sldId="266"/>
            <ac:grpSpMk id="8" creationId="{73C59A7D-8141-46D1-A466-6C110CA67349}"/>
          </ac:grpSpMkLst>
        </pc:grpChg>
        <pc:grpChg chg="add mod">
          <ac:chgData name="게스트 사용자" userId="S::urn:spo:anon#a1369cedcf35a5b3d0cea75521041d8860163007440f005982664855f0d688b7::" providerId="AD" clId="Web-{29C00C3E-F613-6DDE-4A51-7024F5A84391}" dt="2021-10-15T13:38:49.794" v="503" actId="1076"/>
          <ac:grpSpMkLst>
            <pc:docMk/>
            <pc:sldMk cId="895508799" sldId="266"/>
            <ac:grpSpMk id="10" creationId="{027291C1-8DD9-463E-B5FC-4C669AB8E787}"/>
          </ac:grpSpMkLst>
        </pc:grpChg>
        <pc:grpChg chg="del">
          <ac:chgData name="게스트 사용자" userId="S::urn:spo:anon#a1369cedcf35a5b3d0cea75521041d8860163007440f005982664855f0d688b7::" providerId="AD" clId="Web-{29C00C3E-F613-6DDE-4A51-7024F5A84391}" dt="2021-10-15T04:40:17.285" v="78"/>
          <ac:grpSpMkLst>
            <pc:docMk/>
            <pc:sldMk cId="895508799" sldId="266"/>
            <ac:grpSpMk id="22" creationId="{B62A6D83-0CEB-4381-A29B-993307A6206A}"/>
          </ac:grpSpMkLst>
        </pc:grpChg>
        <pc:grpChg chg="del mod">
          <ac:chgData name="게스트 사용자" userId="S::urn:spo:anon#a1369cedcf35a5b3d0cea75521041d8860163007440f005982664855f0d688b7::" providerId="AD" clId="Web-{29C00C3E-F613-6DDE-4A51-7024F5A84391}" dt="2021-10-15T08:07:08.029" v="163"/>
          <ac:grpSpMkLst>
            <pc:docMk/>
            <pc:sldMk cId="895508799" sldId="266"/>
            <ac:grpSpMk id="30" creationId="{D52C9717-9E06-4607-835E-159FB75DC921}"/>
          </ac:grpSpMkLst>
        </pc:grpChg>
        <pc:picChg chg="add del mod">
          <ac:chgData name="게스트 사용자" userId="S::urn:spo:anon#a1369cedcf35a5b3d0cea75521041d8860163007440f005982664855f0d688b7::" providerId="AD" clId="Web-{29C00C3E-F613-6DDE-4A51-7024F5A84391}" dt="2021-10-15T04:54:43.492" v="133"/>
          <ac:picMkLst>
            <pc:docMk/>
            <pc:sldMk cId="895508799" sldId="266"/>
            <ac:picMk id="2" creationId="{B27E2EF8-4D00-4918-AE09-A8ACD0F1B8BF}"/>
          </ac:picMkLst>
        </pc:picChg>
        <pc:picChg chg="add mod">
          <ac:chgData name="게스트 사용자" userId="S::urn:spo:anon#a1369cedcf35a5b3d0cea75521041d8860163007440f005982664855f0d688b7::" providerId="AD" clId="Web-{29C00C3E-F613-6DDE-4A51-7024F5A84391}" dt="2021-10-15T04:55:09.352" v="139" actId="14100"/>
          <ac:picMkLst>
            <pc:docMk/>
            <pc:sldMk cId="895508799" sldId="266"/>
            <ac:picMk id="7" creationId="{6DDC3D76-EB86-46F8-BCD6-1B13F93DEE7F}"/>
          </ac:picMkLst>
        </pc:picChg>
        <pc:picChg chg="add mod">
          <ac:chgData name="게스트 사용자" userId="S::urn:spo:anon#a1369cedcf35a5b3d0cea75521041d8860163007440f005982664855f0d688b7::" providerId="AD" clId="Web-{29C00C3E-F613-6DDE-4A51-7024F5A84391}" dt="2021-10-15T04:55:59.603" v="145" actId="1076"/>
          <ac:picMkLst>
            <pc:docMk/>
            <pc:sldMk cId="895508799" sldId="266"/>
            <ac:picMk id="9" creationId="{9D974998-2398-4F58-82B8-F4B50401F9A2}"/>
          </ac:picMkLst>
        </pc:picChg>
        <pc:picChg chg="del mod">
          <ac:chgData name="게스트 사용자" userId="S::urn:spo:anon#a1369cedcf35a5b3d0cea75521041d8860163007440f005982664855f0d688b7::" providerId="AD" clId="Web-{29C00C3E-F613-6DDE-4A51-7024F5A84391}" dt="2021-10-15T08:07:08.029" v="164"/>
          <ac:picMkLst>
            <pc:docMk/>
            <pc:sldMk cId="895508799" sldId="266"/>
            <ac:picMk id="24" creationId="{F2809C9C-0E87-4CB3-8B20-0D997F1F20E9}"/>
          </ac:picMkLst>
        </pc:picChg>
        <pc:picChg chg="add mod">
          <ac:chgData name="게스트 사용자" userId="S::urn:spo:anon#a1369cedcf35a5b3d0cea75521041d8860163007440f005982664855f0d688b7::" providerId="AD" clId="Web-{29C00C3E-F613-6DDE-4A51-7024F5A84391}" dt="2021-10-15T13:38:46.716" v="502" actId="1076"/>
          <ac:picMkLst>
            <pc:docMk/>
            <pc:sldMk cId="895508799" sldId="266"/>
            <ac:picMk id="32" creationId="{49EAC81E-A4F5-4950-8A4E-23554DC227BC}"/>
          </ac:picMkLst>
        </pc:picChg>
        <pc:cxnChg chg="mod">
          <ac:chgData name="게스트 사용자" userId="S::urn:spo:anon#a1369cedcf35a5b3d0cea75521041d8860163007440f005982664855f0d688b7::" providerId="AD" clId="Web-{29C00C3E-F613-6DDE-4A51-7024F5A84391}" dt="2021-10-15T04:53:56.148" v="123" actId="1076"/>
          <ac:cxnSpMkLst>
            <pc:docMk/>
            <pc:sldMk cId="895508799" sldId="266"/>
            <ac:cxnSpMk id="4" creationId="{A74CCC41-E147-465D-BCB9-6F7DD992AC87}"/>
          </ac:cxnSpMkLst>
        </pc:cxnChg>
      </pc:sldChg>
      <pc:sldChg chg="addSp delSp modSp new">
        <pc:chgData name="게스트 사용자" userId="S::urn:spo:anon#a1369cedcf35a5b3d0cea75521041d8860163007440f005982664855f0d688b7::" providerId="AD" clId="Web-{29C00C3E-F613-6DDE-4A51-7024F5A84391}" dt="2021-10-15T13:44:08.930" v="510"/>
        <pc:sldMkLst>
          <pc:docMk/>
          <pc:sldMk cId="1955796982" sldId="269"/>
        </pc:sldMkLst>
        <pc:spChg chg="del">
          <ac:chgData name="게스트 사용자" userId="S::urn:spo:anon#a1369cedcf35a5b3d0cea75521041d8860163007440f005982664855f0d688b7::" providerId="AD" clId="Web-{29C00C3E-F613-6DDE-4A51-7024F5A84391}" dt="2021-10-15T08:06:56.372" v="160"/>
          <ac:spMkLst>
            <pc:docMk/>
            <pc:sldMk cId="1955796982" sldId="269"/>
            <ac:spMk id="2" creationId="{AEBCD08D-E828-4319-B426-79D3E45BD63A}"/>
          </ac:spMkLst>
        </pc:spChg>
        <pc:spChg chg="add mod">
          <ac:chgData name="게스트 사용자" userId="S::urn:spo:anon#a1369cedcf35a5b3d0cea75521041d8860163007440f005982664855f0d688b7::" providerId="AD" clId="Web-{29C00C3E-F613-6DDE-4A51-7024F5A84391}" dt="2021-10-15T13:44:08.930" v="510"/>
          <ac:spMkLst>
            <pc:docMk/>
            <pc:sldMk cId="1955796982" sldId="269"/>
            <ac:spMk id="2" creationId="{EE7A71EA-06A7-4295-985D-676398980245}"/>
          </ac:spMkLst>
        </pc:spChg>
        <pc:spChg chg="del">
          <ac:chgData name="게스트 사용자" userId="S::urn:spo:anon#a1369cedcf35a5b3d0cea75521041d8860163007440f005982664855f0d688b7::" providerId="AD" clId="Web-{29C00C3E-F613-6DDE-4A51-7024F5A84391}" dt="2021-10-15T08:06:56.372" v="159"/>
          <ac:spMkLst>
            <pc:docMk/>
            <pc:sldMk cId="1955796982" sldId="269"/>
            <ac:spMk id="3" creationId="{2E752DE0-2E55-41BA-9ECE-E8D0C39BD8C2}"/>
          </ac:spMkLst>
        </pc:spChg>
        <pc:spChg chg="add">
          <ac:chgData name="게스트 사용자" userId="S::urn:spo:anon#a1369cedcf35a5b3d0cea75521041d8860163007440f005982664855f0d688b7::" providerId="AD" clId="Web-{29C00C3E-F613-6DDE-4A51-7024F5A84391}" dt="2021-10-15T08:07:02.607" v="162"/>
          <ac:spMkLst>
            <pc:docMk/>
            <pc:sldMk cId="1955796982" sldId="269"/>
            <ac:spMk id="8" creationId="{1F478CAF-6032-4665-8C11-B329020185D0}"/>
          </ac:spMkLst>
        </pc:spChg>
        <pc:spChg chg="add">
          <ac:chgData name="게스트 사용자" userId="S::urn:spo:anon#a1369cedcf35a5b3d0cea75521041d8860163007440f005982664855f0d688b7::" providerId="AD" clId="Web-{29C00C3E-F613-6DDE-4A51-7024F5A84391}" dt="2021-10-15T08:07:11.295" v="165"/>
          <ac:spMkLst>
            <pc:docMk/>
            <pc:sldMk cId="1955796982" sldId="269"/>
            <ac:spMk id="12" creationId="{EA6B9922-7033-4B28-898A-9FE1B72CC873}"/>
          </ac:spMkLst>
        </pc:spChg>
        <pc:spChg chg="add mod">
          <ac:chgData name="게스트 사용자" userId="S::urn:spo:anon#a1369cedcf35a5b3d0cea75521041d8860163007440f005982664855f0d688b7::" providerId="AD" clId="Web-{29C00C3E-F613-6DDE-4A51-7024F5A84391}" dt="2021-10-15T13:43:18.742" v="504" actId="14100"/>
          <ac:spMkLst>
            <pc:docMk/>
            <pc:sldMk cId="1955796982" sldId="269"/>
            <ac:spMk id="13" creationId="{0FF99E74-3893-4300-83ED-3166D9504C94}"/>
          </ac:spMkLst>
        </pc:spChg>
        <pc:spChg chg="add">
          <ac:chgData name="게스트 사용자" userId="S::urn:spo:anon#a1369cedcf35a5b3d0cea75521041d8860163007440f005982664855f0d688b7::" providerId="AD" clId="Web-{29C00C3E-F613-6DDE-4A51-7024F5A84391}" dt="2021-10-15T08:07:11.295" v="165"/>
          <ac:spMkLst>
            <pc:docMk/>
            <pc:sldMk cId="1955796982" sldId="269"/>
            <ac:spMk id="14" creationId="{D5180F22-6CE6-4371-9217-087CED01AF31}"/>
          </ac:spMkLst>
        </pc:spChg>
        <pc:spChg chg="add">
          <ac:chgData name="게스트 사용자" userId="S::urn:spo:anon#a1369cedcf35a5b3d0cea75521041d8860163007440f005982664855f0d688b7::" providerId="AD" clId="Web-{29C00C3E-F613-6DDE-4A51-7024F5A84391}" dt="2021-10-15T08:07:11.295" v="165"/>
          <ac:spMkLst>
            <pc:docMk/>
            <pc:sldMk cId="1955796982" sldId="269"/>
            <ac:spMk id="15" creationId="{40BC0E3D-71DC-4CA7-B5C8-B93C32624934}"/>
          </ac:spMkLst>
        </pc:spChg>
        <pc:grpChg chg="add mod">
          <ac:chgData name="게스트 사용자" userId="S::urn:spo:anon#a1369cedcf35a5b3d0cea75521041d8860163007440f005982664855f0d688b7::" providerId="AD" clId="Web-{29C00C3E-F613-6DDE-4A51-7024F5A84391}" dt="2021-10-15T08:09:30.690" v="188" actId="1076"/>
          <ac:grpSpMkLst>
            <pc:docMk/>
            <pc:sldMk cId="1955796982" sldId="269"/>
            <ac:grpSpMk id="10" creationId="{CA99A285-4598-493D-AE83-186186AE3169}"/>
          </ac:grpSpMkLst>
        </pc:grpChg>
        <pc:picChg chg="add mod">
          <ac:chgData name="게스트 사용자" userId="S::urn:spo:anon#a1369cedcf35a5b3d0cea75521041d8860163007440f005982664855f0d688b7::" providerId="AD" clId="Web-{29C00C3E-F613-6DDE-4A51-7024F5A84391}" dt="2021-10-15T08:09:32.658" v="189" actId="1076"/>
          <ac:picMkLst>
            <pc:docMk/>
            <pc:sldMk cId="1955796982" sldId="269"/>
            <ac:picMk id="9" creationId="{AD415F96-3ABE-4509-B54D-FED587F7F180}"/>
          </ac:picMkLst>
        </pc:picChg>
        <pc:picChg chg="add">
          <ac:chgData name="게스트 사용자" userId="S::urn:spo:anon#a1369cedcf35a5b3d0cea75521041d8860163007440f005982664855f0d688b7::" providerId="AD" clId="Web-{29C00C3E-F613-6DDE-4A51-7024F5A84391}" dt="2021-10-15T08:07:11.295" v="165"/>
          <ac:picMkLst>
            <pc:docMk/>
            <pc:sldMk cId="1955796982" sldId="269"/>
            <ac:picMk id="11" creationId="{6CA0B964-609D-440E-A43E-75C566ED7E9A}"/>
          </ac:picMkLst>
        </pc:picChg>
        <pc:picChg chg="add mod">
          <ac:chgData name="게스트 사용자" userId="S::urn:spo:anon#a1369cedcf35a5b3d0cea75521041d8860163007440f005982664855f0d688b7::" providerId="AD" clId="Web-{29C00C3E-F613-6DDE-4A51-7024F5A84391}" dt="2021-10-15T13:43:39.508" v="505" actId="1076"/>
          <ac:picMkLst>
            <pc:docMk/>
            <pc:sldMk cId="1955796982" sldId="269"/>
            <ac:picMk id="16" creationId="{68CCF07A-5A00-4546-9DBF-136D643DA95F}"/>
          </ac:picMkLst>
        </pc:picChg>
        <pc:cxnChg chg="add">
          <ac:chgData name="게스트 사용자" userId="S::urn:spo:anon#a1369cedcf35a5b3d0cea75521041d8860163007440f005982664855f0d688b7::" providerId="AD" clId="Web-{29C00C3E-F613-6DDE-4A51-7024F5A84391}" dt="2021-10-15T08:07:02.607" v="161"/>
          <ac:cxnSpMkLst>
            <pc:docMk/>
            <pc:sldMk cId="1955796982" sldId="269"/>
            <ac:cxnSpMk id="6" creationId="{02D74B39-7D88-4BEA-A026-D996BF196076}"/>
          </ac:cxnSpMkLst>
        </pc:cxnChg>
      </pc:sldChg>
      <pc:sldChg chg="addSp delSp modSp new ord">
        <pc:chgData name="게스트 사용자" userId="S::urn:spo:anon#a1369cedcf35a5b3d0cea75521041d8860163007440f005982664855f0d688b7::" providerId="AD" clId="Web-{29C00C3E-F613-6DDE-4A51-7024F5A84391}" dt="2021-10-15T13:18:37.128" v="487" actId="1076"/>
        <pc:sldMkLst>
          <pc:docMk/>
          <pc:sldMk cId="4144677453" sldId="270"/>
        </pc:sldMkLst>
        <pc:spChg chg="del">
          <ac:chgData name="게스트 사용자" userId="S::urn:spo:anon#a1369cedcf35a5b3d0cea75521041d8860163007440f005982664855f0d688b7::" providerId="AD" clId="Web-{29C00C3E-F613-6DDE-4A51-7024F5A84391}" dt="2021-10-15T08:17:19.235" v="250"/>
          <ac:spMkLst>
            <pc:docMk/>
            <pc:sldMk cId="4144677453" sldId="270"/>
            <ac:spMk id="2" creationId="{2AE0432A-0FB5-4DC5-9E02-D3AAA78066EF}"/>
          </ac:spMkLst>
        </pc:spChg>
        <pc:spChg chg="del">
          <ac:chgData name="게스트 사용자" userId="S::urn:spo:anon#a1369cedcf35a5b3d0cea75521041d8860163007440f005982664855f0d688b7::" providerId="AD" clId="Web-{29C00C3E-F613-6DDE-4A51-7024F5A84391}" dt="2021-10-15T08:17:19.235" v="249"/>
          <ac:spMkLst>
            <pc:docMk/>
            <pc:sldMk cId="4144677453" sldId="270"/>
            <ac:spMk id="3" creationId="{21B2CF7E-25E1-46EA-AA36-C5816F6EF5C8}"/>
          </ac:spMkLst>
        </pc:spChg>
        <pc:spChg chg="add">
          <ac:chgData name="게스트 사용자" userId="S::urn:spo:anon#a1369cedcf35a5b3d0cea75521041d8860163007440f005982664855f0d688b7::" providerId="AD" clId="Web-{29C00C3E-F613-6DDE-4A51-7024F5A84391}" dt="2021-10-15T08:17:19.641" v="252"/>
          <ac:spMkLst>
            <pc:docMk/>
            <pc:sldMk cId="4144677453" sldId="270"/>
            <ac:spMk id="8" creationId="{ADFADD2E-3C08-4B20-97EE-BAD055C3033F}"/>
          </ac:spMkLst>
        </pc:spChg>
        <pc:spChg chg="add mod">
          <ac:chgData name="게스트 사용자" userId="S::urn:spo:anon#a1369cedcf35a5b3d0cea75521041d8860163007440f005982664855f0d688b7::" providerId="AD" clId="Web-{29C00C3E-F613-6DDE-4A51-7024F5A84391}" dt="2021-10-15T13:18:34.941" v="486" actId="1076"/>
          <ac:spMkLst>
            <pc:docMk/>
            <pc:sldMk cId="4144677453" sldId="270"/>
            <ac:spMk id="11" creationId="{CAD39FE1-A96A-4D3B-97C7-14A18E962392}"/>
          </ac:spMkLst>
        </pc:spChg>
        <pc:picChg chg="add mod">
          <ac:chgData name="게스트 사용자" userId="S::urn:spo:anon#a1369cedcf35a5b3d0cea75521041d8860163007440f005982664855f0d688b7::" providerId="AD" clId="Web-{29C00C3E-F613-6DDE-4A51-7024F5A84391}" dt="2021-10-15T13:18:37.128" v="487" actId="1076"/>
          <ac:picMkLst>
            <pc:docMk/>
            <pc:sldMk cId="4144677453" sldId="270"/>
            <ac:picMk id="9" creationId="{CFED8748-509E-48D9-84B9-DBC7DAF4E53B}"/>
          </ac:picMkLst>
        </pc:picChg>
        <pc:picChg chg="add del mod">
          <ac:chgData name="게스트 사용자" userId="S::urn:spo:anon#a1369cedcf35a5b3d0cea75521041d8860163007440f005982664855f0d688b7::" providerId="AD" clId="Web-{29C00C3E-F613-6DDE-4A51-7024F5A84391}" dt="2021-10-15T08:41:50.747" v="445"/>
          <ac:picMkLst>
            <pc:docMk/>
            <pc:sldMk cId="4144677453" sldId="270"/>
            <ac:picMk id="10" creationId="{191B147F-4361-4F65-9B21-9060BCD18D40}"/>
          </ac:picMkLst>
        </pc:picChg>
        <pc:cxnChg chg="add">
          <ac:chgData name="게스트 사용자" userId="S::urn:spo:anon#a1369cedcf35a5b3d0cea75521041d8860163007440f005982664855f0d688b7::" providerId="AD" clId="Web-{29C00C3E-F613-6DDE-4A51-7024F5A84391}" dt="2021-10-15T08:17:19.625" v="251"/>
          <ac:cxnSpMkLst>
            <pc:docMk/>
            <pc:sldMk cId="4144677453" sldId="270"/>
            <ac:cxnSpMk id="6" creationId="{816C6E6F-FFC9-408F-BD1B-772FCF789B1B}"/>
          </ac:cxnSpMkLst>
        </pc:cxnChg>
      </pc:sldChg>
      <pc:sldChg chg="addSp delSp new">
        <pc:chgData name="게스트 사용자" userId="S::urn:spo:anon#a1369cedcf35a5b3d0cea75521041d8860163007440f005982664855f0d688b7::" providerId="AD" clId="Web-{29C00C3E-F613-6DDE-4A51-7024F5A84391}" dt="2021-10-15T13:54:29.727" v="517"/>
        <pc:sldMkLst>
          <pc:docMk/>
          <pc:sldMk cId="2155170766" sldId="271"/>
        </pc:sldMkLst>
        <pc:spChg chg="del">
          <ac:chgData name="게스트 사용자" userId="S::urn:spo:anon#a1369cedcf35a5b3d0cea75521041d8860163007440f005982664855f0d688b7::" providerId="AD" clId="Web-{29C00C3E-F613-6DDE-4A51-7024F5A84391}" dt="2021-10-15T13:54:25.069" v="515"/>
          <ac:spMkLst>
            <pc:docMk/>
            <pc:sldMk cId="2155170766" sldId="271"/>
            <ac:spMk id="2" creationId="{E6450B1F-1642-4E12-A9F5-43D487E974A1}"/>
          </ac:spMkLst>
        </pc:spChg>
        <pc:spChg chg="del">
          <ac:chgData name="게스트 사용자" userId="S::urn:spo:anon#a1369cedcf35a5b3d0cea75521041d8860163007440f005982664855f0d688b7::" providerId="AD" clId="Web-{29C00C3E-F613-6DDE-4A51-7024F5A84391}" dt="2021-10-15T13:54:25.069" v="514"/>
          <ac:spMkLst>
            <pc:docMk/>
            <pc:sldMk cId="2155170766" sldId="271"/>
            <ac:spMk id="3" creationId="{D545615E-2C70-4C19-A051-29E2AA4E215E}"/>
          </ac:spMkLst>
        </pc:spChg>
        <pc:spChg chg="add">
          <ac:chgData name="게스트 사용자" userId="S::urn:spo:anon#a1369cedcf35a5b3d0cea75521041d8860163007440f005982664855f0d688b7::" providerId="AD" clId="Web-{29C00C3E-F613-6DDE-4A51-7024F5A84391}" dt="2021-10-15T13:54:29.727" v="517"/>
          <ac:spMkLst>
            <pc:docMk/>
            <pc:sldMk cId="2155170766" sldId="271"/>
            <ac:spMk id="8" creationId="{7F24C312-0E04-4AA8-983C-63F62E82E626}"/>
          </ac:spMkLst>
        </pc:spChg>
        <pc:cxnChg chg="add">
          <ac:chgData name="게스트 사용자" userId="S::urn:spo:anon#a1369cedcf35a5b3d0cea75521041d8860163007440f005982664855f0d688b7::" providerId="AD" clId="Web-{29C00C3E-F613-6DDE-4A51-7024F5A84391}" dt="2021-10-15T13:54:29.711" v="516"/>
          <ac:cxnSpMkLst>
            <pc:docMk/>
            <pc:sldMk cId="2155170766" sldId="271"/>
            <ac:cxnSpMk id="6" creationId="{CADCC78F-4EF1-4C00-8CE4-21A1DD7D876D}"/>
          </ac:cxnSpMkLst>
        </pc:cxnChg>
      </pc:sldChg>
    </pc:docChg>
  </pc:docChgLst>
  <pc:docChgLst>
    <pc:chgData name="게스트 사용자" userId="S::urn:spo:anon#a1369cedcf35a5b3d0cea75521041d8860163007440f005982664855f0d688b7::" providerId="AD" clId="Web-{A1F04178-66C2-2BAB-CF2F-808BA9D3314D}"/>
    <pc:docChg chg="modSld">
      <pc:chgData name="게스트 사용자" userId="S::urn:spo:anon#a1369cedcf35a5b3d0cea75521041d8860163007440f005982664855f0d688b7::" providerId="AD" clId="Web-{A1F04178-66C2-2BAB-CF2F-808BA9D3314D}" dt="2021-10-18T02:03:48.640" v="405" actId="20577"/>
      <pc:docMkLst>
        <pc:docMk/>
      </pc:docMkLst>
      <pc:sldChg chg="addSp delSp modSp">
        <pc:chgData name="게스트 사용자" userId="S::urn:spo:anon#a1369cedcf35a5b3d0cea75521041d8860163007440f005982664855f0d688b7::" providerId="AD" clId="Web-{A1F04178-66C2-2BAB-CF2F-808BA9D3314D}" dt="2021-10-18T01:18:02.397" v="154" actId="1076"/>
        <pc:sldMkLst>
          <pc:docMk/>
          <pc:sldMk cId="1870720497" sldId="262"/>
        </pc:sldMkLst>
        <pc:spChg chg="del">
          <ac:chgData name="게스트 사용자" userId="S::urn:spo:anon#a1369cedcf35a5b3d0cea75521041d8860163007440f005982664855f0d688b7::" providerId="AD" clId="Web-{A1F04178-66C2-2BAB-CF2F-808BA9D3314D}" dt="2021-10-18T01:05:49.739" v="27"/>
          <ac:spMkLst>
            <pc:docMk/>
            <pc:sldMk cId="1870720497" sldId="262"/>
            <ac:spMk id="6" creationId="{92308D16-A070-4569-BD77-798094E97434}"/>
          </ac:spMkLst>
        </pc:spChg>
        <pc:spChg chg="add mod">
          <ac:chgData name="게스트 사용자" userId="S::urn:spo:anon#a1369cedcf35a5b3d0cea75521041d8860163007440f005982664855f0d688b7::" providerId="AD" clId="Web-{A1F04178-66C2-2BAB-CF2F-808BA9D3314D}" dt="2021-10-18T01:06:36.209" v="35"/>
          <ac:spMkLst>
            <pc:docMk/>
            <pc:sldMk cId="1870720497" sldId="262"/>
            <ac:spMk id="8" creationId="{3B1B3CF0-6173-49E2-93B9-05BEFF5EAF89}"/>
          </ac:spMkLst>
        </pc:spChg>
        <pc:spChg chg="add mod">
          <ac:chgData name="게스트 사용자" userId="S::urn:spo:anon#a1369cedcf35a5b3d0cea75521041d8860163007440f005982664855f0d688b7::" providerId="AD" clId="Web-{A1F04178-66C2-2BAB-CF2F-808BA9D3314D}" dt="2021-10-18T01:17:55.521" v="153" actId="1076"/>
          <ac:spMkLst>
            <pc:docMk/>
            <pc:sldMk cId="1870720497" sldId="262"/>
            <ac:spMk id="10" creationId="{931F383F-0257-4FBF-801C-9C3C62EE42DF}"/>
          </ac:spMkLst>
        </pc:spChg>
        <pc:spChg chg="add del">
          <ac:chgData name="게스트 사용자" userId="S::urn:spo:anon#a1369cedcf35a5b3d0cea75521041d8860163007440f005982664855f0d688b7::" providerId="AD" clId="Web-{A1F04178-66C2-2BAB-CF2F-808BA9D3314D}" dt="2021-10-18T01:09:27.369" v="70"/>
          <ac:spMkLst>
            <pc:docMk/>
            <pc:sldMk cId="1870720497" sldId="262"/>
            <ac:spMk id="11" creationId="{E887238A-E7FF-4905-A58A-526DC50446D2}"/>
          </ac:spMkLst>
        </pc:spChg>
        <pc:spChg chg="add del mod">
          <ac:chgData name="게스트 사용자" userId="S::urn:spo:anon#a1369cedcf35a5b3d0cea75521041d8860163007440f005982664855f0d688b7::" providerId="AD" clId="Web-{A1F04178-66C2-2BAB-CF2F-808BA9D3314D}" dt="2021-10-18T01:09:40.291" v="74"/>
          <ac:spMkLst>
            <pc:docMk/>
            <pc:sldMk cId="1870720497" sldId="262"/>
            <ac:spMk id="12" creationId="{05E510C0-4056-4941-B50C-E2A150F3376A}"/>
          </ac:spMkLst>
        </pc:spChg>
        <pc:spChg chg="add mod">
          <ac:chgData name="게스트 사용자" userId="S::urn:spo:anon#a1369cedcf35a5b3d0cea75521041d8860163007440f005982664855f0d688b7::" providerId="AD" clId="Web-{A1F04178-66C2-2BAB-CF2F-808BA9D3314D}" dt="2021-10-18T01:17:55.521" v="152" actId="1076"/>
          <ac:spMkLst>
            <pc:docMk/>
            <pc:sldMk cId="1870720497" sldId="262"/>
            <ac:spMk id="14" creationId="{601B4974-87C8-47CA-9A1B-9E782BD1676A}"/>
          </ac:spMkLst>
        </pc:spChg>
        <pc:grpChg chg="add mod">
          <ac:chgData name="게스트 사용자" userId="S::urn:spo:anon#a1369cedcf35a5b3d0cea75521041d8860163007440f005982664855f0d688b7::" providerId="AD" clId="Web-{A1F04178-66C2-2BAB-CF2F-808BA9D3314D}" dt="2021-10-18T01:18:02.397" v="154" actId="1076"/>
          <ac:grpSpMkLst>
            <pc:docMk/>
            <pc:sldMk cId="1870720497" sldId="262"/>
            <ac:grpSpMk id="9" creationId="{8775A98E-7A31-41A4-9E94-E03008ACEED7}"/>
          </ac:grpSpMkLst>
        </pc:grpChg>
        <pc:picChg chg="add mod">
          <ac:chgData name="게스트 사용자" userId="S::urn:spo:anon#a1369cedcf35a5b3d0cea75521041d8860163007440f005982664855f0d688b7::" providerId="AD" clId="Web-{A1F04178-66C2-2BAB-CF2F-808BA9D3314D}" dt="2021-10-18T01:05:56.036" v="30" actId="1076"/>
          <ac:picMkLst>
            <pc:docMk/>
            <pc:sldMk cId="1870720497" sldId="262"/>
            <ac:picMk id="2" creationId="{6F7AB75C-B21B-420D-A049-CF38DEC9F382}"/>
          </ac:picMkLst>
        </pc:picChg>
        <pc:picChg chg="del">
          <ac:chgData name="게스트 사용자" userId="S::urn:spo:anon#a1369cedcf35a5b3d0cea75521041d8860163007440f005982664855f0d688b7::" providerId="AD" clId="Web-{A1F04178-66C2-2BAB-CF2F-808BA9D3314D}" dt="2021-10-18T01:05:46.161" v="26"/>
          <ac:picMkLst>
            <pc:docMk/>
            <pc:sldMk cId="1870720497" sldId="262"/>
            <ac:picMk id="3" creationId="{7E6A198F-76FF-4252-A5C3-B55B4D913767}"/>
          </ac:picMkLst>
        </pc:picChg>
      </pc:sldChg>
      <pc:sldChg chg="addSp delSp modSp">
        <pc:chgData name="게스트 사용자" userId="S::urn:spo:anon#a1369cedcf35a5b3d0cea75521041d8860163007440f005982664855f0d688b7::" providerId="AD" clId="Web-{A1F04178-66C2-2BAB-CF2F-808BA9D3314D}" dt="2021-10-18T02:01:29.387" v="399"/>
        <pc:sldMkLst>
          <pc:docMk/>
          <pc:sldMk cId="1168422964" sldId="263"/>
        </pc:sldMkLst>
        <pc:spChg chg="mod topLvl">
          <ac:chgData name="게스트 사용자" userId="S::urn:spo:anon#a1369cedcf35a5b3d0cea75521041d8860163007440f005982664855f0d688b7::" providerId="AD" clId="Web-{A1F04178-66C2-2BAB-CF2F-808BA9D3314D}" dt="2021-10-18T01:56:13.036" v="357"/>
          <ac:spMkLst>
            <pc:docMk/>
            <pc:sldMk cId="1168422964" sldId="263"/>
            <ac:spMk id="5" creationId="{9AF5C8E6-F2F3-4F8B-BF0A-E2179DEBD736}"/>
          </ac:spMkLst>
        </pc:spChg>
        <pc:spChg chg="mod topLvl">
          <ac:chgData name="게스트 사용자" userId="S::urn:spo:anon#a1369cedcf35a5b3d0cea75521041d8860163007440f005982664855f0d688b7::" providerId="AD" clId="Web-{A1F04178-66C2-2BAB-CF2F-808BA9D3314D}" dt="2021-10-18T01:56:13.036" v="357"/>
          <ac:spMkLst>
            <pc:docMk/>
            <pc:sldMk cId="1168422964" sldId="263"/>
            <ac:spMk id="6" creationId="{49E6EAEE-EBEE-4E37-A590-D0228391F857}"/>
          </ac:spMkLst>
        </pc:spChg>
        <pc:spChg chg="mod topLvl">
          <ac:chgData name="게스트 사용자" userId="S::urn:spo:anon#a1369cedcf35a5b3d0cea75521041d8860163007440f005982664855f0d688b7::" providerId="AD" clId="Web-{A1F04178-66C2-2BAB-CF2F-808BA9D3314D}" dt="2021-10-18T01:52:19.514" v="333" actId="14100"/>
          <ac:spMkLst>
            <pc:docMk/>
            <pc:sldMk cId="1168422964" sldId="263"/>
            <ac:spMk id="9" creationId="{2351343A-E836-4D13-AE62-3081CB8C41E9}"/>
          </ac:spMkLst>
        </pc:spChg>
        <pc:spChg chg="mod topLvl">
          <ac:chgData name="게스트 사용자" userId="S::urn:spo:anon#a1369cedcf35a5b3d0cea75521041d8860163007440f005982664855f0d688b7::" providerId="AD" clId="Web-{A1F04178-66C2-2BAB-CF2F-808BA9D3314D}" dt="2021-10-18T01:52:05.092" v="332" actId="1076"/>
          <ac:spMkLst>
            <pc:docMk/>
            <pc:sldMk cId="1168422964" sldId="263"/>
            <ac:spMk id="10" creationId="{232A4BE3-C550-4054-9A0F-1A4754BC9B2F}"/>
          </ac:spMkLst>
        </pc:spChg>
        <pc:spChg chg="add mod">
          <ac:chgData name="게스트 사용자" userId="S::urn:spo:anon#a1369cedcf35a5b3d0cea75521041d8860163007440f005982664855f0d688b7::" providerId="AD" clId="Web-{A1F04178-66C2-2BAB-CF2F-808BA9D3314D}" dt="2021-10-18T02:00:13.557" v="384" actId="1076"/>
          <ac:spMkLst>
            <pc:docMk/>
            <pc:sldMk cId="1168422964" sldId="263"/>
            <ac:spMk id="13" creationId="{60FE7D44-04D2-4EBF-ABF6-B3D32699D27F}"/>
          </ac:spMkLst>
        </pc:spChg>
        <pc:spChg chg="add mod">
          <ac:chgData name="게스트 사용자" userId="S::urn:spo:anon#a1369cedcf35a5b3d0cea75521041d8860163007440f005982664855f0d688b7::" providerId="AD" clId="Web-{A1F04178-66C2-2BAB-CF2F-808BA9D3314D}" dt="2021-10-18T02:00:13.573" v="385" actId="1076"/>
          <ac:spMkLst>
            <pc:docMk/>
            <pc:sldMk cId="1168422964" sldId="263"/>
            <ac:spMk id="14" creationId="{EE72A085-9F8F-49A9-905C-52D10B613107}"/>
          </ac:spMkLst>
        </pc:spChg>
        <pc:spChg chg="add mod">
          <ac:chgData name="게스트 사용자" userId="S::urn:spo:anon#a1369cedcf35a5b3d0cea75521041d8860163007440f005982664855f0d688b7::" providerId="AD" clId="Web-{A1F04178-66C2-2BAB-CF2F-808BA9D3314D}" dt="2021-10-18T02:00:13.588" v="386" actId="1076"/>
          <ac:spMkLst>
            <pc:docMk/>
            <pc:sldMk cId="1168422964" sldId="263"/>
            <ac:spMk id="16" creationId="{9BF8A89E-5E51-484B-9299-63942D69A52E}"/>
          </ac:spMkLst>
        </pc:spChg>
        <pc:spChg chg="add mod">
          <ac:chgData name="게스트 사용자" userId="S::urn:spo:anon#a1369cedcf35a5b3d0cea75521041d8860163007440f005982664855f0d688b7::" providerId="AD" clId="Web-{A1F04178-66C2-2BAB-CF2F-808BA9D3314D}" dt="2021-10-18T01:58:17.867" v="370" actId="1076"/>
          <ac:spMkLst>
            <pc:docMk/>
            <pc:sldMk cId="1168422964" sldId="263"/>
            <ac:spMk id="17" creationId="{DCBD25C8-0F8A-4AD6-94DD-D5E773A3830B}"/>
          </ac:spMkLst>
        </pc:spChg>
        <pc:spChg chg="add mod ord">
          <ac:chgData name="게스트 사용자" userId="S::urn:spo:anon#a1369cedcf35a5b3d0cea75521041d8860163007440f005982664855f0d688b7::" providerId="AD" clId="Web-{A1F04178-66C2-2BAB-CF2F-808BA9D3314D}" dt="2021-10-18T01:58:39.805" v="374" actId="1076"/>
          <ac:spMkLst>
            <pc:docMk/>
            <pc:sldMk cId="1168422964" sldId="263"/>
            <ac:spMk id="20" creationId="{BF4D9903-BE94-4251-A8DB-0F4612C120A9}"/>
          </ac:spMkLst>
        </pc:spChg>
        <pc:spChg chg="add mod">
          <ac:chgData name="게스트 사용자" userId="S::urn:spo:anon#a1369cedcf35a5b3d0cea75521041d8860163007440f005982664855f0d688b7::" providerId="AD" clId="Web-{A1F04178-66C2-2BAB-CF2F-808BA9D3314D}" dt="2021-10-18T02:01:10.605" v="398" actId="1076"/>
          <ac:spMkLst>
            <pc:docMk/>
            <pc:sldMk cId="1168422964" sldId="263"/>
            <ac:spMk id="23" creationId="{D0BB40D7-131A-473F-96FD-C33DFDA78355}"/>
          </ac:spMkLst>
        </pc:spChg>
        <pc:grpChg chg="del">
          <ac:chgData name="게스트 사용자" userId="S::urn:spo:anon#a1369cedcf35a5b3d0cea75521041d8860163007440f005982664855f0d688b7::" providerId="AD" clId="Web-{A1F04178-66C2-2BAB-CF2F-808BA9D3314D}" dt="2021-10-18T01:42:21.953" v="244"/>
          <ac:grpSpMkLst>
            <pc:docMk/>
            <pc:sldMk cId="1168422964" sldId="263"/>
            <ac:grpSpMk id="7" creationId="{0315DCBD-B853-4175-99FE-C266458524F5}"/>
          </ac:grpSpMkLst>
        </pc:grpChg>
        <pc:grpChg chg="add del mod">
          <ac:chgData name="게스트 사용자" userId="S::urn:spo:anon#a1369cedcf35a5b3d0cea75521041d8860163007440f005982664855f0d688b7::" providerId="AD" clId="Web-{A1F04178-66C2-2BAB-CF2F-808BA9D3314D}" dt="2021-10-18T01:43:21.626" v="253"/>
          <ac:grpSpMkLst>
            <pc:docMk/>
            <pc:sldMk cId="1168422964" sldId="263"/>
            <ac:grpSpMk id="8" creationId="{641ECCC9-FA88-477C-ACF1-AF307CAF88C4}"/>
          </ac:grpSpMkLst>
        </pc:grpChg>
        <pc:grpChg chg="add del mod">
          <ac:chgData name="게스트 사용자" userId="S::urn:spo:anon#a1369cedcf35a5b3d0cea75521041d8860163007440f005982664855f0d688b7::" providerId="AD" clId="Web-{A1F04178-66C2-2BAB-CF2F-808BA9D3314D}" dt="2021-10-18T01:47:41.867" v="292"/>
          <ac:grpSpMkLst>
            <pc:docMk/>
            <pc:sldMk cId="1168422964" sldId="263"/>
            <ac:grpSpMk id="11" creationId="{4DBCF0F7-F164-4790-875E-1DED8125EB6E}"/>
          </ac:grpSpMkLst>
        </pc:grpChg>
        <pc:grpChg chg="add del mod">
          <ac:chgData name="게스트 사용자" userId="S::urn:spo:anon#a1369cedcf35a5b3d0cea75521041d8860163007440f005982664855f0d688b7::" providerId="AD" clId="Web-{A1F04178-66C2-2BAB-CF2F-808BA9D3314D}" dt="2021-10-18T01:51:43.388" v="326"/>
          <ac:grpSpMkLst>
            <pc:docMk/>
            <pc:sldMk cId="1168422964" sldId="263"/>
            <ac:grpSpMk id="12" creationId="{67154B13-80DE-4C2F-96CA-B4C17943DF1A}"/>
          </ac:grpSpMkLst>
        </pc:grpChg>
        <pc:grpChg chg="add del mod">
          <ac:chgData name="게스트 사용자" userId="S::urn:spo:anon#a1369cedcf35a5b3d0cea75521041d8860163007440f005982664855f0d688b7::" providerId="AD" clId="Web-{A1F04178-66C2-2BAB-CF2F-808BA9D3314D}" dt="2021-10-18T01:52:43.577" v="336"/>
          <ac:grpSpMkLst>
            <pc:docMk/>
            <pc:sldMk cId="1168422964" sldId="263"/>
            <ac:grpSpMk id="15" creationId="{BBB59CAA-B79F-4080-96DB-5F73DA2C711F}"/>
          </ac:grpSpMkLst>
        </pc:grpChg>
        <pc:grpChg chg="add mod">
          <ac:chgData name="게스트 사용자" userId="S::urn:spo:anon#a1369cedcf35a5b3d0cea75521041d8860163007440f005982664855f0d688b7::" providerId="AD" clId="Web-{A1F04178-66C2-2BAB-CF2F-808BA9D3314D}" dt="2021-10-18T02:00:13.541" v="383" actId="1076"/>
          <ac:grpSpMkLst>
            <pc:docMk/>
            <pc:sldMk cId="1168422964" sldId="263"/>
            <ac:grpSpMk id="18" creationId="{D93915E3-D3B7-4DF2-9173-09D30AB5906D}"/>
          </ac:grpSpMkLst>
        </pc:grpChg>
        <pc:grpChg chg="add del mod">
          <ac:chgData name="게스트 사용자" userId="S::urn:spo:anon#a1369cedcf35a5b3d0cea75521041d8860163007440f005982664855f0d688b7::" providerId="AD" clId="Web-{A1F04178-66C2-2BAB-CF2F-808BA9D3314D}" dt="2021-10-18T01:56:13.036" v="357"/>
          <ac:grpSpMkLst>
            <pc:docMk/>
            <pc:sldMk cId="1168422964" sldId="263"/>
            <ac:grpSpMk id="19" creationId="{8D536624-46D7-4FEC-AA0F-F44862D1A133}"/>
          </ac:grpSpMkLst>
        </pc:grpChg>
        <pc:grpChg chg="add mod">
          <ac:chgData name="게스트 사용자" userId="S::urn:spo:anon#a1369cedcf35a5b3d0cea75521041d8860163007440f005982664855f0d688b7::" providerId="AD" clId="Web-{A1F04178-66C2-2BAB-CF2F-808BA9D3314D}" dt="2021-10-18T02:00:13.510" v="382" actId="1076"/>
          <ac:grpSpMkLst>
            <pc:docMk/>
            <pc:sldMk cId="1168422964" sldId="263"/>
            <ac:grpSpMk id="21" creationId="{2EA32FB6-C2D2-43AE-8361-52E11FB52260}"/>
          </ac:grpSpMkLst>
        </pc:grpChg>
        <pc:grpChg chg="add mod">
          <ac:chgData name="게스트 사용자" userId="S::urn:spo:anon#a1369cedcf35a5b3d0cea75521041d8860163007440f005982664855f0d688b7::" providerId="AD" clId="Web-{A1F04178-66C2-2BAB-CF2F-808BA9D3314D}" dt="2021-10-18T02:00:13.635" v="387" actId="1076"/>
          <ac:grpSpMkLst>
            <pc:docMk/>
            <pc:sldMk cId="1168422964" sldId="263"/>
            <ac:grpSpMk id="22" creationId="{B08DF8CB-75C5-4D65-8C83-CA12B99F791F}"/>
          </ac:grpSpMkLst>
        </pc:grpChg>
        <pc:grpChg chg="add">
          <ac:chgData name="게스트 사용자" userId="S::urn:spo:anon#a1369cedcf35a5b3d0cea75521041d8860163007440f005982664855f0d688b7::" providerId="AD" clId="Web-{A1F04178-66C2-2BAB-CF2F-808BA9D3314D}" dt="2021-10-18T02:01:29.387" v="399"/>
          <ac:grpSpMkLst>
            <pc:docMk/>
            <pc:sldMk cId="1168422964" sldId="263"/>
            <ac:grpSpMk id="24" creationId="{236CF9B2-D974-469A-A582-CB3DCD9A9740}"/>
          </ac:grpSpMkLst>
        </pc:grpChg>
        <pc:cxnChg chg="mod">
          <ac:chgData name="게스트 사용자" userId="S::urn:spo:anon#a1369cedcf35a5b3d0cea75521041d8860163007440f005982664855f0d688b7::" providerId="AD" clId="Web-{A1F04178-66C2-2BAB-CF2F-808BA9D3314D}" dt="2021-10-18T02:00:13.448" v="381" actId="1076"/>
          <ac:cxnSpMkLst>
            <pc:docMk/>
            <pc:sldMk cId="1168422964" sldId="263"/>
            <ac:cxnSpMk id="2" creationId="{CF5D9835-F55D-45DC-B937-8A4F36AFD818}"/>
          </ac:cxnSpMkLst>
        </pc:cxnChg>
      </pc:sldChg>
      <pc:sldChg chg="modSp">
        <pc:chgData name="게스트 사용자" userId="S::urn:spo:anon#a1369cedcf35a5b3d0cea75521041d8860163007440f005982664855f0d688b7::" providerId="AD" clId="Web-{A1F04178-66C2-2BAB-CF2F-808BA9D3314D}" dt="2021-10-18T02:03:48.640" v="405" actId="20577"/>
        <pc:sldMkLst>
          <pc:docMk/>
          <pc:sldMk cId="333442273" sldId="265"/>
        </pc:sldMkLst>
        <pc:spChg chg="mod">
          <ac:chgData name="게스트 사용자" userId="S::urn:spo:anon#a1369cedcf35a5b3d0cea75521041d8860163007440f005982664855f0d688b7::" providerId="AD" clId="Web-{A1F04178-66C2-2BAB-CF2F-808BA9D3314D}" dt="2021-10-18T02:03:48.640" v="405" actId="20577"/>
          <ac:spMkLst>
            <pc:docMk/>
            <pc:sldMk cId="333442273" sldId="265"/>
            <ac:spMk id="11" creationId="{7404D0C3-7688-4B5A-B20F-6935A549FB73}"/>
          </ac:spMkLst>
        </pc:spChg>
      </pc:sldChg>
      <pc:sldChg chg="addSp modSp">
        <pc:chgData name="게스트 사용자" userId="S::urn:spo:anon#a1369cedcf35a5b3d0cea75521041d8860163007440f005982664855f0d688b7::" providerId="AD" clId="Web-{A1F04178-66C2-2BAB-CF2F-808BA9D3314D}" dt="2021-10-18T01:18:51.663" v="164" actId="20577"/>
        <pc:sldMkLst>
          <pc:docMk/>
          <pc:sldMk cId="3113504027" sldId="267"/>
        </pc:sldMkLst>
        <pc:spChg chg="add mod">
          <ac:chgData name="게스트 사용자" userId="S::urn:spo:anon#a1369cedcf35a5b3d0cea75521041d8860163007440f005982664855f0d688b7::" providerId="AD" clId="Web-{A1F04178-66C2-2BAB-CF2F-808BA9D3314D}" dt="2021-10-18T01:18:51.663" v="164" actId="20577"/>
          <ac:spMkLst>
            <pc:docMk/>
            <pc:sldMk cId="3113504027" sldId="267"/>
            <ac:spMk id="2" creationId="{BE90DE42-D8BD-47A2-9BD8-24A10EC6994D}"/>
          </ac:spMkLst>
        </pc:spChg>
      </pc:sldChg>
    </pc:docChg>
  </pc:docChgLst>
  <pc:docChgLst>
    <pc:chgData name="게스트 사용자" userId="S::urn:spo:anon#a1369cedcf35a5b3d0cea75521041d8860163007440f005982664855f0d688b7::" providerId="AD" clId="Web-{023F35E1-3782-2E18-0C3D-9176CE49F8CE}"/>
    <pc:docChg chg="modSld">
      <pc:chgData name="게스트 사용자" userId="S::urn:spo:anon#a1369cedcf35a5b3d0cea75521041d8860163007440f005982664855f0d688b7::" providerId="AD" clId="Web-{023F35E1-3782-2E18-0C3D-9176CE49F8CE}" dt="2021-10-15T04:31:09.454" v="49" actId="1076"/>
      <pc:docMkLst>
        <pc:docMk/>
      </pc:docMkLst>
      <pc:sldChg chg="addSp delSp modSp">
        <pc:chgData name="게스트 사용자" userId="S::urn:spo:anon#a1369cedcf35a5b3d0cea75521041d8860163007440f005982664855f0d688b7::" providerId="AD" clId="Web-{023F35E1-3782-2E18-0C3D-9176CE49F8CE}" dt="2021-10-15T04:31:09.454" v="49" actId="1076"/>
        <pc:sldMkLst>
          <pc:docMk/>
          <pc:sldMk cId="2099374529" sldId="259"/>
        </pc:sldMkLst>
        <pc:spChg chg="mod">
          <ac:chgData name="게스트 사용자" userId="S::urn:spo:anon#a1369cedcf35a5b3d0cea75521041d8860163007440f005982664855f0d688b7::" providerId="AD" clId="Web-{023F35E1-3782-2E18-0C3D-9176CE49F8CE}" dt="2021-10-15T04:31:06.844" v="48" actId="1076"/>
          <ac:spMkLst>
            <pc:docMk/>
            <pc:sldMk cId="2099374529" sldId="259"/>
            <ac:spMk id="17" creationId="{D2116867-EB26-4546-B898-AB50285D6776}"/>
          </ac:spMkLst>
        </pc:spChg>
        <pc:spChg chg="mod">
          <ac:chgData name="게스트 사용자" userId="S::urn:spo:anon#a1369cedcf35a5b3d0cea75521041d8860163007440f005982664855f0d688b7::" providerId="AD" clId="Web-{023F35E1-3782-2E18-0C3D-9176CE49F8CE}" dt="2021-10-15T04:31:09.454" v="49" actId="1076"/>
          <ac:spMkLst>
            <pc:docMk/>
            <pc:sldMk cId="2099374529" sldId="259"/>
            <ac:spMk id="18" creationId="{139F5494-2CD4-4BDE-A0E8-79972C02D0FC}"/>
          </ac:spMkLst>
        </pc:spChg>
        <pc:spChg chg="mod">
          <ac:chgData name="게스트 사용자" userId="S::urn:spo:anon#a1369cedcf35a5b3d0cea75521041d8860163007440f005982664855f0d688b7::" providerId="AD" clId="Web-{023F35E1-3782-2E18-0C3D-9176CE49F8CE}" dt="2021-10-15T04:30:59.516" v="43" actId="1076"/>
          <ac:spMkLst>
            <pc:docMk/>
            <pc:sldMk cId="2099374529" sldId="259"/>
            <ac:spMk id="19" creationId="{B2087448-1CAF-4595-B796-F61543D72483}"/>
          </ac:spMkLst>
        </pc:spChg>
        <pc:spChg chg="mod">
          <ac:chgData name="게스트 사용자" userId="S::urn:spo:anon#a1369cedcf35a5b3d0cea75521041d8860163007440f005982664855f0d688b7::" providerId="AD" clId="Web-{023F35E1-3782-2E18-0C3D-9176CE49F8CE}" dt="2021-10-15T04:30:52.703" v="40" actId="1076"/>
          <ac:spMkLst>
            <pc:docMk/>
            <pc:sldMk cId="2099374529" sldId="259"/>
            <ac:spMk id="20" creationId="{93E33CC7-C0E5-4F30-B36F-66E2775CC790}"/>
          </ac:spMkLst>
        </pc:spChg>
        <pc:spChg chg="mod">
          <ac:chgData name="게스트 사용자" userId="S::urn:spo:anon#a1369cedcf35a5b3d0cea75521041d8860163007440f005982664855f0d688b7::" providerId="AD" clId="Web-{023F35E1-3782-2E18-0C3D-9176CE49F8CE}" dt="2021-10-15T04:30:52.735" v="42" actId="1076"/>
          <ac:spMkLst>
            <pc:docMk/>
            <pc:sldMk cId="2099374529" sldId="259"/>
            <ac:spMk id="21" creationId="{0971B86D-E925-45F6-93CA-8B5F0A9EE08F}"/>
          </ac:spMkLst>
        </pc:spChg>
        <pc:picChg chg="add del mod">
          <ac:chgData name="게스트 사용자" userId="S::urn:spo:anon#a1369cedcf35a5b3d0cea75521041d8860163007440f005982664855f0d688b7::" providerId="AD" clId="Web-{023F35E1-3782-2E18-0C3D-9176CE49F8CE}" dt="2021-10-15T04:28:13.498" v="4"/>
          <ac:picMkLst>
            <pc:docMk/>
            <pc:sldMk cId="2099374529" sldId="259"/>
            <ac:picMk id="4" creationId="{ED9B78AD-DC1A-45BD-BF37-05D506D5845C}"/>
          </ac:picMkLst>
        </pc:picChg>
        <pc:picChg chg="add mod">
          <ac:chgData name="게스트 사용자" userId="S::urn:spo:anon#a1369cedcf35a5b3d0cea75521041d8860163007440f005982664855f0d688b7::" providerId="AD" clId="Web-{023F35E1-3782-2E18-0C3D-9176CE49F8CE}" dt="2021-10-15T04:31:06.766" v="44" actId="1076"/>
          <ac:picMkLst>
            <pc:docMk/>
            <pc:sldMk cId="2099374529" sldId="259"/>
            <ac:picMk id="9" creationId="{6EB24736-CE39-403E-8B4B-98C6A58C071A}"/>
          </ac:picMkLst>
        </pc:picChg>
        <pc:picChg chg="add mod">
          <ac:chgData name="게스트 사용자" userId="S::urn:spo:anon#a1369cedcf35a5b3d0cea75521041d8860163007440f005982664855f0d688b7::" providerId="AD" clId="Web-{023F35E1-3782-2E18-0C3D-9176CE49F8CE}" dt="2021-10-15T04:31:06.829" v="47" actId="1076"/>
          <ac:picMkLst>
            <pc:docMk/>
            <pc:sldMk cId="2099374529" sldId="259"/>
            <ac:picMk id="11" creationId="{CC48706C-0ACB-4345-8E43-EB262A578668}"/>
          </ac:picMkLst>
        </pc:picChg>
        <pc:picChg chg="add mod">
          <ac:chgData name="게스트 사용자" userId="S::urn:spo:anon#a1369cedcf35a5b3d0cea75521041d8860163007440f005982664855f0d688b7::" providerId="AD" clId="Web-{023F35E1-3782-2E18-0C3D-9176CE49F8CE}" dt="2021-10-15T04:31:06.813" v="46" actId="1076"/>
          <ac:picMkLst>
            <pc:docMk/>
            <pc:sldMk cId="2099374529" sldId="259"/>
            <ac:picMk id="12" creationId="{1D95512E-430E-45A6-8BBA-EEE0F274E9EB}"/>
          </ac:picMkLst>
        </pc:picChg>
        <pc:picChg chg="del">
          <ac:chgData name="게스트 사용자" userId="S::urn:spo:anon#a1369cedcf35a5b3d0cea75521041d8860163007440f005982664855f0d688b7::" providerId="AD" clId="Web-{023F35E1-3782-2E18-0C3D-9176CE49F8CE}" dt="2021-10-15T04:28:07.873" v="0"/>
          <ac:picMkLst>
            <pc:docMk/>
            <pc:sldMk cId="2099374529" sldId="259"/>
            <ac:picMk id="14" creationId="{8A861417-6FEA-4106-BA31-765F55776701}"/>
          </ac:picMkLst>
        </pc:picChg>
        <pc:picChg chg="del">
          <ac:chgData name="게스트 사용자" userId="S::urn:spo:anon#a1369cedcf35a5b3d0cea75521041d8860163007440f005982664855f0d688b7::" providerId="AD" clId="Web-{023F35E1-3782-2E18-0C3D-9176CE49F8CE}" dt="2021-10-15T04:28:59.655" v="10"/>
          <ac:picMkLst>
            <pc:docMk/>
            <pc:sldMk cId="2099374529" sldId="259"/>
            <ac:picMk id="15" creationId="{00A939DB-76B4-4458-9D29-00909D9F7E44}"/>
          </ac:picMkLst>
        </pc:picChg>
        <pc:picChg chg="del">
          <ac:chgData name="게스트 사용자" userId="S::urn:spo:anon#a1369cedcf35a5b3d0cea75521041d8860163007440f005982664855f0d688b7::" providerId="AD" clId="Web-{023F35E1-3782-2E18-0C3D-9176CE49F8CE}" dt="2021-10-15T04:28:43.670" v="6"/>
          <ac:picMkLst>
            <pc:docMk/>
            <pc:sldMk cId="2099374529" sldId="259"/>
            <ac:picMk id="16" creationId="{7217F91D-166D-4043-85CD-1FB06568982B}"/>
          </ac:picMkLst>
        </pc:picChg>
      </pc:sldChg>
    </pc:docChg>
  </pc:docChgLst>
  <pc:docChgLst>
    <pc:chgData name="게스트 사용자" userId="S::urn:spo:anon#a1369cedcf35a5b3d0cea75521041d8860163007440f005982664855f0d688b7::" providerId="AD" clId="Web-{B166D883-8469-0FA8-CC4F-12DF8E47E75F}"/>
    <pc:docChg chg="modSld">
      <pc:chgData name="게스트 사용자" userId="S::urn:spo:anon#a1369cedcf35a5b3d0cea75521041d8860163007440f005982664855f0d688b7::" providerId="AD" clId="Web-{B166D883-8469-0FA8-CC4F-12DF8E47E75F}" dt="2021-10-14T14:22:16.483" v="1" actId="20577"/>
      <pc:docMkLst>
        <pc:docMk/>
      </pc:docMkLst>
      <pc:sldChg chg="modSp">
        <pc:chgData name="게스트 사용자" userId="S::urn:spo:anon#a1369cedcf35a5b3d0cea75521041d8860163007440f005982664855f0d688b7::" providerId="AD" clId="Web-{B166D883-8469-0FA8-CC4F-12DF8E47E75F}" dt="2021-10-14T14:22:16.483" v="1" actId="20577"/>
        <pc:sldMkLst>
          <pc:docMk/>
          <pc:sldMk cId="3264961190" sldId="256"/>
        </pc:sldMkLst>
        <pc:spChg chg="mod">
          <ac:chgData name="게스트 사용자" userId="S::urn:spo:anon#a1369cedcf35a5b3d0cea75521041d8860163007440f005982664855f0d688b7::" providerId="AD" clId="Web-{B166D883-8469-0FA8-CC4F-12DF8E47E75F}" dt="2021-10-14T14:22:16.483" v="1" actId="20577"/>
          <ac:spMkLst>
            <pc:docMk/>
            <pc:sldMk cId="3264961190" sldId="256"/>
            <ac:spMk id="5" creationId="{52AEBFC0-3B37-44FD-B4DE-414A5AF79181}"/>
          </ac:spMkLst>
        </pc:spChg>
      </pc:sldChg>
    </pc:docChg>
  </pc:docChgLst>
  <pc:docChgLst>
    <pc:chgData name="설덕주" userId="S::digi809@office.khu.ac.kr::2299fc90-9d73-4756-988d-47d8e1a4ca90" providerId="AD" clId="Web-{A5FCA8CC-82C3-309D-C92F-C13B04DC769B}"/>
    <pc:docChg chg="modSld">
      <pc:chgData name="설덕주" userId="S::digi809@office.khu.ac.kr::2299fc90-9d73-4756-988d-47d8e1a4ca90" providerId="AD" clId="Web-{A5FCA8CC-82C3-309D-C92F-C13B04DC769B}" dt="2021-10-18T02:04:32.691" v="2" actId="20577"/>
      <pc:docMkLst>
        <pc:docMk/>
      </pc:docMkLst>
      <pc:sldChg chg="modSp">
        <pc:chgData name="설덕주" userId="S::digi809@office.khu.ac.kr::2299fc90-9d73-4756-988d-47d8e1a4ca90" providerId="AD" clId="Web-{A5FCA8CC-82C3-309D-C92F-C13B04DC769B}" dt="2021-10-18T02:04:32.691" v="2" actId="20577"/>
        <pc:sldMkLst>
          <pc:docMk/>
          <pc:sldMk cId="134054606" sldId="261"/>
        </pc:sldMkLst>
        <pc:spChg chg="mod">
          <ac:chgData name="설덕주" userId="S::digi809@office.khu.ac.kr::2299fc90-9d73-4756-988d-47d8e1a4ca90" providerId="AD" clId="Web-{A5FCA8CC-82C3-309D-C92F-C13B04DC769B}" dt="2021-10-18T02:04:32.691" v="2" actId="20577"/>
          <ac:spMkLst>
            <pc:docMk/>
            <pc:sldMk cId="134054606" sldId="261"/>
            <ac:spMk id="10" creationId="{87504A64-4B78-4BE6-A3AA-9D7625D22446}"/>
          </ac:spMkLst>
        </pc:spChg>
      </pc:sldChg>
    </pc:docChg>
  </pc:docChgLst>
  <pc:docChgLst>
    <pc:chgData name="게스트 사용자" userId="S::urn:spo:anon#a1369cedcf35a5b3d0cea75521041d8860163007440f005982664855f0d688b7::" providerId="AD" clId="Web-{B246B337-8535-8507-60D5-077ADC188C57}"/>
    <pc:docChg chg="modSld">
      <pc:chgData name="게스트 사용자" userId="S::urn:spo:anon#a1369cedcf35a5b3d0cea75521041d8860163007440f005982664855f0d688b7::" providerId="AD" clId="Web-{B246B337-8535-8507-60D5-077ADC188C57}" dt="2021-10-14T14:31:23.566" v="0" actId="20577"/>
      <pc:docMkLst>
        <pc:docMk/>
      </pc:docMkLst>
      <pc:sldChg chg="modSp">
        <pc:chgData name="게스트 사용자" userId="S::urn:spo:anon#a1369cedcf35a5b3d0cea75521041d8860163007440f005982664855f0d688b7::" providerId="AD" clId="Web-{B246B337-8535-8507-60D5-077ADC188C57}" dt="2021-10-14T14:31:23.566" v="0" actId="20577"/>
        <pc:sldMkLst>
          <pc:docMk/>
          <pc:sldMk cId="1960440043" sldId="257"/>
        </pc:sldMkLst>
        <pc:spChg chg="mod">
          <ac:chgData name="게스트 사용자" userId="S::urn:spo:anon#a1369cedcf35a5b3d0cea75521041d8860163007440f005982664855f0d688b7::" providerId="AD" clId="Web-{B246B337-8535-8507-60D5-077ADC188C57}" dt="2021-10-14T14:31:23.566" v="0" actId="20577"/>
          <ac:spMkLst>
            <pc:docMk/>
            <pc:sldMk cId="1960440043" sldId="257"/>
            <ac:spMk id="5" creationId="{0866D41F-F9EE-4024-A234-E047A5AA99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0823E-00BE-456C-8D6B-62581A1F5C0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D26FA-8846-4AE7-AC81-BB98A5409A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43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A4668-7DC4-4F12-AA0A-573E15FEA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A35E0B-603F-4183-AEF8-91233B7CC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6A4123-8577-4F04-A950-3F26DA1C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77949-3EB6-4B27-839E-CE34F6083319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56977-9072-4CC7-B809-D667F93A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947A1-3A4D-4B1D-B402-A1D90A7A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9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E70D8-67E3-42B0-B718-051F352A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425243-8784-466A-8B23-B5DB17091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D7E05-AF3A-4DCB-813C-18157256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B19D0-96B1-4672-9B48-2E81B0D80041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3BC23-53EF-410A-84C6-18AA71BA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929D09-A1AE-4875-930B-E37125D1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2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458D350-C5FB-45D0-B710-68955A96A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5DB3D-595A-4569-82FF-DD021CC7C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7DC451-60FD-4158-A69A-097E8550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0341-F51A-46E8-BC18-B0713E06747D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5A535-BF08-4EC5-9BD2-68ED81B49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5FBB8-4A79-451F-917C-743B2C5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90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522A6-615E-4588-9EC2-CEEAD896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61CBCD-44C6-49FD-89CE-BD4E6BDB7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CD42C6-0B54-4A25-8AFB-D67F4CBC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BF5D-C7B4-4DCA-9E04-0E21DE780897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EB955-704A-42B6-822D-78FF5FA2C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AF653-6A74-4186-8873-46298DEB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2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96714-DA56-4B51-895F-966A0825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6AAFF-18C0-44F4-8C81-FD3E6337E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D2B4F-EA43-42BE-B193-DDD0E03F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2529-16FB-4E7B-987D-AD866289BF82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75341-D632-401D-BE79-0B81B41A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1348C-28E1-4C92-A772-31A49628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503B9-3494-4213-9310-CD84300B6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DC970-BB2B-4E15-8CE3-3C045BFFF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D0669-8A65-4C0F-B05D-DEC58076F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EBF183-F5BA-45BA-84E0-7CA2C11FB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C83E9-042A-43B1-8947-45BEAD1F3F90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371393-FB4B-4BDD-B94C-593E3D7C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290502-37C2-4527-BBA1-BDD79B3A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7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5E0AD-F2D4-46AE-8E17-08E13EB16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BBBD6-8737-4E29-81B6-2632D5A30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9536FA-8EE9-4B39-BE5D-37D415635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10C896-4373-4512-9BB3-BD68BF0A0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E109072-FFC1-43CF-BE8D-DE088DAF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DA4E88-FCBC-4AB4-ADBC-8457E0B6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928ED-ED9D-448C-A259-E58C98FE8128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9D377F-4354-43A0-B8DC-5F79C72C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C9B739-D5DA-487D-BC2C-A5378B24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3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4FA49-32E6-42E8-A2B3-947C1B48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F34B2F-0AD7-4588-9DC1-260CF69C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6BD3-2D78-4083-BC48-F8C801DE4E51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40AE30-0AE0-48C6-B401-B89C904F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EA130-F5F9-4696-A2A2-D42AC173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6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A3E4549-8894-4407-BA70-D2ADC63F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5496E-14D0-44B3-9501-BEFDB14F53AB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69C812-C9ED-4FA0-B34D-14FFB3BA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38C4E-D3F4-4E6C-97B0-D7B7FC3F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5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82B13-ABD9-449B-BBB8-56A939A1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EB5C5-AE3A-465F-80C4-84FC0CD4B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469666-C705-4E81-82DD-DE79A46A0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EDD9E4-3860-4E9A-B572-A1BEC8F12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41D8-5BDD-447E-87E6-242A251D51CE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A38885-06E4-4D13-91E5-B088C874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C200C-1EB3-4D64-853A-21E7C58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3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99D1F-AC58-4C5F-A5D0-2D8D496A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46F644-C91F-4255-B53E-16F592C22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A41344-932A-43B3-8389-8D2E6DF3F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AD233A-0464-47EF-A7A7-08AE8932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FA56F-C266-43B9-B41E-0AF4957B8D2B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952DC0-E522-439D-B8CF-97956870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C451B-5CE1-4AC9-9D99-5D074600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5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AF5A8F-FBED-418E-9A87-A5A7F2B58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AD9D7-ECFE-490F-92E5-ACB7B3BB6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08338-7C7B-4E38-97AB-EBEC0D288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CCBB-12A5-4EBF-A447-8C682B73166F}" type="datetime1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1C6EE1-A58F-4473-8088-5EB65ABAF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1D924-891A-4E9B-8356-8825A428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1F0F-F43D-4173-BEC7-53707DD8F2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58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windmdk/mask-rcnn" TargetMode="External"/><Relationship Id="rId3" Type="http://schemas.openxmlformats.org/officeDocument/2006/relationships/hyperlink" Target="https://blog.athelas.com/a-brief-history-of-cnns-in-image-segmentation-from-r-cnn-to-mask-r-cnn-34ea83205de4" TargetMode="External"/><Relationship Id="rId7" Type="http://schemas.openxmlformats.org/officeDocument/2006/relationships/hyperlink" Target="https://hugrypiggykim.com/2018/03/26/mask-r-cnn/" TargetMode="External"/><Relationship Id="rId2" Type="http://schemas.openxmlformats.org/officeDocument/2006/relationships/hyperlink" Target="https://arxiv.org/pdf/1703.0687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nghee-lee.tistory.com/44" TargetMode="External"/><Relationship Id="rId5" Type="http://schemas.openxmlformats.org/officeDocument/2006/relationships/hyperlink" Target="https://herbwood.tistory.com/20" TargetMode="External"/><Relationship Id="rId4" Type="http://schemas.openxmlformats.org/officeDocument/2006/relationships/hyperlink" Target="https://github.com/akTwelve/Mask_RCNN" TargetMode="External"/><Relationship Id="rId9" Type="http://schemas.openxmlformats.org/officeDocument/2006/relationships/hyperlink" Target="https://techblog-history-younghunjo1.tistory.com/193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B89789-5105-4841-94A8-1C4559DF544D}"/>
              </a:ext>
            </a:extLst>
          </p:cNvPr>
          <p:cNvSpPr txBox="1"/>
          <p:nvPr/>
        </p:nvSpPr>
        <p:spPr>
          <a:xfrm>
            <a:off x="3533318" y="2148405"/>
            <a:ext cx="6489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/>
              <a:t>Mask</a:t>
            </a:r>
            <a:r>
              <a:rPr lang="ko-KR" altLang="en-US" sz="6600" b="1"/>
              <a:t> </a:t>
            </a:r>
            <a:r>
              <a:rPr lang="en-US" altLang="ko-KR" sz="6600" b="1"/>
              <a:t>R-CNN</a:t>
            </a:r>
            <a:endParaRPr lang="ko-KR" altLang="en-US" sz="66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EBFC0-3B37-44FD-B4DE-414A5AF79181}"/>
              </a:ext>
            </a:extLst>
          </p:cNvPr>
          <p:cNvSpPr txBox="1"/>
          <p:nvPr/>
        </p:nvSpPr>
        <p:spPr>
          <a:xfrm>
            <a:off x="6587235" y="5912530"/>
            <a:ext cx="552191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000" b="1">
                <a:ea typeface="맑은 고딕"/>
              </a:rPr>
              <a:t>팀장 </a:t>
            </a:r>
            <a:r>
              <a:rPr lang="en-US" altLang="ko-KR" sz="2000" b="1">
                <a:ea typeface="맑은 고딕"/>
              </a:rPr>
              <a:t>: </a:t>
            </a:r>
            <a:r>
              <a:rPr lang="ko-KR" altLang="en-US" sz="2000" b="1">
                <a:ea typeface="맑은 고딕"/>
              </a:rPr>
              <a:t>이해인</a:t>
            </a:r>
            <a:r>
              <a:rPr lang="en-US" altLang="ko-KR" sz="2000" b="1">
                <a:ea typeface="맑은 고딕"/>
              </a:rPr>
              <a:t>	 </a:t>
            </a:r>
            <a:r>
              <a:rPr lang="ko-KR" altLang="en-US" sz="2000" b="1">
                <a:ea typeface="맑은 고딕"/>
              </a:rPr>
              <a:t>팀원 </a:t>
            </a:r>
            <a:r>
              <a:rPr lang="en-US" altLang="ko-KR" sz="2000" b="1">
                <a:ea typeface="맑은 고딕"/>
              </a:rPr>
              <a:t>: </a:t>
            </a:r>
            <a:r>
              <a:rPr lang="ko-KR" altLang="en-US" sz="2000" b="1" err="1">
                <a:ea typeface="맑은 고딕"/>
              </a:rPr>
              <a:t>설덕주</a:t>
            </a:r>
            <a:r>
              <a:rPr lang="en-US" altLang="ko-KR" sz="2000" b="1">
                <a:ea typeface="맑은 고딕"/>
              </a:rPr>
              <a:t> </a:t>
            </a:r>
            <a:r>
              <a:rPr lang="ko-KR" altLang="en-US" sz="2000" b="1">
                <a:ea typeface="맑은 고딕"/>
              </a:rPr>
              <a:t>이승진</a:t>
            </a:r>
            <a:r>
              <a:rPr lang="en-US" altLang="ko-KR" sz="2000" b="1">
                <a:ea typeface="맑은 고딕"/>
              </a:rPr>
              <a:t> </a:t>
            </a:r>
            <a:r>
              <a:rPr lang="ko-KR" altLang="en-US" sz="2000" b="1">
                <a:ea typeface="맑은 고딕"/>
              </a:rPr>
              <a:t>차하영</a:t>
            </a:r>
          </a:p>
        </p:txBody>
      </p:sp>
    </p:spTree>
    <p:extLst>
      <p:ext uri="{BB962C8B-B14F-4D97-AF65-F5344CB8AC3E}">
        <p14:creationId xmlns:p14="http://schemas.microsoft.com/office/powerpoint/2010/main" val="3264961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185AEAB-5458-496F-ADBB-175489402590}"/>
              </a:ext>
            </a:extLst>
          </p:cNvPr>
          <p:cNvCxnSpPr/>
          <p:nvPr/>
        </p:nvCxnSpPr>
        <p:spPr>
          <a:xfrm>
            <a:off x="550416" y="1020932"/>
            <a:ext cx="4785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0691DB-1B24-45AD-AD1D-DFCC89FF1DE5}"/>
              </a:ext>
            </a:extLst>
          </p:cNvPr>
          <p:cNvSpPr txBox="1"/>
          <p:nvPr/>
        </p:nvSpPr>
        <p:spPr>
          <a:xfrm>
            <a:off x="550416" y="390617"/>
            <a:ext cx="400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3.  </a:t>
            </a:r>
            <a:r>
              <a:rPr lang="en-US" altLang="ko-KR" sz="2800" b="1" err="1"/>
              <a:t>RoI</a:t>
            </a:r>
            <a:r>
              <a:rPr lang="en-US" altLang="ko-KR" sz="2800" b="1"/>
              <a:t> Align</a:t>
            </a:r>
            <a:endParaRPr lang="ko-KR" altLang="en-US" sz="2800" b="1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012918-8DCC-4C4F-85D4-E305E3B0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75A98E-7A31-41A4-9E94-E03008ACEED7}"/>
              </a:ext>
            </a:extLst>
          </p:cNvPr>
          <p:cNvGrpSpPr/>
          <p:nvPr/>
        </p:nvGrpSpPr>
        <p:grpSpPr>
          <a:xfrm>
            <a:off x="1856658" y="1100665"/>
            <a:ext cx="8101780" cy="4419057"/>
            <a:chOff x="1815690" y="1592278"/>
            <a:chExt cx="8101780" cy="4042154"/>
          </a:xfrm>
        </p:grpSpPr>
        <p:pic>
          <p:nvPicPr>
            <p:cNvPr id="2" name="그림 7" descr="테이블이(가) 표시된 사진&#10;&#10;자동 생성된 설명">
              <a:extLst>
                <a:ext uri="{FF2B5EF4-FFF2-40B4-BE49-F238E27FC236}">
                  <a16:creationId xmlns:a16="http://schemas.microsoft.com/office/drawing/2014/main" id="{6F7AB75C-B21B-420D-A049-CF38DEC9F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5690" y="1592278"/>
              <a:ext cx="8101780" cy="404215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1B3CF0-6173-49E2-93B9-05BEFF5EAF89}"/>
                </a:ext>
              </a:extLst>
            </p:cNvPr>
            <p:cNvSpPr/>
            <p:nvPr/>
          </p:nvSpPr>
          <p:spPr>
            <a:xfrm>
              <a:off x="1877960" y="1619864"/>
              <a:ext cx="1900902" cy="5817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1F383F-0257-4FBF-801C-9C3C62EE42DF}"/>
              </a:ext>
            </a:extLst>
          </p:cNvPr>
          <p:cNvSpPr txBox="1"/>
          <p:nvPr/>
        </p:nvSpPr>
        <p:spPr>
          <a:xfrm>
            <a:off x="3646437" y="5391660"/>
            <a:ext cx="61844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ResNet에서 RoI Align 사용 시, Pooling보다 4% 정도 성능이 좋아짐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01B4974-87C8-47CA-9A1B-9E782BD1676A}"/>
              </a:ext>
            </a:extLst>
          </p:cNvPr>
          <p:cNvSpPr/>
          <p:nvPr/>
        </p:nvSpPr>
        <p:spPr>
          <a:xfrm>
            <a:off x="3148220" y="5386579"/>
            <a:ext cx="499807" cy="319549"/>
          </a:xfrm>
          <a:prstGeom prst="rightArrow">
            <a:avLst/>
          </a:prstGeom>
          <a:solidFill>
            <a:srgbClr val="AF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2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CF5D9835-F55D-45DC-B937-8A4F36AFD818}"/>
              </a:ext>
            </a:extLst>
          </p:cNvPr>
          <p:cNvCxnSpPr/>
          <p:nvPr/>
        </p:nvCxnSpPr>
        <p:spPr>
          <a:xfrm>
            <a:off x="689706" y="1020932"/>
            <a:ext cx="4785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D9E157-7ED9-4385-96DE-88A2E1B1DD0C}"/>
              </a:ext>
            </a:extLst>
          </p:cNvPr>
          <p:cNvSpPr txBox="1"/>
          <p:nvPr/>
        </p:nvSpPr>
        <p:spPr>
          <a:xfrm>
            <a:off x="550416" y="390617"/>
            <a:ext cx="400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4.  Mask R-CNN </a:t>
            </a:r>
            <a:r>
              <a:rPr lang="ko-KR" altLang="en-US" sz="2800" b="1"/>
              <a:t>구현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723B0C-6D67-45CF-B74B-BBE9BDDB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11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EA32FB6-C2D2-43AE-8361-52E11FB52260}"/>
              </a:ext>
            </a:extLst>
          </p:cNvPr>
          <p:cNvGrpSpPr/>
          <p:nvPr/>
        </p:nvGrpSpPr>
        <p:grpSpPr>
          <a:xfrm>
            <a:off x="295762" y="2478862"/>
            <a:ext cx="9629468" cy="2497569"/>
            <a:chOff x="156472" y="2478862"/>
            <a:chExt cx="9629468" cy="249756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9E6EAEE-EBEE-4E37-A590-D0228391F857}"/>
                </a:ext>
              </a:extLst>
            </p:cNvPr>
            <p:cNvSpPr/>
            <p:nvPr/>
          </p:nvSpPr>
          <p:spPr>
            <a:xfrm>
              <a:off x="156472" y="2478862"/>
              <a:ext cx="9629468" cy="24578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F5C8E6-F2F3-4F8B-BF0A-E2179DEBD736}"/>
                </a:ext>
              </a:extLst>
            </p:cNvPr>
            <p:cNvSpPr txBox="1"/>
            <p:nvPr/>
          </p:nvSpPr>
          <p:spPr>
            <a:xfrm>
              <a:off x="216985" y="2483441"/>
              <a:ext cx="9561678" cy="24929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cfg = get_cfg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ea typeface="맑은 고딕"/>
                  <a:cs typeface="Courier New"/>
                </a:rPr>
                <a:t>()</a:t>
              </a:r>
              <a:endParaRPr lang="ko-KR" altLang="en-US" sz="1200">
                <a:ea typeface="맑은 고딕"/>
              </a:endParaRP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cs typeface="Courier New"/>
                </a:rPr>
                <a:t>cfg.merge_from_file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cs typeface="Courier New"/>
                </a:rPr>
                <a:t>(</a:t>
              </a:r>
              <a:r>
                <a:rPr lang="en-US" altLang="ko-KR" sz="1200">
                  <a:solidFill>
                    <a:srgbClr val="D4D4D4"/>
                  </a:solidFill>
                  <a:latin typeface="Courier New"/>
                  <a:cs typeface="Courier New"/>
                </a:rPr>
                <a:t>model_zoo.get_config_file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cs typeface="Courier New"/>
                </a:rPr>
                <a:t>(</a:t>
              </a:r>
              <a:r>
                <a:rPr lang="en-US" altLang="ko-KR" sz="1200">
                  <a:solidFill>
                    <a:srgbClr val="CE9178"/>
                  </a:solidFill>
                  <a:latin typeface="Courier New"/>
                  <a:cs typeface="Courier New"/>
                </a:rPr>
                <a:t>"COCO-InstanceSegmentation/mask_rcnn_R_50_FPN_3x.yaml"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cs typeface="Courier New"/>
                </a:rPr>
                <a:t>))</a:t>
              </a: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cs typeface="Courier New"/>
                </a:rPr>
                <a:t>cfg.DATASETS.TRAIN = 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cs typeface="Courier New"/>
                </a:rPr>
                <a:t>(</a:t>
              </a:r>
              <a:r>
                <a:rPr lang="en-US" altLang="ko-KR" sz="1200">
                  <a:solidFill>
                    <a:srgbClr val="CE9178"/>
                  </a:solidFill>
                  <a:latin typeface="Courier New"/>
                  <a:cs typeface="Courier New"/>
                </a:rPr>
                <a:t>"hae1"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cs typeface="Courier New"/>
                </a:rPr>
                <a:t>,)</a:t>
              </a: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cfg.DATASETS.TEST = 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ea typeface="맑은 고딕"/>
                  <a:cs typeface="Courier New"/>
                </a:rPr>
                <a:t>(</a:t>
              </a:r>
              <a:r>
                <a:rPr lang="en-US" sz="1200">
                  <a:solidFill>
                    <a:srgbClr val="CE9178"/>
                  </a:solidFill>
                  <a:latin typeface="Courier New"/>
                  <a:ea typeface="맑은 고딕"/>
                  <a:cs typeface="Courier New"/>
                </a:rPr>
                <a:t>"hae1",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ea typeface="맑은 고딕"/>
                  <a:cs typeface="Courier New"/>
                </a:rPr>
                <a:t>)</a:t>
              </a:r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   </a:t>
              </a:r>
              <a:r>
                <a:rPr lang="en-US" altLang="ko-KR" sz="1200">
                  <a:solidFill>
                    <a:srgbClr val="6AA94F"/>
                  </a:solidFill>
                  <a:latin typeface="Courier New"/>
                  <a:ea typeface="맑은 고딕"/>
                  <a:cs typeface="Courier New"/>
                </a:rPr>
                <a:t># no metrics implemented for this dataset</a:t>
              </a: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cfg.DATALOADER.NUM_WORKERS = </a:t>
              </a:r>
              <a:r>
                <a:rPr lang="en-US" altLang="ko-KR" sz="1200">
                  <a:solidFill>
                    <a:srgbClr val="B5CEA8"/>
                  </a:solidFill>
                  <a:latin typeface="Courier New"/>
                  <a:ea typeface="맑은 고딕"/>
                  <a:cs typeface="Courier New"/>
                </a:rPr>
                <a:t>4   </a:t>
              </a:r>
              <a:r>
                <a:rPr lang="en-US" sz="1200">
                  <a:solidFill>
                    <a:srgbClr val="6AA94F"/>
                  </a:solidFill>
                  <a:latin typeface="Courier New"/>
                  <a:ea typeface="맑은 고딕"/>
                  <a:cs typeface="Courier New"/>
                </a:rPr>
                <a:t># CPU </a:t>
              </a:r>
              <a:r>
                <a:rPr lang="ko-KR" altLang="en-US" sz="1200">
                  <a:solidFill>
                    <a:srgbClr val="6AA94F"/>
                  </a:solidFill>
                  <a:latin typeface="Courier New"/>
                  <a:ea typeface="맑은 고딕"/>
                  <a:cs typeface="Courier New"/>
                </a:rPr>
                <a:t>코어 수</a:t>
              </a:r>
              <a:endParaRPr lang="en-US" altLang="ko-KR" sz="1200">
                <a:solidFill>
                  <a:srgbClr val="6AA94F"/>
                </a:solidFill>
                <a:latin typeface="Courier New"/>
                <a:ea typeface="맑은 고딕"/>
                <a:cs typeface="Courier New"/>
              </a:endParaRP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cfg.MODEL.WEIGHTS = model_zoo.get_checkpoint_url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ea typeface="맑은 고딕"/>
                  <a:cs typeface="Courier New"/>
                </a:rPr>
                <a:t>(</a:t>
              </a:r>
              <a:r>
                <a:rPr lang="en-US" altLang="ko-KR" sz="1200">
                  <a:solidFill>
                    <a:srgbClr val="CE9178"/>
                  </a:solidFill>
                  <a:latin typeface="Courier New"/>
                  <a:ea typeface="맑은 고딕"/>
                  <a:cs typeface="Courier New"/>
                </a:rPr>
                <a:t>"COCO-InstanceSegmentation/mask_rcnn_R_50_FPN_3x.yaml"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ea typeface="맑은 고딕"/>
                  <a:cs typeface="Courier New"/>
                </a:rPr>
                <a:t>)</a:t>
              </a:r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 </a:t>
              </a:r>
              <a:r>
                <a:rPr lang="en-US" altLang="ko-KR" sz="1200">
                  <a:solidFill>
                    <a:srgbClr val="6AA94F"/>
                  </a:solidFill>
                  <a:latin typeface="Courier New"/>
                  <a:ea typeface="맑은 고딕"/>
                  <a:cs typeface="Courier New"/>
                </a:rPr>
                <a:t># initialize from model zoo</a:t>
              </a: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cs typeface="Courier New"/>
                </a:rPr>
                <a:t>cfg.SOLVER.IMS_PER_BATCH = </a:t>
              </a:r>
              <a:r>
                <a:rPr lang="en-US" altLang="ko-KR" sz="1200">
                  <a:solidFill>
                    <a:srgbClr val="B5CEA8"/>
                  </a:solidFill>
                  <a:latin typeface="Courier New"/>
                  <a:cs typeface="Courier New"/>
                </a:rPr>
                <a:t>2</a:t>
              </a: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cs typeface="Courier New"/>
                </a:rPr>
                <a:t>cfg.SOLVER.BASE_LR = </a:t>
              </a:r>
              <a:r>
                <a:rPr lang="en-US" altLang="ko-KR" sz="1200">
                  <a:solidFill>
                    <a:srgbClr val="B5CEA8"/>
                  </a:solidFill>
                  <a:latin typeface="Courier New"/>
                  <a:cs typeface="Courier New"/>
                </a:rPr>
                <a:t>0.00025</a:t>
              </a: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cfg.SOLVER.MAX_ITER = </a:t>
              </a:r>
              <a:r>
                <a:rPr lang="en-US" altLang="ko-KR" sz="1200">
                  <a:solidFill>
                    <a:srgbClr val="B5CEA8"/>
                  </a:solidFill>
                  <a:latin typeface="Courier New"/>
                  <a:ea typeface="맑은 고딕"/>
                  <a:cs typeface="Courier New"/>
                </a:rPr>
                <a:t>6000</a:t>
              </a:r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  </a:t>
              </a:r>
              <a:r>
                <a:rPr lang="en-US" sz="1200">
                  <a:solidFill>
                    <a:srgbClr val="6AA94F"/>
                  </a:solidFill>
                  <a:latin typeface="Courier New"/>
                  <a:ea typeface="맑은 고딕"/>
                  <a:cs typeface="Courier New"/>
                </a:rPr>
                <a:t># epochs</a:t>
              </a:r>
              <a:endParaRPr lang="ko-KR" altLang="en-US" sz="1200">
                <a:solidFill>
                  <a:srgbClr val="6AA94F"/>
                </a:solidFill>
                <a:latin typeface="Courier New"/>
                <a:ea typeface="맑은 고딕"/>
                <a:cs typeface="Courier New"/>
              </a:endParaRP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cs typeface="Courier New"/>
                </a:rPr>
                <a:t>cfg.SOLVER.STEPS = 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cs typeface="Courier New"/>
                </a:rPr>
                <a:t>[]</a:t>
              </a: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cfg.MODEL.ROI_HEADS.BATCH_SIZE_PER_IMAGE = </a:t>
              </a:r>
              <a:r>
                <a:rPr lang="en-US" altLang="ko-KR" sz="1200">
                  <a:solidFill>
                    <a:srgbClr val="B5CEA8"/>
                  </a:solidFill>
                  <a:latin typeface="Courier New"/>
                  <a:ea typeface="맑은 고딕"/>
                  <a:cs typeface="Courier New"/>
                </a:rPr>
                <a:t>128</a:t>
              </a:r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   </a:t>
              </a:r>
              <a:r>
                <a:rPr lang="en-US" altLang="ko-KR" sz="1200">
                  <a:solidFill>
                    <a:srgbClr val="6AA94F"/>
                  </a:solidFill>
                  <a:latin typeface="Courier New"/>
                  <a:ea typeface="맑은 고딕"/>
                  <a:cs typeface="Courier New"/>
                </a:rPr>
                <a:t># faster, and good enough for this toy dataset</a:t>
              </a: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cfg.MODEL.ROI_HEADS.NUM_CLASSES =8  </a:t>
              </a:r>
              <a:r>
                <a:rPr lang="en-US" altLang="ko-KR" sz="1200">
                  <a:solidFill>
                    <a:srgbClr val="6AA94F"/>
                  </a:solidFill>
                  <a:latin typeface="Courier New"/>
                  <a:ea typeface="맑은 고딕"/>
                  <a:cs typeface="Courier New"/>
                </a:rPr>
                <a:t># 1 classes (person)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93915E3-D3B7-4DF2-9173-09D30AB5906D}"/>
              </a:ext>
            </a:extLst>
          </p:cNvPr>
          <p:cNvGrpSpPr/>
          <p:nvPr/>
        </p:nvGrpSpPr>
        <p:grpSpPr>
          <a:xfrm>
            <a:off x="295763" y="1331764"/>
            <a:ext cx="6410320" cy="834140"/>
            <a:chOff x="156473" y="1331764"/>
            <a:chExt cx="6410320" cy="83414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51343A-E836-4D13-AE62-3081CB8C41E9}"/>
                </a:ext>
              </a:extLst>
            </p:cNvPr>
            <p:cNvSpPr/>
            <p:nvPr/>
          </p:nvSpPr>
          <p:spPr>
            <a:xfrm>
              <a:off x="156473" y="1331764"/>
              <a:ext cx="6352048" cy="8273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2A4BE3-C550-4054-9A0F-1A4754BC9B2F}"/>
                </a:ext>
              </a:extLst>
            </p:cNvPr>
            <p:cNvSpPr txBox="1"/>
            <p:nvPr/>
          </p:nvSpPr>
          <p:spPr>
            <a:xfrm>
              <a:off x="216986" y="1334907"/>
              <a:ext cx="6349807" cy="8309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cfg = get_cfg</a:t>
              </a:r>
              <a:r>
                <a:rPr lang="en-US" altLang="ko-KR" sz="1200">
                  <a:solidFill>
                    <a:srgbClr val="DCDCDC"/>
                  </a:solidFill>
                  <a:latin typeface="Courier New"/>
                  <a:ea typeface="맑은 고딕"/>
                  <a:cs typeface="Courier New"/>
                </a:rPr>
                <a:t>()</a:t>
              </a:r>
              <a:endParaRPr lang="ko-KR" altLang="en-US" sz="1200">
                <a:ea typeface="맑은 고딕"/>
              </a:endParaRPr>
            </a:p>
            <a:p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cfg.MODEL.WEIGHTS = os.path.join(cfg.OUTPUT_DIR,</a:t>
              </a:r>
              <a:r>
                <a:rPr lang="en-US" sz="1200">
                  <a:solidFill>
                    <a:srgbClr val="CE9178"/>
                  </a:solidFill>
                  <a:latin typeface="Courier New"/>
                  <a:ea typeface="맑은 고딕"/>
                  <a:cs typeface="Courier New"/>
                </a:rPr>
                <a:t>"model_final.pth"</a:t>
              </a:r>
              <a:r>
                <a:rPr lang="en-US" altLang="ko-KR" sz="1200">
                  <a:solidFill>
                    <a:srgbClr val="D4D4D4"/>
                  </a:solidFill>
                  <a:latin typeface="Courier New"/>
                  <a:ea typeface="맑은 고딕"/>
                  <a:cs typeface="Courier New"/>
                </a:rPr>
                <a:t>) </a:t>
              </a:r>
            </a:p>
            <a:p>
              <a:r>
                <a:rPr lang="en-US" sz="1200">
                  <a:solidFill>
                    <a:srgbClr val="D4D4D4"/>
                  </a:solidFill>
                  <a:latin typeface="Courier New"/>
                  <a:cs typeface="Courier New"/>
                </a:rPr>
                <a:t>Cfg.MODEL.ROI_HEADS.SCORE_THRESH_TEST = 0.7</a:t>
              </a:r>
            </a:p>
            <a:p>
              <a:r>
                <a:rPr lang="en-US" sz="1200">
                  <a:solidFill>
                    <a:srgbClr val="D4D4D4"/>
                  </a:solidFill>
                  <a:latin typeface="Courier New"/>
                  <a:cs typeface="Courier New"/>
                </a:rPr>
                <a:t>Predictor = DefaultPredictor(cfg)</a:t>
              </a:r>
              <a:endParaRPr lang="en-US" sz="1200">
                <a:latin typeface="Courier New"/>
                <a:cs typeface="Courier New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0FE7D44-04D2-4EBF-ABF6-B3D32699D27F}"/>
              </a:ext>
            </a:extLst>
          </p:cNvPr>
          <p:cNvSpPr txBox="1"/>
          <p:nvPr/>
        </p:nvSpPr>
        <p:spPr>
          <a:xfrm>
            <a:off x="267109" y="107007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>
                <a:solidFill>
                  <a:srgbClr val="A5A5A5"/>
                </a:solidFill>
                <a:ea typeface="맑은 고딕"/>
              </a:rPr>
              <a:t># </a:t>
            </a:r>
            <a:r>
              <a:rPr lang="ko-KR" altLang="en-US" sz="1400" i="1">
                <a:solidFill>
                  <a:srgbClr val="F5B3B3"/>
                </a:solidFill>
                <a:ea typeface="맑은 고딕"/>
              </a:rPr>
              <a:t>train</a:t>
            </a:r>
            <a:r>
              <a:rPr lang="ko-KR" altLang="en-US" sz="1400" i="1">
                <a:solidFill>
                  <a:srgbClr val="A5A5A5"/>
                </a:solidFill>
                <a:ea typeface="맑은 고딕"/>
              </a:rPr>
              <a:t> code</a:t>
            </a:r>
            <a:endParaRPr lang="ko-KR" altLang="en-US" sz="1400" i="1">
              <a:solidFill>
                <a:srgbClr val="A5A5A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2A085-9F8F-49A9-905C-52D10B613107}"/>
              </a:ext>
            </a:extLst>
          </p:cNvPr>
          <p:cNvSpPr txBox="1"/>
          <p:nvPr/>
        </p:nvSpPr>
        <p:spPr>
          <a:xfrm>
            <a:off x="267109" y="221717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>
                <a:solidFill>
                  <a:srgbClr val="A5A5A5"/>
                </a:solidFill>
                <a:ea typeface="맑은 고딕"/>
              </a:rPr>
              <a:t># </a:t>
            </a:r>
            <a:r>
              <a:rPr lang="ko-KR" altLang="en-US" sz="1400" i="1">
                <a:solidFill>
                  <a:srgbClr val="F5B3B3"/>
                </a:solidFill>
                <a:ea typeface="맑은 고딕"/>
              </a:rPr>
              <a:t>cfg </a:t>
            </a:r>
            <a:r>
              <a:rPr lang="ko-KR" altLang="en-US" sz="1400" i="1">
                <a:solidFill>
                  <a:srgbClr val="A5A5A5"/>
                </a:solidFill>
                <a:ea typeface="맑은 고딕"/>
              </a:rPr>
              <a:t>code</a:t>
            </a:r>
            <a:endParaRPr lang="ko-KR" altLang="en-US" sz="1400" i="1">
              <a:solidFill>
                <a:srgbClr val="A5A5A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F8A89E-5E51-484B-9299-63942D69A52E}"/>
              </a:ext>
            </a:extLst>
          </p:cNvPr>
          <p:cNvSpPr txBox="1"/>
          <p:nvPr/>
        </p:nvSpPr>
        <p:spPr>
          <a:xfrm>
            <a:off x="267109" y="4962012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 i="1">
                <a:solidFill>
                  <a:srgbClr val="A5A5A5"/>
                </a:solidFill>
                <a:ea typeface="맑은 고딕"/>
              </a:rPr>
              <a:t># </a:t>
            </a:r>
            <a:r>
              <a:rPr lang="ko-KR" altLang="en-US" sz="1400" i="1">
                <a:solidFill>
                  <a:srgbClr val="F5B3B3"/>
                </a:solidFill>
                <a:ea typeface="맑은 고딕"/>
              </a:rPr>
              <a:t>detection </a:t>
            </a:r>
            <a:r>
              <a:rPr lang="ko-KR" altLang="en-US" sz="1400" i="1">
                <a:solidFill>
                  <a:srgbClr val="A5A5A5"/>
                </a:solidFill>
                <a:ea typeface="맑은 고딕"/>
              </a:rPr>
              <a:t>code</a:t>
            </a:r>
            <a:endParaRPr lang="ko-KR" altLang="en-US" sz="1400" i="1">
              <a:solidFill>
                <a:srgbClr val="A5A5A5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7B818B-9372-40E2-A9DD-9CBD10A88C84}"/>
              </a:ext>
            </a:extLst>
          </p:cNvPr>
          <p:cNvGrpSpPr/>
          <p:nvPr/>
        </p:nvGrpSpPr>
        <p:grpSpPr>
          <a:xfrm>
            <a:off x="271182" y="5199118"/>
            <a:ext cx="11825773" cy="1410084"/>
            <a:chOff x="271182" y="5199118"/>
            <a:chExt cx="11825773" cy="141008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08DF8CB-75C5-4D65-8C83-CA12B99F791F}"/>
                </a:ext>
              </a:extLst>
            </p:cNvPr>
            <p:cNvGrpSpPr/>
            <p:nvPr/>
          </p:nvGrpSpPr>
          <p:grpSpPr>
            <a:xfrm>
              <a:off x="271182" y="5199118"/>
              <a:ext cx="11825773" cy="1410084"/>
              <a:chOff x="131892" y="5199118"/>
              <a:chExt cx="11825773" cy="141008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F4D9903-BE94-4251-A8DB-0F4612C120A9}"/>
                  </a:ext>
                </a:extLst>
              </p:cNvPr>
              <p:cNvSpPr/>
              <p:nvPr/>
            </p:nvSpPr>
            <p:spPr>
              <a:xfrm>
                <a:off x="131892" y="5199118"/>
                <a:ext cx="11653273" cy="121246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BD25C8-0F8A-4AD6-94DD-D5E773A3830B}"/>
                  </a:ext>
                </a:extLst>
              </p:cNvPr>
              <p:cNvSpPr txBox="1"/>
              <p:nvPr/>
            </p:nvSpPr>
            <p:spPr>
              <a:xfrm>
                <a:off x="193369" y="5224207"/>
                <a:ext cx="11764296" cy="138499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ko-KR" sz="1200">
                    <a:solidFill>
                      <a:srgbClr val="82C6FF"/>
                    </a:solidFill>
                    <a:latin typeface="Courier New"/>
                    <a:cs typeface="Courier New"/>
                  </a:rPr>
                  <a:t>%cd </a:t>
                </a:r>
                <a:r>
                  <a:rPr lang="en-US" altLang="ko-KR" sz="1200">
                    <a:solidFill>
                      <a:srgbClr val="D4D4D4"/>
                    </a:solidFill>
                    <a:latin typeface="Courier New"/>
                    <a:cs typeface="Courier New"/>
                  </a:rPr>
                  <a:t>/content/drive/MyDrive/Colab Notebooks</a:t>
                </a:r>
              </a:p>
              <a:p>
                <a:r>
                  <a:rPr lang="en-US" altLang="ko-KR" sz="1200">
                    <a:solidFill>
                      <a:srgbClr val="82C6FF"/>
                    </a:solidFill>
                    <a:latin typeface="Courier New"/>
                    <a:cs typeface="Courier New"/>
                  </a:rPr>
                  <a:t>!</a:t>
                </a:r>
                <a:r>
                  <a:rPr lang="en-US" altLang="ko-KR" sz="1200">
                    <a:solidFill>
                      <a:srgbClr val="D4D4D4"/>
                    </a:solidFill>
                    <a:latin typeface="Courier New"/>
                    <a:cs typeface="Courier New"/>
                  </a:rPr>
                  <a:t>git clone https://github</a:t>
                </a:r>
                <a:r>
                  <a:rPr lang="en-US" altLang="ko-KR" sz="1200">
                    <a:solidFill>
                      <a:srgbClr val="DCDCDC"/>
                    </a:solidFill>
                    <a:latin typeface="Courier New"/>
                    <a:cs typeface="Courier New"/>
                  </a:rPr>
                  <a:t>.</a:t>
                </a:r>
                <a:r>
                  <a:rPr lang="en-US" altLang="ko-KR" sz="1200">
                    <a:solidFill>
                      <a:srgbClr val="D4D4D4"/>
                    </a:solidFill>
                    <a:latin typeface="Courier New"/>
                    <a:cs typeface="Courier New"/>
                  </a:rPr>
                  <a:t>com/facebookresearch/detectron2</a:t>
                </a:r>
              </a:p>
              <a:p>
                <a:r>
                  <a:rPr lang="en-US" altLang="ko-KR" sz="1200">
                    <a:solidFill>
                      <a:srgbClr val="82C6FF"/>
                    </a:solidFill>
                    <a:latin typeface="Courier New"/>
                    <a:ea typeface="맑은 고딕"/>
                    <a:cs typeface="Courier New"/>
                  </a:rPr>
                  <a:t>%run </a:t>
                </a:r>
                <a:r>
                  <a:rPr lang="en-US" altLang="ko-KR" sz="1200">
                    <a:solidFill>
                      <a:srgbClr val="D4D4D4"/>
                    </a:solidFill>
                    <a:latin typeface="Courier New"/>
                    <a:ea typeface="맑은 고딕"/>
                    <a:cs typeface="Courier New"/>
                  </a:rPr>
                  <a:t>detectron2/demo/demo.py --config-</a:t>
                </a:r>
                <a:r>
                  <a:rPr lang="en-US" altLang="ko-KR" sz="1200">
                    <a:solidFill>
                      <a:srgbClr val="9CDCFE"/>
                    </a:solidFill>
                    <a:latin typeface="Courier New"/>
                    <a:ea typeface="맑은 고딕"/>
                    <a:cs typeface="Courier New"/>
                  </a:rPr>
                  <a:t>file</a:t>
                </a:r>
                <a:r>
                  <a:rPr lang="en-US" altLang="ko-KR" sz="1200">
                    <a:solidFill>
                      <a:srgbClr val="D4D4D4"/>
                    </a:solidFill>
                    <a:latin typeface="Courier New"/>
                    <a:ea typeface="맑은 고딕"/>
                    <a:cs typeface="Courier New"/>
                  </a:rPr>
                  <a:t> detectron2/configs/COCO-PanopticSegmentation/panoptic_fpn_R_101_3x.yaml --video-input /content/drive/MyDrive/Colab\ Notebooks/Coding/videos/sample.mp4 --confidence-threshold </a:t>
                </a:r>
                <a:r>
                  <a:rPr lang="en-US" altLang="ko-KR" sz="1200">
                    <a:solidFill>
                      <a:srgbClr val="B5CEA8"/>
                    </a:solidFill>
                    <a:latin typeface="Courier New"/>
                    <a:ea typeface="맑은 고딕"/>
                    <a:cs typeface="Courier New"/>
                  </a:rPr>
                  <a:t>0.6</a:t>
                </a:r>
                <a:r>
                  <a:rPr lang="en-US" altLang="ko-KR" sz="1200">
                    <a:solidFill>
                      <a:srgbClr val="D4D4D4"/>
                    </a:solidFill>
                    <a:latin typeface="Courier New"/>
                    <a:ea typeface="맑은 고딕"/>
                    <a:cs typeface="Courier New"/>
                  </a:rPr>
                  <a:t> --output /content/drive/MyDrive/Coding/videos/sample3.mkv \</a:t>
                </a:r>
              </a:p>
              <a:p>
                <a:r>
                  <a:rPr lang="en-US" altLang="ko-KR" sz="1200">
                    <a:solidFill>
                      <a:srgbClr val="D4D4D4"/>
                    </a:solidFill>
                    <a:latin typeface="Courier New"/>
                    <a:cs typeface="Courier New"/>
                  </a:rPr>
                  <a:t>  --opts MODEL.WEIGHTS /content/drive/MyDrive/Colab\ Notebooks/Coding/output/model_final.pth</a:t>
                </a:r>
              </a:p>
              <a:p>
                <a:endParaRPr lang="en-US" altLang="ko-KR" sz="1200">
                  <a:solidFill>
                    <a:srgbClr val="D4D4D4"/>
                  </a:solidFill>
                  <a:latin typeface="Courier New"/>
                  <a:cs typeface="Courier New"/>
                </a:endParaRPr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0BB40D7-131A-473F-96FD-C33DFDA78355}"/>
                </a:ext>
              </a:extLst>
            </p:cNvPr>
            <p:cNvSpPr/>
            <p:nvPr/>
          </p:nvSpPr>
          <p:spPr>
            <a:xfrm>
              <a:off x="7428577" y="6146287"/>
              <a:ext cx="1489179" cy="2100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842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8EF421-2C8F-4ACF-B9F9-AE21AE16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DCC78F-4EF1-4C00-8CE4-21A1DD7D876D}"/>
              </a:ext>
            </a:extLst>
          </p:cNvPr>
          <p:cNvCxnSpPr/>
          <p:nvPr/>
        </p:nvCxnSpPr>
        <p:spPr>
          <a:xfrm>
            <a:off x="550416" y="1020932"/>
            <a:ext cx="4785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F24C312-0E04-4AA8-983C-63F62E82E626}"/>
              </a:ext>
            </a:extLst>
          </p:cNvPr>
          <p:cNvSpPr txBox="1"/>
          <p:nvPr/>
        </p:nvSpPr>
        <p:spPr>
          <a:xfrm>
            <a:off x="550416" y="390617"/>
            <a:ext cx="400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4.  Mask R-CNN </a:t>
            </a:r>
            <a:r>
              <a:rPr lang="ko-KR" altLang="en-US" sz="2800" b="1"/>
              <a:t>구현</a:t>
            </a:r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B7999E47-A5DB-4236-915D-3A622F9AF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04" y="1927412"/>
            <a:ext cx="2533650" cy="3810000"/>
          </a:xfrm>
          <a:prstGeom prst="rect">
            <a:avLst/>
          </a:prstGeom>
        </p:spPr>
      </p:pic>
      <p:pic>
        <p:nvPicPr>
          <p:cNvPr id="5" name="그림 6">
            <a:extLst>
              <a:ext uri="{FF2B5EF4-FFF2-40B4-BE49-F238E27FC236}">
                <a16:creationId xmlns:a16="http://schemas.microsoft.com/office/drawing/2014/main" id="{EDFA6F3D-EC26-4E6F-B0F4-B5B66E86F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459" y="1929092"/>
            <a:ext cx="2396378" cy="3806639"/>
          </a:xfrm>
          <a:prstGeom prst="rect">
            <a:avLst/>
          </a:prstGeom>
        </p:spPr>
      </p:pic>
      <p:pic>
        <p:nvPicPr>
          <p:cNvPr id="7" name="그림 8" descr="텍스트, 영수증이(가) 표시된 사진&#10;&#10;자동 생성된 설명">
            <a:extLst>
              <a:ext uri="{FF2B5EF4-FFF2-40B4-BE49-F238E27FC236}">
                <a16:creationId xmlns:a16="http://schemas.microsoft.com/office/drawing/2014/main" id="{1574829D-E1F2-4F83-9BD1-5D2E2116C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4764" y="1532326"/>
            <a:ext cx="3715143" cy="473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7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7A546AD-B7F3-4C74-8641-8645BDB0FCF4}"/>
              </a:ext>
            </a:extLst>
          </p:cNvPr>
          <p:cNvCxnSpPr/>
          <p:nvPr/>
        </p:nvCxnSpPr>
        <p:spPr>
          <a:xfrm>
            <a:off x="550416" y="1020932"/>
            <a:ext cx="4785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0328318-1190-498D-AF4E-62799296967E}"/>
              </a:ext>
            </a:extLst>
          </p:cNvPr>
          <p:cNvSpPr txBox="1"/>
          <p:nvPr/>
        </p:nvSpPr>
        <p:spPr>
          <a:xfrm>
            <a:off x="550416" y="390617"/>
            <a:ext cx="400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출처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E8E41-372A-4208-AF9B-CC1ED43D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0DE42-D8BD-47A2-9BD8-24A10EC6994D}"/>
              </a:ext>
            </a:extLst>
          </p:cNvPr>
          <p:cNvSpPr txBox="1"/>
          <p:nvPr/>
        </p:nvSpPr>
        <p:spPr>
          <a:xfrm>
            <a:off x="873433" y="1643625"/>
            <a:ext cx="10527071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ea typeface="+mn-lt"/>
                <a:cs typeface="+mn-lt"/>
                <a:hlinkClick r:id="rId2"/>
              </a:rPr>
              <a:t>https://arxiv.org/pdf/1703.06870.pdf</a:t>
            </a:r>
            <a:endParaRPr lang="en-US" sz="1400"/>
          </a:p>
          <a:p>
            <a:endParaRPr lang="en-US" sz="1400">
              <a:ea typeface="맑은 고딕"/>
            </a:endParaRPr>
          </a:p>
          <a:p>
            <a:r>
              <a:rPr lang="en-US" sz="1400">
                <a:latin typeface="Malgun Gothic"/>
                <a:ea typeface="Malgun Gothic"/>
                <a:hlinkClick r:id="rId3"/>
              </a:rPr>
              <a:t>https://blog.athelas.com/a-brief-history-of-cnns-in-image-segmentation-from-r-cnn-to-mask-r-cnn-34ea83205de4</a:t>
            </a:r>
            <a:endParaRPr lang="en-US" sz="1400"/>
          </a:p>
          <a:p>
            <a:endParaRPr lang="en-US" altLang="ko-KR" sz="1400">
              <a:ea typeface="맑은 고딕"/>
            </a:endParaRPr>
          </a:p>
          <a:p>
            <a:r>
              <a:rPr lang="en-US" altLang="ko-KR" sz="1400">
                <a:ea typeface="맑은 고딕"/>
                <a:hlinkClick r:id="rId4"/>
              </a:rPr>
              <a:t>https://github.com/akTwelve/Mask_RCNN</a:t>
            </a:r>
            <a:endParaRPr lang="ko-KR" altLang="en-US" sz="1400">
              <a:ea typeface="맑은 고딕"/>
            </a:endParaRPr>
          </a:p>
          <a:p>
            <a:endParaRPr lang="en-US" altLang="ko-KR" sz="1400">
              <a:ea typeface="맑은 고딕"/>
            </a:endParaRPr>
          </a:p>
          <a:p>
            <a:r>
              <a:rPr lang="en-US" sz="1400">
                <a:ea typeface="+mn-lt"/>
                <a:cs typeface="+mn-lt"/>
                <a:hlinkClick r:id="rId5"/>
              </a:rPr>
              <a:t>https://herbwood.tistory.com/20</a:t>
            </a:r>
            <a:endParaRPr lang="en-US" sz="1400">
              <a:ea typeface="+mn-lt"/>
              <a:cs typeface="+mn-lt"/>
            </a:endParaRPr>
          </a:p>
          <a:p>
            <a:endParaRPr lang="en-US" sz="1400">
              <a:ea typeface="맑은 고딕"/>
            </a:endParaRPr>
          </a:p>
          <a:p>
            <a:r>
              <a:rPr lang="en-US" sz="1400">
                <a:ea typeface="+mn-lt"/>
                <a:cs typeface="+mn-lt"/>
                <a:hlinkClick r:id="rId6"/>
              </a:rPr>
              <a:t>https://ganghee-lee.tistory.com/44</a:t>
            </a:r>
            <a:endParaRPr lang="en-US" sz="1400">
              <a:ea typeface="+mn-lt"/>
              <a:cs typeface="+mn-lt"/>
            </a:endParaRPr>
          </a:p>
          <a:p>
            <a:endParaRPr lang="en-US" sz="1400">
              <a:ea typeface="맑은 고딕"/>
            </a:endParaRPr>
          </a:p>
          <a:p>
            <a:r>
              <a:rPr lang="en-US" sz="1400">
                <a:ea typeface="+mn-lt"/>
                <a:cs typeface="+mn-lt"/>
                <a:hlinkClick r:id="rId7"/>
              </a:rPr>
              <a:t>https://hugrypiggykim.com/2018/03/26/mask-r-cnn/</a:t>
            </a:r>
            <a:endParaRPr lang="en-US" sz="1400">
              <a:ea typeface="+mn-lt"/>
              <a:cs typeface="+mn-lt"/>
            </a:endParaRPr>
          </a:p>
          <a:p>
            <a:endParaRPr lang="en-US" sz="1400">
              <a:ea typeface="맑은 고딕" panose="020F0502020204030204"/>
            </a:endParaRPr>
          </a:p>
          <a:p>
            <a:r>
              <a:rPr lang="en-US" sz="1400">
                <a:ea typeface="+mn-lt"/>
                <a:cs typeface="+mn-lt"/>
                <a:hlinkClick r:id="rId8"/>
              </a:rPr>
              <a:t>https://www.slideshare.net/windmdk/mask-rcnn</a:t>
            </a:r>
            <a:endParaRPr lang="en-US" sz="1400">
              <a:ea typeface="+mn-lt"/>
              <a:cs typeface="+mn-lt"/>
            </a:endParaRPr>
          </a:p>
          <a:p>
            <a:endParaRPr lang="en-US" sz="1400">
              <a:ea typeface="맑은 고딕"/>
            </a:endParaRPr>
          </a:p>
          <a:p>
            <a:r>
              <a:rPr lang="en-US" sz="1400">
                <a:ea typeface="+mn-lt"/>
                <a:cs typeface="+mn-lt"/>
                <a:hlinkClick r:id="rId9"/>
              </a:rPr>
              <a:t>https://techblog-history-younghunjo1.tistory.com/193</a:t>
            </a:r>
            <a:endParaRPr lang="en-US" sz="1400">
              <a:ea typeface="맑은 고딕"/>
            </a:endParaRPr>
          </a:p>
          <a:p>
            <a:endParaRPr lang="en-US" sz="1400">
              <a:ea typeface="맑은 고딕"/>
            </a:endParaRPr>
          </a:p>
          <a:p>
            <a:endParaRPr lang="en-US" sz="14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11350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4CBB1C-9163-4004-A748-34ADBDFC462F}"/>
              </a:ext>
            </a:extLst>
          </p:cNvPr>
          <p:cNvSpPr txBox="1"/>
          <p:nvPr/>
        </p:nvSpPr>
        <p:spPr>
          <a:xfrm>
            <a:off x="4879067" y="2573378"/>
            <a:ext cx="4003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b="1"/>
              <a:t>Q&amp;A</a:t>
            </a:r>
            <a:endParaRPr lang="ko-KR" altLang="en-US" sz="7200" b="1"/>
          </a:p>
        </p:txBody>
      </p:sp>
    </p:spTree>
    <p:extLst>
      <p:ext uri="{BB962C8B-B14F-4D97-AF65-F5344CB8AC3E}">
        <p14:creationId xmlns:p14="http://schemas.microsoft.com/office/powerpoint/2010/main" val="111880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6A16CB-B2D1-4A83-87D4-EF4BA01FD931}"/>
              </a:ext>
            </a:extLst>
          </p:cNvPr>
          <p:cNvSpPr txBox="1"/>
          <p:nvPr/>
        </p:nvSpPr>
        <p:spPr>
          <a:xfrm>
            <a:off x="1038683" y="887771"/>
            <a:ext cx="2121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/>
              <a:t>INDEX</a:t>
            </a:r>
            <a:endParaRPr lang="ko-KR" altLang="en-US" sz="4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6D41F-F9EE-4024-A234-E047A5AA9996}"/>
              </a:ext>
            </a:extLst>
          </p:cNvPr>
          <p:cNvSpPr txBox="1"/>
          <p:nvPr/>
        </p:nvSpPr>
        <p:spPr>
          <a:xfrm>
            <a:off x="1766656" y="2414729"/>
            <a:ext cx="10425344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>
                <a:ea typeface="맑은 고딕"/>
              </a:rPr>
              <a:t>  Introduction</a:t>
            </a:r>
          </a:p>
          <a:p>
            <a:endParaRPr lang="en-US" altLang="ko-KR" sz="2800"/>
          </a:p>
          <a:p>
            <a:r>
              <a:rPr lang="en-US" altLang="ko-KR" sz="2800"/>
              <a:t>2.  Computer Vision Detection</a:t>
            </a:r>
          </a:p>
          <a:p>
            <a:endParaRPr lang="en-US" altLang="ko-KR" sz="2800"/>
          </a:p>
          <a:p>
            <a:r>
              <a:rPr lang="en-US" altLang="ko-KR" sz="2800"/>
              <a:t>3.  </a:t>
            </a:r>
            <a:r>
              <a:rPr lang="en-US" altLang="ko-KR" sz="2800" err="1"/>
              <a:t>RoI</a:t>
            </a:r>
            <a:r>
              <a:rPr lang="en-US" altLang="ko-KR" sz="2800"/>
              <a:t> Align</a:t>
            </a:r>
          </a:p>
          <a:p>
            <a:endParaRPr lang="en-US" altLang="ko-KR" sz="2800"/>
          </a:p>
          <a:p>
            <a:r>
              <a:rPr lang="en-US" altLang="ko-KR" sz="2800"/>
              <a:t>4.  Mask R-CNN </a:t>
            </a:r>
            <a:r>
              <a:rPr lang="ko-KR" altLang="en-US" sz="2800"/>
              <a:t>구현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282340-7BEF-4926-A6BF-7376046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4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775C04-843A-41C1-8FAA-383A4BD022CD}"/>
              </a:ext>
            </a:extLst>
          </p:cNvPr>
          <p:cNvCxnSpPr/>
          <p:nvPr/>
        </p:nvCxnSpPr>
        <p:spPr>
          <a:xfrm>
            <a:off x="550416" y="1020932"/>
            <a:ext cx="4785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E7BA39-207C-4317-A37E-EA88F2E94151}"/>
              </a:ext>
            </a:extLst>
          </p:cNvPr>
          <p:cNvSpPr txBox="1"/>
          <p:nvPr/>
        </p:nvSpPr>
        <p:spPr>
          <a:xfrm>
            <a:off x="550416" y="390617"/>
            <a:ext cx="400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1.  Introduction</a:t>
            </a:r>
            <a:endParaRPr lang="ko-KR" altLang="en-US" sz="2800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9780F6-5383-496C-B803-ECAFCE5212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5" t="8010" r="11217" b="12174"/>
          <a:stretch/>
        </p:blipFill>
        <p:spPr>
          <a:xfrm>
            <a:off x="5729188" y="2884927"/>
            <a:ext cx="6123229" cy="29283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8B5B7AE-B080-4840-8908-11EEBE71E094}"/>
              </a:ext>
            </a:extLst>
          </p:cNvPr>
          <p:cNvSpPr/>
          <p:nvPr/>
        </p:nvSpPr>
        <p:spPr>
          <a:xfrm>
            <a:off x="9640361" y="5470991"/>
            <a:ext cx="432416" cy="273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64DBA6-BE7F-462D-BCA3-1675D4950DC9}"/>
              </a:ext>
            </a:extLst>
          </p:cNvPr>
          <p:cNvSpPr/>
          <p:nvPr/>
        </p:nvSpPr>
        <p:spPr>
          <a:xfrm>
            <a:off x="9912185" y="4168289"/>
            <a:ext cx="811161" cy="988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9475A-5BE8-42D9-8B79-A8B525E7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16EB0-DF33-4115-AF41-AB11E5DBB9B3}"/>
              </a:ext>
            </a:extLst>
          </p:cNvPr>
          <p:cNvSpPr txBox="1"/>
          <p:nvPr/>
        </p:nvSpPr>
        <p:spPr>
          <a:xfrm>
            <a:off x="1660014" y="1643624"/>
            <a:ext cx="90194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err="1">
                <a:solidFill>
                  <a:srgbClr val="AF58C4"/>
                </a:solidFill>
                <a:ea typeface="맑은 고딕"/>
              </a:rPr>
              <a:t>Mask</a:t>
            </a:r>
            <a:r>
              <a:rPr lang="ko-KR" altLang="en-US" sz="4000" b="1">
                <a:solidFill>
                  <a:srgbClr val="AF58C4"/>
                </a:solidFill>
                <a:ea typeface="맑은 고딕"/>
              </a:rPr>
              <a:t> RCNN =</a:t>
            </a:r>
            <a:r>
              <a:rPr lang="ko-KR" altLang="en-US" sz="4000" b="1">
                <a:ea typeface="맑은 고딕"/>
              </a:rPr>
              <a:t> </a:t>
            </a:r>
            <a:r>
              <a:rPr lang="ko-KR" altLang="en-US" sz="4000" b="1" err="1">
                <a:ea typeface="맑은 고딕"/>
              </a:rPr>
              <a:t>Faster</a:t>
            </a:r>
            <a:r>
              <a:rPr lang="ko-KR" altLang="en-US" sz="4000" b="1">
                <a:ea typeface="맑은 고딕"/>
              </a:rPr>
              <a:t> RCNN </a:t>
            </a:r>
            <a:r>
              <a:rPr lang="ko-KR" altLang="en-US" sz="4000" b="1">
                <a:solidFill>
                  <a:srgbClr val="AF58C4"/>
                </a:solidFill>
                <a:ea typeface="맑은 고딕"/>
              </a:rPr>
              <a:t>+ FCN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8B1AAD-84F9-4E61-85CB-20315457F0FE}"/>
              </a:ext>
            </a:extLst>
          </p:cNvPr>
          <p:cNvSpPr/>
          <p:nvPr/>
        </p:nvSpPr>
        <p:spPr>
          <a:xfrm>
            <a:off x="9107780" y="1677379"/>
            <a:ext cx="1137061" cy="5516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3">
            <a:extLst>
              <a:ext uri="{FF2B5EF4-FFF2-40B4-BE49-F238E27FC236}">
                <a16:creationId xmlns:a16="http://schemas.microsoft.com/office/drawing/2014/main" id="{5CCB04CE-5558-4E28-AD49-C84401619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13" y="2891503"/>
            <a:ext cx="5299587" cy="27546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D9A489-DD56-4572-AE48-76BD5CBC092C}"/>
              </a:ext>
            </a:extLst>
          </p:cNvPr>
          <p:cNvSpPr txBox="1"/>
          <p:nvPr/>
        </p:nvSpPr>
        <p:spPr>
          <a:xfrm>
            <a:off x="1586271" y="5945237"/>
            <a:ext cx="32348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Object 검출(Bounding Box)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D61F4-6151-4168-8E54-01C25E7891A6}"/>
              </a:ext>
            </a:extLst>
          </p:cNvPr>
          <p:cNvSpPr txBox="1"/>
          <p:nvPr/>
        </p:nvSpPr>
        <p:spPr>
          <a:xfrm>
            <a:off x="7280788" y="5945236"/>
            <a:ext cx="34478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>
                <a:ea typeface="맑은 고딕"/>
              </a:rPr>
              <a:t>BBox내 예측된 부분에 Masking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91A0B3A-8C7B-49F1-8AFE-6A621DCB5CF2}"/>
              </a:ext>
            </a:extLst>
          </p:cNvPr>
          <p:cNvSpPr/>
          <p:nvPr/>
        </p:nvSpPr>
        <p:spPr>
          <a:xfrm>
            <a:off x="5454704" y="5869558"/>
            <a:ext cx="975032" cy="483419"/>
          </a:xfrm>
          <a:prstGeom prst="rightArrow">
            <a:avLst/>
          </a:prstGeom>
          <a:solidFill>
            <a:srgbClr val="AF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54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4CCC41-E147-465D-BCB9-6F7DD992AC87}"/>
              </a:ext>
            </a:extLst>
          </p:cNvPr>
          <p:cNvCxnSpPr/>
          <p:nvPr/>
        </p:nvCxnSpPr>
        <p:spPr>
          <a:xfrm>
            <a:off x="550416" y="1020932"/>
            <a:ext cx="4785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6348C5-6231-46CD-825E-E86830BD57FE}"/>
              </a:ext>
            </a:extLst>
          </p:cNvPr>
          <p:cNvSpPr txBox="1"/>
          <p:nvPr/>
        </p:nvSpPr>
        <p:spPr>
          <a:xfrm>
            <a:off x="550416" y="390617"/>
            <a:ext cx="400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1.  Introduction</a:t>
            </a:r>
            <a:endParaRPr lang="ko-KR" altLang="en-US" sz="2800" b="1"/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ED656F80-C153-455A-822D-61C266FD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23" name="TextBox 1">
            <a:extLst>
              <a:ext uri="{FF2B5EF4-FFF2-40B4-BE49-F238E27FC236}">
                <a16:creationId xmlns:a16="http://schemas.microsoft.com/office/drawing/2014/main" id="{D9850CE7-8F7D-420D-BD6A-FCD1BF61E18F}"/>
              </a:ext>
            </a:extLst>
          </p:cNvPr>
          <p:cNvSpPr txBox="1"/>
          <p:nvPr/>
        </p:nvSpPr>
        <p:spPr>
          <a:xfrm>
            <a:off x="738688" y="1114554"/>
            <a:ext cx="37124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1">
                <a:solidFill>
                  <a:srgbClr val="A5A5A5"/>
                </a:solidFill>
                <a:ea typeface="맑은 고딕"/>
              </a:rPr>
              <a:t># </a:t>
            </a:r>
            <a:r>
              <a:rPr lang="en-US" altLang="ko-KR" i="1">
                <a:solidFill>
                  <a:srgbClr val="F5B3B3"/>
                </a:solidFill>
                <a:ea typeface="맑은 고딕"/>
              </a:rPr>
              <a:t>F</a:t>
            </a:r>
            <a:r>
              <a:rPr lang="en-US" altLang="ko-KR" i="1">
                <a:solidFill>
                  <a:srgbClr val="A5A5A5"/>
                </a:solidFill>
                <a:ea typeface="맑은 고딕"/>
              </a:rPr>
              <a:t>ully </a:t>
            </a:r>
            <a:r>
              <a:rPr lang="en-US" altLang="ko-KR" i="1">
                <a:solidFill>
                  <a:srgbClr val="F5B3B3"/>
                </a:solidFill>
                <a:ea typeface="맑은 고딕"/>
              </a:rPr>
              <a:t>C</a:t>
            </a:r>
            <a:r>
              <a:rPr lang="en-US" altLang="ko-KR" i="1">
                <a:solidFill>
                  <a:srgbClr val="A5A5A5"/>
                </a:solidFill>
                <a:ea typeface="맑은 고딕"/>
              </a:rPr>
              <a:t>onvolutional </a:t>
            </a:r>
            <a:r>
              <a:rPr lang="en-US" altLang="ko-KR" i="1">
                <a:solidFill>
                  <a:srgbClr val="F5B3B3"/>
                </a:solidFill>
                <a:ea typeface="맑은 고딕"/>
              </a:rPr>
              <a:t>N</a:t>
            </a:r>
            <a:r>
              <a:rPr lang="en-US" altLang="ko-KR" i="1">
                <a:solidFill>
                  <a:srgbClr val="A5A5A5"/>
                </a:solidFill>
                <a:ea typeface="맑은 고딕"/>
              </a:rPr>
              <a:t>etworks</a:t>
            </a:r>
            <a:endParaRPr lang="ko-KR" altLang="en-US" i="1">
              <a:solidFill>
                <a:srgbClr val="A5A5A5"/>
              </a:solidFill>
              <a:ea typeface="맑은 고딕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9EAC81E-A4F5-4950-8A4E-23554DC22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645" y="1481857"/>
            <a:ext cx="5217435" cy="2376712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27291C1-8DD9-463E-B5FC-4C669AB8E787}"/>
              </a:ext>
            </a:extLst>
          </p:cNvPr>
          <p:cNvGrpSpPr/>
          <p:nvPr/>
        </p:nvGrpSpPr>
        <p:grpSpPr>
          <a:xfrm>
            <a:off x="742337" y="4255045"/>
            <a:ext cx="5922294" cy="2428277"/>
            <a:chOff x="553884" y="4328788"/>
            <a:chExt cx="5684682" cy="2428277"/>
          </a:xfrm>
        </p:grpSpPr>
        <p:pic>
          <p:nvPicPr>
            <p:cNvPr id="7" name="그림 8">
              <a:extLst>
                <a:ext uri="{FF2B5EF4-FFF2-40B4-BE49-F238E27FC236}">
                  <a16:creationId xmlns:a16="http://schemas.microsoft.com/office/drawing/2014/main" id="{6DDC3D76-EB86-46F8-BCD6-1B13F93DE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884" y="4328788"/>
              <a:ext cx="5684682" cy="2362743"/>
            </a:xfrm>
            <a:prstGeom prst="rect">
              <a:avLst/>
            </a:prstGeom>
          </p:spPr>
        </p:pic>
        <p:pic>
          <p:nvPicPr>
            <p:cNvPr id="9" name="그림 9">
              <a:extLst>
                <a:ext uri="{FF2B5EF4-FFF2-40B4-BE49-F238E27FC236}">
                  <a16:creationId xmlns:a16="http://schemas.microsoft.com/office/drawing/2014/main" id="{9D974998-2398-4F58-82B8-F4B50401F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76730" y="6557450"/>
              <a:ext cx="1438992" cy="199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2AFF90-2520-4AC9-BB52-B837F1F78F26}"/>
              </a:ext>
            </a:extLst>
          </p:cNvPr>
          <p:cNvSpPr txBox="1"/>
          <p:nvPr/>
        </p:nvSpPr>
        <p:spPr>
          <a:xfrm>
            <a:off x="6289368" y="1774722"/>
            <a:ext cx="5668296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ea typeface="맑은 고딕"/>
              </a:rPr>
              <a:t>- Encoder </a:t>
            </a:r>
            <a:r>
              <a:rPr lang="ko-KR" altLang="en-US" sz="1400">
                <a:ea typeface="맑은 고딕"/>
              </a:rPr>
              <a:t>과정을 통해 </a:t>
            </a:r>
            <a:r>
              <a:rPr lang="ko-KR" sz="1400">
                <a:latin typeface="Malgun Gothic"/>
                <a:ea typeface="Malgun Gothic"/>
              </a:rPr>
              <a:t>원본</a:t>
            </a:r>
            <a:r>
              <a:rPr lang="en-US" altLang="ko-KR" sz="1400">
                <a:latin typeface="Malgun Gothic"/>
                <a:ea typeface="+mn-lt"/>
              </a:rPr>
              <a:t> </a:t>
            </a:r>
            <a:r>
              <a:rPr lang="ko-KR" sz="1400">
                <a:latin typeface="Malgun Gothic"/>
                <a:ea typeface="Malgun Gothic"/>
              </a:rPr>
              <a:t>이미지를</a:t>
            </a:r>
            <a:r>
              <a:rPr lang="en-US" altLang="ko-KR" sz="1400">
                <a:latin typeface="Malgun Gothic"/>
                <a:ea typeface="+mn-lt"/>
              </a:rPr>
              <a:t> </a:t>
            </a:r>
            <a:r>
              <a:rPr lang="ko-KR" sz="1400">
                <a:latin typeface="Malgun Gothic"/>
                <a:ea typeface="Malgun Gothic"/>
              </a:rPr>
              <a:t>압축</a:t>
            </a:r>
          </a:p>
          <a:p>
            <a:endParaRPr lang="ko-KR" altLang="en-US" sz="1400">
              <a:latin typeface="Malgun Gothic"/>
              <a:ea typeface="Malgun Gothic"/>
            </a:endParaRPr>
          </a:p>
          <a:p>
            <a:r>
              <a:rPr lang="ko-KR" altLang="en-US" sz="800">
                <a:latin typeface="Malgun Gothic"/>
                <a:ea typeface="Malgun Gothic"/>
              </a:rPr>
              <a:t>  </a:t>
            </a:r>
          </a:p>
          <a:p>
            <a:r>
              <a:rPr lang="ko-KR" altLang="en-US" sz="1400">
                <a:latin typeface="Malgun Gothic"/>
                <a:ea typeface="Malgun Gothic"/>
              </a:rPr>
              <a:t>- </a:t>
            </a:r>
            <a:r>
              <a:rPr lang="ko-KR" sz="1400">
                <a:ea typeface="+mn-lt"/>
                <a:cs typeface="+mn-lt"/>
              </a:rPr>
              <a:t>Decoder 과정에서 Convolutional Layer에서 원본 이미지 사이즈와</a:t>
            </a:r>
            <a:endParaRPr lang="en-US" altLang="ko-KR" sz="1400">
              <a:ea typeface="+mn-lt"/>
              <a:cs typeface="+mn-lt"/>
            </a:endParaRPr>
          </a:p>
          <a:p>
            <a:r>
              <a:rPr lang="ko-KR" altLang="en-US" sz="600">
                <a:ea typeface="+mn-lt"/>
                <a:cs typeface="+mn-lt"/>
              </a:rPr>
              <a:t>  </a:t>
            </a:r>
            <a:endParaRPr lang="ko-KR" sz="600">
              <a:ea typeface="+mn-lt"/>
              <a:cs typeface="+mn-lt"/>
            </a:endParaRPr>
          </a:p>
          <a:p>
            <a:r>
              <a:rPr lang="ko-KR" altLang="en-US" sz="1400">
                <a:ea typeface="+mn-lt"/>
                <a:cs typeface="+mn-lt"/>
              </a:rPr>
              <a:t>  </a:t>
            </a:r>
            <a:r>
              <a:rPr lang="ko-KR" sz="1400">
                <a:ea typeface="+mn-lt"/>
                <a:cs typeface="+mn-lt"/>
              </a:rPr>
              <a:t>비슷한 크기의 형태로</a:t>
            </a:r>
            <a:r>
              <a:rPr lang="ko-KR" altLang="en-US" sz="1400">
                <a:ea typeface="+mn-lt"/>
                <a:cs typeface="+mn-lt"/>
              </a:rPr>
              <a:t> </a:t>
            </a:r>
            <a:r>
              <a:rPr lang="ko-KR" sz="1400">
                <a:ea typeface="+mn-lt"/>
                <a:cs typeface="+mn-lt"/>
              </a:rPr>
              <a:t>Upsampling을 </a:t>
            </a:r>
            <a:r>
              <a:rPr lang="ko-KR" altLang="en-US" sz="1400">
                <a:ea typeface="+mn-lt"/>
                <a:cs typeface="+mn-lt"/>
              </a:rPr>
              <a:t>수행하여 복원</a:t>
            </a:r>
            <a:endParaRPr lang="en-US" altLang="ko-KR" sz="1400">
              <a:latin typeface="맑은 고딕"/>
              <a:ea typeface="맑은 고딕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3AFFDE82-C801-4D76-8452-935BC9E61CF5}"/>
              </a:ext>
            </a:extLst>
          </p:cNvPr>
          <p:cNvSpPr txBox="1"/>
          <p:nvPr/>
        </p:nvSpPr>
        <p:spPr>
          <a:xfrm>
            <a:off x="673139" y="3924941"/>
            <a:ext cx="371249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i="1">
                <a:solidFill>
                  <a:schemeClr val="bg1">
                    <a:lumMod val="75000"/>
                  </a:schemeClr>
                </a:solidFill>
                <a:ea typeface="맑은 고딕"/>
              </a:rPr>
              <a:t># Skip Connection</a:t>
            </a:r>
            <a:endParaRPr lang="ko-KR" altLang="en-US" i="1">
              <a:solidFill>
                <a:schemeClr val="bg1">
                  <a:lumMod val="75000"/>
                </a:schemeClr>
              </a:solidFill>
              <a:ea typeface="맑은 고딕"/>
            </a:endParaRPr>
          </a:p>
        </p:txBody>
      </p:sp>
      <p:pic>
        <p:nvPicPr>
          <p:cNvPr id="3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F0F5CBA-2F75-4D8D-BC3B-9CED77DA4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6142" y="4345606"/>
            <a:ext cx="4439264" cy="191123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A343A74-9917-487C-AB61-CE5D3C756780}"/>
              </a:ext>
            </a:extLst>
          </p:cNvPr>
          <p:cNvSpPr/>
          <p:nvPr/>
        </p:nvSpPr>
        <p:spPr>
          <a:xfrm>
            <a:off x="8785782" y="4294273"/>
            <a:ext cx="1084083" cy="19625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5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3176AB-3F1B-4E31-9EF7-6F14E28E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2D74B39-7D88-4BEA-A026-D996BF196076}"/>
              </a:ext>
            </a:extLst>
          </p:cNvPr>
          <p:cNvCxnSpPr/>
          <p:nvPr/>
        </p:nvCxnSpPr>
        <p:spPr>
          <a:xfrm>
            <a:off x="550416" y="1020932"/>
            <a:ext cx="4785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478CAF-6032-4665-8C11-B329020185D0}"/>
              </a:ext>
            </a:extLst>
          </p:cNvPr>
          <p:cNvSpPr txBox="1"/>
          <p:nvPr/>
        </p:nvSpPr>
        <p:spPr>
          <a:xfrm>
            <a:off x="550416" y="390617"/>
            <a:ext cx="400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1.  Introduction</a:t>
            </a:r>
            <a:endParaRPr lang="ko-KR" altLang="en-US" sz="2800" b="1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D415F96-3ABE-4509-B54D-FED587F7F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748" y="4936955"/>
            <a:ext cx="3430165" cy="1156093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CA99A285-4598-493D-AE83-186186AE3169}"/>
              </a:ext>
            </a:extLst>
          </p:cNvPr>
          <p:cNvGrpSpPr/>
          <p:nvPr/>
        </p:nvGrpSpPr>
        <p:grpSpPr>
          <a:xfrm>
            <a:off x="802777" y="1575581"/>
            <a:ext cx="5344943" cy="2850972"/>
            <a:chOff x="6398971" y="1616549"/>
            <a:chExt cx="5344943" cy="285097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CA0B964-609D-440E-A43E-75C566ED7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8971" y="1761611"/>
              <a:ext cx="5344943" cy="270591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A6B9922-7033-4B28-898A-9FE1B72CC873}"/>
                </a:ext>
              </a:extLst>
            </p:cNvPr>
            <p:cNvSpPr/>
            <p:nvPr/>
          </p:nvSpPr>
          <p:spPr>
            <a:xfrm>
              <a:off x="7031666" y="3209319"/>
              <a:ext cx="353961" cy="55306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FF99E74-3893-4300-83ED-3166D9504C94}"/>
                </a:ext>
              </a:extLst>
            </p:cNvPr>
            <p:cNvSpPr/>
            <p:nvPr/>
          </p:nvSpPr>
          <p:spPr>
            <a:xfrm>
              <a:off x="7029208" y="1896564"/>
              <a:ext cx="353961" cy="1209515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D5180F22-6CE6-4371-9217-087CED01AF31}"/>
                </a:ext>
              </a:extLst>
            </p:cNvPr>
            <p:cNvSpPr txBox="1"/>
            <p:nvPr/>
          </p:nvSpPr>
          <p:spPr>
            <a:xfrm>
              <a:off x="6677707" y="1616549"/>
              <a:ext cx="22270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050" b="1">
                  <a:solidFill>
                    <a:srgbClr val="0070C0"/>
                  </a:solidFill>
                </a:rPr>
                <a:t>Faster R-CNN</a:t>
              </a:r>
              <a:endParaRPr lang="ko-KR" altLang="en-US" sz="1050" b="1">
                <a:solidFill>
                  <a:srgbClr val="0070C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0BC0E3D-71DC-4CA7-B5C8-B93C32624934}"/>
                </a:ext>
              </a:extLst>
            </p:cNvPr>
            <p:cNvSpPr/>
            <p:nvPr/>
          </p:nvSpPr>
          <p:spPr>
            <a:xfrm>
              <a:off x="6508098" y="3799254"/>
              <a:ext cx="1010266" cy="21116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50" b="1">
                  <a:solidFill>
                    <a:srgbClr val="FF0000"/>
                  </a:solidFill>
                </a:rPr>
                <a:t>Mask R-CNN</a:t>
              </a:r>
              <a:endParaRPr lang="ko-KR" altLang="en-US" sz="1050" b="1">
                <a:solidFill>
                  <a:srgbClr val="FF000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A2F03F-C7FA-4A23-B024-BC71A294F5C3}"/>
              </a:ext>
            </a:extLst>
          </p:cNvPr>
          <p:cNvSpPr txBox="1"/>
          <p:nvPr/>
        </p:nvSpPr>
        <p:spPr>
          <a:xfrm>
            <a:off x="6379497" y="2110658"/>
            <a:ext cx="5111135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ea typeface="맑은 고딕"/>
              </a:rPr>
              <a:t>- Faster RCNN</a:t>
            </a:r>
            <a:r>
              <a:rPr lang="ko-KR" altLang="en-US" sz="1400">
                <a:ea typeface="맑은 고딕"/>
              </a:rPr>
              <a:t>의</a:t>
            </a:r>
            <a:r>
              <a:rPr lang="en-US" altLang="ko-KR" sz="1400">
                <a:ea typeface="맑은 고딕"/>
              </a:rPr>
              <a:t> classification, bounding box regression</a:t>
            </a:r>
            <a:r>
              <a:rPr lang="ko-KR" altLang="en-US" sz="1400">
                <a:ea typeface="맑은 고딕"/>
              </a:rPr>
              <a:t>에</a:t>
            </a:r>
            <a:endParaRPr lang="ko-KR" altLang="en-US"/>
          </a:p>
          <a:p>
            <a:r>
              <a:rPr lang="ko-KR" altLang="en-US" sz="600">
                <a:ea typeface="맑은 고딕"/>
              </a:rPr>
              <a:t>  </a:t>
            </a:r>
          </a:p>
          <a:p>
            <a:r>
              <a:rPr lang="en-US" altLang="ko-KR" sz="1400">
                <a:ea typeface="맑은 고딕"/>
              </a:rPr>
              <a:t>  FCN</a:t>
            </a:r>
            <a:r>
              <a:rPr lang="ko-KR" altLang="en-US" sz="1400">
                <a:ea typeface="맑은 고딕"/>
              </a:rPr>
              <a:t>을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추가로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브랜치</a:t>
            </a:r>
            <a:r>
              <a:rPr lang="en-US" altLang="ko-KR" sz="1400">
                <a:ea typeface="맑은 고딕"/>
              </a:rPr>
              <a:t>함</a:t>
            </a:r>
            <a:endParaRPr lang="en-US"/>
          </a:p>
          <a:p>
            <a:r>
              <a:rPr lang="en-US" altLang="ko-KR" sz="2000">
                <a:ea typeface="맑은 고딕"/>
              </a:rPr>
              <a:t>  </a:t>
            </a:r>
          </a:p>
          <a:p>
            <a:r>
              <a:rPr lang="en-US" altLang="ko-KR" sz="1400">
                <a:ea typeface="맑은 고딕"/>
              </a:rPr>
              <a:t>- FCN에서는 별도의 Classification 필요X</a:t>
            </a:r>
          </a:p>
          <a:p>
            <a:r>
              <a:rPr lang="en-US" altLang="ko-KR" sz="2000">
                <a:ea typeface="맑은 고딕"/>
              </a:rPr>
              <a:t>  </a:t>
            </a:r>
          </a:p>
          <a:p>
            <a:r>
              <a:rPr lang="en-US" altLang="ko-KR" sz="1400">
                <a:ea typeface="맑은 고딕"/>
              </a:rPr>
              <a:t>- BBox내 객체 존재 여부 판단은 sigmoid 사용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4B203-E629-423E-B6A3-C9D3F12B983B}"/>
              </a:ext>
            </a:extLst>
          </p:cNvPr>
          <p:cNvSpPr txBox="1"/>
          <p:nvPr/>
        </p:nvSpPr>
        <p:spPr>
          <a:xfrm>
            <a:off x="6379496" y="5510981"/>
            <a:ext cx="511113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ea typeface="맑은 고딕"/>
              </a:rPr>
              <a:t>- sigmoid 사용 시, 더 높은 AP를 보임</a:t>
            </a:r>
            <a:endParaRPr lang="ko-KR" altLang="en-US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79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3009E5C-FD01-4EAD-86B2-E381951ECFBB}"/>
              </a:ext>
            </a:extLst>
          </p:cNvPr>
          <p:cNvCxnSpPr>
            <a:cxnSpLocks/>
          </p:cNvCxnSpPr>
          <p:nvPr/>
        </p:nvCxnSpPr>
        <p:spPr>
          <a:xfrm>
            <a:off x="550416" y="1020932"/>
            <a:ext cx="5655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2C50691-6411-4CF7-B1F7-EFCC9DAE4819}"/>
              </a:ext>
            </a:extLst>
          </p:cNvPr>
          <p:cNvSpPr txBox="1"/>
          <p:nvPr/>
        </p:nvSpPr>
        <p:spPr>
          <a:xfrm>
            <a:off x="550416" y="390617"/>
            <a:ext cx="57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2.  Computer Vision Detection</a:t>
            </a:r>
            <a:endParaRPr lang="ko-KR" altLang="en-US" sz="2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B5AFE-6072-43DB-8000-9C2679944D24}"/>
              </a:ext>
            </a:extLst>
          </p:cNvPr>
          <p:cNvSpPr txBox="1"/>
          <p:nvPr/>
        </p:nvSpPr>
        <p:spPr>
          <a:xfrm>
            <a:off x="1490162" y="124704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Object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8DED3-37A6-4B92-8222-1321CC265C87}"/>
              </a:ext>
            </a:extLst>
          </p:cNvPr>
          <p:cNvSpPr txBox="1"/>
          <p:nvPr/>
        </p:nvSpPr>
        <p:spPr>
          <a:xfrm>
            <a:off x="6862439" y="1247043"/>
            <a:ext cx="380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Image</a:t>
            </a:r>
            <a:r>
              <a:rPr lang="ko-KR" altLang="en-US" sz="2400" b="1"/>
              <a:t> </a:t>
            </a:r>
            <a:r>
              <a:rPr lang="en-US" altLang="ko-KR" sz="2400" b="1"/>
              <a:t>Segmentation</a:t>
            </a:r>
            <a:endParaRPr lang="ko-KR" alt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7F703-3182-46B3-B184-14D61E38C8C9}"/>
              </a:ext>
            </a:extLst>
          </p:cNvPr>
          <p:cNvSpPr txBox="1"/>
          <p:nvPr/>
        </p:nvSpPr>
        <p:spPr>
          <a:xfrm>
            <a:off x="925878" y="1888271"/>
            <a:ext cx="4397135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>
                <a:ea typeface="맑은 고딕"/>
              </a:rPr>
              <a:t>- Faster R-CNN</a:t>
            </a:r>
          </a:p>
          <a:p>
            <a:endParaRPr lang="en-US" altLang="ko-KR" sz="1400"/>
          </a:p>
          <a:p>
            <a:r>
              <a:rPr lang="en-US" sz="1400">
                <a:latin typeface="Malgun Gothic"/>
                <a:ea typeface="Malgun Gothic"/>
              </a:rPr>
              <a:t>- </a:t>
            </a:r>
            <a:r>
              <a:rPr lang="en-US" altLang="ko-KR" sz="1400">
                <a:ea typeface="맑은 고딕"/>
              </a:rPr>
              <a:t>Classification + Localization = </a:t>
            </a:r>
            <a:r>
              <a:rPr lang="en-US" altLang="ko-KR" sz="1400" err="1">
                <a:ea typeface="맑은 고딕"/>
              </a:rPr>
              <a:t>BBox</a:t>
            </a:r>
            <a:endParaRPr lang="en-US" altLang="ko-KR" sz="1400">
              <a:ea typeface="맑은 고딕"/>
            </a:endParaRPr>
          </a:p>
          <a:p>
            <a:endParaRPr lang="en-US" altLang="ko-KR" sz="1400"/>
          </a:p>
          <a:p>
            <a:r>
              <a:rPr lang="en-US" sz="1400">
                <a:latin typeface="Malgun Gothic"/>
                <a:ea typeface="Malgun Gothic"/>
              </a:rPr>
              <a:t>- </a:t>
            </a:r>
            <a:r>
              <a:rPr lang="en-US" altLang="ko-KR" sz="1400">
                <a:ea typeface="맑은 고딕"/>
              </a:rPr>
              <a:t>Object</a:t>
            </a:r>
            <a:r>
              <a:rPr lang="ko-KR" altLang="en-US" sz="1400">
                <a:ea typeface="맑은 고딕"/>
              </a:rPr>
              <a:t>의 분류 뿐 아니라 해당 </a:t>
            </a:r>
            <a:r>
              <a:rPr lang="en-US" altLang="ko-KR" sz="1400">
                <a:ea typeface="맑은 고딕"/>
              </a:rPr>
              <a:t>object</a:t>
            </a:r>
            <a:r>
              <a:rPr lang="ko-KR" altLang="en-US" sz="1400">
                <a:ea typeface="맑은 고딕"/>
              </a:rPr>
              <a:t>가</a:t>
            </a:r>
            <a:endParaRPr lang="ko-KR" sz="1400">
              <a:ea typeface="맑은 고딕"/>
            </a:endParaRPr>
          </a:p>
          <a:p>
            <a:r>
              <a:rPr lang="ko-KR" altLang="en-US" sz="600">
                <a:ea typeface="맑은 고딕"/>
              </a:rPr>
              <a:t>    </a:t>
            </a:r>
          </a:p>
          <a:p>
            <a:r>
              <a:rPr lang="ko-KR" altLang="en-US" sz="1400">
                <a:ea typeface="맑은 고딕"/>
              </a:rPr>
              <a:t>  어느 위치에 있는지 </a:t>
            </a:r>
            <a:r>
              <a:rPr lang="en-US" altLang="ko-KR" sz="1400">
                <a:ea typeface="맑은 고딕"/>
              </a:rPr>
              <a:t>bounding box</a:t>
            </a:r>
            <a:r>
              <a:rPr lang="ko-KR" altLang="en-US" sz="1400">
                <a:ea typeface="맑은 고딕"/>
              </a:rPr>
              <a:t>를</a:t>
            </a:r>
            <a:endParaRPr lang="ko-KR" sz="1400">
              <a:ea typeface="맑은 고딕"/>
            </a:endParaRPr>
          </a:p>
          <a:p>
            <a:r>
              <a:rPr lang="ko-KR" sz="600">
                <a:latin typeface="Malgun Gothic"/>
                <a:ea typeface="Malgun Gothic"/>
              </a:rPr>
              <a:t>  </a:t>
            </a:r>
            <a:endParaRPr lang="ko-KR" sz="600"/>
          </a:p>
          <a:p>
            <a:r>
              <a:rPr lang="ko-KR" altLang="en-US" sz="1400">
                <a:ea typeface="맑은 고딕"/>
              </a:rPr>
              <a:t>  통해서 찾아야 함</a:t>
            </a:r>
            <a:endParaRPr lang="ko-KR" sz="1400">
              <a:ea typeface="맑은 고딕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DBF1C-124F-4659-97E2-A3D3D76A2A76}"/>
              </a:ext>
            </a:extLst>
          </p:cNvPr>
          <p:cNvSpPr txBox="1"/>
          <p:nvPr/>
        </p:nvSpPr>
        <p:spPr>
          <a:xfrm>
            <a:off x="6364444" y="1880078"/>
            <a:ext cx="43397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>
                <a:latin typeface="Malgun Gothic"/>
                <a:ea typeface="Malgun Gothic"/>
              </a:rPr>
              <a:t>- </a:t>
            </a:r>
            <a:r>
              <a:rPr lang="en-US" altLang="ko-KR" sz="1400">
                <a:ea typeface="맑은 고딕"/>
              </a:rPr>
              <a:t>Mask R-CNN</a:t>
            </a:r>
            <a:endParaRPr lang="ko-KR" altLang="en-US" sz="1400">
              <a:ea typeface="맑은 고딕"/>
            </a:endParaRPr>
          </a:p>
          <a:p>
            <a:r>
              <a:rPr lang="en-US" altLang="ko-KR" sz="600">
                <a:ea typeface="맑은 고딕"/>
              </a:rPr>
              <a:t>  </a:t>
            </a:r>
            <a:endParaRPr lang="en-US" altLang="ko-KR" sz="600"/>
          </a:p>
          <a:p>
            <a:r>
              <a:rPr lang="en-US" sz="1400">
                <a:latin typeface="Malgun Gothic"/>
                <a:ea typeface="Malgun Gothic"/>
              </a:rPr>
              <a:t>- </a:t>
            </a:r>
            <a:r>
              <a:rPr lang="en-US" altLang="ko-KR" sz="1400">
                <a:ea typeface="맑은 고딕"/>
              </a:rPr>
              <a:t>Image</a:t>
            </a:r>
            <a:r>
              <a:rPr lang="ko-KR" altLang="en-US" sz="1400">
                <a:ea typeface="맑은 고딕"/>
              </a:rPr>
              <a:t>의 영역을 분할해서 각 </a:t>
            </a:r>
            <a:r>
              <a:rPr lang="en-US" altLang="ko-KR" sz="1400">
                <a:ea typeface="맑은 고딕"/>
              </a:rPr>
              <a:t>object</a:t>
            </a:r>
            <a:r>
              <a:rPr lang="ko-KR" altLang="en-US" sz="1400">
                <a:ea typeface="맑은 고딕"/>
              </a:rPr>
              <a:t>에</a:t>
            </a:r>
            <a:endParaRPr lang="ko-KR" sz="1400">
              <a:ea typeface="맑은 고딕"/>
            </a:endParaRPr>
          </a:p>
          <a:p>
            <a:r>
              <a:rPr lang="ko-KR" altLang="en-US" sz="600">
                <a:ea typeface="맑은 고딕"/>
              </a:rPr>
              <a:t>  </a:t>
            </a:r>
          </a:p>
          <a:p>
            <a:r>
              <a:rPr lang="ko-KR" altLang="en-US" sz="1400">
                <a:ea typeface="맑은 고딕"/>
              </a:rPr>
              <a:t>  맞게 합쳐주는 것</a:t>
            </a:r>
            <a:endParaRPr lang="ko-KR" sz="1400">
              <a:ea typeface="맑은 고딕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16867-EB26-4546-B898-AB50285D6776}"/>
              </a:ext>
            </a:extLst>
          </p:cNvPr>
          <p:cNvSpPr txBox="1"/>
          <p:nvPr/>
        </p:nvSpPr>
        <p:spPr>
          <a:xfrm>
            <a:off x="4608968" y="4538037"/>
            <a:ext cx="42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F5494-2CD4-4BDE-A0E8-79972C02D0FC}"/>
              </a:ext>
            </a:extLst>
          </p:cNvPr>
          <p:cNvSpPr txBox="1"/>
          <p:nvPr/>
        </p:nvSpPr>
        <p:spPr>
          <a:xfrm>
            <a:off x="8366130" y="4513456"/>
            <a:ext cx="429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=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087448-1CAF-4595-B796-F61543D72483}"/>
              </a:ext>
            </a:extLst>
          </p:cNvPr>
          <p:cNvSpPr txBox="1"/>
          <p:nvPr/>
        </p:nvSpPr>
        <p:spPr>
          <a:xfrm>
            <a:off x="2058315" y="5719574"/>
            <a:ext cx="332238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F5B3B3"/>
                </a:solidFill>
                <a:ea typeface="맑은 고딕"/>
              </a:rPr>
              <a:t>Separate O</a:t>
            </a:r>
          </a:p>
          <a:p>
            <a:r>
              <a:rPr lang="en-US" altLang="ko-KR" b="1">
                <a:solidFill>
                  <a:schemeClr val="bg1">
                    <a:lumMod val="65000"/>
                  </a:schemeClr>
                </a:solidFill>
              </a:rPr>
              <a:t>Segment 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E33CC7-C0E5-4F30-B36F-66E2775CC790}"/>
              </a:ext>
            </a:extLst>
          </p:cNvPr>
          <p:cNvSpPr txBox="1"/>
          <p:nvPr/>
        </p:nvSpPr>
        <p:spPr>
          <a:xfrm>
            <a:off x="6315166" y="5697015"/>
            <a:ext cx="332238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chemeClr val="bg1">
                    <a:lumMod val="65000"/>
                  </a:schemeClr>
                </a:solidFill>
              </a:rPr>
              <a:t>Separate X</a:t>
            </a:r>
          </a:p>
          <a:p>
            <a:r>
              <a:rPr lang="en-US" altLang="ko-KR" b="1">
                <a:solidFill>
                  <a:srgbClr val="F5B3B3"/>
                </a:solidFill>
                <a:ea typeface="맑은 고딕"/>
              </a:rPr>
              <a:t>Segment 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71B86D-E925-45F6-93CA-8B5F0A9EE08F}"/>
              </a:ext>
            </a:extLst>
          </p:cNvPr>
          <p:cNvSpPr txBox="1"/>
          <p:nvPr/>
        </p:nvSpPr>
        <p:spPr>
          <a:xfrm>
            <a:off x="9689425" y="5688820"/>
            <a:ext cx="158151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b="1">
                <a:solidFill>
                  <a:srgbClr val="F5B3B3"/>
                </a:solidFill>
                <a:ea typeface="맑은 고딕"/>
              </a:rPr>
              <a:t>Separate O</a:t>
            </a:r>
          </a:p>
          <a:p>
            <a:r>
              <a:rPr lang="en-US" altLang="ko-KR" b="1">
                <a:solidFill>
                  <a:srgbClr val="F5B3B3"/>
                </a:solidFill>
                <a:ea typeface="맑은 고딕"/>
              </a:rPr>
              <a:t>Segment O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6B01601-0457-4FBA-814F-7CB0CA3875ED}"/>
              </a:ext>
            </a:extLst>
          </p:cNvPr>
          <p:cNvCxnSpPr/>
          <p:nvPr/>
        </p:nvCxnSpPr>
        <p:spPr>
          <a:xfrm>
            <a:off x="5479025" y="1319134"/>
            <a:ext cx="0" cy="26360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A6E6D803-1D8F-4EEF-BA63-F538786A2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10" descr="텍스트, 잔디, 포유류이(가) 표시된 사진&#10;&#10;자동 생성된 설명">
            <a:extLst>
              <a:ext uri="{FF2B5EF4-FFF2-40B4-BE49-F238E27FC236}">
                <a16:creationId xmlns:a16="http://schemas.microsoft.com/office/drawing/2014/main" id="{6EB24736-CE39-403E-8B4B-98C6A58C0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432" y="4156340"/>
            <a:ext cx="2743200" cy="1249192"/>
          </a:xfrm>
          <a:prstGeom prst="rect">
            <a:avLst/>
          </a:prstGeom>
        </p:spPr>
      </p:pic>
      <p:pic>
        <p:nvPicPr>
          <p:cNvPr id="11" name="그림 11" descr="텍스트, 잔디이(가) 표시된 사진&#10;&#10;자동 생성된 설명">
            <a:extLst>
              <a:ext uri="{FF2B5EF4-FFF2-40B4-BE49-F238E27FC236}">
                <a16:creationId xmlns:a16="http://schemas.microsoft.com/office/drawing/2014/main" id="{CC48706C-0ACB-4345-8E43-EB262A57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74" y="4159479"/>
            <a:ext cx="2743200" cy="1242914"/>
          </a:xfrm>
          <a:prstGeom prst="rect">
            <a:avLst/>
          </a:prstGeom>
        </p:spPr>
      </p:pic>
      <p:pic>
        <p:nvPicPr>
          <p:cNvPr id="12" name="그림 12" descr="텍스트, 잔디이(가) 표시된 사진&#10;&#10;자동 생성된 설명">
            <a:extLst>
              <a:ext uri="{FF2B5EF4-FFF2-40B4-BE49-F238E27FC236}">
                <a16:creationId xmlns:a16="http://schemas.microsoft.com/office/drawing/2014/main" id="{1D95512E-430E-45A6-8BBA-EEE0F274E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691" y="4161660"/>
            <a:ext cx="2743200" cy="125493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AD01CD-6616-405C-B1D2-03C239BABF8E}"/>
              </a:ext>
            </a:extLst>
          </p:cNvPr>
          <p:cNvSpPr/>
          <p:nvPr/>
        </p:nvSpPr>
        <p:spPr>
          <a:xfrm>
            <a:off x="8824152" y="4054593"/>
            <a:ext cx="2959353" cy="231131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7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8F97E6E-117F-4080-966E-69BC70D3BAF5}"/>
              </a:ext>
            </a:extLst>
          </p:cNvPr>
          <p:cNvCxnSpPr>
            <a:cxnSpLocks/>
          </p:cNvCxnSpPr>
          <p:nvPr/>
        </p:nvCxnSpPr>
        <p:spPr>
          <a:xfrm>
            <a:off x="550416" y="1020932"/>
            <a:ext cx="5655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4E6EF05-C762-436B-8368-931B81CA7E9C}"/>
              </a:ext>
            </a:extLst>
          </p:cNvPr>
          <p:cNvSpPr txBox="1"/>
          <p:nvPr/>
        </p:nvSpPr>
        <p:spPr>
          <a:xfrm>
            <a:off x="550416" y="390617"/>
            <a:ext cx="57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2.  Semantic Segmentation</a:t>
            </a:r>
            <a:endParaRPr lang="ko-KR" altLang="en-US" sz="2800" b="1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3B7A2B-E890-4789-AA48-E96AE3540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3D8F32-6607-4B68-A8A6-F74E2E98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59" y="1127804"/>
            <a:ext cx="6973581" cy="2346902"/>
          </a:xfrm>
          <a:prstGeom prst="rect">
            <a:avLst/>
          </a:prstGeom>
        </p:spPr>
      </p:pic>
      <p:pic>
        <p:nvPicPr>
          <p:cNvPr id="3" name="그림 4">
            <a:extLst>
              <a:ext uri="{FF2B5EF4-FFF2-40B4-BE49-F238E27FC236}">
                <a16:creationId xmlns:a16="http://schemas.microsoft.com/office/drawing/2014/main" id="{8865F6A4-643E-4748-A3D8-DE2198200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81" y="3539241"/>
            <a:ext cx="6372941" cy="32863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58917-6947-44C4-945E-FC3DFBD98048}"/>
              </a:ext>
            </a:extLst>
          </p:cNvPr>
          <p:cNvSpPr txBox="1"/>
          <p:nvPr/>
        </p:nvSpPr>
        <p:spPr>
          <a:xfrm>
            <a:off x="7829754" y="1782915"/>
            <a:ext cx="374281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- 각 픽셀별로 어떤 class에 속하는지 label을 구해줘야 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3B821-54A9-4B72-8341-DCBAD9C7DD5F}"/>
              </a:ext>
            </a:extLst>
          </p:cNvPr>
          <p:cNvSpPr txBox="1"/>
          <p:nvPr/>
        </p:nvSpPr>
        <p:spPr>
          <a:xfrm>
            <a:off x="7833340" y="3990564"/>
            <a:ext cx="4177069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400">
                <a:ea typeface="맑은 고딕"/>
              </a:rPr>
              <a:t>- onehotencoding, argmax를 통해</a:t>
            </a:r>
            <a:endParaRPr lang="ko-KR"/>
          </a:p>
          <a:p>
            <a:r>
              <a:rPr lang="ko-KR" altLang="en-US" sz="600">
                <a:ea typeface="맑은 고딕"/>
              </a:rPr>
              <a:t>  </a:t>
            </a:r>
          </a:p>
          <a:p>
            <a:r>
              <a:rPr lang="ko-KR" altLang="en-US" sz="1400">
                <a:ea typeface="맑은 고딕"/>
              </a:rPr>
              <a:t>  semantic segmantation 생성</a:t>
            </a:r>
            <a:endParaRPr lang="ko-KR">
              <a:ea typeface="맑은 고딕"/>
            </a:endParaRPr>
          </a:p>
          <a:p>
            <a:r>
              <a:rPr lang="ko-KR" altLang="en-US" sz="2400">
                <a:ea typeface="맑은 고딕"/>
              </a:rPr>
              <a:t>   </a:t>
            </a:r>
          </a:p>
          <a:p>
            <a:r>
              <a:rPr lang="ko-KR" altLang="en-US" sz="1400">
                <a:ea typeface="맑은 고딕"/>
              </a:rPr>
              <a:t>- 픽셀들이 각 class에 대해 binary하게</a:t>
            </a:r>
          </a:p>
          <a:p>
            <a:r>
              <a:rPr lang="ko-KR" altLang="en-US" sz="600">
                <a:ea typeface="맑은 고딕"/>
              </a:rPr>
              <a:t>  </a:t>
            </a:r>
          </a:p>
          <a:p>
            <a:r>
              <a:rPr lang="ko-KR" altLang="en-US" sz="1400">
                <a:ea typeface="맑은 고딕"/>
              </a:rPr>
              <a:t>  포함여부 판단</a:t>
            </a:r>
            <a:endParaRPr lang="ko-KR">
              <a:ea typeface="맑은 고딕"/>
            </a:endParaRPr>
          </a:p>
          <a:p>
            <a:r>
              <a:rPr lang="ko-KR" altLang="en-US" sz="2400">
                <a:ea typeface="맑은 고딕"/>
              </a:rPr>
              <a:t>  </a:t>
            </a:r>
          </a:p>
          <a:p>
            <a:r>
              <a:rPr lang="ko-KR" altLang="en-US" sz="1400">
                <a:ea typeface="맑은 고딕"/>
              </a:rPr>
              <a:t>- 같은 class의 object들끼리 구분 X</a:t>
            </a:r>
          </a:p>
        </p:txBody>
      </p:sp>
    </p:spTree>
    <p:extLst>
      <p:ext uri="{BB962C8B-B14F-4D97-AF65-F5344CB8AC3E}">
        <p14:creationId xmlns:p14="http://schemas.microsoft.com/office/powerpoint/2010/main" val="1621468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86B150-301A-487F-8559-AF525DC96651}"/>
              </a:ext>
            </a:extLst>
          </p:cNvPr>
          <p:cNvCxnSpPr>
            <a:cxnSpLocks/>
          </p:cNvCxnSpPr>
          <p:nvPr/>
        </p:nvCxnSpPr>
        <p:spPr>
          <a:xfrm>
            <a:off x="550416" y="1020932"/>
            <a:ext cx="56550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22C7875-297B-4C34-9D21-FD6DB8787E94}"/>
              </a:ext>
            </a:extLst>
          </p:cNvPr>
          <p:cNvSpPr txBox="1"/>
          <p:nvPr/>
        </p:nvSpPr>
        <p:spPr>
          <a:xfrm>
            <a:off x="550416" y="390617"/>
            <a:ext cx="5770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2.  Instance Segmentation</a:t>
            </a:r>
            <a:endParaRPr lang="ko-KR" altLang="en-US" sz="2800" b="1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CB799E-D91A-4F6F-9FEE-D0F7DFC5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60" y="1675602"/>
            <a:ext cx="5530746" cy="347238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E977C5F-CA66-42D1-99D7-58B7DB08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0CA5B-5973-469C-9B1F-23FD26B67FB1}"/>
              </a:ext>
            </a:extLst>
          </p:cNvPr>
          <p:cNvSpPr txBox="1"/>
          <p:nvPr/>
        </p:nvSpPr>
        <p:spPr>
          <a:xfrm>
            <a:off x="7002206" y="2442546"/>
            <a:ext cx="49964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ea typeface="맑은 고딕"/>
              </a:rPr>
              <a:t>먼저 object</a:t>
            </a:r>
            <a:r>
              <a:rPr lang="ko-KR" altLang="en-US" sz="1400">
                <a:ea typeface="맑은 고딕"/>
              </a:rPr>
              <a:t>들을</a:t>
            </a:r>
            <a:r>
              <a:rPr lang="en-US" altLang="ko-KR" sz="1400">
                <a:ea typeface="맑은 고딕"/>
              </a:rPr>
              <a:t> bounding box</a:t>
            </a:r>
            <a:r>
              <a:rPr lang="ko-KR" altLang="en-US" sz="1400">
                <a:ea typeface="맑은 고딕"/>
              </a:rPr>
              <a:t>를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통해</a:t>
            </a:r>
            <a:r>
              <a:rPr lang="en-US" altLang="ko-KR" sz="1400">
                <a:ea typeface="맑은 고딕"/>
              </a:rPr>
              <a:t> localization</a:t>
            </a:r>
            <a:endParaRPr lang="ko-KR" altLang="en-US" sz="1400">
              <a:ea typeface="맑은 고딕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EB903AB-443A-4099-A798-D9105053FBF8}"/>
              </a:ext>
            </a:extLst>
          </p:cNvPr>
          <p:cNvSpPr/>
          <p:nvPr/>
        </p:nvSpPr>
        <p:spPr>
          <a:xfrm rot="5400000">
            <a:off x="8900091" y="3141549"/>
            <a:ext cx="704645" cy="483419"/>
          </a:xfrm>
          <a:prstGeom prst="rightArrow">
            <a:avLst/>
          </a:prstGeom>
          <a:solidFill>
            <a:srgbClr val="AF58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269202-97F3-4646-A781-5747137FB1B4}"/>
              </a:ext>
            </a:extLst>
          </p:cNvPr>
          <p:cNvSpPr txBox="1"/>
          <p:nvPr/>
        </p:nvSpPr>
        <p:spPr>
          <a:xfrm>
            <a:off x="7100528" y="4003367"/>
            <a:ext cx="41361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400">
                <a:ea typeface="맑은 고딕"/>
              </a:rPr>
              <a:t>class</a:t>
            </a:r>
            <a:r>
              <a:rPr lang="ko-KR" altLang="en-US" sz="1400">
                <a:ea typeface="맑은 고딕"/>
              </a:rPr>
              <a:t>별로</a:t>
            </a:r>
            <a:r>
              <a:rPr lang="en-US" altLang="ko-KR" sz="1400">
                <a:ea typeface="맑은 고딕"/>
              </a:rPr>
              <a:t> localize</a:t>
            </a:r>
            <a:r>
              <a:rPr lang="ko-KR" altLang="en-US" sz="1400">
                <a:ea typeface="맑은 고딕"/>
              </a:rPr>
              <a:t>된</a:t>
            </a:r>
            <a:r>
              <a:rPr lang="en-US" altLang="ko-KR" sz="1400">
                <a:ea typeface="맑은 고딕"/>
              </a:rPr>
              <a:t> RoI</a:t>
            </a:r>
            <a:r>
              <a:rPr lang="ko-KR" altLang="en-US" sz="1400">
                <a:ea typeface="맑은 고딕"/>
              </a:rPr>
              <a:t>마다 </a:t>
            </a:r>
            <a:r>
              <a:rPr lang="en-US" altLang="ko-KR" sz="1400">
                <a:ea typeface="맑은 고딕"/>
              </a:rPr>
              <a:t>binary mask</a:t>
            </a:r>
            <a:r>
              <a:rPr lang="ko-KR" altLang="en-US" sz="1400">
                <a:ea typeface="맑은 고딕"/>
              </a:rPr>
              <a:t>를 씌움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04D0C3-7688-4B5A-B20F-6935A549FB73}"/>
              </a:ext>
            </a:extLst>
          </p:cNvPr>
          <p:cNvSpPr txBox="1"/>
          <p:nvPr/>
        </p:nvSpPr>
        <p:spPr>
          <a:xfrm>
            <a:off x="2356464" y="5404465"/>
            <a:ext cx="9642167" cy="7540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1600">
                <a:ea typeface="맑은 고딕"/>
              </a:rPr>
              <a:t>- semantic segmentation</a:t>
            </a:r>
            <a:r>
              <a:rPr lang="ko-KR" altLang="en-US" sz="1600">
                <a:ea typeface="맑은 고딕"/>
              </a:rPr>
              <a:t>과</a:t>
            </a:r>
            <a:r>
              <a:rPr lang="en-US" altLang="ko-KR" sz="1600">
                <a:ea typeface="맑은 고딕"/>
              </a:rPr>
              <a:t> </a:t>
            </a:r>
            <a:r>
              <a:rPr lang="ko-KR" altLang="en-US" sz="1600">
                <a:ea typeface="맑은 고딕"/>
              </a:rPr>
              <a:t>다르게 </a:t>
            </a:r>
            <a:r>
              <a:rPr lang="ko-KR" sz="1600" b="1" err="1">
                <a:solidFill>
                  <a:srgbClr val="FF0000"/>
                </a:solidFill>
                <a:ea typeface="+mn-lt"/>
                <a:cs typeface="+mn-lt"/>
              </a:rPr>
              <a:t>RoI</a:t>
            </a:r>
            <a:r>
              <a:rPr lang="ko-KR" sz="1600" err="1">
                <a:ea typeface="+mn-lt"/>
                <a:cs typeface="+mn-lt"/>
              </a:rPr>
              <a:t>별로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class개수만큼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output채널이</a:t>
            </a:r>
            <a:r>
              <a:rPr lang="ko-KR" sz="1600">
                <a:ea typeface="+mn-lt"/>
                <a:cs typeface="+mn-lt"/>
              </a:rPr>
              <a:t> 존재</a:t>
            </a:r>
          </a:p>
          <a:p>
            <a:r>
              <a:rPr lang="ko-KR" altLang="en-US" sz="1050">
                <a:ea typeface="맑은 고딕"/>
              </a:rPr>
              <a:t>  </a:t>
            </a:r>
          </a:p>
          <a:p>
            <a:r>
              <a:rPr lang="ko-KR" altLang="en-US" sz="1600">
                <a:ea typeface="맑은 고딕"/>
              </a:rPr>
              <a:t>- </a:t>
            </a:r>
            <a:r>
              <a:rPr lang="ko-KR" sz="1600">
                <a:ea typeface="+mn-lt"/>
                <a:cs typeface="+mn-lt"/>
              </a:rPr>
              <a:t>동일 class이더라도 서로 다른</a:t>
            </a:r>
            <a:r>
              <a:rPr lang="ko-KR" altLang="en-US" sz="1600">
                <a:ea typeface="+mn-lt"/>
                <a:cs typeface="+mn-lt"/>
              </a:rPr>
              <a:t> </a:t>
            </a:r>
            <a:r>
              <a:rPr lang="ko-KR" sz="1600" err="1">
                <a:ea typeface="+mn-lt"/>
                <a:cs typeface="+mn-lt"/>
              </a:rPr>
              <a:t>RoI가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focus하는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instance부분마다</a:t>
            </a:r>
            <a:r>
              <a:rPr lang="ko-KR" sz="1600">
                <a:ea typeface="+mn-lt"/>
                <a:cs typeface="+mn-lt"/>
              </a:rPr>
              <a:t> </a:t>
            </a:r>
            <a:r>
              <a:rPr lang="ko-KR" sz="1600" err="1">
                <a:ea typeface="+mn-lt"/>
                <a:cs typeface="+mn-lt"/>
              </a:rPr>
              <a:t>value를</a:t>
            </a:r>
            <a:r>
              <a:rPr lang="ko-KR" sz="1600">
                <a:ea typeface="+mn-lt"/>
                <a:cs typeface="+mn-lt"/>
              </a:rPr>
              <a:t> 갖음</a:t>
            </a:r>
            <a:endParaRPr lang="ko-KR" altLang="en-US" sz="16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34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807B936-747D-448E-B9A2-37AF1872E7B3}"/>
              </a:ext>
            </a:extLst>
          </p:cNvPr>
          <p:cNvCxnSpPr/>
          <p:nvPr/>
        </p:nvCxnSpPr>
        <p:spPr>
          <a:xfrm>
            <a:off x="550416" y="1020932"/>
            <a:ext cx="4785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9024234-D418-426A-877F-6A057BC889A8}"/>
              </a:ext>
            </a:extLst>
          </p:cNvPr>
          <p:cNvSpPr txBox="1"/>
          <p:nvPr/>
        </p:nvSpPr>
        <p:spPr>
          <a:xfrm>
            <a:off x="550416" y="390617"/>
            <a:ext cx="4003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/>
              <a:t>3.  </a:t>
            </a:r>
            <a:r>
              <a:rPr lang="en-US" altLang="ko-KR" sz="2800" b="1" err="1"/>
              <a:t>RoI</a:t>
            </a:r>
            <a:r>
              <a:rPr lang="en-US" altLang="ko-KR" sz="2800" b="1"/>
              <a:t> Align</a:t>
            </a:r>
            <a:endParaRPr lang="ko-KR" altLang="en-US" sz="2800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A3D69-1DF2-4786-843F-F42C98559384}"/>
              </a:ext>
            </a:extLst>
          </p:cNvPr>
          <p:cNvSpPr txBox="1"/>
          <p:nvPr/>
        </p:nvSpPr>
        <p:spPr>
          <a:xfrm>
            <a:off x="736595" y="4992334"/>
            <a:ext cx="5192252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>
                <a:ea typeface="맑은 고딕"/>
              </a:rPr>
              <a:t>- 픽셀 좌표 값이 소수점으로 나올 경우</a:t>
            </a:r>
            <a:r>
              <a:rPr lang="en-US" altLang="ko-KR" sz="1400">
                <a:ea typeface="맑은 고딕"/>
              </a:rPr>
              <a:t>, </a:t>
            </a:r>
            <a:r>
              <a:rPr lang="ko-KR" altLang="en-US" sz="1400">
                <a:ea typeface="맑은 고딕"/>
              </a:rPr>
              <a:t>반올림을 사용해</a:t>
            </a:r>
            <a:endParaRPr lang="en-US" altLang="ko-KR" sz="1400">
              <a:ea typeface="맑은 고딕"/>
            </a:endParaRPr>
          </a:p>
          <a:p>
            <a:r>
              <a:rPr lang="ko-KR" altLang="en-US" sz="600">
                <a:ea typeface="맑은 고딕"/>
              </a:rPr>
              <a:t>   </a:t>
            </a:r>
          </a:p>
          <a:p>
            <a:r>
              <a:rPr lang="ko-KR" altLang="en-US" sz="1400">
                <a:ea typeface="맑은 고딕"/>
              </a:rPr>
              <a:t>  </a:t>
            </a:r>
            <a:r>
              <a:rPr lang="en-US" altLang="ko-KR" sz="1400">
                <a:ea typeface="맑은 고딕"/>
              </a:rPr>
              <a:t>Pooling</a:t>
            </a:r>
            <a:r>
              <a:rPr lang="ko-KR" altLang="en-US" sz="1400">
                <a:ea typeface="맑은 고딕"/>
              </a:rPr>
              <a:t>을 해주게 됨</a:t>
            </a:r>
            <a:endParaRPr lang="en-US" altLang="ko-KR" sz="1400">
              <a:ea typeface="맑은 고딕"/>
            </a:endParaRPr>
          </a:p>
          <a:p>
            <a:endParaRPr lang="en-US" altLang="ko-KR" sz="1400"/>
          </a:p>
          <a:p>
            <a:r>
              <a:rPr lang="en-US" altLang="ko-KR" sz="1400">
                <a:ea typeface="맑은 고딕"/>
              </a:rPr>
              <a:t>- Input Image</a:t>
            </a:r>
            <a:r>
              <a:rPr lang="ko-KR" altLang="en-US" sz="1400">
                <a:ea typeface="맑은 고딕"/>
              </a:rPr>
              <a:t>의 원본 위치 정보가 왜곡됨</a:t>
            </a:r>
            <a:r>
              <a:rPr lang="en-US" altLang="ko-KR" sz="1400">
                <a:ea typeface="맑은 고딕"/>
              </a:rPr>
              <a:t>, </a:t>
            </a:r>
            <a:r>
              <a:rPr lang="ko-KR" altLang="en-US" sz="1400">
                <a:ea typeface="맑은 고딕"/>
              </a:rPr>
              <a:t>많은</a:t>
            </a:r>
            <a:r>
              <a:rPr lang="en-US" altLang="ko-KR" sz="1400">
                <a:ea typeface="맑은 고딕"/>
              </a:rPr>
              <a:t> </a:t>
            </a:r>
            <a:r>
              <a:rPr lang="ko-KR" altLang="en-US" sz="1400">
                <a:ea typeface="맑은 고딕"/>
              </a:rPr>
              <a:t>데이터 손실이</a:t>
            </a:r>
          </a:p>
          <a:p>
            <a:r>
              <a:rPr lang="ko-KR" altLang="en-US" sz="600">
                <a:ea typeface="맑은 고딕"/>
              </a:rPr>
              <a:t>  </a:t>
            </a:r>
          </a:p>
          <a:p>
            <a:r>
              <a:rPr lang="ko-KR" altLang="en-US" sz="1400">
                <a:ea typeface="맑은 고딕"/>
              </a:rPr>
              <a:t>  일어남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9219AD-CB39-47FB-A7CB-80A67278DA85}"/>
              </a:ext>
            </a:extLst>
          </p:cNvPr>
          <p:cNvGrpSpPr/>
          <p:nvPr/>
        </p:nvGrpSpPr>
        <p:grpSpPr>
          <a:xfrm>
            <a:off x="818531" y="1659201"/>
            <a:ext cx="5338917" cy="2845052"/>
            <a:chOff x="418331" y="1570706"/>
            <a:chExt cx="5972175" cy="322851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3B51317-073A-4757-8C3C-9C7851BC2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53" b="1"/>
            <a:stretch/>
          </p:blipFill>
          <p:spPr>
            <a:xfrm>
              <a:off x="418331" y="1570706"/>
              <a:ext cx="5972175" cy="322851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9F0D6EE-A432-462A-A839-87D8B5764F97}"/>
                </a:ext>
              </a:extLst>
            </p:cNvPr>
            <p:cNvSpPr/>
            <p:nvPr/>
          </p:nvSpPr>
          <p:spPr>
            <a:xfrm>
              <a:off x="1165123" y="2713703"/>
              <a:ext cx="693174" cy="71529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7BC26C-DAB4-4159-924B-1F6B7C4C58DD}"/>
                </a:ext>
              </a:extLst>
            </p:cNvPr>
            <p:cNvSpPr/>
            <p:nvPr/>
          </p:nvSpPr>
          <p:spPr>
            <a:xfrm>
              <a:off x="1230571" y="2811227"/>
              <a:ext cx="693174" cy="6767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7504A64-4B78-4BE6-A3AA-9D7625D22446}"/>
              </a:ext>
            </a:extLst>
          </p:cNvPr>
          <p:cNvSpPr txBox="1"/>
          <p:nvPr/>
        </p:nvSpPr>
        <p:spPr>
          <a:xfrm>
            <a:off x="6431930" y="4992334"/>
            <a:ext cx="5242232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400">
                <a:ea typeface="맑은 고딕"/>
              </a:rPr>
              <a:t>- Bilinear interpolation</a:t>
            </a:r>
            <a:r>
              <a:rPr lang="ko-KR" altLang="en-US" sz="1400">
                <a:ea typeface="맑은 고딕"/>
              </a:rPr>
              <a:t>을 사용해 </a:t>
            </a:r>
            <a:r>
              <a:rPr lang="en-US" altLang="ko-KR" sz="1400">
                <a:ea typeface="맑은 고딕"/>
              </a:rPr>
              <a:t>Feature</a:t>
            </a:r>
            <a:r>
              <a:rPr lang="ko-KR" altLang="en-US" sz="1400">
                <a:ea typeface="맑은 고딕"/>
              </a:rPr>
              <a:t>의 비율별로 곱해주어</a:t>
            </a:r>
            <a:endParaRPr lang="ko-KR"/>
          </a:p>
          <a:p>
            <a:r>
              <a:rPr lang="ko-KR" altLang="en-US" sz="600">
                <a:ea typeface="맑은 고딕"/>
              </a:rPr>
              <a:t>  </a:t>
            </a:r>
          </a:p>
          <a:p>
            <a:r>
              <a:rPr lang="ko-KR" altLang="en-US" sz="1400">
                <a:ea typeface="맑은 고딕"/>
              </a:rPr>
              <a:t>  정확한 위치 파악이 가능해짐</a:t>
            </a:r>
            <a:endParaRPr lang="ko-KR">
              <a:ea typeface="맑은 고딕" panose="020B0503020000020004" pitchFamily="34" charset="-127"/>
            </a:endParaRPr>
          </a:p>
          <a:p>
            <a:endParaRPr lang="ko-KR" altLang="en-US" sz="1400">
              <a:ea typeface="맑은 고딕"/>
            </a:endParaRPr>
          </a:p>
          <a:p>
            <a:r>
              <a:rPr lang="ko-KR" altLang="en-US" sz="1400">
                <a:ea typeface="맑은 고딕"/>
              </a:rPr>
              <a:t>- </a:t>
            </a:r>
            <a:r>
              <a:rPr lang="ko-KR" altLang="en-US" sz="1400" err="1">
                <a:ea typeface="맑은 고딕"/>
              </a:rPr>
              <a:t>zero</a:t>
            </a:r>
            <a:r>
              <a:rPr lang="ko-KR" altLang="en-US" sz="1400">
                <a:ea typeface="맑은 고딕"/>
              </a:rPr>
              <a:t> </a:t>
            </a:r>
            <a:r>
              <a:rPr lang="ko-KR" altLang="en-US" sz="1400" err="1">
                <a:ea typeface="맑은 고딕"/>
              </a:rPr>
              <a:t>padding</a:t>
            </a:r>
            <a:r>
              <a:rPr lang="ko-KR" altLang="en-US" sz="1400">
                <a:ea typeface="맑은 고딕"/>
              </a:rPr>
              <a:t> 사용으로 </a:t>
            </a:r>
            <a:r>
              <a:rPr lang="ko-KR" altLang="en-US" sz="1400" err="1">
                <a:ea typeface="맑은 고딕"/>
              </a:rPr>
              <a:t>Mask</a:t>
            </a:r>
            <a:r>
              <a:rPr lang="ko-KR" altLang="en-US" sz="1400">
                <a:ea typeface="맑은 고딕"/>
              </a:rPr>
              <a:t> 정확도 향상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E11616-DFD9-4D72-BB07-2CD787403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026" y="2206140"/>
            <a:ext cx="4513007" cy="22981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35662B-ED3B-4B4F-9E66-87803AC52884}"/>
              </a:ext>
            </a:extLst>
          </p:cNvPr>
          <p:cNvSpPr txBox="1"/>
          <p:nvPr/>
        </p:nvSpPr>
        <p:spPr>
          <a:xfrm>
            <a:off x="6563026" y="1755062"/>
            <a:ext cx="1334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err="1">
                <a:solidFill>
                  <a:srgbClr val="61C3FF"/>
                </a:solidFill>
              </a:rPr>
              <a:t>RoI</a:t>
            </a:r>
            <a:r>
              <a:rPr lang="en-US" altLang="ko-KR" sz="1400" b="1">
                <a:solidFill>
                  <a:srgbClr val="61C3FF"/>
                </a:solidFill>
              </a:rPr>
              <a:t> Align</a:t>
            </a:r>
            <a:endParaRPr lang="ko-KR" altLang="en-US" sz="1400" b="1">
              <a:solidFill>
                <a:srgbClr val="61C3FF"/>
              </a:solidFill>
            </a:endParaRP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300CDE30-557F-4E49-8EDA-0E285549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1F0F-F43D-4173-BEC7-53707DD8F20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863</Words>
  <Application>Microsoft Office PowerPoint</Application>
  <PresentationFormat>와이드스크린</PresentationFormat>
  <Paragraphs>146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HAEIN</dc:creator>
  <cp:lastModifiedBy>HAEIN</cp:lastModifiedBy>
  <cp:revision>4</cp:revision>
  <dcterms:created xsi:type="dcterms:W3CDTF">2021-10-13T05:54:09Z</dcterms:created>
  <dcterms:modified xsi:type="dcterms:W3CDTF">2021-10-18T02:12:28Z</dcterms:modified>
</cp:coreProperties>
</file>