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0"/>
    <p:sldId id="260" r:id="rId21"/>
    <p:sldId id="262" r:id="rId22"/>
    <p:sldId id="263" r:id="rId23"/>
    <p:sldId id="264" r:id="rId24"/>
    <p:sldId id="265" r:id="rId25"/>
    <p:sldId id="259" r:id="rId26"/>
    <p:sldId id="258" r:id="rId27"/>
    <p:sldId id="268" r:id="rId28"/>
    <p:sldId id="266" r:id="rId29"/>
    <p:sldId id="26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260410841.png"></Relationship><Relationship Id="rId4" Type="http://schemas.openxmlformats.org/officeDocument/2006/relationships/image" Target="../media/fImage113061098467.png"></Relationship><Relationship Id="rId5" Type="http://schemas.openxmlformats.org/officeDocument/2006/relationships/image" Target="../media/fImage48771116334.png"></Relationship><Relationship Id="rId6" Type="http://schemas.openxmlformats.org/officeDocument/2006/relationships/image" Target="../media/fImage31991136500.png"></Relationship><Relationship Id="rId7" Type="http://schemas.openxmlformats.org/officeDocument/2006/relationships/image" Target="../media/fImage115181159169.png"></Relationship><Relationship Id="rId8" Type="http://schemas.openxmlformats.org/officeDocument/2006/relationships/image" Target="../media/fImage101691175724.png"></Relationship><Relationship Id="rId9" Type="http://schemas.openxmlformats.org/officeDocument/2006/relationships/image" Target="../media/fImage20311191478.png"></Relationship><Relationship Id="rId10" Type="http://schemas.openxmlformats.org/officeDocument/2006/relationships/image" Target="../media/fImage141081219358.png"></Relationship><Relationship Id="rId11" Type="http://schemas.openxmlformats.org/officeDocument/2006/relationships/image" Target="../media/fImage20641236962.png"></Relationship><Relationship Id="rId12" Type="http://schemas.openxmlformats.org/officeDocument/2006/relationships/image" Target="../media/fImage18801254464.png"></Relationship><Relationship Id="rId13" Type="http://schemas.openxmlformats.org/officeDocument/2006/relationships/image" Target="../media/fImage29101275705.png"></Relationship><Relationship Id="rId14" Type="http://schemas.openxmlformats.org/officeDocument/2006/relationships/image" Target="../media/fImage36681298145.png"></Relationship><Relationship Id="rId15" Type="http://schemas.openxmlformats.org/officeDocument/2006/relationships/image" Target="../media/fImage81001313281.png"></Relationship><Relationship Id="rId16" Type="http://schemas.openxmlformats.org/officeDocument/2006/relationships/image" Target="../media/fImage4471336827.png"></Relationship><Relationship Id="rId17" Type="http://schemas.openxmlformats.org/officeDocument/2006/relationships/image" Target="../media/fImage4561359961.png"></Relationship><Relationship Id="rId18" Type="http://schemas.openxmlformats.org/officeDocument/2006/relationships/image" Target="../media/fImage438137491.png"></Relationship><Relationship Id="rId19" Type="http://schemas.openxmlformats.org/officeDocument/2006/relationships/image" Target="../media/fImage4271392995.png"></Relationship><Relationship Id="rId20" Type="http://schemas.openxmlformats.org/officeDocument/2006/relationships/image" Target="../media/fImage5081411942.png"></Relationship><Relationship Id="rId21" Type="http://schemas.openxmlformats.org/officeDocument/2006/relationships/image" Target="../media/fImage4951434827.png"></Relationship><Relationship Id="rId22" Type="http://schemas.openxmlformats.org/officeDocument/2006/relationships/image" Target="../media/fImage4381455436.png"></Relationship><Relationship Id="rId23" Type="http://schemas.openxmlformats.org/officeDocument/2006/relationships/image" Target="../media/fImage4751472391.png"></Relationship><Relationship Id="rId24" Type="http://schemas.openxmlformats.org/officeDocument/2006/relationships/image" Target="../media/fImage4471494604.png"></Relationship><Relationship Id="rId25" Type="http://schemas.openxmlformats.org/officeDocument/2006/relationships/image" Target="../media/fImage4021513902.png"></Relationship><Relationship Id="rId26" Type="http://schemas.openxmlformats.org/officeDocument/2006/relationships/image" Target="../media/fImage456153153.png"></Relationship><Relationship Id="rId27" Type="http://schemas.openxmlformats.org/officeDocument/2006/relationships/image" Target="../media/fImage495155292.png"></Relationship><Relationship Id="rId28" Type="http://schemas.openxmlformats.org/officeDocument/2006/relationships/image" Target="../media/fImage4951572382.png"></Relationship><Relationship Id="rId29" Type="http://schemas.openxmlformats.org/officeDocument/2006/relationships/image" Target="../media/fImage4951597421.png"></Relationship><Relationship Id="rId30" Type="http://schemas.openxmlformats.org/officeDocument/2006/relationships/image" Target="../media/fImage5081618716.png"></Relationship><Relationship Id="rId31" Type="http://schemas.openxmlformats.org/officeDocument/2006/relationships/image" Target="../media/fImage4831639718.png"></Relationship><Relationship Id="rId32" Type="http://schemas.openxmlformats.org/officeDocument/2006/relationships/image" Target="../media/fImage4951659895.png"></Relationship><Relationship Id="rId3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7885974604.png"></Relationship><Relationship Id="rId3" Type="http://schemas.openxmlformats.org/officeDocument/2006/relationships/image" Target="../media/fImage490625993902.png"></Relationship><Relationship Id="rId4" Type="http://schemas.openxmlformats.org/officeDocument/2006/relationships/image" Target="../media/fImage4764603153.png"></Relationship><Relationship Id="rId5" Type="http://schemas.openxmlformats.org/officeDocument/2006/relationships/image" Target="../media/fImage49965604292.png"></Relationship><Relationship Id="rId6" Type="http://schemas.openxmlformats.org/officeDocument/2006/relationships/image" Target="../media/fImage511866052382.png"></Relationship><Relationship Id="rId7" Type="http://schemas.openxmlformats.org/officeDocument/2006/relationships/image" Target="../media/fImage47796067421.png"></Relationship><Relationship Id="rId8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67775138716.png"></Relationship><Relationship Id="rId3" Type="http://schemas.openxmlformats.org/officeDocument/2006/relationships/image" Target="../media/fImage853515149718.png"></Relationship><Relationship Id="rId4" Type="http://schemas.openxmlformats.org/officeDocument/2006/relationships/image" Target="../media/fImage1829165159895.png"></Relationship><Relationship Id="rId5" Type="http://schemas.openxmlformats.org/officeDocument/2006/relationships/image" Target="../media/fImage1731765165447.png"></Relationship><Relationship Id="rId6" Type="http://schemas.openxmlformats.org/officeDocument/2006/relationships/image" Target="../media/fImage402095171726.png"></Relationship><Relationship Id="rId7" Type="http://schemas.openxmlformats.org/officeDocument/2006/relationships/image" Target="../media/fImage1415935184771.png"></Relationship><Relationship Id="rId8" Type="http://schemas.openxmlformats.org/officeDocument/2006/relationships/image" Target="../media/fImage783355191538.png"></Relationship><Relationship Id="rId9" Type="http://schemas.openxmlformats.org/officeDocument/2006/relationships/image" Target="../media/fImage551295201869.png"></Relationship><Relationship Id="rId10" Type="http://schemas.openxmlformats.org/officeDocument/2006/relationships/image" Target="../media/fImage437845219912.png"></Relationship><Relationship Id="rId11" Type="http://schemas.openxmlformats.org/officeDocument/2006/relationships/image" Target="../media/fImage586005225667.png"></Relationship><Relationship Id="rId12" Type="http://schemas.openxmlformats.org/officeDocument/2006/relationships/image" Target="../media/fImage1231015236299.png"></Relationship><Relationship Id="rId1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97856137035.png"></Relationship><Relationship Id="rId3" Type="http://schemas.openxmlformats.org/officeDocument/2006/relationships/image" Target="../media/fImage497856149894.png"></Relationship><Relationship Id="rId4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11536741.png"></Relationship><Relationship Id="rId3" Type="http://schemas.openxmlformats.org/officeDocument/2006/relationships/image" Target="../media/fImage105663738467.png"></Relationship><Relationship Id="rId4" Type="http://schemas.openxmlformats.org/officeDocument/2006/relationships/image" Target="../media/fImage103853756334.png"></Relationship><Relationship Id="rId5" Type="http://schemas.openxmlformats.org/officeDocument/2006/relationships/image" Target="../media/fImage96623786500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71673929169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8834075724.png"></Relationship><Relationship Id="rId3" Type="http://schemas.openxmlformats.org/officeDocument/2006/relationships/image" Target="../media/fImage90254091478.png"></Relationship><Relationship Id="rId4" Type="http://schemas.openxmlformats.org/officeDocument/2006/relationships/image" Target="../media/fImage497854389358.png"></Relationship><Relationship Id="rId5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80494266962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0444464464.png"></Relationship><Relationship Id="rId3" Type="http://schemas.openxmlformats.org/officeDocument/2006/relationships/image" Target="../media/fImage202144515705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83244628145.png"></Relationship><Relationship Id="rId3" Type="http://schemas.openxmlformats.org/officeDocument/2006/relationships/image" Target="../media/fImage218044633281.png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8533116827.png"></Relationship><Relationship Id="rId3" Type="http://schemas.openxmlformats.org/officeDocument/2006/relationships/image" Target="../media/fImage834843129961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fImage4788266491.png"></Relationship><Relationship Id="rId4" Type="http://schemas.openxmlformats.org/officeDocument/2006/relationships/image" Target="../media/fImage490624672995.png"></Relationship><Relationship Id="rId5" Type="http://schemas.openxmlformats.org/officeDocument/2006/relationships/image" Target="../media/fImage47644711942.png"></Relationship><Relationship Id="rId6" Type="http://schemas.openxmlformats.org/officeDocument/2006/relationships/image" Target="../media/fImage499654724827.png"></Relationship><Relationship Id="rId7" Type="http://schemas.openxmlformats.org/officeDocument/2006/relationships/image" Target="../media/fImage511864735436.png"></Relationship><Relationship Id="rId8" Type="http://schemas.openxmlformats.org/officeDocument/2006/relationships/image" Target="../media/fImage47794742391.png"></Relationship><Relationship Id="rId9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676400" y="103695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676400" y="3516630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도형 1"/>
          <p:cNvSpPr>
            <a:spLocks/>
          </p:cNvSpPr>
          <p:nvPr/>
        </p:nvSpPr>
        <p:spPr>
          <a:xfrm rot="0">
            <a:off x="-45085" y="0"/>
            <a:ext cx="12506325" cy="10457815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21285" y="-573405"/>
            <a:ext cx="12923520" cy="8181975"/>
            <a:chOff x="-121285" y="-573405"/>
            <a:chExt cx="12923520" cy="8181975"/>
          </a:xfrm>
        </p:grpSpPr>
        <p:pic>
          <p:nvPicPr>
            <p:cNvPr id="6" name="그림 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121285" y="-573405"/>
              <a:ext cx="12923520" cy="8181975"/>
            </a:xfrm>
            <a:prstGeom prst="rect"/>
            <a:noFill/>
          </p:spPr>
        </p:pic>
        <p:pic>
          <p:nvPicPr>
            <p:cNvPr id="7" name="그림 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150870" y="1530350"/>
              <a:ext cx="6456045" cy="4090670"/>
            </a:xfrm>
            <a:prstGeom prst="rect"/>
            <a:noFill/>
          </p:spPr>
        </p:pic>
      </p:grpSp>
      <p:grpSp>
        <p:nvGrpSpPr>
          <p:cNvPr id="15" name="그룹 6"/>
          <p:cNvGrpSpPr/>
          <p:nvPr/>
        </p:nvGrpSpPr>
        <p:grpSpPr>
          <a:xfrm rot="0">
            <a:off x="2024380" y="3059430"/>
            <a:ext cx="906145" cy="911860"/>
            <a:chOff x="2024380" y="3059430"/>
            <a:chExt cx="906145" cy="911860"/>
          </a:xfrm>
        </p:grpSpPr>
        <p:pic>
          <p:nvPicPr>
            <p:cNvPr id="16" name="그림 5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024380" y="3059430"/>
              <a:ext cx="906145" cy="911860"/>
            </a:xfrm>
            <a:prstGeom prst="rect"/>
            <a:noFill/>
          </p:spPr>
        </p:pic>
      </p:grpSp>
      <p:grpSp>
        <p:nvGrpSpPr>
          <p:cNvPr id="18" name="그룹 8"/>
          <p:cNvGrpSpPr/>
          <p:nvPr/>
        </p:nvGrpSpPr>
        <p:grpSpPr>
          <a:xfrm rot="0">
            <a:off x="7789545" y="5640705"/>
            <a:ext cx="711835" cy="544830"/>
            <a:chOff x="7789545" y="5640705"/>
            <a:chExt cx="711835" cy="544830"/>
          </a:xfrm>
        </p:grpSpPr>
        <p:pic>
          <p:nvPicPr>
            <p:cNvPr id="19" name="그림 7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9545" y="5640705"/>
              <a:ext cx="711835" cy="544830"/>
            </a:xfrm>
            <a:prstGeom prst="rect"/>
            <a:noFill/>
          </p:spPr>
        </p:pic>
      </p:grpSp>
      <p:grpSp>
        <p:nvGrpSpPr>
          <p:cNvPr id="21" name="그룹 10"/>
          <p:cNvGrpSpPr/>
          <p:nvPr/>
        </p:nvGrpSpPr>
        <p:grpSpPr>
          <a:xfrm rot="0">
            <a:off x="2162175" y="963295"/>
            <a:ext cx="1459230" cy="1115695"/>
            <a:chOff x="2162175" y="963295"/>
            <a:chExt cx="1459230" cy="1115695"/>
          </a:xfrm>
        </p:grpSpPr>
        <p:pic>
          <p:nvPicPr>
            <p:cNvPr id="22" name="그림 9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162175" y="963295"/>
              <a:ext cx="1459230" cy="1115695"/>
            </a:xfrm>
            <a:prstGeom prst="rect"/>
            <a:noFill/>
          </p:spPr>
        </p:pic>
      </p:grpSp>
      <p:grpSp>
        <p:nvGrpSpPr>
          <p:cNvPr id="24" name="그룹 12"/>
          <p:cNvGrpSpPr/>
          <p:nvPr/>
        </p:nvGrpSpPr>
        <p:grpSpPr>
          <a:xfrm rot="0">
            <a:off x="2041525" y="4679950"/>
            <a:ext cx="1119505" cy="1503045"/>
            <a:chOff x="2041525" y="4679950"/>
            <a:chExt cx="1119505" cy="1503045"/>
          </a:xfrm>
        </p:grpSpPr>
        <p:pic>
          <p:nvPicPr>
            <p:cNvPr id="25" name="그림 11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041525" y="4679950"/>
              <a:ext cx="1119505" cy="1503045"/>
            </a:xfrm>
            <a:prstGeom prst="rect"/>
            <a:noFill/>
          </p:spPr>
        </p:pic>
      </p:grpSp>
      <p:grpSp>
        <p:nvGrpSpPr>
          <p:cNvPr id="27" name="그룹 14"/>
          <p:cNvGrpSpPr/>
          <p:nvPr/>
        </p:nvGrpSpPr>
        <p:grpSpPr>
          <a:xfrm rot="0">
            <a:off x="3830320" y="5230495"/>
            <a:ext cx="870585" cy="541655"/>
            <a:chOff x="3830320" y="5230495"/>
            <a:chExt cx="870585" cy="541655"/>
          </a:xfrm>
        </p:grpSpPr>
        <p:pic>
          <p:nvPicPr>
            <p:cNvPr id="28" name="그림 13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830320" y="5230495"/>
              <a:ext cx="870585" cy="541655"/>
            </a:xfrm>
            <a:prstGeom prst="rect"/>
            <a:noFill/>
          </p:spPr>
        </p:pic>
      </p:grpSp>
      <p:grpSp>
        <p:nvGrpSpPr>
          <p:cNvPr id="30" name="그룹 16"/>
          <p:cNvGrpSpPr/>
          <p:nvPr/>
        </p:nvGrpSpPr>
        <p:grpSpPr>
          <a:xfrm rot="0">
            <a:off x="9009380" y="4589145"/>
            <a:ext cx="1522095" cy="1455420"/>
            <a:chOff x="9009380" y="4589145"/>
            <a:chExt cx="1522095" cy="1455420"/>
          </a:xfrm>
        </p:grpSpPr>
        <p:pic>
          <p:nvPicPr>
            <p:cNvPr id="31" name="그림 15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009380" y="4589145"/>
              <a:ext cx="1522095" cy="1455420"/>
            </a:xfrm>
            <a:prstGeom prst="rect"/>
            <a:noFill/>
          </p:spPr>
        </p:pic>
      </p:grpSp>
      <p:grpSp>
        <p:nvGrpSpPr>
          <p:cNvPr id="33" name="그룹 18"/>
          <p:cNvGrpSpPr/>
          <p:nvPr/>
        </p:nvGrpSpPr>
        <p:grpSpPr>
          <a:xfrm rot="0">
            <a:off x="9208135" y="1935480"/>
            <a:ext cx="514985" cy="474345"/>
            <a:chOff x="9208135" y="1935480"/>
            <a:chExt cx="514985" cy="474345"/>
          </a:xfrm>
        </p:grpSpPr>
        <p:pic>
          <p:nvPicPr>
            <p:cNvPr id="34" name="그림 17"/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208135" y="1935480"/>
              <a:ext cx="514985" cy="474345"/>
            </a:xfrm>
            <a:prstGeom prst="rect"/>
            <a:noFill/>
          </p:spPr>
        </p:pic>
      </p:grpSp>
      <p:grpSp>
        <p:nvGrpSpPr>
          <p:cNvPr id="36" name="그룹 20"/>
          <p:cNvGrpSpPr/>
          <p:nvPr/>
        </p:nvGrpSpPr>
        <p:grpSpPr>
          <a:xfrm rot="0">
            <a:off x="10071100" y="2774315"/>
            <a:ext cx="460375" cy="940435"/>
            <a:chOff x="10071100" y="2774315"/>
            <a:chExt cx="460375" cy="940435"/>
          </a:xfrm>
        </p:grpSpPr>
        <p:pic>
          <p:nvPicPr>
            <p:cNvPr id="37" name="그림 19"/>
            <p:cNvPicPr>
              <a:picLocks noChangeAspect="1"/>
            </p:cNvPicPr>
            <p:nvPr/>
          </p:nvPicPr>
          <p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071100" y="2774315"/>
              <a:ext cx="460375" cy="940435"/>
            </a:xfrm>
            <a:prstGeom prst="rect"/>
            <a:noFill/>
          </p:spPr>
        </p:pic>
      </p:grpSp>
      <p:grpSp>
        <p:nvGrpSpPr>
          <p:cNvPr id="39" name="그룹 22"/>
          <p:cNvGrpSpPr/>
          <p:nvPr/>
        </p:nvGrpSpPr>
        <p:grpSpPr>
          <a:xfrm rot="0">
            <a:off x="4298950" y="959485"/>
            <a:ext cx="622935" cy="622935"/>
            <a:chOff x="4298950" y="959485"/>
            <a:chExt cx="622935" cy="622935"/>
          </a:xfrm>
        </p:grpSpPr>
        <p:pic>
          <p:nvPicPr>
            <p:cNvPr id="40" name="그림 21"/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298950" y="959485"/>
              <a:ext cx="622935" cy="622935"/>
            </a:xfrm>
            <a:prstGeom prst="rect"/>
            <a:noFill/>
          </p:spPr>
        </p:pic>
      </p:grpSp>
      <p:grpSp>
        <p:nvGrpSpPr>
          <p:cNvPr id="42" name="그룹 24"/>
          <p:cNvGrpSpPr/>
          <p:nvPr/>
        </p:nvGrpSpPr>
        <p:grpSpPr>
          <a:xfrm rot="0">
            <a:off x="6132195" y="565150"/>
            <a:ext cx="1212850" cy="660400"/>
            <a:chOff x="6132195" y="565150"/>
            <a:chExt cx="1212850" cy="660400"/>
          </a:xfrm>
        </p:grpSpPr>
        <p:pic>
          <p:nvPicPr>
            <p:cNvPr id="43" name="그림 23"/>
            <p:cNvPicPr>
              <a:picLocks noChangeAspect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132195" y="565150"/>
              <a:ext cx="1212850" cy="660400"/>
            </a:xfrm>
            <a:prstGeom prst="rect"/>
            <a:noFill/>
          </p:spPr>
        </p:pic>
      </p:grpSp>
      <p:grpSp>
        <p:nvGrpSpPr>
          <p:cNvPr id="45" name="그룹 26"/>
          <p:cNvGrpSpPr/>
          <p:nvPr/>
        </p:nvGrpSpPr>
        <p:grpSpPr>
          <a:xfrm rot="0">
            <a:off x="9098915" y="845820"/>
            <a:ext cx="1155065" cy="668655"/>
            <a:chOff x="9098915" y="845820"/>
            <a:chExt cx="1155065" cy="668655"/>
          </a:xfrm>
        </p:grpSpPr>
        <p:pic>
          <p:nvPicPr>
            <p:cNvPr id="46" name="그림 25"/>
            <p:cNvPicPr>
              <a:picLocks noChangeAspect="1"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098915" y="845820"/>
              <a:ext cx="1155065" cy="668655"/>
            </a:xfrm>
            <a:prstGeom prst="rect"/>
            <a:noFill/>
          </p:spPr>
        </p:pic>
      </p:grpSp>
      <p:grpSp>
        <p:nvGrpSpPr>
          <p:cNvPr id="48" name="그룹 28"/>
          <p:cNvGrpSpPr/>
          <p:nvPr/>
        </p:nvGrpSpPr>
        <p:grpSpPr>
          <a:xfrm rot="0">
            <a:off x="5745480" y="1085850"/>
            <a:ext cx="182245" cy="182245"/>
            <a:chOff x="5745480" y="1085850"/>
            <a:chExt cx="182245" cy="182245"/>
          </a:xfrm>
        </p:grpSpPr>
        <p:pic>
          <p:nvPicPr>
            <p:cNvPr id="49" name="그림 27"/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745480" y="1085850"/>
              <a:ext cx="182245" cy="182245"/>
            </a:xfrm>
            <a:prstGeom prst="rect"/>
            <a:noFill/>
          </p:spPr>
        </p:pic>
      </p:grpSp>
      <p:grpSp>
        <p:nvGrpSpPr>
          <p:cNvPr id="51" name="그룹 30"/>
          <p:cNvGrpSpPr/>
          <p:nvPr/>
        </p:nvGrpSpPr>
        <p:grpSpPr>
          <a:xfrm rot="0">
            <a:off x="1866265" y="1053465"/>
            <a:ext cx="182245" cy="182245"/>
            <a:chOff x="1866265" y="1053465"/>
            <a:chExt cx="182245" cy="182245"/>
          </a:xfrm>
        </p:grpSpPr>
        <p:pic>
          <p:nvPicPr>
            <p:cNvPr id="52" name="그림 29"/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866265" y="1053465"/>
              <a:ext cx="182245" cy="182245"/>
            </a:xfrm>
            <a:prstGeom prst="rect"/>
            <a:noFill/>
          </p:spPr>
        </p:pic>
      </p:grpSp>
      <p:grpSp>
        <p:nvGrpSpPr>
          <p:cNvPr id="54" name="그룹 32"/>
          <p:cNvGrpSpPr/>
          <p:nvPr/>
        </p:nvGrpSpPr>
        <p:grpSpPr>
          <a:xfrm rot="0">
            <a:off x="4079240" y="716280"/>
            <a:ext cx="182245" cy="182245"/>
            <a:chOff x="4079240" y="716280"/>
            <a:chExt cx="182245" cy="182245"/>
          </a:xfrm>
        </p:grpSpPr>
        <p:pic>
          <p:nvPicPr>
            <p:cNvPr id="55" name="그림 31"/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079240" y="716280"/>
              <a:ext cx="182245" cy="182245"/>
            </a:xfrm>
            <a:prstGeom prst="rect"/>
            <a:noFill/>
          </p:spPr>
        </p:pic>
      </p:grpSp>
      <p:grpSp>
        <p:nvGrpSpPr>
          <p:cNvPr id="57" name="그룹 34"/>
          <p:cNvGrpSpPr/>
          <p:nvPr/>
        </p:nvGrpSpPr>
        <p:grpSpPr>
          <a:xfrm rot="0">
            <a:off x="5199380" y="5370830"/>
            <a:ext cx="182245" cy="182245"/>
            <a:chOff x="5199380" y="5370830"/>
            <a:chExt cx="182245" cy="182245"/>
          </a:xfrm>
        </p:grpSpPr>
        <p:pic>
          <p:nvPicPr>
            <p:cNvPr id="58" name="그림 33"/>
            <p:cNvPicPr>
              <a:picLocks noChangeAspect="1"/>
            </p:cNvPicPr>
            <p:nvPr/>
          </p:nvPicPr>
          <p:blipFill rotWithShape="1">
            <a:blip r:embed="rId1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199380" y="5370830"/>
              <a:ext cx="182245" cy="182245"/>
            </a:xfrm>
            <a:prstGeom prst="rect"/>
            <a:noFill/>
          </p:spPr>
        </p:pic>
      </p:grpSp>
      <p:grpSp>
        <p:nvGrpSpPr>
          <p:cNvPr id="60" name="그룹 36"/>
          <p:cNvGrpSpPr/>
          <p:nvPr/>
        </p:nvGrpSpPr>
        <p:grpSpPr>
          <a:xfrm rot="0">
            <a:off x="2839085" y="3192145"/>
            <a:ext cx="182245" cy="182245"/>
            <a:chOff x="2839085" y="3192145"/>
            <a:chExt cx="182245" cy="182245"/>
          </a:xfrm>
        </p:grpSpPr>
        <p:pic>
          <p:nvPicPr>
            <p:cNvPr id="61" name="그림 35"/>
            <p:cNvPicPr>
              <a:picLocks noChangeAspect="1"/>
            </p:cNvPicPr>
            <p:nvPr/>
          </p:nvPicPr>
          <p:blipFill rotWithShape="1">
            <a:blip r:embed="rId2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839085" y="3192145"/>
              <a:ext cx="182245" cy="182245"/>
            </a:xfrm>
            <a:prstGeom prst="rect"/>
            <a:noFill/>
          </p:spPr>
        </p:pic>
      </p:grpSp>
      <p:grpSp>
        <p:nvGrpSpPr>
          <p:cNvPr id="63" name="그룹 38"/>
          <p:cNvGrpSpPr/>
          <p:nvPr/>
        </p:nvGrpSpPr>
        <p:grpSpPr>
          <a:xfrm rot="0">
            <a:off x="2041525" y="4525645"/>
            <a:ext cx="182245" cy="182245"/>
            <a:chOff x="2041525" y="4525645"/>
            <a:chExt cx="182245" cy="182245"/>
          </a:xfrm>
        </p:grpSpPr>
        <p:pic>
          <p:nvPicPr>
            <p:cNvPr id="64" name="그림 37"/>
            <p:cNvPicPr>
              <a:picLocks noChangeAspect="1"/>
            </p:cNvPicPr>
            <p:nvPr/>
          </p:nvPicPr>
          <p:blipFill rotWithShape="1">
            <a:blip r:embed="rId2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041525" y="4525645"/>
              <a:ext cx="182245" cy="182245"/>
            </a:xfrm>
            <a:prstGeom prst="rect"/>
            <a:noFill/>
          </p:spPr>
        </p:pic>
      </p:grpSp>
      <p:grpSp>
        <p:nvGrpSpPr>
          <p:cNvPr id="66" name="그룹 40"/>
          <p:cNvGrpSpPr/>
          <p:nvPr/>
        </p:nvGrpSpPr>
        <p:grpSpPr>
          <a:xfrm rot="0">
            <a:off x="3738880" y="5048885"/>
            <a:ext cx="182245" cy="182245"/>
            <a:chOff x="3738880" y="5048885"/>
            <a:chExt cx="182245" cy="182245"/>
          </a:xfrm>
        </p:grpSpPr>
        <p:pic>
          <p:nvPicPr>
            <p:cNvPr id="67" name="그림 39"/>
            <p:cNvPicPr>
              <a:picLocks noChangeAspect="1"/>
            </p:cNvPicPr>
            <p:nvPr/>
          </p:nvPicPr>
          <p:blipFill rotWithShape="1">
            <a:blip r:embed="rId2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738880" y="5048885"/>
              <a:ext cx="182245" cy="182245"/>
            </a:xfrm>
            <a:prstGeom prst="rect"/>
            <a:noFill/>
          </p:spPr>
        </p:pic>
      </p:grpSp>
      <p:grpSp>
        <p:nvGrpSpPr>
          <p:cNvPr id="69" name="그룹 42"/>
          <p:cNvGrpSpPr/>
          <p:nvPr/>
        </p:nvGrpSpPr>
        <p:grpSpPr>
          <a:xfrm rot="0">
            <a:off x="1842770" y="6223000"/>
            <a:ext cx="182245" cy="182245"/>
            <a:chOff x="1842770" y="6223000"/>
            <a:chExt cx="182245" cy="182245"/>
          </a:xfrm>
        </p:grpSpPr>
        <p:pic>
          <p:nvPicPr>
            <p:cNvPr id="70" name="그림 41"/>
            <p:cNvPicPr>
              <a:picLocks noChangeAspect="1"/>
            </p:cNvPicPr>
            <p:nvPr/>
          </p:nvPicPr>
          <p:blipFill rotWithShape="1">
            <a:blip r:embed="rId2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842770" y="6223000"/>
              <a:ext cx="182245" cy="182245"/>
            </a:xfrm>
            <a:prstGeom prst="rect"/>
            <a:noFill/>
          </p:spPr>
        </p:pic>
      </p:grpSp>
      <p:grpSp>
        <p:nvGrpSpPr>
          <p:cNvPr id="72" name="그룹 44"/>
          <p:cNvGrpSpPr/>
          <p:nvPr/>
        </p:nvGrpSpPr>
        <p:grpSpPr>
          <a:xfrm rot="0">
            <a:off x="3434715" y="6010910"/>
            <a:ext cx="182245" cy="182245"/>
            <a:chOff x="3434715" y="6010910"/>
            <a:chExt cx="182245" cy="182245"/>
          </a:xfrm>
        </p:grpSpPr>
        <p:pic>
          <p:nvPicPr>
            <p:cNvPr id="73" name="그림 43"/>
            <p:cNvPicPr>
              <a:picLocks noChangeAspect="1"/>
            </p:cNvPicPr>
            <p:nvPr/>
          </p:nvPicPr>
          <p:blipFill rotWithShape="1">
            <a:blip r:embed="rId2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434715" y="6010910"/>
              <a:ext cx="182245" cy="182245"/>
            </a:xfrm>
            <a:prstGeom prst="rect"/>
            <a:noFill/>
          </p:spPr>
        </p:pic>
      </p:grpSp>
      <p:grpSp>
        <p:nvGrpSpPr>
          <p:cNvPr id="75" name="그룹 46"/>
          <p:cNvGrpSpPr/>
          <p:nvPr/>
        </p:nvGrpSpPr>
        <p:grpSpPr>
          <a:xfrm rot="0">
            <a:off x="5564505" y="6182360"/>
            <a:ext cx="182245" cy="182245"/>
            <a:chOff x="5564505" y="6182360"/>
            <a:chExt cx="182245" cy="182245"/>
          </a:xfrm>
        </p:grpSpPr>
        <p:pic>
          <p:nvPicPr>
            <p:cNvPr id="76" name="그림 45"/>
            <p:cNvPicPr>
              <a:picLocks noChangeAspect="1"/>
            </p:cNvPicPr>
            <p:nvPr/>
          </p:nvPicPr>
          <p:blipFill rotWithShape="1">
            <a:blip r:embed="rId2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564505" y="6182360"/>
              <a:ext cx="182245" cy="182245"/>
            </a:xfrm>
            <a:prstGeom prst="rect"/>
            <a:noFill/>
          </p:spPr>
        </p:pic>
      </p:grpSp>
      <p:grpSp>
        <p:nvGrpSpPr>
          <p:cNvPr id="78" name="그룹 48"/>
          <p:cNvGrpSpPr/>
          <p:nvPr/>
        </p:nvGrpSpPr>
        <p:grpSpPr>
          <a:xfrm rot="0">
            <a:off x="8715375" y="5039360"/>
            <a:ext cx="182245" cy="182245"/>
            <a:chOff x="8715375" y="5039360"/>
            <a:chExt cx="182245" cy="182245"/>
          </a:xfrm>
        </p:grpSpPr>
        <p:pic>
          <p:nvPicPr>
            <p:cNvPr id="79" name="그림 47"/>
            <p:cNvPicPr>
              <a:picLocks noChangeAspect="1"/>
            </p:cNvPicPr>
            <p:nvPr/>
          </p:nvPicPr>
          <p:blipFill rotWithShape="1">
            <a:blip r:embed="rId2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715375" y="5039360"/>
              <a:ext cx="182245" cy="182245"/>
            </a:xfrm>
            <a:prstGeom prst="rect"/>
            <a:noFill/>
          </p:spPr>
        </p:pic>
      </p:grpSp>
      <p:grpSp>
        <p:nvGrpSpPr>
          <p:cNvPr id="81" name="그룹 50"/>
          <p:cNvGrpSpPr/>
          <p:nvPr/>
        </p:nvGrpSpPr>
        <p:grpSpPr>
          <a:xfrm rot="0">
            <a:off x="10210165" y="6213475"/>
            <a:ext cx="182245" cy="182245"/>
            <a:chOff x="10210165" y="6213475"/>
            <a:chExt cx="182245" cy="182245"/>
          </a:xfrm>
        </p:grpSpPr>
        <p:pic>
          <p:nvPicPr>
            <p:cNvPr id="82" name="그림 49"/>
            <p:cNvPicPr>
              <a:picLocks noChangeAspect="1"/>
            </p:cNvPicPr>
            <p:nvPr/>
          </p:nvPicPr>
          <p:blipFill rotWithShape="1">
            <a:blip r:embed="rId2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210165" y="6213475"/>
              <a:ext cx="182245" cy="182245"/>
            </a:xfrm>
            <a:prstGeom prst="rect"/>
            <a:noFill/>
          </p:spPr>
        </p:pic>
      </p:grpSp>
      <p:grpSp>
        <p:nvGrpSpPr>
          <p:cNvPr id="84" name="그룹 52"/>
          <p:cNvGrpSpPr/>
          <p:nvPr/>
        </p:nvGrpSpPr>
        <p:grpSpPr>
          <a:xfrm rot="0">
            <a:off x="10530840" y="4262755"/>
            <a:ext cx="182245" cy="182245"/>
            <a:chOff x="10530840" y="4262755"/>
            <a:chExt cx="182245" cy="182245"/>
          </a:xfrm>
        </p:grpSpPr>
        <p:pic>
          <p:nvPicPr>
            <p:cNvPr id="85" name="그림 51"/>
            <p:cNvPicPr>
              <a:picLocks noChangeAspect="1"/>
            </p:cNvPicPr>
            <p:nvPr/>
          </p:nvPicPr>
          <p:blipFill rotWithShape="1">
            <a:blip r:embed="rId2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530840" y="4262755"/>
              <a:ext cx="182245" cy="182245"/>
            </a:xfrm>
            <a:prstGeom prst="rect"/>
            <a:noFill/>
          </p:spPr>
        </p:pic>
      </p:grpSp>
      <p:grpSp>
        <p:nvGrpSpPr>
          <p:cNvPr id="87" name="그룹 54"/>
          <p:cNvGrpSpPr/>
          <p:nvPr/>
        </p:nvGrpSpPr>
        <p:grpSpPr>
          <a:xfrm rot="0">
            <a:off x="9816465" y="3535680"/>
            <a:ext cx="182245" cy="182245"/>
            <a:chOff x="9816465" y="3535680"/>
            <a:chExt cx="182245" cy="182245"/>
          </a:xfrm>
        </p:grpSpPr>
        <p:pic>
          <p:nvPicPr>
            <p:cNvPr id="88" name="그림 53"/>
            <p:cNvPicPr>
              <a:picLocks noChangeAspect="1"/>
            </p:cNvPicPr>
            <p:nvPr/>
          </p:nvPicPr>
          <p:blipFill rotWithShape="1">
            <a:blip r:embed="rId2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816465" y="3535680"/>
              <a:ext cx="182245" cy="182245"/>
            </a:xfrm>
            <a:prstGeom prst="rect"/>
            <a:noFill/>
          </p:spPr>
        </p:pic>
      </p:grpSp>
      <p:grpSp>
        <p:nvGrpSpPr>
          <p:cNvPr id="90" name="그룹 56"/>
          <p:cNvGrpSpPr/>
          <p:nvPr/>
        </p:nvGrpSpPr>
        <p:grpSpPr>
          <a:xfrm rot="0">
            <a:off x="10253345" y="1844675"/>
            <a:ext cx="182245" cy="182245"/>
            <a:chOff x="10253345" y="1844675"/>
            <a:chExt cx="182245" cy="182245"/>
          </a:xfrm>
        </p:grpSpPr>
        <p:pic>
          <p:nvPicPr>
            <p:cNvPr id="91" name="그림 55"/>
            <p:cNvPicPr>
              <a:picLocks noChangeAspect="1"/>
            </p:cNvPicPr>
            <p:nvPr/>
          </p:nvPicPr>
          <p:blipFill rotWithShape="1">
            <a:blip r:embed="rId3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253345" y="1844675"/>
              <a:ext cx="182245" cy="182245"/>
            </a:xfrm>
            <a:prstGeom prst="rect"/>
            <a:noFill/>
          </p:spPr>
        </p:pic>
      </p:grpSp>
      <p:grpSp>
        <p:nvGrpSpPr>
          <p:cNvPr id="93" name="그룹 58"/>
          <p:cNvGrpSpPr/>
          <p:nvPr/>
        </p:nvGrpSpPr>
        <p:grpSpPr>
          <a:xfrm rot="0">
            <a:off x="10392410" y="729615"/>
            <a:ext cx="182245" cy="182245"/>
            <a:chOff x="10392410" y="729615"/>
            <a:chExt cx="182245" cy="182245"/>
          </a:xfrm>
        </p:grpSpPr>
        <p:pic>
          <p:nvPicPr>
            <p:cNvPr id="94" name="그림 57"/>
            <p:cNvPicPr>
              <a:picLocks noChangeAspect="1"/>
            </p:cNvPicPr>
            <p:nvPr/>
          </p:nvPicPr>
          <p:blipFill rotWithShape="1">
            <a:blip r:embed="rId3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92410" y="729615"/>
              <a:ext cx="182245" cy="182245"/>
            </a:xfrm>
            <a:prstGeom prst="rect"/>
            <a:noFill/>
          </p:spPr>
        </p:pic>
      </p:grpSp>
      <p:grpSp>
        <p:nvGrpSpPr>
          <p:cNvPr id="96" name="그룹 60"/>
          <p:cNvGrpSpPr/>
          <p:nvPr/>
        </p:nvGrpSpPr>
        <p:grpSpPr>
          <a:xfrm rot="0">
            <a:off x="7852410" y="820420"/>
            <a:ext cx="182245" cy="182245"/>
            <a:chOff x="7852410" y="820420"/>
            <a:chExt cx="182245" cy="182245"/>
          </a:xfrm>
        </p:grpSpPr>
        <p:pic>
          <p:nvPicPr>
            <p:cNvPr id="97" name="그림 59"/>
            <p:cNvPicPr>
              <a:picLocks noChangeAspect="1"/>
            </p:cNvPicPr>
            <p:nvPr/>
          </p:nvPicPr>
          <p:blipFill rotWithShape="1">
            <a:blip r:embed="rId3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852410" y="820420"/>
              <a:ext cx="182245" cy="182245"/>
            </a:xfrm>
            <a:prstGeom prst="rect"/>
            <a:noFill/>
          </p:spPr>
        </p:pic>
      </p:grpSp>
      <p:sp>
        <p:nvSpPr>
          <p:cNvPr id="98" name="텍스트 상자 61"/>
          <p:cNvSpPr txBox="1">
            <a:spLocks/>
          </p:cNvSpPr>
          <p:nvPr/>
        </p:nvSpPr>
        <p:spPr>
          <a:xfrm rot="0">
            <a:off x="3817620" y="3021965"/>
            <a:ext cx="610425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 b="1">
                <a:solidFill>
                  <a:srgbClr val="FFFF00"/>
                </a:solidFill>
                <a:latin typeface="MS Gothic" charset="0"/>
                <a:ea typeface="MS Gothic" charset="0"/>
              </a:rPr>
              <a:t>내 얼굴은 몇 살</a:t>
            </a:r>
            <a:r>
              <a:rPr lang="ko-KR" sz="4000" b="1">
                <a:solidFill>
                  <a:srgbClr val="FFFF00"/>
                </a:solidFill>
                <a:latin typeface="MS Gothic" charset="0"/>
                <a:ea typeface="MS Gothic" charset="0"/>
              </a:rPr>
              <a:t>일까</a:t>
            </a:r>
            <a:r>
              <a:rPr sz="4000" b="1">
                <a:solidFill>
                  <a:srgbClr val="FFFF00"/>
                </a:solidFill>
                <a:latin typeface="MS Gothic" charset="0"/>
                <a:ea typeface="MS Gothic" charset="0"/>
              </a:rPr>
              <a:t>?</a:t>
            </a:r>
            <a:endParaRPr lang="ko-KR" altLang="en-US" sz="4000" b="1">
              <a:solidFill>
                <a:srgbClr val="FFFF00"/>
              </a:solidFill>
              <a:latin typeface="MS Gothic" charset="0"/>
              <a:ea typeface="MS Gothic" charset="0"/>
            </a:endParaRPr>
          </a:p>
        </p:txBody>
      </p:sp>
      <p:sp>
        <p:nvSpPr>
          <p:cNvPr id="99" name="텍스트 상자 75"/>
          <p:cNvSpPr txBox="1">
            <a:spLocks/>
          </p:cNvSpPr>
          <p:nvPr/>
        </p:nvSpPr>
        <p:spPr>
          <a:xfrm rot="0">
            <a:off x="10828020" y="216535"/>
            <a:ext cx="391096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 b="1">
                <a:solidFill>
                  <a:schemeClr val="tx1"/>
                </a:solidFill>
                <a:latin typeface="Yu Gothic UI Semibold" charset="0"/>
                <a:ea typeface="Yu Gothic UI Semibold" charset="0"/>
              </a:rPr>
              <a:t>이해</a:t>
            </a:r>
            <a:r>
              <a:rPr lang="ko-KR" sz="2400" b="1">
                <a:solidFill>
                  <a:schemeClr val="tx1"/>
                </a:solidFill>
                <a:latin typeface="Yu Gothic UI Semibold" charset="0"/>
                <a:ea typeface="Yu Gothic UI Semibold" charset="0"/>
              </a:rPr>
              <a:t>인</a:t>
            </a:r>
            <a:endParaRPr lang="ko-KR" altLang="en-US" sz="2400" b="1">
              <a:solidFill>
                <a:schemeClr val="tx1"/>
              </a:solidFill>
              <a:latin typeface="Yu Gothic UI Semibold" charset="0"/>
              <a:ea typeface="Yu Gothic UI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45085" y="-1778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Picture " descr="C:/Users/bit/AppData/Roaming/PolarisOffice/ETemp/10996_12262720/fImage4788597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1055" y="2115820"/>
            <a:ext cx="3232150" cy="1384935"/>
          </a:xfrm>
          <a:prstGeom prst="rect"/>
          <a:noFill/>
        </p:spPr>
      </p:pic>
      <p:sp>
        <p:nvSpPr>
          <p:cNvPr id="14" name="Rect 0"/>
          <p:cNvSpPr txBox="1">
            <a:spLocks/>
          </p:cNvSpPr>
          <p:nvPr/>
        </p:nvSpPr>
        <p:spPr>
          <a:xfrm rot="0">
            <a:off x="245745" y="144780"/>
            <a:ext cx="1093279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0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결과</a:t>
            </a:r>
            <a:r>
              <a:rPr lang="ko-KR" sz="2800" b="1">
                <a:solidFill>
                  <a:schemeClr val="tx1"/>
                </a:solidFill>
                <a:latin typeface="Yu Gothic" charset="0"/>
                <a:ea typeface="Yu Gothic" charset="0"/>
              </a:rPr>
              <a:t>-augment, image target size 조정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pic>
        <p:nvPicPr>
          <p:cNvPr id="18" name="Picture " descr="C:/Users/bit/AppData/Roaming/PolarisOffice/ETemp/10996_12262720/fImage4906259939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7388" r="8171" b="1986"/>
          <a:stretch>
            <a:fillRect/>
          </a:stretch>
        </p:blipFill>
        <p:spPr>
          <a:xfrm rot="0">
            <a:off x="8208010" y="3684905"/>
            <a:ext cx="3835400" cy="2583815"/>
          </a:xfrm>
          <a:prstGeom prst="rect"/>
          <a:noFill/>
        </p:spPr>
      </p:pic>
      <p:sp>
        <p:nvSpPr>
          <p:cNvPr id="19" name="Rect 0"/>
          <p:cNvSpPr>
            <a:spLocks/>
          </p:cNvSpPr>
          <p:nvPr/>
        </p:nvSpPr>
        <p:spPr>
          <a:xfrm rot="0">
            <a:off x="5250180" y="924560"/>
            <a:ext cx="1780540" cy="1085850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augment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100,000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9178925" y="925195"/>
            <a:ext cx="1780540" cy="1085850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target size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32 -&gt; 50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1238250" y="929640"/>
            <a:ext cx="1780540" cy="1085850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augment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50,000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Picture " descr="C:/Users/bit/AppData/Roaming/PolarisOffice/ETemp/10996_12262720/fImage476460315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085" y="2115820"/>
            <a:ext cx="3237865" cy="1397635"/>
          </a:xfrm>
          <a:prstGeom prst="rect"/>
          <a:noFill/>
        </p:spPr>
      </p:pic>
      <p:pic>
        <p:nvPicPr>
          <p:cNvPr id="23" name="Picture " descr="C:/Users/bit/AppData/Roaming/PolarisOffice/ETemp/10996_12262720/fImage4996560429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" t="7201" r="8374" b="1494"/>
          <a:stretch>
            <a:fillRect/>
          </a:stretch>
        </p:blipFill>
        <p:spPr>
          <a:xfrm rot="0">
            <a:off x="177165" y="3702685"/>
            <a:ext cx="3879215" cy="2566035"/>
          </a:xfrm>
          <a:prstGeom prst="rect"/>
          <a:noFill/>
        </p:spPr>
      </p:pic>
      <p:pic>
        <p:nvPicPr>
          <p:cNvPr id="24" name="Picture " descr="C:/Users/bit/AppData/Roaming/PolarisOffice/ETemp/10996_12262720/fImage51186605238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" t="6919" r="7923" b="885"/>
          <a:stretch>
            <a:fillRect/>
          </a:stretch>
        </p:blipFill>
        <p:spPr>
          <a:xfrm rot="0">
            <a:off x="4205605" y="3693795"/>
            <a:ext cx="3870325" cy="2574925"/>
          </a:xfrm>
          <a:prstGeom prst="rect"/>
          <a:noFill/>
        </p:spPr>
      </p:pic>
      <p:pic>
        <p:nvPicPr>
          <p:cNvPr id="25" name="Picture " descr="C:/Users/bit/AppData/Roaming/PolarisOffice/ETemp/10996_12262720/fImage4779606742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5010" y="2123440"/>
            <a:ext cx="3235325" cy="1384935"/>
          </a:xfrm>
          <a:prstGeom prst="rect"/>
          <a:noFill/>
        </p:spPr>
      </p:pic>
      <p:sp>
        <p:nvSpPr>
          <p:cNvPr id="26" name="Rect 0"/>
          <p:cNvSpPr>
            <a:spLocks/>
          </p:cNvSpPr>
          <p:nvPr/>
        </p:nvSpPr>
        <p:spPr>
          <a:xfrm rot="0">
            <a:off x="4143375" y="864235"/>
            <a:ext cx="4011295" cy="556323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45085" y="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245745" y="109220"/>
            <a:ext cx="82607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54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결과</a:t>
            </a:r>
            <a:r>
              <a:rPr lang="ko-KR" sz="2800" b="1">
                <a:solidFill>
                  <a:schemeClr val="tx1"/>
                </a:solidFill>
                <a:latin typeface="Yu Gothic" charset="0"/>
                <a:ea typeface="Yu Gothic" charset="0"/>
              </a:rPr>
              <a:t>-predict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pic>
        <p:nvPicPr>
          <p:cNvPr id="74" name="그림 197" descr="C:/Users/bit/AppData/Roaming/PolarisOffice/ETemp/10996_12262720/fImage46777513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34895" y="1819910"/>
            <a:ext cx="723900" cy="936625"/>
          </a:xfrm>
          <a:prstGeom prst="rect"/>
          <a:noFill/>
        </p:spPr>
      </p:pic>
      <p:pic>
        <p:nvPicPr>
          <p:cNvPr id="75" name="그림 198" descr="C:/Users/bit/AppData/Roaming/PolarisOffice/ETemp/10996_12262720/fImage8535151497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9150" y="1816100"/>
            <a:ext cx="672465" cy="936625"/>
          </a:xfrm>
          <a:prstGeom prst="rect"/>
          <a:noFill/>
        </p:spPr>
      </p:pic>
      <p:pic>
        <p:nvPicPr>
          <p:cNvPr id="76" name="그림 199" descr="C:/Users/bit/AppData/Roaming/PolarisOffice/ETemp/10996_12262720/fImage18291651598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42130" y="1815465"/>
            <a:ext cx="691515" cy="936625"/>
          </a:xfrm>
          <a:prstGeom prst="rect"/>
          <a:noFill/>
        </p:spPr>
      </p:pic>
      <p:pic>
        <p:nvPicPr>
          <p:cNvPr id="77" name="그림 200" descr="C:/Users/bit/AppData/Roaming/PolarisOffice/ETemp/10996_12262720/fImage173176516544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635" y="1820545"/>
            <a:ext cx="743585" cy="936625"/>
          </a:xfrm>
          <a:prstGeom prst="rect"/>
          <a:noFill/>
        </p:spPr>
      </p:pic>
      <p:pic>
        <p:nvPicPr>
          <p:cNvPr id="78" name="그림 201" descr="C:/Users/bit/AppData/Roaming/PolarisOffice/ETemp/10996_12262720/fImage40209517172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20790" y="1815465"/>
            <a:ext cx="618490" cy="936625"/>
          </a:xfrm>
          <a:prstGeom prst="rect"/>
          <a:noFill/>
        </p:spPr>
      </p:pic>
      <p:pic>
        <p:nvPicPr>
          <p:cNvPr id="79" name="그림 202" descr="C:/Users/bit/AppData/Roaming/PolarisOffice/ETemp/10996_12262720/fImage141593518477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93915" y="1814830"/>
            <a:ext cx="702945" cy="936625"/>
          </a:xfrm>
          <a:prstGeom prst="rect"/>
          <a:noFill/>
        </p:spPr>
      </p:pic>
      <p:pic>
        <p:nvPicPr>
          <p:cNvPr id="80" name="그림 203" descr="C:/Users/bit/AppData/Roaming/PolarisOffice/ETemp/10996_12262720/fImage78335519153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5940" y="1827530"/>
            <a:ext cx="700405" cy="936625"/>
          </a:xfrm>
          <a:prstGeom prst="rect"/>
          <a:noFill/>
        </p:spPr>
      </p:pic>
      <p:pic>
        <p:nvPicPr>
          <p:cNvPr id="81" name="그림 204" descr="C:/Users/bit/AppData/Roaming/PolarisOffice/ETemp/10996_12262720/fImage5512952018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25585" y="1814830"/>
            <a:ext cx="765810" cy="936625"/>
          </a:xfrm>
          <a:prstGeom prst="rect"/>
          <a:noFill/>
        </p:spPr>
      </p:pic>
      <p:pic>
        <p:nvPicPr>
          <p:cNvPr id="82" name="그림 205" descr="C:/Users/bit/AppData/Roaming/PolarisOffice/ETemp/10996_12262720/fImage43784521991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87940" y="1820545"/>
            <a:ext cx="687705" cy="936625"/>
          </a:xfrm>
          <a:prstGeom prst="rect"/>
          <a:noFill/>
        </p:spPr>
      </p:pic>
      <p:pic>
        <p:nvPicPr>
          <p:cNvPr id="83" name="그림 206" descr="C:/Users/bit/AppData/Roaming/PolarisOffice/ETemp/10996_12262720/fImage5860052256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60125" y="1821815"/>
            <a:ext cx="720725" cy="936625"/>
          </a:xfrm>
          <a:prstGeom prst="rect"/>
          <a:noFill/>
        </p:spPr>
      </p:pic>
      <p:pic>
        <p:nvPicPr>
          <p:cNvPr id="84" name="그림 207" descr="C:/Users/bit/AppData/Roaming/PolarisOffice/ETemp/10996_12262720/fImage123101523629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4935" y="1839595"/>
            <a:ext cx="635000" cy="936625"/>
          </a:xfrm>
          <a:prstGeom prst="rect"/>
          <a:noFill/>
        </p:spPr>
      </p:pic>
      <p:sp>
        <p:nvSpPr>
          <p:cNvPr id="85" name="도형 208"/>
          <p:cNvSpPr>
            <a:spLocks/>
          </p:cNvSpPr>
          <p:nvPr/>
        </p:nvSpPr>
        <p:spPr>
          <a:xfrm rot="0">
            <a:off x="214630" y="2786380"/>
            <a:ext cx="1002030" cy="644525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정답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텍스트 상자 209"/>
          <p:cNvSpPr txBox="1">
            <a:spLocks/>
          </p:cNvSpPr>
          <p:nvPr/>
        </p:nvSpPr>
        <p:spPr>
          <a:xfrm rot="0">
            <a:off x="1250950" y="292671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210"/>
          <p:cNvSpPr txBox="1">
            <a:spLocks/>
          </p:cNvSpPr>
          <p:nvPr/>
        </p:nvSpPr>
        <p:spPr>
          <a:xfrm rot="0">
            <a:off x="2230120" y="292798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</a:t>
            </a:r>
            <a:r>
              <a:rPr lang="ko-KR" sz="1600" b="1">
                <a:latin typeface="맑은 고딕" charset="0"/>
                <a:ea typeface="맑은 고딕" charset="0"/>
              </a:rPr>
              <a:t>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20세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211"/>
          <p:cNvSpPr txBox="1">
            <a:spLocks/>
          </p:cNvSpPr>
          <p:nvPr/>
        </p:nvSpPr>
        <p:spPr>
          <a:xfrm rot="0">
            <a:off x="3181985" y="293687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2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2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212"/>
          <p:cNvSpPr txBox="1">
            <a:spLocks/>
          </p:cNvSpPr>
          <p:nvPr/>
        </p:nvSpPr>
        <p:spPr>
          <a:xfrm rot="0">
            <a:off x="4214495" y="293814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26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30세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213"/>
          <p:cNvSpPr txBox="1">
            <a:spLocks/>
          </p:cNvSpPr>
          <p:nvPr/>
        </p:nvSpPr>
        <p:spPr>
          <a:xfrm rot="0">
            <a:off x="5193030" y="293687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214"/>
          <p:cNvSpPr txBox="1">
            <a:spLocks/>
          </p:cNvSpPr>
          <p:nvPr/>
        </p:nvSpPr>
        <p:spPr>
          <a:xfrm rot="0">
            <a:off x="6172200" y="293814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36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40세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215"/>
          <p:cNvSpPr txBox="1">
            <a:spLocks/>
          </p:cNvSpPr>
          <p:nvPr/>
        </p:nvSpPr>
        <p:spPr>
          <a:xfrm rot="0">
            <a:off x="7105650" y="292798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4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4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216"/>
          <p:cNvSpPr txBox="1">
            <a:spLocks/>
          </p:cNvSpPr>
          <p:nvPr/>
        </p:nvSpPr>
        <p:spPr>
          <a:xfrm rot="0">
            <a:off x="8084820" y="292925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46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50세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94" name="텍스트 상자 217"/>
          <p:cNvSpPr txBox="1">
            <a:spLocks/>
          </p:cNvSpPr>
          <p:nvPr/>
        </p:nvSpPr>
        <p:spPr>
          <a:xfrm rot="0">
            <a:off x="9036685" y="293814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5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5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218"/>
          <p:cNvSpPr txBox="1">
            <a:spLocks/>
          </p:cNvSpPr>
          <p:nvPr/>
        </p:nvSpPr>
        <p:spPr>
          <a:xfrm rot="0">
            <a:off x="10069195" y="293941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56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60세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219"/>
          <p:cNvSpPr txBox="1">
            <a:spLocks/>
          </p:cNvSpPr>
          <p:nvPr/>
        </p:nvSpPr>
        <p:spPr>
          <a:xfrm rot="0">
            <a:off x="10986770" y="2931795"/>
            <a:ext cx="110807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61세 이상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97" name="도형 220"/>
          <p:cNvSpPr>
            <a:spLocks/>
          </p:cNvSpPr>
          <p:nvPr/>
        </p:nvSpPr>
        <p:spPr>
          <a:xfrm rot="0">
            <a:off x="215900" y="3589020"/>
            <a:ext cx="983615" cy="644525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aug X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도형 221"/>
          <p:cNvSpPr>
            <a:spLocks/>
          </p:cNvSpPr>
          <p:nvPr/>
        </p:nvSpPr>
        <p:spPr>
          <a:xfrm rot="0">
            <a:off x="215900" y="4425315"/>
            <a:ext cx="1002030" cy="644525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50000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9" name="도형 222"/>
          <p:cNvSpPr>
            <a:spLocks/>
          </p:cNvSpPr>
          <p:nvPr/>
        </p:nvSpPr>
        <p:spPr>
          <a:xfrm rot="0">
            <a:off x="217170" y="5263515"/>
            <a:ext cx="983615" cy="644525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100000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도형 223"/>
          <p:cNvSpPr>
            <a:spLocks/>
          </p:cNvSpPr>
          <p:nvPr/>
        </p:nvSpPr>
        <p:spPr>
          <a:xfrm rot="0">
            <a:off x="245110" y="6103620"/>
            <a:ext cx="983615" cy="644525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target 50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텍스트 상자 225"/>
          <p:cNvSpPr txBox="1">
            <a:spLocks/>
          </p:cNvSpPr>
          <p:nvPr/>
        </p:nvSpPr>
        <p:spPr>
          <a:xfrm rot="0">
            <a:off x="1236345" y="375793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226"/>
          <p:cNvSpPr txBox="1">
            <a:spLocks/>
          </p:cNvSpPr>
          <p:nvPr/>
        </p:nvSpPr>
        <p:spPr>
          <a:xfrm rot="0">
            <a:off x="2240915" y="374904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227"/>
          <p:cNvSpPr txBox="1">
            <a:spLocks/>
          </p:cNvSpPr>
          <p:nvPr/>
        </p:nvSpPr>
        <p:spPr>
          <a:xfrm rot="0">
            <a:off x="4224655" y="374015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05" name="텍스트 상자 228"/>
          <p:cNvSpPr txBox="1">
            <a:spLocks/>
          </p:cNvSpPr>
          <p:nvPr/>
        </p:nvSpPr>
        <p:spPr>
          <a:xfrm rot="0">
            <a:off x="5193665" y="373126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3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3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텍스트 상자 229"/>
          <p:cNvSpPr txBox="1">
            <a:spLocks/>
          </p:cNvSpPr>
          <p:nvPr/>
        </p:nvSpPr>
        <p:spPr>
          <a:xfrm rot="0">
            <a:off x="3191510" y="374904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</a:t>
            </a:r>
            <a:r>
              <a:rPr lang="ko-KR" sz="1600" b="1">
                <a:latin typeface="맑은 고딕" charset="0"/>
                <a:ea typeface="맑은 고딕" charset="0"/>
              </a:rPr>
              <a:t>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20세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230"/>
          <p:cNvSpPr txBox="1">
            <a:spLocks/>
          </p:cNvSpPr>
          <p:nvPr/>
        </p:nvSpPr>
        <p:spPr>
          <a:xfrm rot="0">
            <a:off x="6181090" y="372237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</a:t>
            </a:r>
            <a:r>
              <a:rPr lang="ko-KR" sz="1600" b="1">
                <a:latin typeface="맑은 고딕" charset="0"/>
                <a:ea typeface="맑은 고딕" charset="0"/>
              </a:rPr>
              <a:t>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20세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231"/>
          <p:cNvSpPr txBox="1">
            <a:spLocks/>
          </p:cNvSpPr>
          <p:nvPr/>
        </p:nvSpPr>
        <p:spPr>
          <a:xfrm rot="0">
            <a:off x="7109460" y="372491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56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60세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232"/>
          <p:cNvSpPr txBox="1">
            <a:spLocks/>
          </p:cNvSpPr>
          <p:nvPr/>
        </p:nvSpPr>
        <p:spPr>
          <a:xfrm rot="0">
            <a:off x="8017510" y="3734435"/>
            <a:ext cx="110807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61세 이상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233"/>
          <p:cNvSpPr txBox="1">
            <a:spLocks/>
          </p:cNvSpPr>
          <p:nvPr/>
        </p:nvSpPr>
        <p:spPr>
          <a:xfrm rot="0">
            <a:off x="9055735" y="372364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5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5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텍스트 상자 234"/>
          <p:cNvSpPr txBox="1">
            <a:spLocks/>
          </p:cNvSpPr>
          <p:nvPr/>
        </p:nvSpPr>
        <p:spPr>
          <a:xfrm rot="0">
            <a:off x="10086975" y="372364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26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30세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235"/>
          <p:cNvSpPr txBox="1">
            <a:spLocks/>
          </p:cNvSpPr>
          <p:nvPr/>
        </p:nvSpPr>
        <p:spPr>
          <a:xfrm rot="0">
            <a:off x="11092180" y="370586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46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50세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237"/>
          <p:cNvSpPr txBox="1">
            <a:spLocks/>
          </p:cNvSpPr>
          <p:nvPr/>
        </p:nvSpPr>
        <p:spPr>
          <a:xfrm rot="0">
            <a:off x="1237615" y="458025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56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60세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15" name="텍스트 상자 238"/>
          <p:cNvSpPr txBox="1">
            <a:spLocks/>
          </p:cNvSpPr>
          <p:nvPr/>
        </p:nvSpPr>
        <p:spPr>
          <a:xfrm rot="0">
            <a:off x="10070465" y="455422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56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60세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" name="텍스트 상자 240"/>
          <p:cNvSpPr txBox="1">
            <a:spLocks/>
          </p:cNvSpPr>
          <p:nvPr/>
        </p:nvSpPr>
        <p:spPr>
          <a:xfrm rot="0">
            <a:off x="2232660" y="458787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26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30세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17" name="텍스트 상자 241"/>
          <p:cNvSpPr txBox="1">
            <a:spLocks/>
          </p:cNvSpPr>
          <p:nvPr/>
        </p:nvSpPr>
        <p:spPr>
          <a:xfrm rot="0">
            <a:off x="4224655" y="457009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26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30세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" name="텍스트 상자 242"/>
          <p:cNvSpPr txBox="1">
            <a:spLocks/>
          </p:cNvSpPr>
          <p:nvPr/>
        </p:nvSpPr>
        <p:spPr>
          <a:xfrm rot="0">
            <a:off x="11056620" y="455295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26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30세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19" name="텍스트 상자 243"/>
          <p:cNvSpPr txBox="1">
            <a:spLocks/>
          </p:cNvSpPr>
          <p:nvPr/>
        </p:nvSpPr>
        <p:spPr>
          <a:xfrm rot="0">
            <a:off x="3228340" y="457771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4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4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244"/>
          <p:cNvSpPr txBox="1">
            <a:spLocks/>
          </p:cNvSpPr>
          <p:nvPr/>
        </p:nvSpPr>
        <p:spPr>
          <a:xfrm rot="0">
            <a:off x="5099050" y="4572635"/>
            <a:ext cx="110807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61세 이상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21" name="텍스트 상자 245"/>
          <p:cNvSpPr txBox="1">
            <a:spLocks/>
          </p:cNvSpPr>
          <p:nvPr/>
        </p:nvSpPr>
        <p:spPr>
          <a:xfrm rot="0">
            <a:off x="6208395" y="456120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36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40세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246"/>
          <p:cNvSpPr txBox="1">
            <a:spLocks/>
          </p:cNvSpPr>
          <p:nvPr/>
        </p:nvSpPr>
        <p:spPr>
          <a:xfrm rot="0">
            <a:off x="7099935" y="455358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36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40세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23" name="텍스트 상자 247"/>
          <p:cNvSpPr txBox="1">
            <a:spLocks/>
          </p:cNvSpPr>
          <p:nvPr/>
        </p:nvSpPr>
        <p:spPr>
          <a:xfrm rot="0">
            <a:off x="8077835" y="457009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46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50세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4" name="텍스트 상자 248"/>
          <p:cNvSpPr txBox="1">
            <a:spLocks/>
          </p:cNvSpPr>
          <p:nvPr/>
        </p:nvSpPr>
        <p:spPr>
          <a:xfrm rot="0">
            <a:off x="9027795" y="456882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</a:t>
            </a:r>
            <a:r>
              <a:rPr lang="ko-KR" sz="1600" b="1">
                <a:latin typeface="맑은 고딕" charset="0"/>
                <a:ea typeface="맑은 고딕" charset="0"/>
              </a:rPr>
              <a:t>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20세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25" name="텍스트 상자 249"/>
          <p:cNvSpPr txBox="1">
            <a:spLocks/>
          </p:cNvSpPr>
          <p:nvPr/>
        </p:nvSpPr>
        <p:spPr>
          <a:xfrm rot="0">
            <a:off x="1234440" y="541401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6" name="텍스트 상자 250"/>
          <p:cNvSpPr txBox="1">
            <a:spLocks/>
          </p:cNvSpPr>
          <p:nvPr/>
        </p:nvSpPr>
        <p:spPr>
          <a:xfrm rot="0">
            <a:off x="2196465" y="541528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27" name="텍스트 상자 251"/>
          <p:cNvSpPr txBox="1">
            <a:spLocks/>
          </p:cNvSpPr>
          <p:nvPr/>
        </p:nvSpPr>
        <p:spPr>
          <a:xfrm rot="0">
            <a:off x="3201035" y="540639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28" name="텍스트 상자 252"/>
          <p:cNvSpPr txBox="1">
            <a:spLocks/>
          </p:cNvSpPr>
          <p:nvPr/>
        </p:nvSpPr>
        <p:spPr>
          <a:xfrm rot="0">
            <a:off x="4216400" y="539877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29" name="텍스트 상자 253"/>
          <p:cNvSpPr txBox="1">
            <a:spLocks/>
          </p:cNvSpPr>
          <p:nvPr/>
        </p:nvSpPr>
        <p:spPr>
          <a:xfrm rot="0">
            <a:off x="5186680" y="539877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30" name="텍스트 상자 254"/>
          <p:cNvSpPr txBox="1">
            <a:spLocks/>
          </p:cNvSpPr>
          <p:nvPr/>
        </p:nvSpPr>
        <p:spPr>
          <a:xfrm rot="0">
            <a:off x="6173470" y="538988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255"/>
          <p:cNvSpPr txBox="1">
            <a:spLocks/>
          </p:cNvSpPr>
          <p:nvPr/>
        </p:nvSpPr>
        <p:spPr>
          <a:xfrm rot="0">
            <a:off x="7135495" y="538226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256"/>
          <p:cNvSpPr txBox="1">
            <a:spLocks/>
          </p:cNvSpPr>
          <p:nvPr/>
        </p:nvSpPr>
        <p:spPr>
          <a:xfrm rot="0">
            <a:off x="8070850" y="538226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33" name="텍스트 상자 257"/>
          <p:cNvSpPr txBox="1">
            <a:spLocks/>
          </p:cNvSpPr>
          <p:nvPr/>
        </p:nvSpPr>
        <p:spPr>
          <a:xfrm rot="0">
            <a:off x="9066530" y="539115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34" name="텍스트 상자 258"/>
          <p:cNvSpPr txBox="1">
            <a:spLocks/>
          </p:cNvSpPr>
          <p:nvPr/>
        </p:nvSpPr>
        <p:spPr>
          <a:xfrm rot="0">
            <a:off x="10046335" y="538353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35" name="텍스트 상자 259"/>
          <p:cNvSpPr txBox="1">
            <a:spLocks/>
          </p:cNvSpPr>
          <p:nvPr/>
        </p:nvSpPr>
        <p:spPr>
          <a:xfrm rot="0">
            <a:off x="11052810" y="538480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11-15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261"/>
          <p:cNvSpPr txBox="1">
            <a:spLocks/>
          </p:cNvSpPr>
          <p:nvPr/>
        </p:nvSpPr>
        <p:spPr>
          <a:xfrm rot="0">
            <a:off x="1252855" y="625221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1</a:t>
            </a:r>
            <a:r>
              <a:rPr lang="ko-KR" sz="1600" b="1">
                <a:latin typeface="맑은 고딕" charset="0"/>
                <a:ea typeface="맑은 고딕" charset="0"/>
              </a:rPr>
              <a:t>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20세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262"/>
          <p:cNvSpPr txBox="1">
            <a:spLocks/>
          </p:cNvSpPr>
          <p:nvPr/>
        </p:nvSpPr>
        <p:spPr>
          <a:xfrm rot="0">
            <a:off x="2214880" y="626300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6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20세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텍스트 상자 263"/>
          <p:cNvSpPr txBox="1">
            <a:spLocks/>
          </p:cNvSpPr>
          <p:nvPr/>
        </p:nvSpPr>
        <p:spPr>
          <a:xfrm rot="0">
            <a:off x="3212465" y="625348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46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50세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40" name="텍스트 상자 264"/>
          <p:cNvSpPr txBox="1">
            <a:spLocks/>
          </p:cNvSpPr>
          <p:nvPr/>
        </p:nvSpPr>
        <p:spPr>
          <a:xfrm rot="0">
            <a:off x="6166485" y="622871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46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50세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41" name="텍스트 상자 265"/>
          <p:cNvSpPr txBox="1">
            <a:spLocks/>
          </p:cNvSpPr>
          <p:nvPr/>
        </p:nvSpPr>
        <p:spPr>
          <a:xfrm rot="0">
            <a:off x="4217035" y="625284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266"/>
          <p:cNvSpPr txBox="1">
            <a:spLocks/>
          </p:cNvSpPr>
          <p:nvPr/>
        </p:nvSpPr>
        <p:spPr>
          <a:xfrm rot="0">
            <a:off x="5221605" y="6243320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3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3</a:t>
            </a: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3" name="텍스트 상자 267"/>
          <p:cNvSpPr txBox="1">
            <a:spLocks/>
          </p:cNvSpPr>
          <p:nvPr/>
        </p:nvSpPr>
        <p:spPr>
          <a:xfrm rot="0">
            <a:off x="7133590" y="623506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3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44" name="텍스트 상자 268"/>
          <p:cNvSpPr txBox="1">
            <a:spLocks/>
          </p:cNvSpPr>
          <p:nvPr/>
        </p:nvSpPr>
        <p:spPr>
          <a:xfrm rot="0">
            <a:off x="11073765" y="621855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46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50세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269"/>
          <p:cNvSpPr txBox="1">
            <a:spLocks/>
          </p:cNvSpPr>
          <p:nvPr/>
        </p:nvSpPr>
        <p:spPr>
          <a:xfrm rot="0">
            <a:off x="9982835" y="6221730"/>
            <a:ext cx="110807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61세 이상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46" name="텍스트 상자 270"/>
          <p:cNvSpPr txBox="1">
            <a:spLocks/>
          </p:cNvSpPr>
          <p:nvPr/>
        </p:nvSpPr>
        <p:spPr>
          <a:xfrm rot="0">
            <a:off x="9039225" y="621982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56</a:t>
            </a:r>
            <a:r>
              <a:rPr sz="1600" b="1">
                <a:latin typeface="맑은 고딕" charset="0"/>
                <a:ea typeface="맑은 고딕" charset="0"/>
              </a:rPr>
              <a:t>-</a:t>
            </a:r>
            <a:r>
              <a:rPr lang="ko-KR" sz="1600" b="1">
                <a:latin typeface="맑은 고딕" charset="0"/>
                <a:ea typeface="맑은 고딕" charset="0"/>
              </a:rPr>
              <a:t>60세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47" name="텍스트 상자 271"/>
          <p:cNvSpPr txBox="1">
            <a:spLocks/>
          </p:cNvSpPr>
          <p:nvPr/>
        </p:nvSpPr>
        <p:spPr>
          <a:xfrm rot="0">
            <a:off x="8041005" y="6226175"/>
            <a:ext cx="9442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b="1">
                <a:latin typeface="맑은 고딕" charset="0"/>
                <a:ea typeface="맑은 고딕" charset="0"/>
              </a:rPr>
              <a:t>4</a:t>
            </a:r>
            <a:r>
              <a:rPr sz="1600" b="1">
                <a:latin typeface="맑은 고딕" charset="0"/>
                <a:ea typeface="맑은 고딕" charset="0"/>
              </a:rPr>
              <a:t>1-</a:t>
            </a:r>
            <a:r>
              <a:rPr lang="ko-KR" sz="1600" b="1">
                <a:latin typeface="맑은 고딕" charset="0"/>
                <a:ea typeface="맑은 고딕" charset="0"/>
              </a:rPr>
              <a:t>4</a:t>
            </a:r>
            <a:r>
              <a:rPr sz="1600" b="1">
                <a:latin typeface="맑은 고딕" charset="0"/>
                <a:ea typeface="맑은 고딕" charset="0"/>
              </a:rPr>
              <a:t>5</a:t>
            </a:r>
            <a:r>
              <a:rPr lang="ko-KR" sz="1600" b="1">
                <a:latin typeface="맑은 고딕" charset="0"/>
                <a:ea typeface="맑은 고딕" charset="0"/>
              </a:rPr>
              <a:t>세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148" name="도형 272"/>
          <p:cNvSpPr>
            <a:spLocks/>
          </p:cNvSpPr>
          <p:nvPr/>
        </p:nvSpPr>
        <p:spPr>
          <a:xfrm rot="0">
            <a:off x="123190" y="4372610"/>
            <a:ext cx="11901805" cy="77597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45085" y="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45745" y="109220"/>
            <a:ext cx="8684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54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후..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sp>
        <p:nvSpPr>
          <p:cNvPr id="15" name="텍스트 상자 276"/>
          <p:cNvSpPr txBox="1">
            <a:spLocks/>
          </p:cNvSpPr>
          <p:nvPr/>
        </p:nvSpPr>
        <p:spPr>
          <a:xfrm rot="0">
            <a:off x="1384935" y="1329055"/>
            <a:ext cx="10781665" cy="5076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*해결, 깨달은 점*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predict 폴더 error  =&gt;  ImageDataGenerator 추가 생성.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메모리 터짐 현상  =&gt;  데이터 Target Size 조절,  fit batch_size 조절,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		           모델 수정 등 다양한 하이퍼 파라미터 튜닝을 통해 해결.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 데이터 양과 모델의 깊이는 반비례.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 배치사이즈가 작다고 무조건 좋은 값을 도출하는 것 아님.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*실패, 어려웠던 점*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ImageDataGenerator - fill_mode=’constant’ 	 	</a:t>
            </a:r>
            <a:r>
              <a:rPr lang="ko-KR" sz="1800" b="1">
                <a:latin typeface="맑은 고딕" charset="0"/>
                <a:ea typeface="맑은 고딕" charset="0"/>
              </a:rPr>
              <a:t>fill_mode=’nearest’ 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0">
                <a:latin typeface="맑은 고딕" charset="0"/>
                <a:ea typeface="맑은 고딕" charset="0"/>
              </a:rPr>
              <a:t>2. augment 100,000 =&gt; predict 값 도출 못 함.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0">
                <a:latin typeface="맑은 고딕" charset="0"/>
                <a:ea typeface="맑은 고딕" charset="0"/>
              </a:rPr>
              <a:t>3</a:t>
            </a:r>
            <a:r>
              <a:rPr sz="1800" b="0">
                <a:latin typeface="맑은 고딕" charset="0"/>
                <a:ea typeface="맑은 고딕" charset="0"/>
              </a:rPr>
              <a:t>.</a:t>
            </a:r>
            <a:r>
              <a:rPr lang="ko-KR" sz="1800" b="0">
                <a:latin typeface="맑은 고딕" charset="0"/>
                <a:ea typeface="맑은 고딕" charset="0"/>
              </a:rPr>
              <a:t> 정확히 어떤 부분에 문제가 있는지 몰라서 val_loss를 크게 낮추지 못함.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278" descr="C:/Users/bit/AppData/Roaming/PolarisOffice/ETemp/10996_12262720/fImage4978561370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2515" y="4733290"/>
            <a:ext cx="626745" cy="739140"/>
          </a:xfrm>
          <a:prstGeom prst="rect"/>
          <a:noFill/>
        </p:spPr>
      </p:pic>
      <p:pic>
        <p:nvPicPr>
          <p:cNvPr id="17" name="그림 279" descr="C:/Users/bit/AppData/Roaming/PolarisOffice/ETemp/10996_12262720/fImage4978561498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32220" y="4848860"/>
            <a:ext cx="626745" cy="7391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53975" y="-2667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245745" y="109220"/>
            <a:ext cx="82607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54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과정</a:t>
            </a:r>
            <a:r>
              <a:rPr lang="ko-KR" sz="2800" b="1">
                <a:solidFill>
                  <a:schemeClr val="tx1"/>
                </a:solidFill>
                <a:latin typeface="Yu Gothic" charset="0"/>
                <a:ea typeface="Yu Gothic" charset="0"/>
              </a:rPr>
              <a:t>-데이터전처리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sp>
        <p:nvSpPr>
          <p:cNvPr id="42" name="Rect 0"/>
          <p:cNvSpPr txBox="1">
            <a:spLocks/>
          </p:cNvSpPr>
          <p:nvPr/>
        </p:nvSpPr>
        <p:spPr>
          <a:xfrm rot="0">
            <a:off x="1417955" y="1638935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Arial" charset="0"/>
                <a:ea typeface="Arial" charset="0"/>
              </a:rPr>
              <a:t>11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15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3" name="Rect 0"/>
          <p:cNvSpPr txBox="1">
            <a:spLocks/>
          </p:cNvSpPr>
          <p:nvPr/>
        </p:nvSpPr>
        <p:spPr>
          <a:xfrm rot="0">
            <a:off x="1419225" y="2038350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20세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1419225" y="2460625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2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2</a:t>
            </a:r>
            <a:r>
              <a:rPr sz="1800" b="1">
                <a:latin typeface="Arial" charset="0"/>
                <a:ea typeface="Arial" charset="0"/>
              </a:rPr>
              <a:t>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1420495" y="2895600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26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30세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6" name="Rect 0"/>
          <p:cNvSpPr txBox="1">
            <a:spLocks/>
          </p:cNvSpPr>
          <p:nvPr/>
        </p:nvSpPr>
        <p:spPr>
          <a:xfrm rot="0">
            <a:off x="1420495" y="3335020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3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3</a:t>
            </a:r>
            <a:r>
              <a:rPr sz="1800" b="1">
                <a:latin typeface="Arial" charset="0"/>
                <a:ea typeface="Arial" charset="0"/>
              </a:rPr>
              <a:t>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421765" y="3761105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36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40세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419225" y="4161790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4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4</a:t>
            </a:r>
            <a:r>
              <a:rPr sz="1800" b="1">
                <a:latin typeface="Arial" charset="0"/>
                <a:ea typeface="Arial" charset="0"/>
              </a:rPr>
              <a:t>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1420495" y="4570095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46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50세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420495" y="4992370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5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5</a:t>
            </a:r>
            <a:r>
              <a:rPr sz="1800" b="1">
                <a:latin typeface="Arial" charset="0"/>
                <a:ea typeface="Arial" charset="0"/>
              </a:rPr>
              <a:t>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1421765" y="5427345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56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60세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 rot="0">
            <a:off x="1421765" y="5848985"/>
            <a:ext cx="12331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6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세 이상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1188720" y="162941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1189990" y="207137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1189990" y="249491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1191260" y="293687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1189990" y="338518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1191260" y="380936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>
            <a:spLocks/>
          </p:cNvSpPr>
          <p:nvPr/>
        </p:nvSpPr>
        <p:spPr>
          <a:xfrm rot="0">
            <a:off x="1191260" y="421513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1192530" y="462153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 rot="0">
            <a:off x="1183640" y="506222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1183640" y="549465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>
            <a:spLocks/>
          </p:cNvSpPr>
          <p:nvPr/>
        </p:nvSpPr>
        <p:spPr>
          <a:xfrm rot="0">
            <a:off x="1184910" y="590105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 txBox="1">
            <a:spLocks/>
          </p:cNvSpPr>
          <p:nvPr/>
        </p:nvSpPr>
        <p:spPr>
          <a:xfrm rot="0">
            <a:off x="890905" y="1189355"/>
            <a:ext cx="19132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0C200"/>
                </a:solidFill>
                <a:latin typeface="맑은 고딕" charset="0"/>
                <a:ea typeface="맑은 고딕" charset="0"/>
              </a:rPr>
              <a:t>총 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11 </a:t>
            </a:r>
            <a:r>
              <a:rPr lang="ko-KR" sz="1800" b="1">
                <a:solidFill>
                  <a:srgbClr val="F0C200"/>
                </a:solidFill>
                <a:latin typeface="맑은 고딕" charset="0"/>
                <a:ea typeface="맑은 고딕" charset="0"/>
              </a:rPr>
              <a:t>개의 label</a:t>
            </a:r>
            <a:endParaRPr lang="ko-KR" altLang="en-US" sz="1800" b="1">
              <a:solidFill>
                <a:srgbClr val="F0C2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 txBox="1">
            <a:spLocks/>
          </p:cNvSpPr>
          <p:nvPr/>
        </p:nvSpPr>
        <p:spPr>
          <a:xfrm rot="0">
            <a:off x="776605" y="6285865"/>
            <a:ext cx="23793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0C200"/>
                </a:solidFill>
                <a:latin typeface="맑은 고딕" charset="0"/>
                <a:ea typeface="맑은 고딕" charset="0"/>
              </a:rPr>
              <a:t>총 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1,100 </a:t>
            </a:r>
            <a:r>
              <a:rPr lang="ko-KR" sz="1800" b="1">
                <a:solidFill>
                  <a:srgbClr val="F0C200"/>
                </a:solidFill>
                <a:latin typeface="맑은 고딕" charset="0"/>
                <a:ea typeface="맑은 고딕" charset="0"/>
              </a:rPr>
              <a:t>장의 Image</a:t>
            </a:r>
            <a:endParaRPr lang="ko-KR" altLang="en-US" sz="1800" b="1">
              <a:solidFill>
                <a:srgbClr val="F0C2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2" name="그룹 144"/>
          <p:cNvGrpSpPr/>
          <p:nvPr/>
        </p:nvGrpSpPr>
        <p:grpSpPr>
          <a:xfrm rot="0">
            <a:off x="3721735" y="1777365"/>
            <a:ext cx="2637790" cy="4411345"/>
            <a:chOff x="3721735" y="1777365"/>
            <a:chExt cx="2637790" cy="4411345"/>
          </a:xfrm>
        </p:grpSpPr>
        <p:pic>
          <p:nvPicPr>
            <p:cNvPr id="66" name="그림 121" descr="C:/Users/bit/AppData/Roaming/PolarisOffice/ETemp/10996_12262720/fImage161153674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721735" y="1777365"/>
              <a:ext cx="2637790" cy="4411345"/>
            </a:xfrm>
            <a:prstGeom prst="rect"/>
            <a:noFill/>
          </p:spPr>
        </p:pic>
        <p:sp>
          <p:nvSpPr>
            <p:cNvPr id="67" name="도형 123"/>
            <p:cNvSpPr>
              <a:spLocks/>
            </p:cNvSpPr>
            <p:nvPr/>
          </p:nvSpPr>
          <p:spPr>
            <a:xfrm rot="0">
              <a:off x="4631690" y="1802765"/>
              <a:ext cx="1375410" cy="177800"/>
            </a:xfrm>
            <a:prstGeom prst="rect"/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124"/>
            <p:cNvSpPr>
              <a:spLocks/>
            </p:cNvSpPr>
            <p:nvPr/>
          </p:nvSpPr>
          <p:spPr>
            <a:xfrm rot="0">
              <a:off x="3775710" y="1802765"/>
              <a:ext cx="688340" cy="177800"/>
            </a:xfrm>
            <a:prstGeom prst="rect"/>
            <a:noFill/>
            <a:ln w="38100" cap="flat" cmpd="sng">
              <a:solidFill>
                <a:srgbClr val="FFFF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도형 125"/>
            <p:cNvSpPr>
              <a:spLocks/>
            </p:cNvSpPr>
            <p:nvPr/>
          </p:nvSpPr>
          <p:spPr>
            <a:xfrm rot="0">
              <a:off x="3768090" y="4192905"/>
              <a:ext cx="837565" cy="177800"/>
            </a:xfrm>
            <a:prstGeom prst="rect"/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도형 126"/>
            <p:cNvSpPr>
              <a:spLocks/>
            </p:cNvSpPr>
            <p:nvPr/>
          </p:nvSpPr>
          <p:spPr>
            <a:xfrm rot="0">
              <a:off x="4792345" y="4185920"/>
              <a:ext cx="1375410" cy="177800"/>
            </a:xfrm>
            <a:prstGeom prst="rect"/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4" name="도형 130"/>
          <p:cNvSpPr>
            <a:spLocks/>
          </p:cNvSpPr>
          <p:nvPr/>
        </p:nvSpPr>
        <p:spPr>
          <a:xfrm rot="18240000">
            <a:off x="6106160" y="1107440"/>
            <a:ext cx="1463675" cy="360680"/>
          </a:xfrm>
          <a:prstGeom prst="rightArrow">
            <a:avLst>
              <a:gd name="adj1" fmla="val 29102"/>
              <a:gd name="adj2" fmla="val 50000"/>
            </a:avLst>
          </a:prstGeom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137"/>
          <p:cNvSpPr>
            <a:spLocks/>
          </p:cNvSpPr>
          <p:nvPr/>
        </p:nvSpPr>
        <p:spPr>
          <a:xfrm rot="2100000">
            <a:off x="6307455" y="2042795"/>
            <a:ext cx="1097915" cy="361315"/>
          </a:xfrm>
          <a:prstGeom prst="rightArrow">
            <a:avLst>
              <a:gd name="adj1" fmla="val 29102"/>
              <a:gd name="adj2" fmla="val 50000"/>
            </a:avLst>
          </a:prstGeom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138"/>
          <p:cNvSpPr>
            <a:spLocks/>
          </p:cNvSpPr>
          <p:nvPr/>
        </p:nvSpPr>
        <p:spPr>
          <a:xfrm rot="1800000">
            <a:off x="6372860" y="4500880"/>
            <a:ext cx="1021715" cy="361315"/>
          </a:xfrm>
          <a:prstGeom prst="rightArrow">
            <a:avLst>
              <a:gd name="adj1" fmla="val 29102"/>
              <a:gd name="adj2" fmla="val 50000"/>
            </a:avLst>
          </a:prstGeom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3" name="그룹 145"/>
          <p:cNvGrpSpPr/>
          <p:nvPr/>
        </p:nvGrpSpPr>
        <p:grpSpPr>
          <a:xfrm rot="0">
            <a:off x="7315835" y="146685"/>
            <a:ext cx="3648710" cy="2105660"/>
            <a:chOff x="7315835" y="146685"/>
            <a:chExt cx="3648710" cy="2105660"/>
          </a:xfrm>
        </p:grpSpPr>
        <p:pic>
          <p:nvPicPr>
            <p:cNvPr id="71" name="그림 127" descr="C:/Users/bit/AppData/Roaming/PolarisOffice/ETemp/10996_12262720/fImage105663738467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315835" y="146685"/>
              <a:ext cx="3648710" cy="2105660"/>
            </a:xfrm>
            <a:prstGeom prst="rect"/>
            <a:noFill/>
          </p:spPr>
        </p:pic>
        <p:sp>
          <p:nvSpPr>
            <p:cNvPr id="79" name="도형 141"/>
            <p:cNvSpPr>
              <a:spLocks/>
            </p:cNvSpPr>
            <p:nvPr/>
          </p:nvSpPr>
          <p:spPr>
            <a:xfrm rot="0">
              <a:off x="8131175" y="190500"/>
              <a:ext cx="688340" cy="177800"/>
            </a:xfrm>
            <a:prstGeom prst="rect"/>
            <a:noFill/>
            <a:ln w="38100" cap="flat" cmpd="sng">
              <a:solidFill>
                <a:srgbClr val="FFFF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4" name="그룹 146"/>
          <p:cNvGrpSpPr/>
          <p:nvPr/>
        </p:nvGrpSpPr>
        <p:grpSpPr>
          <a:xfrm rot="0">
            <a:off x="7376160" y="2409190"/>
            <a:ext cx="3505835" cy="2096135"/>
            <a:chOff x="7376160" y="2409190"/>
            <a:chExt cx="3505835" cy="2096135"/>
          </a:xfrm>
        </p:grpSpPr>
        <p:pic>
          <p:nvPicPr>
            <p:cNvPr id="73" name="그림 129" descr="C:/Users/bit/AppData/Roaming/PolarisOffice/ETemp/10996_12262720/fImage10385375633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376160" y="2409190"/>
              <a:ext cx="3505835" cy="2096135"/>
            </a:xfrm>
            <a:prstGeom prst="rect"/>
            <a:noFill/>
          </p:spPr>
        </p:pic>
        <p:sp>
          <p:nvSpPr>
            <p:cNvPr id="80" name="도형 142"/>
            <p:cNvSpPr>
              <a:spLocks/>
            </p:cNvSpPr>
            <p:nvPr/>
          </p:nvSpPr>
          <p:spPr>
            <a:xfrm rot="0">
              <a:off x="8114665" y="2439670"/>
              <a:ext cx="688340" cy="177800"/>
            </a:xfrm>
            <a:prstGeom prst="rect"/>
            <a:noFill/>
            <a:ln w="38100" cap="flat" cmpd="sng">
              <a:solidFill>
                <a:srgbClr val="FFFF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5" name="그룹 147"/>
          <p:cNvGrpSpPr/>
          <p:nvPr/>
        </p:nvGrpSpPr>
        <p:grpSpPr>
          <a:xfrm rot="0">
            <a:off x="7392035" y="4839335"/>
            <a:ext cx="3458210" cy="1877060"/>
            <a:chOff x="7392035" y="4839335"/>
            <a:chExt cx="3458210" cy="1877060"/>
          </a:xfrm>
        </p:grpSpPr>
        <p:pic>
          <p:nvPicPr>
            <p:cNvPr id="76" name="그림 132" descr="C:/Users/bit/AppData/Roaming/PolarisOffice/ETemp/10996_12262720/fImage96623786500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392035" y="4839335"/>
              <a:ext cx="3458210" cy="1877060"/>
            </a:xfrm>
            <a:prstGeom prst="rect"/>
            <a:noFill/>
          </p:spPr>
        </p:pic>
        <p:sp>
          <p:nvSpPr>
            <p:cNvPr id="81" name="도형 143"/>
            <p:cNvSpPr>
              <a:spLocks/>
            </p:cNvSpPr>
            <p:nvPr/>
          </p:nvSpPr>
          <p:spPr>
            <a:xfrm rot="0">
              <a:off x="8159115" y="4846320"/>
              <a:ext cx="837565" cy="177800"/>
            </a:xfrm>
            <a:prstGeom prst="rect"/>
            <a:noFill/>
            <a:ln w="38100" cap="flat" cmpd="sng">
              <a:solidFill>
                <a:srgbClr val="0099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1270" y="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35"/>
          <p:cNvSpPr txBox="1">
            <a:spLocks/>
          </p:cNvSpPr>
          <p:nvPr/>
        </p:nvSpPr>
        <p:spPr>
          <a:xfrm rot="0">
            <a:off x="245745" y="109220"/>
            <a:ext cx="82607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54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과정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pic>
        <p:nvPicPr>
          <p:cNvPr id="6" name="그림 148" descr="C:/Users/bit/AppData/Roaming/PolarisOffice/ETemp/10996_12262720/fImage4716739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41035" y="26035"/>
            <a:ext cx="5591810" cy="6858635"/>
          </a:xfrm>
          <a:prstGeom prst="rect"/>
          <a:noFill/>
        </p:spPr>
      </p:pic>
      <p:grpSp>
        <p:nvGrpSpPr>
          <p:cNvPr id="10" name="그룹 152"/>
          <p:cNvGrpSpPr/>
          <p:nvPr/>
        </p:nvGrpSpPr>
        <p:grpSpPr>
          <a:xfrm rot="0">
            <a:off x="429260" y="2291715"/>
            <a:ext cx="5025390" cy="2553970"/>
            <a:chOff x="429260" y="2291715"/>
            <a:chExt cx="5025390" cy="2553970"/>
          </a:xfrm>
        </p:grpSpPr>
        <p:sp>
          <p:nvSpPr>
            <p:cNvPr id="7" name="텍스트 상자 149"/>
            <p:cNvSpPr txBox="1">
              <a:spLocks/>
            </p:cNvSpPr>
            <p:nvPr/>
          </p:nvSpPr>
          <p:spPr>
            <a:xfrm rot="0">
              <a:off x="429260" y="2291715"/>
              <a:ext cx="5025390" cy="25539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3200" b="1">
                  <a:latin typeface="맑은 고딕" charset="0"/>
                  <a:ea typeface="맑은 고딕" charset="0"/>
                </a:rPr>
                <a:t>random / augment</a:t>
              </a:r>
              <a:endParaRPr lang="ko-KR" altLang="en-US" sz="3200" b="1"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endParaRPr lang="ko-KR" altLang="en-US" sz="3200" b="1"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3200" b="1">
                  <a:latin typeface="맑은 고딕" charset="0"/>
                  <a:ea typeface="맑은 고딕" charset="0"/>
                </a:rPr>
                <a:t>flow(x, y 분리)</a:t>
              </a:r>
              <a:endParaRPr lang="ko-KR" altLang="en-US" sz="3200" b="1"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endParaRPr lang="ko-KR" altLang="en-US" sz="3200" b="1"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3200" b="1">
                  <a:latin typeface="맑은 고딕" charset="0"/>
                  <a:ea typeface="맑은 고딕" charset="0"/>
                </a:rPr>
                <a:t>concatenate</a:t>
              </a:r>
              <a:endParaRPr lang="ko-KR" altLang="en-US" sz="32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150"/>
            <p:cNvSpPr>
              <a:spLocks/>
            </p:cNvSpPr>
            <p:nvPr/>
          </p:nvSpPr>
          <p:spPr>
            <a:xfrm rot="5400000">
              <a:off x="2679700" y="2877185"/>
              <a:ext cx="523240" cy="463550"/>
            </a:xfrm>
            <a:prstGeom prst="rightArrow"/>
            <a:solidFill>
              <a:srgbClr val="FFE68C"/>
            </a:solidFill>
            <a:ln w="19050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151"/>
            <p:cNvSpPr>
              <a:spLocks/>
            </p:cNvSpPr>
            <p:nvPr/>
          </p:nvSpPr>
          <p:spPr>
            <a:xfrm rot="5400000">
              <a:off x="2680970" y="3874770"/>
              <a:ext cx="523240" cy="463550"/>
            </a:xfrm>
            <a:prstGeom prst="rightArrow"/>
            <a:solidFill>
              <a:srgbClr val="FFE68C"/>
            </a:solidFill>
            <a:ln w="19050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도형 158"/>
          <p:cNvSpPr>
            <a:spLocks/>
          </p:cNvSpPr>
          <p:nvPr/>
        </p:nvSpPr>
        <p:spPr>
          <a:xfrm rot="0">
            <a:off x="1013460" y="2406650"/>
            <a:ext cx="3879850" cy="45085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59"/>
          <p:cNvSpPr>
            <a:spLocks/>
          </p:cNvSpPr>
          <p:nvPr/>
        </p:nvSpPr>
        <p:spPr>
          <a:xfrm rot="0">
            <a:off x="5792470" y="194945"/>
            <a:ext cx="5509260" cy="75755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60"/>
          <p:cNvSpPr>
            <a:spLocks/>
          </p:cNvSpPr>
          <p:nvPr/>
        </p:nvSpPr>
        <p:spPr>
          <a:xfrm rot="0">
            <a:off x="1446530" y="3342005"/>
            <a:ext cx="2926715" cy="475615"/>
          </a:xfrm>
          <a:prstGeom prst="rect"/>
          <a:noFill/>
          <a:ln w="3810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61"/>
          <p:cNvSpPr>
            <a:spLocks/>
          </p:cNvSpPr>
          <p:nvPr/>
        </p:nvSpPr>
        <p:spPr>
          <a:xfrm rot="0">
            <a:off x="5793740" y="1721485"/>
            <a:ext cx="5499100" cy="906145"/>
          </a:xfrm>
          <a:prstGeom prst="rect"/>
          <a:noFill/>
          <a:ln w="3810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62"/>
          <p:cNvSpPr>
            <a:spLocks/>
          </p:cNvSpPr>
          <p:nvPr/>
        </p:nvSpPr>
        <p:spPr>
          <a:xfrm rot="0">
            <a:off x="1693545" y="4382135"/>
            <a:ext cx="2468245" cy="450850"/>
          </a:xfrm>
          <a:prstGeom prst="rect"/>
          <a:noFill/>
          <a:ln w="38100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63"/>
          <p:cNvSpPr>
            <a:spLocks/>
          </p:cNvSpPr>
          <p:nvPr/>
        </p:nvSpPr>
        <p:spPr>
          <a:xfrm rot="0">
            <a:off x="5803265" y="3696970"/>
            <a:ext cx="5499100" cy="306070"/>
          </a:xfrm>
          <a:prstGeom prst="rect"/>
          <a:noFill/>
          <a:ln w="38100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1270" y="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245745" y="109220"/>
            <a:ext cx="82607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54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과정</a:t>
            </a:r>
            <a:r>
              <a:rPr lang="ko-KR" sz="2800" b="1">
                <a:solidFill>
                  <a:schemeClr val="tx1"/>
                </a:solidFill>
                <a:latin typeface="Yu Gothic" charset="0"/>
                <a:ea typeface="Yu Gothic" charset="0"/>
              </a:rPr>
              <a:t>-데이터전처리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pic>
        <p:nvPicPr>
          <p:cNvPr id="6" name="그림 153" descr="C:/Users/bit/AppData/Roaming/PolarisOffice/ETemp/10996_12262720/fImage488340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345" y="3067685"/>
            <a:ext cx="4869180" cy="713740"/>
          </a:xfrm>
          <a:prstGeom prst="rect"/>
          <a:noFill/>
        </p:spPr>
      </p:pic>
      <p:sp>
        <p:nvSpPr>
          <p:cNvPr id="7" name="도형 154"/>
          <p:cNvSpPr>
            <a:spLocks/>
          </p:cNvSpPr>
          <p:nvPr/>
        </p:nvSpPr>
        <p:spPr>
          <a:xfrm rot="0">
            <a:off x="5275580" y="3077210"/>
            <a:ext cx="894080" cy="644525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155" descr="C:/Users/bit/AppData/Roaming/PolarisOffice/ETemp/10996_12262720/fImage9025409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05550" y="2556510"/>
            <a:ext cx="5419090" cy="1724660"/>
          </a:xfrm>
          <a:prstGeom prst="rect"/>
          <a:noFill/>
        </p:spPr>
      </p:pic>
      <p:sp>
        <p:nvSpPr>
          <p:cNvPr id="9" name="도형 156"/>
          <p:cNvSpPr>
            <a:spLocks/>
          </p:cNvSpPr>
          <p:nvPr/>
        </p:nvSpPr>
        <p:spPr>
          <a:xfrm rot="0">
            <a:off x="7219315" y="2583180"/>
            <a:ext cx="1420495" cy="22987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70" descr="C:/Users/bit/AppData/Roaming/PolarisOffice/ETemp/10996_12262720/fImage49785438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65845" y="2133600"/>
            <a:ext cx="626745" cy="7391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45085" y="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45745" y="109220"/>
            <a:ext cx="82607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54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과정</a:t>
            </a:r>
            <a:r>
              <a:rPr lang="ko-KR" sz="2800" b="1">
                <a:solidFill>
                  <a:schemeClr val="tx1"/>
                </a:solidFill>
                <a:latin typeface="Yu Gothic" charset="0"/>
                <a:ea typeface="Yu Gothic" charset="0"/>
              </a:rPr>
              <a:t>-모델 구현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pic>
        <p:nvPicPr>
          <p:cNvPr id="15" name="Picture " descr="C:/Users/bit/AppData/Roaming/PolarisOffice/ETemp/10996_12262720/fImage28049426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995" y="1870710"/>
            <a:ext cx="10352405" cy="3771900"/>
          </a:xfrm>
          <a:prstGeom prst="rect"/>
          <a:noFill/>
        </p:spPr>
      </p:pic>
      <p:sp>
        <p:nvSpPr>
          <p:cNvPr id="16" name="도형 173"/>
          <p:cNvSpPr>
            <a:spLocks/>
          </p:cNvSpPr>
          <p:nvPr/>
        </p:nvSpPr>
        <p:spPr>
          <a:xfrm rot="0">
            <a:off x="4151630" y="5342255"/>
            <a:ext cx="891540" cy="22987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74"/>
          <p:cNvSpPr>
            <a:spLocks/>
          </p:cNvSpPr>
          <p:nvPr/>
        </p:nvSpPr>
        <p:spPr>
          <a:xfrm rot="0">
            <a:off x="2649855" y="5342890"/>
            <a:ext cx="224790" cy="22987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5"/>
          <p:cNvSpPr>
            <a:spLocks/>
          </p:cNvSpPr>
          <p:nvPr/>
        </p:nvSpPr>
        <p:spPr>
          <a:xfrm rot="0">
            <a:off x="6552565" y="2640330"/>
            <a:ext cx="1011555" cy="22987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45085" y="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45745" y="109220"/>
            <a:ext cx="8684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54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과정</a:t>
            </a:r>
            <a:r>
              <a:rPr lang="ko-KR" sz="2800" b="1">
                <a:solidFill>
                  <a:schemeClr val="tx1"/>
                </a:solidFill>
                <a:latin typeface="Yu Gothic" charset="0"/>
                <a:ea typeface="Yu Gothic" charset="0"/>
              </a:rPr>
              <a:t>-컴파일, 훈련, 평가, 예측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pic>
        <p:nvPicPr>
          <p:cNvPr id="16" name="그림 172" descr="C:/Users/bit/AppData/Roaming/PolarisOffice/ETemp/10996_12262720/fImage13044446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1200" y="3568700"/>
            <a:ext cx="2820035" cy="3105785"/>
          </a:xfrm>
          <a:prstGeom prst="rect"/>
          <a:noFill/>
        </p:spPr>
      </p:pic>
      <p:pic>
        <p:nvPicPr>
          <p:cNvPr id="18" name="그림 177" descr="C:/Users/bit/AppData/Roaming/PolarisOffice/ETemp/10996_12262720/fImage20214451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865" y="1308100"/>
            <a:ext cx="10575290" cy="2051050"/>
          </a:xfrm>
          <a:prstGeom prst="rect"/>
          <a:noFill/>
        </p:spPr>
      </p:pic>
      <p:sp>
        <p:nvSpPr>
          <p:cNvPr id="17" name="도형 176"/>
          <p:cNvSpPr>
            <a:spLocks/>
          </p:cNvSpPr>
          <p:nvPr/>
        </p:nvSpPr>
        <p:spPr>
          <a:xfrm rot="0">
            <a:off x="2364105" y="1339215"/>
            <a:ext cx="2098675" cy="19494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78"/>
          <p:cNvSpPr>
            <a:spLocks/>
          </p:cNvSpPr>
          <p:nvPr/>
        </p:nvSpPr>
        <p:spPr>
          <a:xfrm rot="0">
            <a:off x="5438775" y="6259195"/>
            <a:ext cx="706120" cy="19494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45085" y="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45745" y="109220"/>
            <a:ext cx="8684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54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과정</a:t>
            </a:r>
            <a:r>
              <a:rPr lang="ko-KR" sz="2800" b="1">
                <a:solidFill>
                  <a:schemeClr val="tx1"/>
                </a:solidFill>
                <a:latin typeface="Yu Gothic" charset="0"/>
                <a:ea typeface="Yu Gothic" charset="0"/>
              </a:rPr>
              <a:t>-renaming, 시각화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pic>
        <p:nvPicPr>
          <p:cNvPr id="15" name="그림 179" descr="C:/Users/bit/AppData/Roaming/PolarisOffice/ETemp/10996_12262720/fImage18324462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92630" y="953135"/>
            <a:ext cx="2286635" cy="5868035"/>
          </a:xfrm>
          <a:prstGeom prst="rect"/>
          <a:noFill/>
        </p:spPr>
      </p:pic>
      <p:pic>
        <p:nvPicPr>
          <p:cNvPr id="16" name="그림 180" descr="C:/Users/bit/AppData/Roaming/PolarisOffice/ETemp/10996_12262720/fImage2180446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8900" y="1767840"/>
            <a:ext cx="5591810" cy="4239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45085" y="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51"/>
          <p:cNvSpPr>
            <a:spLocks/>
          </p:cNvSpPr>
          <p:nvPr/>
        </p:nvSpPr>
        <p:spPr>
          <a:xfrm rot="0">
            <a:off x="4234815" y="3509010"/>
            <a:ext cx="894080" cy="644525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67"/>
          <p:cNvSpPr txBox="1">
            <a:spLocks/>
          </p:cNvSpPr>
          <p:nvPr/>
        </p:nvSpPr>
        <p:spPr>
          <a:xfrm rot="0">
            <a:off x="2315845" y="1638935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Arial" charset="0"/>
                <a:ea typeface="Arial" charset="0"/>
              </a:rPr>
              <a:t>11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15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3" name="텍스트 상자 68"/>
          <p:cNvSpPr txBox="1">
            <a:spLocks/>
          </p:cNvSpPr>
          <p:nvPr/>
        </p:nvSpPr>
        <p:spPr>
          <a:xfrm rot="0">
            <a:off x="2317115" y="2038350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20세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4" name="텍스트 상자 69"/>
          <p:cNvSpPr txBox="1">
            <a:spLocks/>
          </p:cNvSpPr>
          <p:nvPr/>
        </p:nvSpPr>
        <p:spPr>
          <a:xfrm rot="0">
            <a:off x="2317115" y="2460625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2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2</a:t>
            </a:r>
            <a:r>
              <a:rPr sz="1800" b="1">
                <a:latin typeface="Arial" charset="0"/>
                <a:ea typeface="Arial" charset="0"/>
              </a:rPr>
              <a:t>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5" name="텍스트 상자 70"/>
          <p:cNvSpPr txBox="1">
            <a:spLocks/>
          </p:cNvSpPr>
          <p:nvPr/>
        </p:nvSpPr>
        <p:spPr>
          <a:xfrm rot="0">
            <a:off x="2318385" y="2895600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26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30세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6" name="텍스트 상자 71"/>
          <p:cNvSpPr txBox="1">
            <a:spLocks/>
          </p:cNvSpPr>
          <p:nvPr/>
        </p:nvSpPr>
        <p:spPr>
          <a:xfrm rot="0">
            <a:off x="2318385" y="3335020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3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3</a:t>
            </a:r>
            <a:r>
              <a:rPr sz="1800" b="1">
                <a:latin typeface="Arial" charset="0"/>
                <a:ea typeface="Arial" charset="0"/>
              </a:rPr>
              <a:t>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7" name="텍스트 상자 72"/>
          <p:cNvSpPr txBox="1">
            <a:spLocks/>
          </p:cNvSpPr>
          <p:nvPr/>
        </p:nvSpPr>
        <p:spPr>
          <a:xfrm rot="0">
            <a:off x="2319655" y="3761105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36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40세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8" name="텍스트 상자 73"/>
          <p:cNvSpPr txBox="1">
            <a:spLocks/>
          </p:cNvSpPr>
          <p:nvPr/>
        </p:nvSpPr>
        <p:spPr>
          <a:xfrm rot="0">
            <a:off x="2317115" y="4161790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4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4</a:t>
            </a:r>
            <a:r>
              <a:rPr sz="1800" b="1">
                <a:latin typeface="Arial" charset="0"/>
                <a:ea typeface="Arial" charset="0"/>
              </a:rPr>
              <a:t>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49" name="텍스트 상자 74"/>
          <p:cNvSpPr txBox="1">
            <a:spLocks/>
          </p:cNvSpPr>
          <p:nvPr/>
        </p:nvSpPr>
        <p:spPr>
          <a:xfrm rot="0">
            <a:off x="2318385" y="4570095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46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50세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50" name="텍스트 상자 75"/>
          <p:cNvSpPr txBox="1">
            <a:spLocks/>
          </p:cNvSpPr>
          <p:nvPr/>
        </p:nvSpPr>
        <p:spPr>
          <a:xfrm rot="0">
            <a:off x="2318385" y="4992370"/>
            <a:ext cx="1181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5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5</a:t>
            </a:r>
            <a:r>
              <a:rPr sz="1800" b="1">
                <a:latin typeface="Arial" charset="0"/>
                <a:ea typeface="Arial" charset="0"/>
              </a:rPr>
              <a:t>5</a:t>
            </a:r>
            <a:r>
              <a:rPr lang="ko-KR" sz="1800" b="1">
                <a:latin typeface="Arial" charset="0"/>
                <a:ea typeface="Arial" charset="0"/>
              </a:rPr>
              <a:t>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51" name="텍스트 상자 76"/>
          <p:cNvSpPr txBox="1">
            <a:spLocks/>
          </p:cNvSpPr>
          <p:nvPr/>
        </p:nvSpPr>
        <p:spPr>
          <a:xfrm rot="0">
            <a:off x="2319655" y="5427345"/>
            <a:ext cx="1154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56 </a:t>
            </a:r>
            <a:r>
              <a:rPr sz="1800" b="1">
                <a:latin typeface="Arial" charset="0"/>
                <a:ea typeface="Arial" charset="0"/>
              </a:rPr>
              <a:t>-</a:t>
            </a:r>
            <a:r>
              <a:rPr lang="ko-KR" sz="1800" b="1">
                <a:latin typeface="Arial" charset="0"/>
                <a:ea typeface="Arial" charset="0"/>
              </a:rPr>
              <a:t> 60세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52" name="텍스트 상자 77"/>
          <p:cNvSpPr txBox="1">
            <a:spLocks/>
          </p:cNvSpPr>
          <p:nvPr/>
        </p:nvSpPr>
        <p:spPr>
          <a:xfrm rot="0">
            <a:off x="2319655" y="5840095"/>
            <a:ext cx="12331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Arial" charset="0"/>
                <a:ea typeface="Arial" charset="0"/>
              </a:rPr>
              <a:t>6</a:t>
            </a:r>
            <a:r>
              <a:rPr sz="1800" b="1">
                <a:latin typeface="Arial" charset="0"/>
                <a:ea typeface="Arial" charset="0"/>
              </a:rPr>
              <a:t>1</a:t>
            </a:r>
            <a:r>
              <a:rPr lang="ko-KR" sz="1800" b="1">
                <a:latin typeface="Arial" charset="0"/>
                <a:ea typeface="Arial" charset="0"/>
              </a:rPr>
              <a:t>세 이상</a:t>
            </a:r>
            <a:endParaRPr lang="ko-KR" altLang="en-US" sz="1800" b="1">
              <a:latin typeface="Arial" charset="0"/>
              <a:ea typeface="Arial" charset="0"/>
            </a:endParaRPr>
          </a:p>
        </p:txBody>
      </p:sp>
      <p:sp>
        <p:nvSpPr>
          <p:cNvPr id="53" name="도형 78"/>
          <p:cNvSpPr>
            <a:spLocks/>
          </p:cNvSpPr>
          <p:nvPr/>
        </p:nvSpPr>
        <p:spPr>
          <a:xfrm rot="0">
            <a:off x="2086610" y="162052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79"/>
          <p:cNvSpPr>
            <a:spLocks/>
          </p:cNvSpPr>
          <p:nvPr/>
        </p:nvSpPr>
        <p:spPr>
          <a:xfrm rot="0">
            <a:off x="2087880" y="206248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80"/>
          <p:cNvSpPr>
            <a:spLocks/>
          </p:cNvSpPr>
          <p:nvPr/>
        </p:nvSpPr>
        <p:spPr>
          <a:xfrm rot="0">
            <a:off x="2087880" y="248602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81"/>
          <p:cNvSpPr>
            <a:spLocks/>
          </p:cNvSpPr>
          <p:nvPr/>
        </p:nvSpPr>
        <p:spPr>
          <a:xfrm rot="0">
            <a:off x="2089150" y="292798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82"/>
          <p:cNvSpPr>
            <a:spLocks/>
          </p:cNvSpPr>
          <p:nvPr/>
        </p:nvSpPr>
        <p:spPr>
          <a:xfrm rot="0">
            <a:off x="2087880" y="337629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83"/>
          <p:cNvSpPr>
            <a:spLocks/>
          </p:cNvSpPr>
          <p:nvPr/>
        </p:nvSpPr>
        <p:spPr>
          <a:xfrm rot="0">
            <a:off x="2089150" y="380047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84"/>
          <p:cNvSpPr>
            <a:spLocks/>
          </p:cNvSpPr>
          <p:nvPr/>
        </p:nvSpPr>
        <p:spPr>
          <a:xfrm rot="0">
            <a:off x="2089150" y="420624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도형 85"/>
          <p:cNvSpPr>
            <a:spLocks/>
          </p:cNvSpPr>
          <p:nvPr/>
        </p:nvSpPr>
        <p:spPr>
          <a:xfrm rot="0">
            <a:off x="2090420" y="461264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도형 86"/>
          <p:cNvSpPr>
            <a:spLocks/>
          </p:cNvSpPr>
          <p:nvPr/>
        </p:nvSpPr>
        <p:spPr>
          <a:xfrm rot="0">
            <a:off x="2081530" y="5053330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도형 87"/>
          <p:cNvSpPr>
            <a:spLocks/>
          </p:cNvSpPr>
          <p:nvPr/>
        </p:nvSpPr>
        <p:spPr>
          <a:xfrm rot="0">
            <a:off x="2081530" y="548576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88"/>
          <p:cNvSpPr>
            <a:spLocks/>
          </p:cNvSpPr>
          <p:nvPr/>
        </p:nvSpPr>
        <p:spPr>
          <a:xfrm rot="0">
            <a:off x="2082800" y="5892165"/>
            <a:ext cx="229870" cy="283210"/>
          </a:xfrm>
          <a:prstGeom prst="snipRoundRect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89"/>
          <p:cNvSpPr txBox="1">
            <a:spLocks/>
          </p:cNvSpPr>
          <p:nvPr/>
        </p:nvSpPr>
        <p:spPr>
          <a:xfrm rot="0">
            <a:off x="1788795" y="1180465"/>
            <a:ext cx="19132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0C200"/>
                </a:solidFill>
                <a:latin typeface="맑은 고딕" charset="0"/>
                <a:ea typeface="맑은 고딕" charset="0"/>
              </a:rPr>
              <a:t>총 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11 </a:t>
            </a:r>
            <a:r>
              <a:rPr lang="ko-KR" sz="1800" b="1">
                <a:solidFill>
                  <a:srgbClr val="F0C200"/>
                </a:solidFill>
                <a:latin typeface="맑은 고딕" charset="0"/>
                <a:ea typeface="맑은 고딕" charset="0"/>
              </a:rPr>
              <a:t>개의 label</a:t>
            </a:r>
            <a:endParaRPr lang="ko-KR" altLang="en-US" sz="1800" b="1">
              <a:solidFill>
                <a:srgbClr val="F0C2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90"/>
          <p:cNvSpPr txBox="1">
            <a:spLocks/>
          </p:cNvSpPr>
          <p:nvPr/>
        </p:nvSpPr>
        <p:spPr>
          <a:xfrm rot="0">
            <a:off x="1674495" y="6276975"/>
            <a:ext cx="23793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F0C200"/>
                </a:solidFill>
                <a:latin typeface="맑은 고딕" charset="0"/>
                <a:ea typeface="맑은 고딕" charset="0"/>
              </a:rPr>
              <a:t>총 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1,100 </a:t>
            </a:r>
            <a:r>
              <a:rPr lang="ko-KR" sz="1800" b="1">
                <a:solidFill>
                  <a:srgbClr val="F0C200"/>
                </a:solidFill>
                <a:latin typeface="맑은 고딕" charset="0"/>
                <a:ea typeface="맑은 고딕" charset="0"/>
              </a:rPr>
              <a:t>장의 Image</a:t>
            </a:r>
            <a:endParaRPr lang="ko-KR" altLang="en-US" sz="1800" b="1">
              <a:solidFill>
                <a:srgbClr val="F0C2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6" name="그림 108" descr="C:/Users/bit/AppData/Roaming/PolarisOffice/ETemp/10996_12262720/fImage4853311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5380" y="1361440"/>
            <a:ext cx="4706620" cy="1900555"/>
          </a:xfrm>
          <a:prstGeom prst="rect"/>
          <a:noFill/>
        </p:spPr>
      </p:pic>
      <p:pic>
        <p:nvPicPr>
          <p:cNvPr id="67" name="그림 109" descr="C:/Users/bit/AppData/Roaming/PolarisOffice/ETemp/10996_12262720/fImage83484312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20715" y="3509010"/>
            <a:ext cx="5730875" cy="3176270"/>
          </a:xfrm>
          <a:prstGeom prst="rect"/>
          <a:noFill/>
        </p:spPr>
      </p:pic>
      <p:sp>
        <p:nvSpPr>
          <p:cNvPr id="68" name="도형 110"/>
          <p:cNvSpPr>
            <a:spLocks/>
          </p:cNvSpPr>
          <p:nvPr/>
        </p:nvSpPr>
        <p:spPr>
          <a:xfrm rot="0">
            <a:off x="7254875" y="1780540"/>
            <a:ext cx="608965" cy="335915"/>
          </a:xfrm>
          <a:prstGeom prst="rect"/>
          <a:noFill/>
          <a:ln w="38100" cap="flat" cmpd="sng">
            <a:solidFill>
              <a:srgbClr val="FFFF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도형 115"/>
          <p:cNvSpPr>
            <a:spLocks/>
          </p:cNvSpPr>
          <p:nvPr/>
        </p:nvSpPr>
        <p:spPr>
          <a:xfrm rot="0">
            <a:off x="7845425" y="2141855"/>
            <a:ext cx="608965" cy="335915"/>
          </a:xfrm>
          <a:prstGeom prst="rect"/>
          <a:noFill/>
          <a:ln w="38100" cap="flat" cmpd="sng">
            <a:solidFill>
              <a:srgbClr val="FFFF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도형 116"/>
          <p:cNvSpPr>
            <a:spLocks/>
          </p:cNvSpPr>
          <p:nvPr/>
        </p:nvSpPr>
        <p:spPr>
          <a:xfrm rot="0">
            <a:off x="7413625" y="2529840"/>
            <a:ext cx="608965" cy="33591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117"/>
          <p:cNvSpPr>
            <a:spLocks/>
          </p:cNvSpPr>
          <p:nvPr/>
        </p:nvSpPr>
        <p:spPr>
          <a:xfrm rot="0">
            <a:off x="7995285" y="2891155"/>
            <a:ext cx="608965" cy="33591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133"/>
          <p:cNvSpPr txBox="1">
            <a:spLocks/>
          </p:cNvSpPr>
          <p:nvPr/>
        </p:nvSpPr>
        <p:spPr>
          <a:xfrm rot="0">
            <a:off x="245745" y="109220"/>
            <a:ext cx="82607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54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결과</a:t>
            </a:r>
            <a:r>
              <a:rPr lang="ko-KR" sz="2800" b="1">
                <a:solidFill>
                  <a:schemeClr val="tx1"/>
                </a:solidFill>
                <a:latin typeface="Yu Gothic" charset="0"/>
                <a:ea typeface="Yu Gothic" charset="0"/>
              </a:rPr>
              <a:t>-원본 데이터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-45085" y="-17780"/>
            <a:ext cx="12506960" cy="10458450"/>
          </a:xfrm>
          <a:prstGeom prst="rect"/>
          <a:solidFill>
            <a:srgbClr val="FEF2D4"/>
          </a:solidFill>
          <a:ln w="12700" cap="flat" cmpd="sng">
            <a:solidFill>
              <a:srgbClr val="FEF2D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63" descr="C:/Users/bit/AppData/Roaming/PolarisOffice/ETemp/10996_12262720/fImage4788266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1055" y="2115820"/>
            <a:ext cx="3232150" cy="1384935"/>
          </a:xfrm>
          <a:prstGeom prst="rect"/>
          <a:noFill/>
        </p:spPr>
      </p:pic>
      <p:sp>
        <p:nvSpPr>
          <p:cNvPr id="14" name="텍스트 상자 134"/>
          <p:cNvSpPr txBox="1">
            <a:spLocks/>
          </p:cNvSpPr>
          <p:nvPr/>
        </p:nvSpPr>
        <p:spPr>
          <a:xfrm rot="0">
            <a:off x="245745" y="144780"/>
            <a:ext cx="1093279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000" b="1">
                <a:solidFill>
                  <a:schemeClr val="tx1"/>
                </a:solidFill>
                <a:latin typeface="Yu Gothic" charset="0"/>
                <a:ea typeface="Yu Gothic" charset="0"/>
              </a:rPr>
              <a:t>프로젝트 결과</a:t>
            </a:r>
            <a:r>
              <a:rPr lang="ko-KR" sz="2800" b="1">
                <a:solidFill>
                  <a:schemeClr val="tx1"/>
                </a:solidFill>
                <a:latin typeface="Yu Gothic" charset="0"/>
                <a:ea typeface="Yu Gothic" charset="0"/>
              </a:rPr>
              <a:t>-augment, image target size 조정</a:t>
            </a:r>
            <a:endParaRPr lang="ko-KR" altLang="en-US" sz="5400" b="1">
              <a:solidFill>
                <a:schemeClr val="tx1"/>
              </a:solidFill>
              <a:latin typeface="Yu Gothic" charset="0"/>
              <a:ea typeface="Yu Gothic" charset="0"/>
            </a:endParaRPr>
          </a:p>
        </p:txBody>
      </p:sp>
      <p:pic>
        <p:nvPicPr>
          <p:cNvPr id="18" name="그림 184" descr="C:/Users/bit/AppData/Roaming/PolarisOffice/ETemp/10996_12262720/fImage49062467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7388" r="8171" b="1986"/>
          <a:stretch>
            <a:fillRect/>
          </a:stretch>
        </p:blipFill>
        <p:spPr>
          <a:xfrm rot="0">
            <a:off x="8208010" y="3684905"/>
            <a:ext cx="3835400" cy="2583815"/>
          </a:xfrm>
          <a:prstGeom prst="rect"/>
          <a:noFill/>
        </p:spPr>
      </p:pic>
      <p:sp>
        <p:nvSpPr>
          <p:cNvPr id="19" name="도형 185"/>
          <p:cNvSpPr>
            <a:spLocks/>
          </p:cNvSpPr>
          <p:nvPr/>
        </p:nvSpPr>
        <p:spPr>
          <a:xfrm rot="0">
            <a:off x="5250180" y="924560"/>
            <a:ext cx="1780540" cy="1085850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augment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100,000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86"/>
          <p:cNvSpPr>
            <a:spLocks/>
          </p:cNvSpPr>
          <p:nvPr/>
        </p:nvSpPr>
        <p:spPr>
          <a:xfrm rot="0">
            <a:off x="9178925" y="925195"/>
            <a:ext cx="1780540" cy="1085850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target size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32 -&gt; 50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87"/>
          <p:cNvSpPr>
            <a:spLocks/>
          </p:cNvSpPr>
          <p:nvPr/>
        </p:nvSpPr>
        <p:spPr>
          <a:xfrm rot="0">
            <a:off x="1238250" y="929640"/>
            <a:ext cx="1780540" cy="1085850"/>
          </a:xfrm>
          <a:prstGeom prst="rightArrow"/>
          <a:solidFill>
            <a:srgbClr val="FFE68C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augment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50,000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188" descr="C:/Users/bit/AppData/Roaming/PolarisOffice/ETemp/10996_12262720/fImage4764471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085" y="2115820"/>
            <a:ext cx="3237865" cy="1397635"/>
          </a:xfrm>
          <a:prstGeom prst="rect"/>
          <a:noFill/>
        </p:spPr>
      </p:pic>
      <p:pic>
        <p:nvPicPr>
          <p:cNvPr id="23" name="그림 189" descr="C:/Users/bit/AppData/Roaming/PolarisOffice/ETemp/10996_12262720/fImage499654724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" t="7201" r="8374" b="1494"/>
          <a:stretch>
            <a:fillRect/>
          </a:stretch>
        </p:blipFill>
        <p:spPr>
          <a:xfrm rot="0">
            <a:off x="177165" y="3702685"/>
            <a:ext cx="3879215" cy="2566035"/>
          </a:xfrm>
          <a:prstGeom prst="rect"/>
          <a:noFill/>
        </p:spPr>
      </p:pic>
      <p:pic>
        <p:nvPicPr>
          <p:cNvPr id="24" name="그림 190" descr="C:/Users/bit/AppData/Roaming/PolarisOffice/ETemp/10996_12262720/fImage51186473543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" t="6919" r="7923" b="885"/>
          <a:stretch>
            <a:fillRect/>
          </a:stretch>
        </p:blipFill>
        <p:spPr>
          <a:xfrm rot="0">
            <a:off x="4205605" y="3693795"/>
            <a:ext cx="3870325" cy="2574925"/>
          </a:xfrm>
          <a:prstGeom prst="rect"/>
          <a:noFill/>
        </p:spPr>
      </p:pic>
      <p:pic>
        <p:nvPicPr>
          <p:cNvPr id="25" name="그림 191" descr="C:/Users/bit/AppData/Roaming/PolarisOffice/ETemp/10996_12262720/fImage4779474239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5010" y="2123440"/>
            <a:ext cx="3235325" cy="1384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po_user</dc:creator>
  <cp:lastModifiedBy>이 해인</cp:lastModifiedBy>
  <dc:title>PowerPoint 프레젠테이션</dc:title>
  <cp:version>9.103.88.44548</cp:version>
</cp:coreProperties>
</file>