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77" r:id="rId5"/>
    <p:sldId id="262" r:id="rId6"/>
    <p:sldId id="267" r:id="rId7"/>
    <p:sldId id="266" r:id="rId8"/>
    <p:sldId id="264" r:id="rId9"/>
    <p:sldId id="271" r:id="rId10"/>
    <p:sldId id="273" r:id="rId11"/>
    <p:sldId id="278" r:id="rId12"/>
    <p:sldId id="274" r:id="rId13"/>
    <p:sldId id="270" r:id="rId14"/>
    <p:sldId id="276" r:id="rId15"/>
    <p:sldId id="275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>
        <p:scale>
          <a:sx n="98" d="100"/>
          <a:sy n="98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940700"/>
            <a:ext cx="746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service compatibility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下執行</a:t>
            </a:r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940700"/>
            <a:ext cx="7466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Docker service compatibility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下執行</a:t>
            </a:r>
          </a:p>
        </p:txBody>
      </p:sp>
    </p:spTree>
    <p:extLst>
      <p:ext uri="{BB962C8B-B14F-4D97-AF65-F5344CB8AC3E}">
        <p14:creationId xmlns:p14="http://schemas.microsoft.com/office/powerpoint/2010/main" val="128002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1029126" y="2176617"/>
            <a:ext cx="11584904" cy="393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3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3400" dirty="0"/>
              <a:t> </a:t>
            </a: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48" y="851571"/>
            <a:ext cx="8926704" cy="51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2450237" y="2698813"/>
            <a:ext cx="9552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sz="8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About us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9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2D8B3B-2FB8-43F6-ACD7-A1F7F1381F92}"/>
              </a:ext>
            </a:extLst>
          </p:cNvPr>
          <p:cNvSpPr txBox="1"/>
          <p:nvPr/>
        </p:nvSpPr>
        <p:spPr>
          <a:xfrm>
            <a:off x="889283" y="2090046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0876D8-A1C7-4A85-ADEC-C6E44029CA94}"/>
              </a:ext>
            </a:extLst>
          </p:cNvPr>
          <p:cNvSpPr txBox="1"/>
          <p:nvPr/>
        </p:nvSpPr>
        <p:spPr>
          <a:xfrm>
            <a:off x="889283" y="841918"/>
            <a:ext cx="4987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713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2D8B3B-2FB8-43F6-ACD7-A1F7F1381F92}"/>
              </a:ext>
            </a:extLst>
          </p:cNvPr>
          <p:cNvSpPr txBox="1"/>
          <p:nvPr/>
        </p:nvSpPr>
        <p:spPr>
          <a:xfrm>
            <a:off x="2380202" y="3048454"/>
            <a:ext cx="7776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原始碼安全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/>
              <a:t>+ </a:t>
            </a:r>
            <a:r>
              <a:rPr lang="zh-TW" altLang="en-US" dirty="0"/>
              <a:t>自動化</a:t>
            </a:r>
            <a:endParaRPr lang="en-US" altLang="zh-TW" dirty="0"/>
          </a:p>
          <a:p>
            <a:r>
              <a:rPr lang="en-US" altLang="zh-TW" dirty="0"/>
              <a:t>=</a:t>
            </a:r>
            <a:r>
              <a:rPr lang="zh-TW" altLang="en-US" dirty="0"/>
              <a:t> 弱點管理系統</a:t>
            </a:r>
          </a:p>
        </p:txBody>
      </p:sp>
    </p:spTree>
    <p:extLst>
      <p:ext uri="{BB962C8B-B14F-4D97-AF65-F5344CB8AC3E}">
        <p14:creationId xmlns:p14="http://schemas.microsoft.com/office/powerpoint/2010/main" val="15350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3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3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主動追蹤不同第三方套件的程式碼覆蓋率</a:t>
            </a:r>
            <a:endParaRPr kumimoji="1"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提供修正建議給開發人員</a:t>
            </a:r>
            <a:endParaRPr lang="zh-TW" altLang="en-US" sz="34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199</Words>
  <Application>Microsoft Office PowerPoint</Application>
  <PresentationFormat>寬螢幕</PresentationFormat>
  <Paragraphs>44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Star Twinkle</cp:lastModifiedBy>
  <cp:revision>18</cp:revision>
  <dcterms:created xsi:type="dcterms:W3CDTF">2020-07-26T06:50:23Z</dcterms:created>
  <dcterms:modified xsi:type="dcterms:W3CDTF">2020-07-31T08:42:34Z</dcterms:modified>
</cp:coreProperties>
</file>