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6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6699"/>
    <a:srgbClr val="3366CC"/>
    <a:srgbClr val="0099FF"/>
    <a:srgbClr val="0033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F753F4C-D1B3-440B-BB13-D5E933CCF5B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268305D-94B2-416E-BDBD-48E968C9CA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3" t="14083" r="22311" b="11925"/>
          <a:stretch/>
        </p:blipFill>
        <p:spPr>
          <a:xfrm>
            <a:off x="5082361" y="2326574"/>
            <a:ext cx="7109639" cy="4531426"/>
          </a:xfrm>
          <a:prstGeom prst="rect">
            <a:avLst/>
          </a:prstGeom>
        </p:spPr>
      </p:pic>
      <p:pic>
        <p:nvPicPr>
          <p:cNvPr id="10" name="圖形 9">
            <a:extLst>
              <a:ext uri="{FF2B5EF4-FFF2-40B4-BE49-F238E27FC236}">
                <a16:creationId xmlns:a16="http://schemas.microsoft.com/office/drawing/2014/main" id="{B9B3C6DD-93CC-4C4A-A39A-7E09851650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725" y="6253477"/>
            <a:ext cx="9048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4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D97C9-0F5F-4871-9502-90F77062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B9DC79-1B2A-41A4-8C0D-E30943EEF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949D65-6DD5-4973-9A01-0C34BBA2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BD75A2-44BB-4E51-B335-C76CDE1C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879FFE-FB48-438C-AA31-F9F8D578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92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946E45-3EF4-41F5-9546-9CA2101E5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99BD70-09BA-43E3-977B-889B3FFBB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8275FC-5BA6-44BF-B0A4-9242B385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1B11B8-F51D-42C8-8251-AC2E8B47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CA27BF-203A-4874-BAAD-41AFCDE7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9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C31358D7-EB80-4DE5-A8C6-CFCCA53DBF9F}"/>
              </a:ext>
            </a:extLst>
          </p:cNvPr>
          <p:cNvGrpSpPr/>
          <p:nvPr userDrawn="1"/>
        </p:nvGrpSpPr>
        <p:grpSpPr>
          <a:xfrm>
            <a:off x="-1" y="-9144"/>
            <a:ext cx="12201724" cy="6876288"/>
            <a:chOff x="-1" y="-9144"/>
            <a:chExt cx="12201724" cy="687628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9F3ED39-D782-4A0F-AA52-34B3080BE70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3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868E4AD-F670-4B04-9DA0-B33E149E6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2" t="14083" r="36468" b="16369"/>
            <a:stretch/>
          </p:blipFill>
          <p:spPr>
            <a:xfrm>
              <a:off x="6217920" y="1717937"/>
              <a:ext cx="5974080" cy="4570264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7BF4891-B549-4085-B05B-672E874149E7}"/>
                </a:ext>
              </a:extLst>
            </p:cNvPr>
            <p:cNvSpPr/>
            <p:nvPr/>
          </p:nvSpPr>
          <p:spPr>
            <a:xfrm>
              <a:off x="5729803" y="-9144"/>
              <a:ext cx="6471920" cy="6876288"/>
            </a:xfrm>
            <a:prstGeom prst="rect">
              <a:avLst/>
            </a:prstGeom>
            <a:solidFill>
              <a:schemeClr val="dk1">
                <a:alpha val="29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E93CF729-1130-495B-8D75-E50E9887C8E7}"/>
                </a:ext>
              </a:extLst>
            </p:cNvPr>
            <p:cNvSpPr/>
            <p:nvPr/>
          </p:nvSpPr>
          <p:spPr>
            <a:xfrm>
              <a:off x="405114" y="-9144"/>
              <a:ext cx="10021824" cy="6876288"/>
            </a:xfrm>
            <a:custGeom>
              <a:avLst/>
              <a:gdLst>
                <a:gd name="connsiteX0" fmla="*/ 9473184 w 9473184"/>
                <a:gd name="connsiteY0" fmla="*/ 0 h 6876288"/>
                <a:gd name="connsiteX1" fmla="*/ 7607808 w 9473184"/>
                <a:gd name="connsiteY1" fmla="*/ 6876288 h 6876288"/>
                <a:gd name="connsiteX2" fmla="*/ 0 w 9473184"/>
                <a:gd name="connsiteY2" fmla="*/ 6876288 h 6876288"/>
                <a:gd name="connsiteX3" fmla="*/ 0 w 9473184"/>
                <a:gd name="connsiteY3" fmla="*/ 9144 h 6876288"/>
                <a:gd name="connsiteX4" fmla="*/ 9473184 w 9473184"/>
                <a:gd name="connsiteY4" fmla="*/ 0 h 6876288"/>
                <a:gd name="connsiteX0" fmla="*/ 10021824 w 10021824"/>
                <a:gd name="connsiteY0" fmla="*/ 1016 h 6867144"/>
                <a:gd name="connsiteX1" fmla="*/ 760780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  <a:gd name="connsiteX0" fmla="*/ 10021824 w 10021824"/>
                <a:gd name="connsiteY0" fmla="*/ 1016 h 6867144"/>
                <a:gd name="connsiteX1" fmla="*/ 795324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1824" h="6867144">
                  <a:moveTo>
                    <a:pt x="10021824" y="1016"/>
                  </a:moveTo>
                  <a:lnTo>
                    <a:pt x="7953248" y="6867144"/>
                  </a:lnTo>
                  <a:lnTo>
                    <a:pt x="0" y="6867144"/>
                  </a:lnTo>
                  <a:lnTo>
                    <a:pt x="0" y="0"/>
                  </a:lnTo>
                  <a:lnTo>
                    <a:pt x="10021824" y="10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556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C477F36-CB45-4728-B423-6CC202527A22}"/>
                </a:ext>
              </a:extLst>
            </p:cNvPr>
            <p:cNvSpPr/>
            <p:nvPr/>
          </p:nvSpPr>
          <p:spPr>
            <a:xfrm>
              <a:off x="-1" y="-9144"/>
              <a:ext cx="2430685" cy="6876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形 12">
              <a:extLst>
                <a:ext uri="{FF2B5EF4-FFF2-40B4-BE49-F238E27FC236}">
                  <a16:creationId xmlns:a16="http://schemas.microsoft.com/office/drawing/2014/main" id="{928B2D40-A0F4-4E28-8BF4-C225E8BB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11014216" y="6403948"/>
              <a:ext cx="904875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21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2CC83B4-106F-4BCE-9389-58CB10997E87}"/>
              </a:ext>
            </a:extLst>
          </p:cNvPr>
          <p:cNvGrpSpPr/>
          <p:nvPr userDrawn="1"/>
        </p:nvGrpSpPr>
        <p:grpSpPr>
          <a:xfrm>
            <a:off x="0" y="1"/>
            <a:ext cx="12409580" cy="7548068"/>
            <a:chOff x="0" y="1"/>
            <a:chExt cx="12409580" cy="754806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3431D5E-AF26-4B04-97B8-69A87F9EBA26}"/>
                </a:ext>
              </a:extLst>
            </p:cNvPr>
            <p:cNvSpPr/>
            <p:nvPr/>
          </p:nvSpPr>
          <p:spPr>
            <a:xfrm>
              <a:off x="0" y="1"/>
              <a:ext cx="253411" cy="6858000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CB3C34C7-483C-44D5-9C70-BCF11D38D451}"/>
                </a:ext>
              </a:extLst>
            </p:cNvPr>
            <p:cNvSpPr/>
            <p:nvPr/>
          </p:nvSpPr>
          <p:spPr>
            <a:xfrm rot="17220517" flipH="1" flipV="1">
              <a:off x="8998055" y="4373099"/>
              <a:ext cx="1918668" cy="4431271"/>
            </a:xfrm>
            <a:custGeom>
              <a:avLst/>
              <a:gdLst>
                <a:gd name="connsiteX0" fmla="*/ 0 w 1918668"/>
                <a:gd name="connsiteY0" fmla="*/ 4431271 h 4431271"/>
                <a:gd name="connsiteX1" fmla="*/ 0 w 1918668"/>
                <a:gd name="connsiteY1" fmla="*/ 172269 h 4431271"/>
                <a:gd name="connsiteX2" fmla="*/ 563164 w 1918668"/>
                <a:gd name="connsiteY2" fmla="*/ 0 h 4431271"/>
                <a:gd name="connsiteX3" fmla="*/ 1918668 w 1918668"/>
                <a:gd name="connsiteY3" fmla="*/ 4431271 h 443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8668" h="4431271">
                  <a:moveTo>
                    <a:pt x="0" y="4431271"/>
                  </a:moveTo>
                  <a:lnTo>
                    <a:pt x="0" y="172269"/>
                  </a:lnTo>
                  <a:lnTo>
                    <a:pt x="563164" y="0"/>
                  </a:lnTo>
                  <a:lnTo>
                    <a:pt x="1918668" y="443127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70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0EBD90D5-E7F4-4935-A9F6-74C5B6305DD0}"/>
                </a:ext>
              </a:extLst>
            </p:cNvPr>
            <p:cNvSpPr/>
            <p:nvPr/>
          </p:nvSpPr>
          <p:spPr>
            <a:xfrm rot="17220517" flipH="1" flipV="1">
              <a:off x="8691886" y="3808863"/>
              <a:ext cx="3367895" cy="4067493"/>
            </a:xfrm>
            <a:custGeom>
              <a:avLst/>
              <a:gdLst>
                <a:gd name="connsiteX0" fmla="*/ 0 w 3367895"/>
                <a:gd name="connsiteY0" fmla="*/ 4067493 h 4067493"/>
                <a:gd name="connsiteX1" fmla="*/ 0 w 3367895"/>
                <a:gd name="connsiteY1" fmla="*/ 649620 h 4067493"/>
                <a:gd name="connsiteX2" fmla="*/ 2123668 w 3367895"/>
                <a:gd name="connsiteY2" fmla="*/ 0 h 4067493"/>
                <a:gd name="connsiteX3" fmla="*/ 3367895 w 3367895"/>
                <a:gd name="connsiteY3" fmla="*/ 4067493 h 40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7895" h="4067493">
                  <a:moveTo>
                    <a:pt x="0" y="4067493"/>
                  </a:moveTo>
                  <a:lnTo>
                    <a:pt x="0" y="649620"/>
                  </a:lnTo>
                  <a:lnTo>
                    <a:pt x="2123668" y="0"/>
                  </a:lnTo>
                  <a:lnTo>
                    <a:pt x="3367895" y="4067493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58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DCB4FB-85C4-4F88-B713-5F899B6E17E3}"/>
                </a:ext>
              </a:extLst>
            </p:cNvPr>
            <p:cNvSpPr/>
            <p:nvPr/>
          </p:nvSpPr>
          <p:spPr>
            <a:xfrm>
              <a:off x="10714209" y="1"/>
              <a:ext cx="61549" cy="340721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92FF193-C622-4ECC-9C3C-B3F58C6E3941}"/>
                </a:ext>
              </a:extLst>
            </p:cNvPr>
            <p:cNvSpPr txBox="1"/>
            <p:nvPr/>
          </p:nvSpPr>
          <p:spPr>
            <a:xfrm>
              <a:off x="10853244" y="32945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AIS3 2020</a:t>
              </a:r>
              <a:endParaRPr lang="zh-TW" alt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01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30210AC-EAD7-4043-9A23-39EEC8206BD0}"/>
              </a:ext>
            </a:extLst>
          </p:cNvPr>
          <p:cNvGrpSpPr/>
          <p:nvPr userDrawn="1"/>
        </p:nvGrpSpPr>
        <p:grpSpPr>
          <a:xfrm>
            <a:off x="0" y="-1545563"/>
            <a:ext cx="12569645" cy="8403563"/>
            <a:chOff x="0" y="-1545563"/>
            <a:chExt cx="12569645" cy="840356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883971F-985F-4600-AEC7-F75913D203E2}"/>
                </a:ext>
              </a:extLst>
            </p:cNvPr>
            <p:cNvSpPr/>
            <p:nvPr/>
          </p:nvSpPr>
          <p:spPr>
            <a:xfrm>
              <a:off x="0" y="6471821"/>
              <a:ext cx="12192000" cy="38617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5601FA1F-FF97-4AB1-9EDF-E959639BD83F}"/>
                </a:ext>
              </a:extLst>
            </p:cNvPr>
            <p:cNvGrpSpPr/>
            <p:nvPr/>
          </p:nvGrpSpPr>
          <p:grpSpPr>
            <a:xfrm>
              <a:off x="9290461" y="-1545563"/>
              <a:ext cx="3279184" cy="6117563"/>
              <a:chOff x="10123581" y="-1423643"/>
              <a:chExt cx="2192063" cy="4089457"/>
            </a:xfrm>
          </p:grpSpPr>
          <p:sp>
            <p:nvSpPr>
              <p:cNvPr id="12" name="手繪多邊形: 圖案 11">
                <a:extLst>
                  <a:ext uri="{FF2B5EF4-FFF2-40B4-BE49-F238E27FC236}">
                    <a16:creationId xmlns:a16="http://schemas.microsoft.com/office/drawing/2014/main" id="{B2152BAA-580F-4E29-AF71-BBA5030B41BD}"/>
                  </a:ext>
                </a:extLst>
              </p:cNvPr>
              <p:cNvSpPr/>
              <p:nvPr/>
            </p:nvSpPr>
            <p:spPr>
              <a:xfrm rot="16480260" flipH="1">
                <a:off x="9957164" y="307334"/>
                <a:ext cx="3180539" cy="1536421"/>
              </a:xfrm>
              <a:custGeom>
                <a:avLst/>
                <a:gdLst>
                  <a:gd name="connsiteX0" fmla="*/ 100915 w 3077270"/>
                  <a:gd name="connsiteY0" fmla="*/ 0 h 1486535"/>
                  <a:gd name="connsiteX1" fmla="*/ 0 w 3077270"/>
                  <a:gd name="connsiteY1" fmla="*/ 1235105 h 1486535"/>
                  <a:gd name="connsiteX2" fmla="*/ 3077270 w 3077270"/>
                  <a:gd name="connsiteY2" fmla="*/ 1486535 h 148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7270" h="1486535">
                    <a:moveTo>
                      <a:pt x="100915" y="0"/>
                    </a:moveTo>
                    <a:lnTo>
                      <a:pt x="0" y="1235105"/>
                    </a:lnTo>
                    <a:lnTo>
                      <a:pt x="3077270" y="148653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66000"/>
                    </a:schemeClr>
                  </a:gs>
                  <a:gs pos="4100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手繪多邊形: 圖案 12">
                <a:extLst>
                  <a:ext uri="{FF2B5EF4-FFF2-40B4-BE49-F238E27FC236}">
                    <a16:creationId xmlns:a16="http://schemas.microsoft.com/office/drawing/2014/main" id="{CC88385D-6E8D-44EA-A7CA-2A768DA7231E}"/>
                  </a:ext>
                </a:extLst>
              </p:cNvPr>
              <p:cNvSpPr/>
              <p:nvPr/>
            </p:nvSpPr>
            <p:spPr>
              <a:xfrm rot="13879863" flipH="1">
                <a:off x="9532468" y="-832530"/>
                <a:ext cx="3119850" cy="1937624"/>
              </a:xfrm>
              <a:custGeom>
                <a:avLst/>
                <a:gdLst>
                  <a:gd name="connsiteX0" fmla="*/ 0 w 3119850"/>
                  <a:gd name="connsiteY0" fmla="*/ 0 h 1937624"/>
                  <a:gd name="connsiteX1" fmla="*/ 1550606 w 3119850"/>
                  <a:gd name="connsiteY1" fmla="*/ 1937624 h 1937624"/>
                  <a:gd name="connsiteX2" fmla="*/ 2109183 w 3119850"/>
                  <a:gd name="connsiteY2" fmla="*/ 1937624 h 1937624"/>
                  <a:gd name="connsiteX3" fmla="*/ 3119850 w 3119850"/>
                  <a:gd name="connsiteY3" fmla="*/ 1128826 h 1937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9850" h="1937624">
                    <a:moveTo>
                      <a:pt x="0" y="0"/>
                    </a:moveTo>
                    <a:lnTo>
                      <a:pt x="1550606" y="1937624"/>
                    </a:lnTo>
                    <a:lnTo>
                      <a:pt x="2109183" y="1937624"/>
                    </a:lnTo>
                    <a:lnTo>
                      <a:pt x="3119850" y="112882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38000"/>
                    </a:schemeClr>
                  </a:gs>
                  <a:gs pos="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D0FAA08-7F1C-409A-9135-E0AE3729187D}"/>
                </a:ext>
              </a:extLst>
            </p:cNvPr>
            <p:cNvSpPr/>
            <p:nvPr/>
          </p:nvSpPr>
          <p:spPr>
            <a:xfrm>
              <a:off x="0" y="365125"/>
              <a:ext cx="193040" cy="82960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14C9740-5C64-48A5-9EC9-9EF1D141AD24}"/>
                </a:ext>
              </a:extLst>
            </p:cNvPr>
            <p:cNvSpPr txBox="1"/>
            <p:nvPr/>
          </p:nvSpPr>
          <p:spPr>
            <a:xfrm>
              <a:off x="10852042" y="65110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bg1"/>
                  </a:solidFill>
                </a:rPr>
                <a:t>AIS3 2020</a:t>
              </a:r>
              <a:endParaRPr lang="zh-TW" altLang="en-US" sz="1400" spc="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75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2DAB9-08C4-4F4B-9047-1A49153A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5DE724-2DA1-47EF-90D2-DF6189B5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622A3E-906F-40F6-BDD1-1B431E36B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CD73A5-7D5F-4D53-9D27-57564F53B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76893CF-8F0B-4E03-A7B7-A501405C3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8E903F-80F6-4692-8673-D21DCEF9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75DD97-2046-4F9A-A3A5-B9A94D48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F75162-FDBC-4433-BD8A-3D237CDB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16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5DC21-0A36-45DE-B5C3-5192F9FB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4D6006-B9BE-4410-8102-24879B9A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1A5806-C3BD-4D1F-9AC7-BCEC2FD8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34447A-E70B-4456-B2FC-6F43D964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97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64C8D1-9A3E-48EA-A14B-91EA5DED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688C82-910F-443A-9BCF-F6DA5C84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F8E8B-1997-4079-9C0B-EB601EF5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40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C907A-3CDC-43CE-8088-82DAA515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541199-2A47-4143-8261-C573AF8C4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AF5331-1195-4EC2-980D-A39F3E759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7DA819-E843-4DA8-9A8E-CD1C3878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EC8C39-6DD6-40F1-94CC-0BBAF8B8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9EAFB2-A9E6-4BC0-8A97-6BDB859F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4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A4E3F-1112-4FBF-9D31-635DFE06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4FFB5A-F799-4907-911C-1A3A1FEB9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7B4152-B4DF-4C90-86A7-654A77A43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22E534-CDC7-4218-9FB2-3450F8FB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6E8CC2-4980-40ED-8FF5-D80301C5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ED473D-81A3-409F-946C-25EFDA7B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85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E969A4-ADA0-4648-8405-B106960D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70A10-988D-409A-906A-C1ED44E87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AFC932-C2FF-4F0B-A3C6-AF8F94B54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D6938-D6E6-41FA-8798-4A982E8C5E4B}" type="datetimeFigureOut">
              <a:rPr lang="zh-TW" altLang="en-US" smtClean="0"/>
              <a:t>2020/7/31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C4111E-6B2B-4A84-8C36-81335A641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B36E7D-82B6-4885-99ED-2210A5563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51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D2115840-95FB-4532-A02C-BB727A677A01}"/>
              </a:ext>
            </a:extLst>
          </p:cNvPr>
          <p:cNvSpPr/>
          <p:nvPr/>
        </p:nvSpPr>
        <p:spPr>
          <a:xfrm>
            <a:off x="5660251" y="1098605"/>
            <a:ext cx="5805998" cy="4211714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企業價值</a:t>
            </a:r>
          </a:p>
        </p:txBody>
      </p:sp>
      <p:sp>
        <p:nvSpPr>
          <p:cNvPr id="9" name="流程圖: 接點 8">
            <a:extLst>
              <a:ext uri="{FF2B5EF4-FFF2-40B4-BE49-F238E27FC236}">
                <a16:creationId xmlns:a16="http://schemas.microsoft.com/office/drawing/2014/main" id="{36069787-4511-4B1E-B25F-9545EAB01412}"/>
              </a:ext>
            </a:extLst>
          </p:cNvPr>
          <p:cNvSpPr/>
          <p:nvPr/>
        </p:nvSpPr>
        <p:spPr>
          <a:xfrm>
            <a:off x="7571170" y="129459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及早發現</a:t>
            </a:r>
          </a:p>
          <a:p>
            <a:pPr algn="ctr"/>
            <a:endParaRPr lang="zh-TW" altLang="en-US" dirty="0"/>
          </a:p>
        </p:txBody>
      </p:sp>
      <p:sp>
        <p:nvSpPr>
          <p:cNvPr id="17" name="流程圖: 接點 16">
            <a:extLst>
              <a:ext uri="{FF2B5EF4-FFF2-40B4-BE49-F238E27FC236}">
                <a16:creationId xmlns:a16="http://schemas.microsoft.com/office/drawing/2014/main" id="{E571D9D8-7A3C-4DD4-B4DF-46E38A7BAEEE}"/>
              </a:ext>
            </a:extLst>
          </p:cNvPr>
          <p:cNvSpPr/>
          <p:nvPr/>
        </p:nvSpPr>
        <p:spPr>
          <a:xfrm>
            <a:off x="5103919" y="3821100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持續檢測</a:t>
            </a:r>
          </a:p>
          <a:p>
            <a:pPr algn="ctr"/>
            <a:endParaRPr lang="zh-TW" altLang="en-US" dirty="0"/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545D9D84-0C72-4ADB-8149-565E5AA9E9C8}"/>
              </a:ext>
            </a:extLst>
          </p:cNvPr>
          <p:cNvSpPr/>
          <p:nvPr/>
        </p:nvSpPr>
        <p:spPr>
          <a:xfrm>
            <a:off x="10207839" y="3821101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降低成本</a:t>
            </a:r>
          </a:p>
          <a:p>
            <a:pPr algn="ctr"/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89B69DD-EA89-4105-BAB7-31F983A66969}"/>
              </a:ext>
            </a:extLst>
          </p:cNvPr>
          <p:cNvSpPr/>
          <p:nvPr/>
        </p:nvSpPr>
        <p:spPr>
          <a:xfrm>
            <a:off x="488975" y="372546"/>
            <a:ext cx="43508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to do</a:t>
            </a:r>
            <a:endParaRPr lang="zh-TW" altLang="en-US" sz="60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AFF74C5-499B-4418-B46E-DF0AE246AB5A}"/>
              </a:ext>
            </a:extLst>
          </p:cNvPr>
          <p:cNvSpPr txBox="1"/>
          <p:nvPr/>
        </p:nvSpPr>
        <p:spPr>
          <a:xfrm>
            <a:off x="605197" y="1898010"/>
            <a:ext cx="8469298" cy="369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及早發現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持續檢測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降低成本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8487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形 3" descr="重複">
            <a:extLst>
              <a:ext uri="{FF2B5EF4-FFF2-40B4-BE49-F238E27FC236}">
                <a16:creationId xmlns:a16="http://schemas.microsoft.com/office/drawing/2014/main" id="{E263ED74-AB8C-4878-8A57-0E15C3346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8792" y="1002891"/>
            <a:ext cx="4996481" cy="4996481"/>
          </a:xfrm>
          <a:prstGeom prst="rect">
            <a:avLst/>
          </a:prstGeom>
        </p:spPr>
      </p:pic>
      <p:pic>
        <p:nvPicPr>
          <p:cNvPr id="6" name="圖形 5" descr="文件">
            <a:extLst>
              <a:ext uri="{FF2B5EF4-FFF2-40B4-BE49-F238E27FC236}">
                <a16:creationId xmlns:a16="http://schemas.microsoft.com/office/drawing/2014/main" id="{34ADB00F-C153-48EC-B60A-099E5CBFD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636062"/>
            <a:ext cx="914400" cy="914400"/>
          </a:xfrm>
          <a:prstGeom prst="rect">
            <a:avLst/>
          </a:prstGeom>
        </p:spPr>
      </p:pic>
      <p:pic>
        <p:nvPicPr>
          <p:cNvPr id="10" name="圖形 9" descr="電腦">
            <a:extLst>
              <a:ext uri="{FF2B5EF4-FFF2-40B4-BE49-F238E27FC236}">
                <a16:creationId xmlns:a16="http://schemas.microsoft.com/office/drawing/2014/main" id="{514372BF-0FDB-4672-A771-938906B29F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47229" y="4897653"/>
            <a:ext cx="914400" cy="914400"/>
          </a:xfrm>
          <a:prstGeom prst="rect">
            <a:avLst/>
          </a:prstGeom>
        </p:spPr>
      </p:pic>
      <p:pic>
        <p:nvPicPr>
          <p:cNvPr id="12" name="圖形 11" descr="使用者">
            <a:extLst>
              <a:ext uri="{FF2B5EF4-FFF2-40B4-BE49-F238E27FC236}">
                <a16:creationId xmlns:a16="http://schemas.microsoft.com/office/drawing/2014/main" id="{09B5912C-8564-4FA7-8391-B0A59DF291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17560" y="4903390"/>
            <a:ext cx="914400" cy="9144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1C3F2C83-B849-4B3A-99EB-CA55691A7053}"/>
              </a:ext>
            </a:extLst>
          </p:cNvPr>
          <p:cNvSpPr txBox="1"/>
          <p:nvPr/>
        </p:nvSpPr>
        <p:spPr>
          <a:xfrm>
            <a:off x="5581936" y="112842"/>
            <a:ext cx="225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原始碼安全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78665E1-DDFE-485B-8138-6A30B57A2079}"/>
              </a:ext>
            </a:extLst>
          </p:cNvPr>
          <p:cNvSpPr txBox="1"/>
          <p:nvPr/>
        </p:nvSpPr>
        <p:spPr>
          <a:xfrm>
            <a:off x="9059796" y="4222100"/>
            <a:ext cx="2647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服務環境安全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8062BD8-5D12-4807-AE35-772E08932498}"/>
              </a:ext>
            </a:extLst>
          </p:cNvPr>
          <p:cNvSpPr txBox="1"/>
          <p:nvPr/>
        </p:nvSpPr>
        <p:spPr>
          <a:xfrm>
            <a:off x="2714600" y="4254818"/>
            <a:ext cx="2722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機密服務安全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42108B0-9524-4B56-9D1A-1A33701C93BD}"/>
              </a:ext>
            </a:extLst>
          </p:cNvPr>
          <p:cNvSpPr txBox="1"/>
          <p:nvPr/>
        </p:nvSpPr>
        <p:spPr>
          <a:xfrm>
            <a:off x="5598579" y="3097953"/>
            <a:ext cx="2401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08395C0-B05D-4422-8569-A94902D259B9}"/>
              </a:ext>
            </a:extLst>
          </p:cNvPr>
          <p:cNvSpPr txBox="1"/>
          <p:nvPr/>
        </p:nvSpPr>
        <p:spPr>
          <a:xfrm>
            <a:off x="378257" y="421204"/>
            <a:ext cx="3861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弱點管理系統</a:t>
            </a:r>
          </a:p>
        </p:txBody>
      </p:sp>
    </p:spTree>
    <p:extLst>
      <p:ext uri="{BB962C8B-B14F-4D97-AF65-F5344CB8AC3E}">
        <p14:creationId xmlns:p14="http://schemas.microsoft.com/office/powerpoint/2010/main" val="15350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寬螢幕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宗翰 呂</dc:creator>
  <cp:lastModifiedBy>宣毅 何</cp:lastModifiedBy>
  <cp:revision>18</cp:revision>
  <dcterms:created xsi:type="dcterms:W3CDTF">2020-07-26T06:50:23Z</dcterms:created>
  <dcterms:modified xsi:type="dcterms:W3CDTF">2020-07-31T08:33:10Z</dcterms:modified>
</cp:coreProperties>
</file>