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4" r:id="rId14"/>
    <p:sldId id="270" r:id="rId15"/>
    <p:sldId id="276" r:id="rId16"/>
    <p:sldId id="275" r:id="rId17"/>
    <p:sldId id="272" r:id="rId18"/>
    <p:sldId id="28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7C312-204F-4A33-8414-1326B316B6FF}"/>
              </a:ext>
            </a:extLst>
          </p:cNvPr>
          <p:cNvSpPr txBox="1"/>
          <p:nvPr/>
        </p:nvSpPr>
        <p:spPr>
          <a:xfrm>
            <a:off x="584956" y="565199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 林桓加 林祐聖 張郢展</a:t>
            </a:r>
          </a:p>
        </p:txBody>
      </p:sp>
    </p:spTree>
    <p:extLst>
      <p:ext uri="{BB962C8B-B14F-4D97-AF65-F5344CB8AC3E}">
        <p14:creationId xmlns:p14="http://schemas.microsoft.com/office/powerpoint/2010/main" val="41512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8000" b="1" dirty="0">
                <a:latin typeface="Italianate" pitchFamily="2" charset="0"/>
                <a:ea typeface="微軟正黑體" panose="020B0604030504040204" pitchFamily="34" charset="-120"/>
              </a:rPr>
              <a:t>QA</a:t>
            </a:r>
            <a:endParaRPr lang="zh-TW" altLang="en-US" sz="8000" dirty="0">
              <a:latin typeface="Italianate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616279" y="1384361"/>
            <a:ext cx="8034292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寬螢幕</PresentationFormat>
  <Paragraphs>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Italianate</vt:lpstr>
      <vt:lpstr>微軟正黑體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38</cp:revision>
  <dcterms:created xsi:type="dcterms:W3CDTF">2020-07-26T06:50:23Z</dcterms:created>
  <dcterms:modified xsi:type="dcterms:W3CDTF">2020-08-02T04:50:02Z</dcterms:modified>
</cp:coreProperties>
</file>