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3" r:id="rId14"/>
    <p:sldId id="274" r:id="rId15"/>
    <p:sldId id="270" r:id="rId16"/>
    <p:sldId id="276" r:id="rId17"/>
    <p:sldId id="275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98" d="100"/>
          <a:sy n="98" d="100"/>
        </p:scale>
        <p:origin x="1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705055" y="1702084"/>
            <a:ext cx="8034292" cy="4595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做產品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°Д °;)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っ </a:t>
            </a:r>
            <a:r>
              <a:rPr lang="en-US" altLang="zh-TW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[$] </a:t>
            </a:r>
            <a:r>
              <a:rPr lang="zh-TW" altLang="en-US" sz="40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發大財</a:t>
            </a:r>
            <a:endParaRPr lang="en-US" altLang="zh-TW" sz="4000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林桓加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SecretVault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/API: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林祐聖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PackageGuardian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張郢展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Slide: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</a:t>
            </a: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325</Words>
  <Application>Microsoft Office PowerPoint</Application>
  <PresentationFormat>寬螢幕</PresentationFormat>
  <Paragraphs>66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Microsoft JhengHei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34</cp:revision>
  <dcterms:created xsi:type="dcterms:W3CDTF">2020-07-26T06:50:23Z</dcterms:created>
  <dcterms:modified xsi:type="dcterms:W3CDTF">2020-08-01T10:38:39Z</dcterms:modified>
</cp:coreProperties>
</file>