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77" r:id="rId5"/>
    <p:sldId id="262" r:id="rId6"/>
    <p:sldId id="279" r:id="rId7"/>
    <p:sldId id="280" r:id="rId8"/>
    <p:sldId id="264" r:id="rId9"/>
    <p:sldId id="282" r:id="rId10"/>
    <p:sldId id="283" r:id="rId11"/>
    <p:sldId id="281" r:id="rId12"/>
    <p:sldId id="271" r:id="rId13"/>
    <p:sldId id="273" r:id="rId14"/>
    <p:sldId id="274" r:id="rId15"/>
    <p:sldId id="270" r:id="rId16"/>
    <p:sldId id="276" r:id="rId17"/>
    <p:sldId id="275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98" d="100"/>
          <a:sy n="98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2486758" y="1225689"/>
            <a:ext cx="81577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第三方套件管理安全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3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132496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76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</a:t>
            </a: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不同第三方套件的程式碼覆蓋率</a:t>
            </a:r>
            <a:endParaRPr kumimoji="1"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結合上述後提供修正建議給開發人員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49910" y="2843046"/>
            <a:ext cx="7466119" cy="217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自動化程式安全測試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邊界條件測試</a:t>
            </a:r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04218" y="2089152"/>
            <a:ext cx="11584904" cy="46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4000" dirty="0"/>
              <a:t>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4" y="851571"/>
            <a:ext cx="8926704" cy="51548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BD6BA2-FFDC-4F2B-B88B-D75ED6EF0A88}"/>
              </a:ext>
            </a:extLst>
          </p:cNvPr>
          <p:cNvSpPr txBox="1"/>
          <p:nvPr/>
        </p:nvSpPr>
        <p:spPr>
          <a:xfrm>
            <a:off x="5916246" y="5483208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發財的關鍵</a:t>
            </a:r>
            <a:endParaRPr lang="en-US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16BE13-D50F-42E6-B707-4B6E0202B09B}"/>
              </a:ext>
            </a:extLst>
          </p:cNvPr>
          <p:cNvCxnSpPr>
            <a:cxnSpLocks/>
          </p:cNvCxnSpPr>
          <p:nvPr/>
        </p:nvCxnSpPr>
        <p:spPr>
          <a:xfrm>
            <a:off x="7815385" y="5744818"/>
            <a:ext cx="64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020174" y="2015874"/>
            <a:ext cx="6951215" cy="367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Guardian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793451" y="2449553"/>
            <a:ext cx="968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整合更多相關套件</a:t>
            </a:r>
            <a:r>
              <a:rPr lang="zh-TW" altLang="en-US" sz="44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成為一條龍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與自動化資安測試整合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持續追蹤的真諦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ヽ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゜▽゜　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－結束了</a:t>
            </a: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us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705055" y="1702084"/>
            <a:ext cx="8034292" cy="459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做產品</a:t>
            </a:r>
            <a:r>
              <a:rPr lang="en-US" altLang="zh-TW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っ </a:t>
            </a:r>
            <a:r>
              <a:rPr lang="en-US" altLang="zh-TW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°Д °;)</a:t>
            </a: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っ </a:t>
            </a:r>
            <a:r>
              <a:rPr lang="en-US" altLang="zh-TW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[$] </a:t>
            </a: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發大財</a:t>
            </a:r>
            <a:endParaRPr lang="en-US" altLang="zh-TW" sz="4000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林桓加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SecretVault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/API: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林祐聖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PackageGuardian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張郢展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Slide: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何宣毅</a:t>
            </a:r>
          </a:p>
        </p:txBody>
      </p:sp>
    </p:spTree>
    <p:extLst>
      <p:ext uri="{BB962C8B-B14F-4D97-AF65-F5344CB8AC3E}">
        <p14:creationId xmlns:p14="http://schemas.microsoft.com/office/powerpoint/2010/main" val="16639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4808537" y="23631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1636709" y="4574207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4808537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8231359" y="4574207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3730470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256DF8-6E7A-4D22-9767-FFBC5D6E4D87}"/>
              </a:ext>
            </a:extLst>
          </p:cNvPr>
          <p:cNvSpPr txBox="1"/>
          <p:nvPr/>
        </p:nvSpPr>
        <p:spPr>
          <a:xfrm>
            <a:off x="735480" y="2429367"/>
            <a:ext cx="11456520" cy="301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結合資安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123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資安人員放大假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讓開發人員一看就知道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有圖有真相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生報告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讓主管也知道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有字有做事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3301023" y="2921168"/>
            <a:ext cx="558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這系統在做啥咪</a:t>
            </a:r>
          </a:p>
        </p:txBody>
      </p:sp>
    </p:spTree>
    <p:extLst>
      <p:ext uri="{BB962C8B-B14F-4D97-AF65-F5344CB8AC3E}">
        <p14:creationId xmlns:p14="http://schemas.microsoft.com/office/powerpoint/2010/main" val="29716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324</Words>
  <Application>Microsoft Office PowerPoint</Application>
  <PresentationFormat>寬螢幕</PresentationFormat>
  <Paragraphs>66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Microsoft JhengHei UI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Star Twinkle</cp:lastModifiedBy>
  <cp:revision>33</cp:revision>
  <dcterms:created xsi:type="dcterms:W3CDTF">2020-07-26T06:50:23Z</dcterms:created>
  <dcterms:modified xsi:type="dcterms:W3CDTF">2020-08-01T02:48:47Z</dcterms:modified>
</cp:coreProperties>
</file>