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77" r:id="rId5"/>
    <p:sldId id="262" r:id="rId6"/>
    <p:sldId id="267" r:id="rId7"/>
    <p:sldId id="266" r:id="rId8"/>
    <p:sldId id="264" r:id="rId9"/>
    <p:sldId id="271" r:id="rId10"/>
    <p:sldId id="273" r:id="rId11"/>
    <p:sldId id="274" r:id="rId12"/>
    <p:sldId id="270" r:id="rId13"/>
    <p:sldId id="276" r:id="rId14"/>
    <p:sldId id="275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>
        <p:scale>
          <a:sx n="98" d="100"/>
          <a:sy n="98" d="100"/>
        </p:scale>
        <p:origin x="1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6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6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2037005"/>
            <a:ext cx="7479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軟體開發安全第五組 </a:t>
            </a:r>
            <a:r>
              <a:rPr kumimoji="1" lang="en-US" altLang="zh-TW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資安開發一條龍</a:t>
            </a:r>
            <a:endParaRPr kumimoji="1" lang="en-US" altLang="zh-TW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7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58925" y="811738"/>
            <a:ext cx="48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940700"/>
            <a:ext cx="7466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service compatibility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Stage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下執行</a:t>
            </a:r>
          </a:p>
        </p:txBody>
      </p:sp>
    </p:spTree>
    <p:extLst>
      <p:ext uri="{BB962C8B-B14F-4D97-AF65-F5344CB8AC3E}">
        <p14:creationId xmlns:p14="http://schemas.microsoft.com/office/powerpoint/2010/main" val="111284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04218" y="749216"/>
            <a:ext cx="500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Together!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940700"/>
            <a:ext cx="74661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系統環境進行自動化分析並進行風險評估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自填服務價值來動態生成</a:t>
            </a:r>
          </a:p>
          <a:p>
            <a:r>
              <a:rPr lang="zh-TW" altLang="en-US" dirty="0"/>
              <a:t> 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86988" y="591994"/>
            <a:ext cx="33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實際架構</a:t>
            </a:r>
          </a:p>
        </p:txBody>
      </p:sp>
      <p:pic>
        <p:nvPicPr>
          <p:cNvPr id="6" name="圖片 5" descr="一張含有 儀錶 的圖片&#10;&#10;自動產生的描述">
            <a:extLst>
              <a:ext uri="{FF2B5EF4-FFF2-40B4-BE49-F238E27FC236}">
                <a16:creationId xmlns:a16="http://schemas.microsoft.com/office/drawing/2014/main" id="{BBCC9FF5-0B94-4C39-9CF8-37F8C7F1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48" y="851571"/>
            <a:ext cx="8926704" cy="51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639800"/>
            <a:ext cx="2562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01019" y="694507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2450237" y="2698813"/>
            <a:ext cx="9552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705055" y="709605"/>
            <a:ext cx="347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us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9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1764323" y="2921168"/>
            <a:ext cx="8663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現今軟體開發面臨的問題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180424" y="1057741"/>
            <a:ext cx="10425421" cy="474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資安工具難以整合現今開發環境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開發時忽略資安的重要性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92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958181" y="799673"/>
            <a:ext cx="375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181" y="2332690"/>
            <a:ext cx="1096589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的開發管理系統</a:t>
            </a:r>
            <a:endParaRPr kumimoji="1"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pPr>
              <a:lnSpc>
                <a:spcPct val="150000"/>
              </a:lnSpc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2D8B3B-2FB8-43F6-ACD7-A1F7F1381F92}"/>
              </a:ext>
            </a:extLst>
          </p:cNvPr>
          <p:cNvSpPr txBox="1"/>
          <p:nvPr/>
        </p:nvSpPr>
        <p:spPr>
          <a:xfrm>
            <a:off x="889283" y="2090046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10876D8-A1C7-4A85-ADEC-C6E44029CA94}"/>
              </a:ext>
            </a:extLst>
          </p:cNvPr>
          <p:cNvSpPr txBox="1"/>
          <p:nvPr/>
        </p:nvSpPr>
        <p:spPr>
          <a:xfrm>
            <a:off x="889283" y="841918"/>
            <a:ext cx="4987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713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2D8B3B-2FB8-43F6-ACD7-A1F7F1381F92}"/>
              </a:ext>
            </a:extLst>
          </p:cNvPr>
          <p:cNvSpPr txBox="1"/>
          <p:nvPr/>
        </p:nvSpPr>
        <p:spPr>
          <a:xfrm>
            <a:off x="2380202" y="3048454"/>
            <a:ext cx="7776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原始碼安全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+ </a:t>
            </a:r>
            <a:r>
              <a:rPr lang="zh-TW" altLang="en-US" dirty="0"/>
              <a:t>自動化</a:t>
            </a:r>
            <a:endParaRPr lang="en-US" altLang="zh-TW" dirty="0"/>
          </a:p>
          <a:p>
            <a:r>
              <a:rPr lang="en-US" altLang="zh-TW" dirty="0"/>
              <a:t>=</a:t>
            </a:r>
            <a:r>
              <a:rPr lang="zh-TW" altLang="en-US" dirty="0"/>
              <a:t> 弱點管理系統</a:t>
            </a:r>
          </a:p>
        </p:txBody>
      </p:sp>
    </p:spTree>
    <p:extLst>
      <p:ext uri="{BB962C8B-B14F-4D97-AF65-F5344CB8AC3E}">
        <p14:creationId xmlns:p14="http://schemas.microsoft.com/office/powerpoint/2010/main" val="15350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3" y="2828835"/>
            <a:ext cx="746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vault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內的資料都會經過加密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動態產生憑證並且設定過期的期限</a:t>
            </a:r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74557" y="866446"/>
            <a:ext cx="4180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940700"/>
            <a:ext cx="7466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 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結合自動化安全分析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Third-party package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計算各個第三方套件的程式碼覆蓋率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搭配上套件安全性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提供建議給開發人員哪個套件要先更新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175</Words>
  <Application>Microsoft Office PowerPoint</Application>
  <PresentationFormat>寬螢幕</PresentationFormat>
  <Paragraphs>42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Star Twinkle</cp:lastModifiedBy>
  <cp:revision>17</cp:revision>
  <dcterms:created xsi:type="dcterms:W3CDTF">2020-07-26T06:50:23Z</dcterms:created>
  <dcterms:modified xsi:type="dcterms:W3CDTF">2020-07-31T06:37:03Z</dcterms:modified>
</cp:coreProperties>
</file>