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2" r:id="rId5"/>
    <p:sldId id="267" r:id="rId6"/>
    <p:sldId id="266" r:id="rId7"/>
    <p:sldId id="264" r:id="rId8"/>
    <p:sldId id="269" r:id="rId9"/>
    <p:sldId id="271" r:id="rId10"/>
    <p:sldId id="273" r:id="rId11"/>
    <p:sldId id="274" r:id="rId12"/>
    <p:sldId id="270" r:id="rId13"/>
    <p:sldId id="276" r:id="rId14"/>
    <p:sldId id="275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5415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5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5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190291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軟體安全開發第五組</a:t>
            </a: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         弱點管理系統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service compatibility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下執行</a:t>
            </a:r>
          </a:p>
        </p:txBody>
      </p:sp>
      <p:sp>
        <p:nvSpPr>
          <p:cNvPr id="4" name="箭號: 左-右雙向 3">
            <a:extLst>
              <a:ext uri="{FF2B5EF4-FFF2-40B4-BE49-F238E27FC236}">
                <a16:creationId xmlns:a16="http://schemas.microsoft.com/office/drawing/2014/main" id="{DA23EC6A-5369-4326-BDAA-5425F44AD78E}"/>
              </a:ext>
            </a:extLst>
          </p:cNvPr>
          <p:cNvSpPr/>
          <p:nvPr/>
        </p:nvSpPr>
        <p:spPr>
          <a:xfrm>
            <a:off x="4443273" y="1054691"/>
            <a:ext cx="1118586" cy="53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         弱點管理系統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系統環境進行自動化分析並進行風險評估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自填服務價值來動態生成</a:t>
            </a:r>
          </a:p>
          <a:p>
            <a:r>
              <a:rPr lang="zh-TW" altLang="en-US" dirty="0"/>
              <a:t> 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54FDC3A-5EA6-495A-8743-5598DF70B678}"/>
              </a:ext>
            </a:extLst>
          </p:cNvPr>
          <p:cNvSpPr/>
          <p:nvPr/>
        </p:nvSpPr>
        <p:spPr>
          <a:xfrm>
            <a:off x="4465467" y="1054691"/>
            <a:ext cx="1118586" cy="53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</a:p>
        </p:txBody>
      </p: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2450237" y="2698813"/>
            <a:ext cx="9552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275209" y="443882"/>
            <a:ext cx="553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隊伍介紹</a:t>
            </a: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047565" y="2690336"/>
            <a:ext cx="6303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現有的資安工具難以整合現今開發環境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開發時可能忽略資安的重要性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861133" y="754603"/>
            <a:ext cx="346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92458" y="870012"/>
            <a:ext cx="375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Soultion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514906" y="3387766"/>
            <a:ext cx="48560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創造一個自動化的整合環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2D8B3B-2FB8-43F6-ACD7-A1F7F1381F92}"/>
              </a:ext>
            </a:extLst>
          </p:cNvPr>
          <p:cNvSpPr txBox="1"/>
          <p:nvPr/>
        </p:nvSpPr>
        <p:spPr>
          <a:xfrm>
            <a:off x="701335" y="3293616"/>
            <a:ext cx="846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0876D8-A1C7-4A85-ADEC-C6E44029CA94}"/>
              </a:ext>
            </a:extLst>
          </p:cNvPr>
          <p:cNvSpPr txBox="1"/>
          <p:nvPr/>
        </p:nvSpPr>
        <p:spPr>
          <a:xfrm>
            <a:off x="639191" y="836967"/>
            <a:ext cx="3764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086DE2-29B6-4ACB-9229-1DCC42D8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27" y="904441"/>
            <a:ext cx="7040735" cy="41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2D8B3B-2FB8-43F6-ACD7-A1F7F1381F92}"/>
              </a:ext>
            </a:extLst>
          </p:cNvPr>
          <p:cNvSpPr txBox="1"/>
          <p:nvPr/>
        </p:nvSpPr>
        <p:spPr>
          <a:xfrm>
            <a:off x="754602" y="2485748"/>
            <a:ext cx="77768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Third-party package coverage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結合自動化安全分析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系統環境進行自動化分析並進行風險評估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service compatibility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0876D8-A1C7-4A85-ADEC-C6E44029CA94}"/>
              </a:ext>
            </a:extLst>
          </p:cNvPr>
          <p:cNvSpPr txBox="1"/>
          <p:nvPr/>
        </p:nvSpPr>
        <p:spPr>
          <a:xfrm>
            <a:off x="541537" y="825623"/>
            <a:ext cx="3764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        弱點管理系統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3" y="2828835"/>
            <a:ext cx="74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vault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內的資料都會經過加密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動態產生憑證並且設定過期的期限</a:t>
            </a: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EEDBC5EA-DB63-40BC-9FAE-BC2859B0CC23}"/>
              </a:ext>
            </a:extLst>
          </p:cNvPr>
          <p:cNvSpPr/>
          <p:nvPr/>
        </p:nvSpPr>
        <p:spPr>
          <a:xfrm>
            <a:off x="4332302" y="1054691"/>
            <a:ext cx="1118586" cy="53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原始碼安全        弱點管理系統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98990" y="3038355"/>
            <a:ext cx="7466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Third-party package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計算各個第三方套件的程式碼覆蓋率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搭配上套件安全性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提供建議給開發人員哪個套件要先更新</a:t>
            </a:r>
          </a:p>
          <a:p>
            <a:endParaRPr lang="zh-TW" altLang="en-US" sz="2400" dirty="0"/>
          </a:p>
        </p:txBody>
      </p:sp>
      <p:sp>
        <p:nvSpPr>
          <p:cNvPr id="4" name="箭號: 左-右雙向 3">
            <a:extLst>
              <a:ext uri="{FF2B5EF4-FFF2-40B4-BE49-F238E27FC236}">
                <a16:creationId xmlns:a16="http://schemas.microsoft.com/office/drawing/2014/main" id="{B836796C-486E-4140-A775-BBF5723E0163}"/>
              </a:ext>
            </a:extLst>
          </p:cNvPr>
          <p:cNvSpPr/>
          <p:nvPr/>
        </p:nvSpPr>
        <p:spPr>
          <a:xfrm>
            <a:off x="3781887" y="1054691"/>
            <a:ext cx="1118586" cy="53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06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905523"/>
            <a:ext cx="955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原始碼安全        弱點管理系統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結合自動化安全分析</a:t>
            </a:r>
            <a:endParaRPr lang="zh-TW" altLang="en-US" sz="2400" dirty="0"/>
          </a:p>
        </p:txBody>
      </p:sp>
      <p:sp>
        <p:nvSpPr>
          <p:cNvPr id="4" name="箭號: 左-右雙向 3">
            <a:extLst>
              <a:ext uri="{FF2B5EF4-FFF2-40B4-BE49-F238E27FC236}">
                <a16:creationId xmlns:a16="http://schemas.microsoft.com/office/drawing/2014/main" id="{0EF3729A-4D64-4D6E-9709-FA6D5CF3A105}"/>
              </a:ext>
            </a:extLst>
          </p:cNvPr>
          <p:cNvSpPr/>
          <p:nvPr/>
        </p:nvSpPr>
        <p:spPr>
          <a:xfrm>
            <a:off x="3835153" y="1054691"/>
            <a:ext cx="1118586" cy="53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寬螢幕</PresentationFormat>
  <Paragraphs>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15</cp:revision>
  <dcterms:created xsi:type="dcterms:W3CDTF">2020-07-26T06:50:23Z</dcterms:created>
  <dcterms:modified xsi:type="dcterms:W3CDTF">2020-07-31T03:58:39Z</dcterms:modified>
</cp:coreProperties>
</file>